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98132" y="4085993"/>
            <a:ext cx="4195734" cy="74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3782" y="2620771"/>
            <a:ext cx="5181600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68769" y="2657347"/>
            <a:ext cx="4997450" cy="368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11694" y="3409950"/>
            <a:ext cx="10768965" cy="38100"/>
          </a:xfrm>
          <a:custGeom>
            <a:avLst/>
            <a:gdLst/>
            <a:ahLst/>
            <a:cxnLst/>
            <a:rect l="l" t="t" r="r" b="b"/>
            <a:pathLst>
              <a:path w="10768965" h="38100">
                <a:moveTo>
                  <a:pt x="0" y="38100"/>
                </a:moveTo>
                <a:lnTo>
                  <a:pt x="10768614" y="38101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821" y="2718308"/>
            <a:ext cx="1062035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0937" y="1747113"/>
            <a:ext cx="5031105" cy="4744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28.png"/><Relationship Id="rId8" Type="http://schemas.openxmlformats.org/officeDocument/2006/relationships/image" Target="../media/image3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7.png"/><Relationship Id="rId9" Type="http://schemas.openxmlformats.org/officeDocument/2006/relationships/image" Target="../media/image3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5.png"/><Relationship Id="rId6" Type="http://schemas.openxmlformats.org/officeDocument/2006/relationships/image" Target="../media/image45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4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4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25375" y="4894579"/>
            <a:ext cx="3049270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5"/>
              </a:lnSpc>
              <a:spcBef>
                <a:spcPts val="100"/>
              </a:spcBef>
            </a:pPr>
            <a:r>
              <a:rPr dirty="0" sz="2400" spc="60">
                <a:solidFill>
                  <a:srgbClr val="F05A28"/>
                </a:solidFill>
                <a:latin typeface="Verdana"/>
                <a:cs typeface="Verdana"/>
              </a:rPr>
              <a:t>Bogdan</a:t>
            </a:r>
            <a:r>
              <a:rPr dirty="0" sz="2400" spc="-15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Sucaciu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1864"/>
              </a:lnSpc>
            </a:pPr>
            <a:r>
              <a:rPr dirty="0" sz="1600" spc="40">
                <a:solidFill>
                  <a:srgbClr val="202020"/>
                </a:solidFill>
                <a:latin typeface="Verdana"/>
                <a:cs typeface="Verdana"/>
              </a:rPr>
              <a:t>TECH</a:t>
            </a:r>
            <a:r>
              <a:rPr dirty="0" sz="1600" spc="-10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600" spc="80">
                <a:solidFill>
                  <a:srgbClr val="202020"/>
                </a:solidFill>
                <a:latin typeface="Verdana"/>
                <a:cs typeface="Verdana"/>
              </a:rPr>
              <a:t>LEAD</a:t>
            </a:r>
            <a:r>
              <a:rPr dirty="0" sz="1600" spc="-1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202020"/>
                </a:solidFill>
                <a:latin typeface="Verdana"/>
                <a:cs typeface="Verdana"/>
              </a:rPr>
              <a:t>@</a:t>
            </a:r>
            <a:r>
              <a:rPr dirty="0" sz="1600" spc="-10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600" spc="90">
                <a:solidFill>
                  <a:srgbClr val="202020"/>
                </a:solidFill>
                <a:latin typeface="Verdana"/>
                <a:cs typeface="Verdana"/>
              </a:rPr>
              <a:t>AXUAL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1487170" algn="l"/>
              </a:tabLst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@</a:t>
            </a:r>
            <a:r>
              <a:rPr dirty="0" sz="1800" spc="-10">
                <a:solidFill>
                  <a:srgbClr val="202020"/>
                </a:solidFill>
                <a:latin typeface="Verdana"/>
                <a:cs typeface="Verdana"/>
              </a:rPr>
              <a:t>B</a:t>
            </a:r>
            <a:r>
              <a:rPr dirty="0" sz="1800" spc="-15">
                <a:solidFill>
                  <a:srgbClr val="202020"/>
                </a:solidFill>
                <a:latin typeface="Verdana"/>
                <a:cs typeface="Verdana"/>
              </a:rPr>
              <a:t>S</a:t>
            </a:r>
            <a:r>
              <a:rPr dirty="0" sz="1800" spc="-35">
                <a:solidFill>
                  <a:srgbClr val="202020"/>
                </a:solidFill>
                <a:latin typeface="Verdana"/>
                <a:cs typeface="Verdana"/>
              </a:rPr>
              <a:t>u</a:t>
            </a:r>
            <a:r>
              <a:rPr dirty="0" sz="1800" spc="85">
                <a:solidFill>
                  <a:srgbClr val="202020"/>
                </a:solidFill>
                <a:latin typeface="Verdana"/>
                <a:cs typeface="Verdana"/>
              </a:rPr>
              <a:t>c</a:t>
            </a: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dirty="0" sz="1800" spc="85">
                <a:solidFill>
                  <a:srgbClr val="202020"/>
                </a:solidFill>
                <a:latin typeface="Verdana"/>
                <a:cs typeface="Verdana"/>
              </a:rPr>
              <a:t>c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i</a:t>
            </a:r>
            <a:r>
              <a:rPr dirty="0" sz="1800" spc="-35">
                <a:solidFill>
                  <a:srgbClr val="202020"/>
                </a:solidFill>
                <a:latin typeface="Verdana"/>
                <a:cs typeface="Verdana"/>
              </a:rPr>
              <a:t>u</a:t>
            </a:r>
            <a:r>
              <a:rPr dirty="0" sz="1800">
                <a:solidFill>
                  <a:srgbClr val="202020"/>
                </a:solidFill>
                <a:latin typeface="Verdana"/>
                <a:cs typeface="Verdana"/>
              </a:rPr>
              <a:t>	</a:t>
            </a:r>
            <a:r>
              <a:rPr dirty="0" sz="1800" spc="15">
                <a:solidFill>
                  <a:srgbClr val="202020"/>
                </a:solidFill>
                <a:latin typeface="Verdana"/>
                <a:cs typeface="Verdana"/>
              </a:rPr>
              <a:t>bs</a:t>
            </a:r>
            <a:r>
              <a:rPr dirty="0" sz="1800" spc="-35">
                <a:solidFill>
                  <a:srgbClr val="202020"/>
                </a:solidFill>
                <a:latin typeface="Verdana"/>
                <a:cs typeface="Verdana"/>
              </a:rPr>
              <a:t>u</a:t>
            </a:r>
            <a:r>
              <a:rPr dirty="0" sz="1800" spc="85">
                <a:solidFill>
                  <a:srgbClr val="202020"/>
                </a:solidFill>
                <a:latin typeface="Verdana"/>
                <a:cs typeface="Verdana"/>
              </a:rPr>
              <a:t>c</a:t>
            </a: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dirty="0" sz="1800" spc="85">
                <a:solidFill>
                  <a:srgbClr val="202020"/>
                </a:solidFill>
                <a:latin typeface="Verdana"/>
                <a:cs typeface="Verdana"/>
              </a:rPr>
              <a:t>c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i</a:t>
            </a:r>
            <a:r>
              <a:rPr dirty="0" sz="1800" spc="-35">
                <a:solidFill>
                  <a:srgbClr val="202020"/>
                </a:solidFill>
                <a:latin typeface="Verdana"/>
                <a:cs typeface="Verdana"/>
              </a:rPr>
              <a:t>u</a:t>
            </a:r>
            <a:r>
              <a:rPr dirty="0" sz="1800" spc="-220">
                <a:solidFill>
                  <a:srgbClr val="202020"/>
                </a:solidFill>
                <a:latin typeface="Verdana"/>
                <a:cs typeface="Verdana"/>
              </a:rPr>
              <a:t>.</a:t>
            </a:r>
            <a:r>
              <a:rPr dirty="0" sz="1800" spc="60">
                <a:solidFill>
                  <a:srgbClr val="202020"/>
                </a:solidFill>
                <a:latin typeface="Verdana"/>
                <a:cs typeface="Verdana"/>
              </a:rPr>
              <a:t>c</a:t>
            </a:r>
            <a:r>
              <a:rPr dirty="0" sz="1800" spc="65">
                <a:solidFill>
                  <a:srgbClr val="202020"/>
                </a:solidFill>
                <a:latin typeface="Verdana"/>
                <a:cs typeface="Verdana"/>
              </a:rPr>
              <a:t>o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4444" y="4613852"/>
            <a:ext cx="1647189" cy="1647189"/>
            <a:chOff x="954444" y="4613852"/>
            <a:chExt cx="1647189" cy="16471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975" y="4623383"/>
              <a:ext cx="1627631" cy="16276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9207" y="4618614"/>
              <a:ext cx="1637664" cy="1637664"/>
            </a:xfrm>
            <a:custGeom>
              <a:avLst/>
              <a:gdLst/>
              <a:ahLst/>
              <a:cxnLst/>
              <a:rect l="l" t="t" r="r" b="b"/>
              <a:pathLst>
                <a:path w="1637664" h="1637664">
                  <a:moveTo>
                    <a:pt x="818584" y="0"/>
                  </a:moveTo>
                  <a:lnTo>
                    <a:pt x="902273" y="4225"/>
                  </a:lnTo>
                  <a:lnTo>
                    <a:pt x="983551" y="16630"/>
                  </a:lnTo>
                  <a:lnTo>
                    <a:pt x="1062003" y="36802"/>
                  </a:lnTo>
                  <a:lnTo>
                    <a:pt x="1137214" y="64330"/>
                  </a:lnTo>
                  <a:lnTo>
                    <a:pt x="1208772" y="98801"/>
                  </a:lnTo>
                  <a:lnTo>
                    <a:pt x="1276265" y="139804"/>
                  </a:lnTo>
                  <a:lnTo>
                    <a:pt x="1339281" y="186926"/>
                  </a:lnTo>
                  <a:lnTo>
                    <a:pt x="1397410" y="239758"/>
                  </a:lnTo>
                  <a:lnTo>
                    <a:pt x="1450242" y="297887"/>
                  </a:lnTo>
                  <a:lnTo>
                    <a:pt x="1497364" y="360903"/>
                  </a:lnTo>
                  <a:lnTo>
                    <a:pt x="1538367" y="428396"/>
                  </a:lnTo>
                  <a:lnTo>
                    <a:pt x="1572838" y="499954"/>
                  </a:lnTo>
                  <a:lnTo>
                    <a:pt x="1600366" y="575165"/>
                  </a:lnTo>
                  <a:lnTo>
                    <a:pt x="1620538" y="653617"/>
                  </a:lnTo>
                  <a:lnTo>
                    <a:pt x="1632943" y="734896"/>
                  </a:lnTo>
                  <a:lnTo>
                    <a:pt x="1637169" y="818584"/>
                  </a:lnTo>
                  <a:lnTo>
                    <a:pt x="1632943" y="902273"/>
                  </a:lnTo>
                  <a:lnTo>
                    <a:pt x="1620538" y="983551"/>
                  </a:lnTo>
                  <a:lnTo>
                    <a:pt x="1600366" y="1062003"/>
                  </a:lnTo>
                  <a:lnTo>
                    <a:pt x="1572838" y="1137214"/>
                  </a:lnTo>
                  <a:lnTo>
                    <a:pt x="1538367" y="1208772"/>
                  </a:lnTo>
                  <a:lnTo>
                    <a:pt x="1497364" y="1276265"/>
                  </a:lnTo>
                  <a:lnTo>
                    <a:pt x="1450242" y="1339281"/>
                  </a:lnTo>
                  <a:lnTo>
                    <a:pt x="1397410" y="1397410"/>
                  </a:lnTo>
                  <a:lnTo>
                    <a:pt x="1339281" y="1450242"/>
                  </a:lnTo>
                  <a:lnTo>
                    <a:pt x="1276265" y="1497364"/>
                  </a:lnTo>
                  <a:lnTo>
                    <a:pt x="1208772" y="1538367"/>
                  </a:lnTo>
                  <a:lnTo>
                    <a:pt x="1137214" y="1572838"/>
                  </a:lnTo>
                  <a:lnTo>
                    <a:pt x="1062003" y="1600366"/>
                  </a:lnTo>
                  <a:lnTo>
                    <a:pt x="983551" y="1620538"/>
                  </a:lnTo>
                  <a:lnTo>
                    <a:pt x="902273" y="1632943"/>
                  </a:lnTo>
                  <a:lnTo>
                    <a:pt x="818584" y="1637169"/>
                  </a:lnTo>
                  <a:lnTo>
                    <a:pt x="734896" y="1632943"/>
                  </a:lnTo>
                  <a:lnTo>
                    <a:pt x="653617" y="1620538"/>
                  </a:lnTo>
                  <a:lnTo>
                    <a:pt x="575165" y="1600366"/>
                  </a:lnTo>
                  <a:lnTo>
                    <a:pt x="499954" y="1572838"/>
                  </a:lnTo>
                  <a:lnTo>
                    <a:pt x="428396" y="1538367"/>
                  </a:lnTo>
                  <a:lnTo>
                    <a:pt x="360903" y="1497364"/>
                  </a:lnTo>
                  <a:lnTo>
                    <a:pt x="297887" y="1450242"/>
                  </a:lnTo>
                  <a:lnTo>
                    <a:pt x="239758" y="1397410"/>
                  </a:lnTo>
                  <a:lnTo>
                    <a:pt x="186926" y="1339281"/>
                  </a:lnTo>
                  <a:lnTo>
                    <a:pt x="139804" y="1276265"/>
                  </a:lnTo>
                  <a:lnTo>
                    <a:pt x="98801" y="1208772"/>
                  </a:lnTo>
                  <a:lnTo>
                    <a:pt x="64330" y="1137214"/>
                  </a:lnTo>
                  <a:lnTo>
                    <a:pt x="36802" y="1062003"/>
                  </a:lnTo>
                  <a:lnTo>
                    <a:pt x="16630" y="983551"/>
                  </a:lnTo>
                  <a:lnTo>
                    <a:pt x="4225" y="902273"/>
                  </a:lnTo>
                  <a:lnTo>
                    <a:pt x="0" y="818584"/>
                  </a:lnTo>
                  <a:lnTo>
                    <a:pt x="4225" y="734896"/>
                  </a:lnTo>
                  <a:lnTo>
                    <a:pt x="16630" y="653617"/>
                  </a:lnTo>
                  <a:lnTo>
                    <a:pt x="36802" y="575165"/>
                  </a:lnTo>
                  <a:lnTo>
                    <a:pt x="64330" y="499954"/>
                  </a:lnTo>
                  <a:lnTo>
                    <a:pt x="98801" y="428396"/>
                  </a:lnTo>
                  <a:lnTo>
                    <a:pt x="139804" y="360903"/>
                  </a:lnTo>
                  <a:lnTo>
                    <a:pt x="186926" y="297887"/>
                  </a:lnTo>
                  <a:lnTo>
                    <a:pt x="239758" y="239758"/>
                  </a:lnTo>
                  <a:lnTo>
                    <a:pt x="297887" y="186926"/>
                  </a:lnTo>
                  <a:lnTo>
                    <a:pt x="360903" y="139804"/>
                  </a:lnTo>
                  <a:lnTo>
                    <a:pt x="428396" y="98801"/>
                  </a:lnTo>
                  <a:lnTo>
                    <a:pt x="499954" y="64330"/>
                  </a:lnTo>
                  <a:lnTo>
                    <a:pt x="575165" y="36802"/>
                  </a:lnTo>
                  <a:lnTo>
                    <a:pt x="653617" y="16630"/>
                  </a:lnTo>
                  <a:lnTo>
                    <a:pt x="734896" y="4225"/>
                  </a:lnTo>
                  <a:lnTo>
                    <a:pt x="818584" y="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11275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70">
                <a:solidFill>
                  <a:srgbClr val="171717"/>
                </a:solidFill>
              </a:rPr>
              <a:t>B</a:t>
            </a:r>
            <a:r>
              <a:rPr dirty="0" sz="4500" spc="-70">
                <a:solidFill>
                  <a:srgbClr val="171717"/>
                </a:solidFill>
              </a:rPr>
              <a:t>u</a:t>
            </a:r>
            <a:r>
              <a:rPr dirty="0" sz="4500" spc="-165">
                <a:solidFill>
                  <a:srgbClr val="171717"/>
                </a:solidFill>
              </a:rPr>
              <a:t>il</a:t>
            </a:r>
            <a:r>
              <a:rPr dirty="0" sz="4500" spc="-25">
                <a:solidFill>
                  <a:srgbClr val="171717"/>
                </a:solidFill>
              </a:rPr>
              <a:t>d</a:t>
            </a:r>
            <a:r>
              <a:rPr dirty="0" sz="4500" spc="-70">
                <a:solidFill>
                  <a:srgbClr val="171717"/>
                </a:solidFill>
              </a:rPr>
              <a:t>i</a:t>
            </a:r>
            <a:r>
              <a:rPr dirty="0" sz="4500" spc="-190">
                <a:solidFill>
                  <a:srgbClr val="171717"/>
                </a:solidFill>
              </a:rPr>
              <a:t>n</a:t>
            </a:r>
            <a:r>
              <a:rPr dirty="0" sz="4500" spc="180">
                <a:solidFill>
                  <a:srgbClr val="171717"/>
                </a:solidFill>
              </a:rPr>
              <a:t>g</a:t>
            </a:r>
            <a:r>
              <a:rPr dirty="0" sz="4500" spc="-455">
                <a:solidFill>
                  <a:srgbClr val="171717"/>
                </a:solidFill>
              </a:rPr>
              <a:t> </a:t>
            </a:r>
            <a:r>
              <a:rPr dirty="0" sz="4500" spc="-155">
                <a:solidFill>
                  <a:srgbClr val="171717"/>
                </a:solidFill>
              </a:rPr>
              <a:t>Y</a:t>
            </a:r>
            <a:r>
              <a:rPr dirty="0" sz="4500" spc="65">
                <a:solidFill>
                  <a:srgbClr val="171717"/>
                </a:solidFill>
              </a:rPr>
              <a:t>o</a:t>
            </a:r>
            <a:r>
              <a:rPr dirty="0" sz="4500" spc="-190">
                <a:solidFill>
                  <a:srgbClr val="171717"/>
                </a:solidFill>
              </a:rPr>
              <a:t>u</a:t>
            </a:r>
            <a:r>
              <a:rPr dirty="0" sz="4500" spc="-100">
                <a:solidFill>
                  <a:srgbClr val="171717"/>
                </a:solidFill>
              </a:rPr>
              <a:t>r</a:t>
            </a:r>
            <a:r>
              <a:rPr dirty="0" sz="4500" spc="-455">
                <a:solidFill>
                  <a:srgbClr val="171717"/>
                </a:solidFill>
              </a:rPr>
              <a:t> </a:t>
            </a:r>
            <a:r>
              <a:rPr dirty="0" sz="4500" spc="25">
                <a:solidFill>
                  <a:srgbClr val="171717"/>
                </a:solidFill>
              </a:rPr>
              <a:t>Ow</a:t>
            </a:r>
            <a:r>
              <a:rPr dirty="0" sz="4500" spc="110">
                <a:solidFill>
                  <a:srgbClr val="171717"/>
                </a:solidFill>
              </a:rPr>
              <a:t>n</a:t>
            </a:r>
            <a:r>
              <a:rPr dirty="0" sz="4500" spc="-450">
                <a:solidFill>
                  <a:srgbClr val="171717"/>
                </a:solidFill>
              </a:rPr>
              <a:t> </a:t>
            </a:r>
            <a:r>
              <a:rPr dirty="0" sz="4500" spc="20">
                <a:solidFill>
                  <a:srgbClr val="171717"/>
                </a:solidFill>
              </a:rPr>
              <a:t>C</a:t>
            </a:r>
            <a:r>
              <a:rPr dirty="0" sz="4500" spc="65">
                <a:solidFill>
                  <a:srgbClr val="171717"/>
                </a:solidFill>
              </a:rPr>
              <a:t>o</a:t>
            </a:r>
            <a:r>
              <a:rPr dirty="0" sz="4500" spc="-190">
                <a:solidFill>
                  <a:srgbClr val="171717"/>
                </a:solidFill>
              </a:rPr>
              <a:t>nn</a:t>
            </a:r>
            <a:r>
              <a:rPr dirty="0" sz="4500" spc="-140">
                <a:solidFill>
                  <a:srgbClr val="171717"/>
                </a:solidFill>
              </a:rPr>
              <a:t>e</a:t>
            </a:r>
            <a:r>
              <a:rPr dirty="0" sz="4500" spc="114">
                <a:solidFill>
                  <a:srgbClr val="171717"/>
                </a:solidFill>
              </a:rPr>
              <a:t>c</a:t>
            </a:r>
            <a:r>
              <a:rPr dirty="0" sz="4500" spc="-145">
                <a:solidFill>
                  <a:srgbClr val="171717"/>
                </a:solidFill>
              </a:rPr>
              <a:t>t</a:t>
            </a:r>
            <a:r>
              <a:rPr dirty="0" sz="4500" spc="65">
                <a:solidFill>
                  <a:srgbClr val="171717"/>
                </a:solidFill>
              </a:rPr>
              <a:t>o</a:t>
            </a:r>
            <a:r>
              <a:rPr dirty="0" sz="4500" spc="-100">
                <a:solidFill>
                  <a:srgbClr val="171717"/>
                </a:solidFill>
              </a:rPr>
              <a:t>r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810" y="517651"/>
            <a:ext cx="6781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>
                <a:solidFill>
                  <a:srgbClr val="404040"/>
                </a:solidFill>
              </a:rPr>
              <a:t>Apache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-60">
                <a:solidFill>
                  <a:srgbClr val="404040"/>
                </a:solidFill>
              </a:rPr>
              <a:t>Kafka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110">
                <a:solidFill>
                  <a:srgbClr val="404040"/>
                </a:solidFill>
              </a:rPr>
              <a:t>&amp;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-45">
                <a:solidFill>
                  <a:srgbClr val="404040"/>
                </a:solidFill>
              </a:rPr>
              <a:t>Data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100">
                <a:solidFill>
                  <a:srgbClr val="404040"/>
                </a:solidFill>
              </a:rPr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19727" y="1814004"/>
            <a:ext cx="3563620" cy="3896360"/>
            <a:chOff x="8019727" y="1814004"/>
            <a:chExt cx="3563620" cy="3896360"/>
          </a:xfrm>
        </p:grpSpPr>
        <p:sp>
          <p:nvSpPr>
            <p:cNvPr id="4" name="object 4"/>
            <p:cNvSpPr/>
            <p:nvPr/>
          </p:nvSpPr>
          <p:spPr>
            <a:xfrm>
              <a:off x="8038777" y="2110524"/>
              <a:ext cx="3525520" cy="3580765"/>
            </a:xfrm>
            <a:custGeom>
              <a:avLst/>
              <a:gdLst/>
              <a:ahLst/>
              <a:cxnLst/>
              <a:rect l="l" t="t" r="r" b="b"/>
              <a:pathLst>
                <a:path w="3525520" h="3580765">
                  <a:moveTo>
                    <a:pt x="0" y="0"/>
                  </a:moveTo>
                  <a:lnTo>
                    <a:pt x="3524896" y="0"/>
                  </a:lnTo>
                  <a:lnTo>
                    <a:pt x="3524896" y="3580238"/>
                  </a:lnTo>
                  <a:lnTo>
                    <a:pt x="0" y="358023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5333" y="1852104"/>
              <a:ext cx="621709" cy="5608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16283" y="1833054"/>
              <a:ext cx="660400" cy="599440"/>
            </a:xfrm>
            <a:custGeom>
              <a:avLst/>
              <a:gdLst/>
              <a:ahLst/>
              <a:cxnLst/>
              <a:rect l="l" t="t" r="r" b="b"/>
              <a:pathLst>
                <a:path w="660400" h="599439">
                  <a:moveTo>
                    <a:pt x="0" y="0"/>
                  </a:moveTo>
                  <a:lnTo>
                    <a:pt x="659809" y="0"/>
                  </a:lnTo>
                  <a:lnTo>
                    <a:pt x="659809" y="598919"/>
                  </a:lnTo>
                  <a:lnTo>
                    <a:pt x="0" y="5989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50858" y="1954127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1795876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795876" y="369331"/>
                  </a:lnTo>
                  <a:lnTo>
                    <a:pt x="1795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50858" y="1954127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0" y="0"/>
                  </a:moveTo>
                  <a:lnTo>
                    <a:pt x="1795876" y="0"/>
                  </a:lnTo>
                  <a:lnTo>
                    <a:pt x="1795876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829599" y="1974596"/>
            <a:ext cx="1620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404040"/>
                </a:solidFill>
                <a:latin typeface="Verdana"/>
                <a:cs typeface="Verdana"/>
              </a:rPr>
              <a:t>Apache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Verdana"/>
                <a:cs typeface="Verdana"/>
              </a:rPr>
              <a:t>Kafka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27382" y="2528741"/>
            <a:ext cx="2934335" cy="2653665"/>
            <a:chOff x="8327382" y="2528741"/>
            <a:chExt cx="2934335" cy="2653665"/>
          </a:xfrm>
        </p:grpSpPr>
        <p:sp>
          <p:nvSpPr>
            <p:cNvPr id="11" name="object 11"/>
            <p:cNvSpPr/>
            <p:nvPr/>
          </p:nvSpPr>
          <p:spPr>
            <a:xfrm>
              <a:off x="8346432" y="3613138"/>
              <a:ext cx="2896235" cy="636905"/>
            </a:xfrm>
            <a:custGeom>
              <a:avLst/>
              <a:gdLst/>
              <a:ahLst/>
              <a:cxnLst/>
              <a:rect l="l" t="t" r="r" b="b"/>
              <a:pathLst>
                <a:path w="2896234" h="636904">
                  <a:moveTo>
                    <a:pt x="0" y="0"/>
                  </a:moveTo>
                  <a:lnTo>
                    <a:pt x="2896124" y="0"/>
                  </a:lnTo>
                  <a:lnTo>
                    <a:pt x="2896124" y="636820"/>
                  </a:lnTo>
                  <a:lnTo>
                    <a:pt x="0" y="6368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46432" y="4508378"/>
              <a:ext cx="2882900" cy="655320"/>
            </a:xfrm>
            <a:custGeom>
              <a:avLst/>
              <a:gdLst/>
              <a:ahLst/>
              <a:cxnLst/>
              <a:rect l="l" t="t" r="r" b="b"/>
              <a:pathLst>
                <a:path w="2882900" h="655320">
                  <a:moveTo>
                    <a:pt x="0" y="0"/>
                  </a:moveTo>
                  <a:lnTo>
                    <a:pt x="2882663" y="0"/>
                  </a:lnTo>
                  <a:lnTo>
                    <a:pt x="2882663" y="654793"/>
                  </a:lnTo>
                  <a:lnTo>
                    <a:pt x="0" y="6547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59893" y="2717900"/>
              <a:ext cx="2882900" cy="636905"/>
            </a:xfrm>
            <a:custGeom>
              <a:avLst/>
              <a:gdLst/>
              <a:ahLst/>
              <a:cxnLst/>
              <a:rect l="l" t="t" r="r" b="b"/>
              <a:pathLst>
                <a:path w="2882900" h="636904">
                  <a:moveTo>
                    <a:pt x="0" y="0"/>
                  </a:moveTo>
                  <a:lnTo>
                    <a:pt x="2882663" y="0"/>
                  </a:lnTo>
                  <a:lnTo>
                    <a:pt x="2882663" y="636820"/>
                  </a:lnTo>
                  <a:lnTo>
                    <a:pt x="0" y="6368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CC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064647" y="2528741"/>
              <a:ext cx="1418590" cy="369570"/>
            </a:xfrm>
            <a:custGeom>
              <a:avLst/>
              <a:gdLst/>
              <a:ahLst/>
              <a:cxnLst/>
              <a:rect l="l" t="t" r="r" b="b"/>
              <a:pathLst>
                <a:path w="1418590" h="369569">
                  <a:moveTo>
                    <a:pt x="1418272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418272" y="369331"/>
                  </a:lnTo>
                  <a:lnTo>
                    <a:pt x="1418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43387" y="2547620"/>
            <a:ext cx="1247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1800" spc="5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9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64647" y="3428472"/>
            <a:ext cx="1343025" cy="369570"/>
          </a:xfrm>
          <a:custGeom>
            <a:avLst/>
            <a:gdLst/>
            <a:ahLst/>
            <a:cxnLst/>
            <a:rect l="l" t="t" r="r" b="b"/>
            <a:pathLst>
              <a:path w="1343025" h="369570">
                <a:moveTo>
                  <a:pt x="1342932" y="0"/>
                </a:moveTo>
                <a:lnTo>
                  <a:pt x="0" y="0"/>
                </a:lnTo>
                <a:lnTo>
                  <a:pt x="0" y="369332"/>
                </a:lnTo>
                <a:lnTo>
                  <a:pt x="1342932" y="369332"/>
                </a:lnTo>
                <a:lnTo>
                  <a:pt x="1342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43387" y="3449828"/>
            <a:ext cx="1172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1800" spc="5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9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08" y="4340377"/>
            <a:ext cx="1393190" cy="369570"/>
          </a:xfrm>
          <a:custGeom>
            <a:avLst/>
            <a:gdLst/>
            <a:ahLst/>
            <a:cxnLst/>
            <a:rect l="l" t="t" r="r" b="b"/>
            <a:pathLst>
              <a:path w="1393190" h="369570">
                <a:moveTo>
                  <a:pt x="1392626" y="0"/>
                </a:moveTo>
                <a:lnTo>
                  <a:pt x="0" y="0"/>
                </a:lnTo>
                <a:lnTo>
                  <a:pt x="0" y="369331"/>
                </a:lnTo>
                <a:lnTo>
                  <a:pt x="1392626" y="369331"/>
                </a:lnTo>
                <a:lnTo>
                  <a:pt x="1392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46506" y="4361179"/>
            <a:ext cx="2929255" cy="124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296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Partition</a:t>
            </a:r>
            <a:r>
              <a:rPr dirty="0" sz="1800" spc="-1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171717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35">
                <a:solidFill>
                  <a:srgbClr val="727272"/>
                </a:solidFill>
                <a:latin typeface="Verdana"/>
                <a:cs typeface="Verdana"/>
              </a:rPr>
              <a:t>……………………...…....…......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23927" y="1814004"/>
            <a:ext cx="3563620" cy="3896360"/>
            <a:chOff x="3523927" y="1814004"/>
            <a:chExt cx="3563620" cy="3896360"/>
          </a:xfrm>
        </p:grpSpPr>
        <p:sp>
          <p:nvSpPr>
            <p:cNvPr id="21" name="object 21"/>
            <p:cNvSpPr/>
            <p:nvPr/>
          </p:nvSpPr>
          <p:spPr>
            <a:xfrm>
              <a:off x="3542977" y="2110524"/>
              <a:ext cx="3525520" cy="3580765"/>
            </a:xfrm>
            <a:custGeom>
              <a:avLst/>
              <a:gdLst/>
              <a:ahLst/>
              <a:cxnLst/>
              <a:rect l="l" t="t" r="r" b="b"/>
              <a:pathLst>
                <a:path w="3525520" h="3580765">
                  <a:moveTo>
                    <a:pt x="0" y="0"/>
                  </a:moveTo>
                  <a:lnTo>
                    <a:pt x="3524896" y="0"/>
                  </a:lnTo>
                  <a:lnTo>
                    <a:pt x="3524896" y="3580238"/>
                  </a:lnTo>
                  <a:lnTo>
                    <a:pt x="0" y="358023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977" y="1852104"/>
              <a:ext cx="560820" cy="5608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50927" y="1833054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0"/>
                  </a:moveTo>
                  <a:lnTo>
                    <a:pt x="598919" y="0"/>
                  </a:lnTo>
                  <a:lnTo>
                    <a:pt x="598919" y="598919"/>
                  </a:lnTo>
                  <a:lnTo>
                    <a:pt x="0" y="5989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55058" y="195412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5" h="369569">
                  <a:moveTo>
                    <a:pt x="1880129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880129" y="369331"/>
                  </a:lnTo>
                  <a:lnTo>
                    <a:pt x="1880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55058" y="195412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5" h="369569">
                  <a:moveTo>
                    <a:pt x="0" y="0"/>
                  </a:moveTo>
                  <a:lnTo>
                    <a:pt x="1880130" y="0"/>
                  </a:lnTo>
                  <a:lnTo>
                    <a:pt x="1880130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333798" y="1974596"/>
            <a:ext cx="1704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1800" spc="2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00" spc="-4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18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2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44945" y="2793135"/>
            <a:ext cx="3108960" cy="2512695"/>
            <a:chOff x="3744945" y="2793135"/>
            <a:chExt cx="3108960" cy="2512695"/>
          </a:xfrm>
        </p:grpSpPr>
        <p:sp>
          <p:nvSpPr>
            <p:cNvPr id="28" name="object 28"/>
            <p:cNvSpPr/>
            <p:nvPr/>
          </p:nvSpPr>
          <p:spPr>
            <a:xfrm>
              <a:off x="3744938" y="2793136"/>
              <a:ext cx="3108960" cy="2512695"/>
            </a:xfrm>
            <a:custGeom>
              <a:avLst/>
              <a:gdLst/>
              <a:ahLst/>
              <a:cxnLst/>
              <a:rect l="l" t="t" r="r" b="b"/>
              <a:pathLst>
                <a:path w="3108959" h="2512695">
                  <a:moveTo>
                    <a:pt x="38100" y="2201202"/>
                  </a:moveTo>
                  <a:lnTo>
                    <a:pt x="36601" y="2193798"/>
                  </a:lnTo>
                  <a:lnTo>
                    <a:pt x="32524" y="2187740"/>
                  </a:lnTo>
                  <a:lnTo>
                    <a:pt x="26466" y="2183650"/>
                  </a:lnTo>
                  <a:lnTo>
                    <a:pt x="19050" y="2182152"/>
                  </a:lnTo>
                  <a:lnTo>
                    <a:pt x="11633" y="2183650"/>
                  </a:lnTo>
                  <a:lnTo>
                    <a:pt x="5575" y="2187740"/>
                  </a:lnTo>
                  <a:lnTo>
                    <a:pt x="1498" y="2193798"/>
                  </a:lnTo>
                  <a:lnTo>
                    <a:pt x="0" y="2201240"/>
                  </a:lnTo>
                  <a:lnTo>
                    <a:pt x="1498" y="2208657"/>
                  </a:lnTo>
                  <a:lnTo>
                    <a:pt x="5575" y="2214715"/>
                  </a:lnTo>
                  <a:lnTo>
                    <a:pt x="11633" y="2218804"/>
                  </a:lnTo>
                  <a:lnTo>
                    <a:pt x="19050" y="2220290"/>
                  </a:lnTo>
                  <a:lnTo>
                    <a:pt x="26466" y="2218804"/>
                  </a:lnTo>
                  <a:lnTo>
                    <a:pt x="32524" y="2214715"/>
                  </a:lnTo>
                  <a:lnTo>
                    <a:pt x="36601" y="2208657"/>
                  </a:lnTo>
                  <a:lnTo>
                    <a:pt x="38100" y="2201202"/>
                  </a:lnTo>
                  <a:close/>
                </a:path>
                <a:path w="3108959" h="2512695">
                  <a:moveTo>
                    <a:pt x="38100" y="2124964"/>
                  </a:moveTo>
                  <a:lnTo>
                    <a:pt x="36601" y="2117560"/>
                  </a:lnTo>
                  <a:lnTo>
                    <a:pt x="32524" y="2111502"/>
                  </a:lnTo>
                  <a:lnTo>
                    <a:pt x="26466" y="2107412"/>
                  </a:lnTo>
                  <a:lnTo>
                    <a:pt x="19050" y="2105914"/>
                  </a:lnTo>
                  <a:lnTo>
                    <a:pt x="11633" y="2107412"/>
                  </a:lnTo>
                  <a:lnTo>
                    <a:pt x="5575" y="2111502"/>
                  </a:lnTo>
                  <a:lnTo>
                    <a:pt x="1498" y="2117560"/>
                  </a:lnTo>
                  <a:lnTo>
                    <a:pt x="0" y="2125002"/>
                  </a:lnTo>
                  <a:lnTo>
                    <a:pt x="1498" y="2132419"/>
                  </a:lnTo>
                  <a:lnTo>
                    <a:pt x="5575" y="2138476"/>
                  </a:lnTo>
                  <a:lnTo>
                    <a:pt x="11633" y="2142566"/>
                  </a:lnTo>
                  <a:lnTo>
                    <a:pt x="19050" y="2144052"/>
                  </a:lnTo>
                  <a:lnTo>
                    <a:pt x="26466" y="2142566"/>
                  </a:lnTo>
                  <a:lnTo>
                    <a:pt x="32524" y="2138476"/>
                  </a:lnTo>
                  <a:lnTo>
                    <a:pt x="36601" y="2132419"/>
                  </a:lnTo>
                  <a:lnTo>
                    <a:pt x="38100" y="2124964"/>
                  </a:lnTo>
                  <a:close/>
                </a:path>
                <a:path w="3108959" h="2512695">
                  <a:moveTo>
                    <a:pt x="38100" y="2048725"/>
                  </a:moveTo>
                  <a:lnTo>
                    <a:pt x="36601" y="2041321"/>
                  </a:lnTo>
                  <a:lnTo>
                    <a:pt x="32524" y="2035263"/>
                  </a:lnTo>
                  <a:lnTo>
                    <a:pt x="26466" y="2031174"/>
                  </a:lnTo>
                  <a:lnTo>
                    <a:pt x="19050" y="2029675"/>
                  </a:lnTo>
                  <a:lnTo>
                    <a:pt x="11633" y="2031174"/>
                  </a:lnTo>
                  <a:lnTo>
                    <a:pt x="5575" y="2035263"/>
                  </a:lnTo>
                  <a:lnTo>
                    <a:pt x="1498" y="2041321"/>
                  </a:lnTo>
                  <a:lnTo>
                    <a:pt x="0" y="2048764"/>
                  </a:lnTo>
                  <a:lnTo>
                    <a:pt x="1498" y="2056180"/>
                  </a:lnTo>
                  <a:lnTo>
                    <a:pt x="5575" y="2062238"/>
                  </a:lnTo>
                  <a:lnTo>
                    <a:pt x="11633" y="2066328"/>
                  </a:lnTo>
                  <a:lnTo>
                    <a:pt x="19050" y="2067814"/>
                  </a:lnTo>
                  <a:lnTo>
                    <a:pt x="26466" y="2066328"/>
                  </a:lnTo>
                  <a:lnTo>
                    <a:pt x="32524" y="2062238"/>
                  </a:lnTo>
                  <a:lnTo>
                    <a:pt x="36601" y="2056180"/>
                  </a:lnTo>
                  <a:lnTo>
                    <a:pt x="38100" y="2048725"/>
                  </a:lnTo>
                  <a:close/>
                </a:path>
                <a:path w="3108959" h="2512695">
                  <a:moveTo>
                    <a:pt x="38100" y="1972487"/>
                  </a:moveTo>
                  <a:lnTo>
                    <a:pt x="36601" y="1965083"/>
                  </a:lnTo>
                  <a:lnTo>
                    <a:pt x="32524" y="1959025"/>
                  </a:lnTo>
                  <a:lnTo>
                    <a:pt x="26466" y="1954936"/>
                  </a:lnTo>
                  <a:lnTo>
                    <a:pt x="19050" y="1953437"/>
                  </a:lnTo>
                  <a:lnTo>
                    <a:pt x="11633" y="1954936"/>
                  </a:lnTo>
                  <a:lnTo>
                    <a:pt x="5575" y="1959025"/>
                  </a:lnTo>
                  <a:lnTo>
                    <a:pt x="1498" y="1965083"/>
                  </a:lnTo>
                  <a:lnTo>
                    <a:pt x="0" y="1972525"/>
                  </a:lnTo>
                  <a:lnTo>
                    <a:pt x="1498" y="1979942"/>
                  </a:lnTo>
                  <a:lnTo>
                    <a:pt x="5575" y="1986000"/>
                  </a:lnTo>
                  <a:lnTo>
                    <a:pt x="11633" y="1990090"/>
                  </a:lnTo>
                  <a:lnTo>
                    <a:pt x="19050" y="1991575"/>
                  </a:lnTo>
                  <a:lnTo>
                    <a:pt x="26466" y="1990090"/>
                  </a:lnTo>
                  <a:lnTo>
                    <a:pt x="32524" y="1986000"/>
                  </a:lnTo>
                  <a:lnTo>
                    <a:pt x="36601" y="1979942"/>
                  </a:lnTo>
                  <a:lnTo>
                    <a:pt x="38100" y="1972487"/>
                  </a:lnTo>
                  <a:close/>
                </a:path>
                <a:path w="3108959" h="2512695">
                  <a:moveTo>
                    <a:pt x="38100" y="1896249"/>
                  </a:moveTo>
                  <a:lnTo>
                    <a:pt x="36601" y="1888845"/>
                  </a:lnTo>
                  <a:lnTo>
                    <a:pt x="32524" y="1882787"/>
                  </a:lnTo>
                  <a:lnTo>
                    <a:pt x="26466" y="1878698"/>
                  </a:lnTo>
                  <a:lnTo>
                    <a:pt x="19050" y="1877199"/>
                  </a:lnTo>
                  <a:lnTo>
                    <a:pt x="11633" y="1878698"/>
                  </a:lnTo>
                  <a:lnTo>
                    <a:pt x="5575" y="1882787"/>
                  </a:lnTo>
                  <a:lnTo>
                    <a:pt x="1498" y="1888845"/>
                  </a:lnTo>
                  <a:lnTo>
                    <a:pt x="0" y="1896287"/>
                  </a:lnTo>
                  <a:lnTo>
                    <a:pt x="1498" y="1903704"/>
                  </a:lnTo>
                  <a:lnTo>
                    <a:pt x="5575" y="1909762"/>
                  </a:lnTo>
                  <a:lnTo>
                    <a:pt x="11633" y="1913851"/>
                  </a:lnTo>
                  <a:lnTo>
                    <a:pt x="19050" y="1915337"/>
                  </a:lnTo>
                  <a:lnTo>
                    <a:pt x="26466" y="1913851"/>
                  </a:lnTo>
                  <a:lnTo>
                    <a:pt x="32524" y="1909762"/>
                  </a:lnTo>
                  <a:lnTo>
                    <a:pt x="36601" y="1903704"/>
                  </a:lnTo>
                  <a:lnTo>
                    <a:pt x="38100" y="1896249"/>
                  </a:lnTo>
                  <a:close/>
                </a:path>
                <a:path w="3108959" h="2512695">
                  <a:moveTo>
                    <a:pt x="38100" y="1820011"/>
                  </a:moveTo>
                  <a:lnTo>
                    <a:pt x="36601" y="1812607"/>
                  </a:lnTo>
                  <a:lnTo>
                    <a:pt x="32524" y="1806549"/>
                  </a:lnTo>
                  <a:lnTo>
                    <a:pt x="26466" y="1802460"/>
                  </a:lnTo>
                  <a:lnTo>
                    <a:pt x="19050" y="1800961"/>
                  </a:lnTo>
                  <a:lnTo>
                    <a:pt x="11633" y="1802460"/>
                  </a:lnTo>
                  <a:lnTo>
                    <a:pt x="5575" y="1806549"/>
                  </a:lnTo>
                  <a:lnTo>
                    <a:pt x="1498" y="1812607"/>
                  </a:lnTo>
                  <a:lnTo>
                    <a:pt x="0" y="1820049"/>
                  </a:lnTo>
                  <a:lnTo>
                    <a:pt x="1498" y="1827466"/>
                  </a:lnTo>
                  <a:lnTo>
                    <a:pt x="5575" y="1833524"/>
                  </a:lnTo>
                  <a:lnTo>
                    <a:pt x="11633" y="1837613"/>
                  </a:lnTo>
                  <a:lnTo>
                    <a:pt x="19050" y="1839099"/>
                  </a:lnTo>
                  <a:lnTo>
                    <a:pt x="26466" y="1837613"/>
                  </a:lnTo>
                  <a:lnTo>
                    <a:pt x="32524" y="1833524"/>
                  </a:lnTo>
                  <a:lnTo>
                    <a:pt x="36601" y="1827466"/>
                  </a:lnTo>
                  <a:lnTo>
                    <a:pt x="38100" y="1820011"/>
                  </a:lnTo>
                  <a:close/>
                </a:path>
                <a:path w="3108959" h="2512695">
                  <a:moveTo>
                    <a:pt x="38100" y="1743773"/>
                  </a:moveTo>
                  <a:lnTo>
                    <a:pt x="36601" y="1736369"/>
                  </a:lnTo>
                  <a:lnTo>
                    <a:pt x="32524" y="1730311"/>
                  </a:lnTo>
                  <a:lnTo>
                    <a:pt x="26466" y="1726222"/>
                  </a:lnTo>
                  <a:lnTo>
                    <a:pt x="19050" y="1724723"/>
                  </a:lnTo>
                  <a:lnTo>
                    <a:pt x="11633" y="1726222"/>
                  </a:lnTo>
                  <a:lnTo>
                    <a:pt x="5575" y="1730311"/>
                  </a:lnTo>
                  <a:lnTo>
                    <a:pt x="1498" y="1736369"/>
                  </a:lnTo>
                  <a:lnTo>
                    <a:pt x="0" y="1743811"/>
                  </a:lnTo>
                  <a:lnTo>
                    <a:pt x="1498" y="1751228"/>
                  </a:lnTo>
                  <a:lnTo>
                    <a:pt x="5575" y="1757286"/>
                  </a:lnTo>
                  <a:lnTo>
                    <a:pt x="11633" y="1761375"/>
                  </a:lnTo>
                  <a:lnTo>
                    <a:pt x="19050" y="1762861"/>
                  </a:lnTo>
                  <a:lnTo>
                    <a:pt x="26466" y="1761375"/>
                  </a:lnTo>
                  <a:lnTo>
                    <a:pt x="32524" y="1757286"/>
                  </a:lnTo>
                  <a:lnTo>
                    <a:pt x="36601" y="1751228"/>
                  </a:lnTo>
                  <a:lnTo>
                    <a:pt x="38100" y="1743773"/>
                  </a:lnTo>
                  <a:close/>
                </a:path>
                <a:path w="3108959" h="2512695">
                  <a:moveTo>
                    <a:pt x="38188" y="2240635"/>
                  </a:moveTo>
                  <a:lnTo>
                    <a:pt x="36322" y="2233269"/>
                  </a:lnTo>
                  <a:lnTo>
                    <a:pt x="31940" y="2227427"/>
                  </a:lnTo>
                  <a:lnTo>
                    <a:pt x="25679" y="2223655"/>
                  </a:lnTo>
                  <a:lnTo>
                    <a:pt x="18199" y="2222525"/>
                  </a:lnTo>
                  <a:lnTo>
                    <a:pt x="10871" y="2224405"/>
                  </a:lnTo>
                  <a:lnTo>
                    <a:pt x="5029" y="2228786"/>
                  </a:lnTo>
                  <a:lnTo>
                    <a:pt x="1257" y="2235035"/>
                  </a:lnTo>
                  <a:lnTo>
                    <a:pt x="139" y="2242553"/>
                  </a:lnTo>
                  <a:lnTo>
                    <a:pt x="2006" y="2249881"/>
                  </a:lnTo>
                  <a:lnTo>
                    <a:pt x="6388" y="2255723"/>
                  </a:lnTo>
                  <a:lnTo>
                    <a:pt x="12649" y="2259495"/>
                  </a:lnTo>
                  <a:lnTo>
                    <a:pt x="20129" y="2260625"/>
                  </a:lnTo>
                  <a:lnTo>
                    <a:pt x="27457" y="2258745"/>
                  </a:lnTo>
                  <a:lnTo>
                    <a:pt x="33299" y="2254364"/>
                  </a:lnTo>
                  <a:lnTo>
                    <a:pt x="37071" y="2248116"/>
                  </a:lnTo>
                  <a:lnTo>
                    <a:pt x="38188" y="2240635"/>
                  </a:lnTo>
                  <a:close/>
                </a:path>
                <a:path w="3108959" h="2512695">
                  <a:moveTo>
                    <a:pt x="42684" y="1670748"/>
                  </a:moveTo>
                  <a:lnTo>
                    <a:pt x="42329" y="1663153"/>
                  </a:lnTo>
                  <a:lnTo>
                    <a:pt x="39204" y="1656549"/>
                  </a:lnTo>
                  <a:lnTo>
                    <a:pt x="33832" y="1651609"/>
                  </a:lnTo>
                  <a:lnTo>
                    <a:pt x="26733" y="1649006"/>
                  </a:lnTo>
                  <a:lnTo>
                    <a:pt x="19177" y="1649361"/>
                  </a:lnTo>
                  <a:lnTo>
                    <a:pt x="12573" y="1652485"/>
                  </a:lnTo>
                  <a:lnTo>
                    <a:pt x="7620" y="1657858"/>
                  </a:lnTo>
                  <a:lnTo>
                    <a:pt x="5016" y="1664995"/>
                  </a:lnTo>
                  <a:lnTo>
                    <a:pt x="5384" y="1672551"/>
                  </a:lnTo>
                  <a:lnTo>
                    <a:pt x="8496" y="1679155"/>
                  </a:lnTo>
                  <a:lnTo>
                    <a:pt x="13868" y="1684108"/>
                  </a:lnTo>
                  <a:lnTo>
                    <a:pt x="20980" y="1686712"/>
                  </a:lnTo>
                  <a:lnTo>
                    <a:pt x="28524" y="1686344"/>
                  </a:lnTo>
                  <a:lnTo>
                    <a:pt x="35128" y="1683219"/>
                  </a:lnTo>
                  <a:lnTo>
                    <a:pt x="40081" y="1677860"/>
                  </a:lnTo>
                  <a:lnTo>
                    <a:pt x="42684" y="1670748"/>
                  </a:lnTo>
                  <a:close/>
                </a:path>
                <a:path w="3108959" h="2512695">
                  <a:moveTo>
                    <a:pt x="50126" y="2317534"/>
                  </a:moveTo>
                  <a:lnTo>
                    <a:pt x="48983" y="2310053"/>
                  </a:lnTo>
                  <a:lnTo>
                    <a:pt x="45021" y="2303576"/>
                  </a:lnTo>
                  <a:lnTo>
                    <a:pt x="39103" y="2299284"/>
                  </a:lnTo>
                  <a:lnTo>
                    <a:pt x="32016" y="2297544"/>
                  </a:lnTo>
                  <a:lnTo>
                    <a:pt x="24536" y="2298687"/>
                  </a:lnTo>
                  <a:lnTo>
                    <a:pt x="18084" y="2302637"/>
                  </a:lnTo>
                  <a:lnTo>
                    <a:pt x="13804" y="2308555"/>
                  </a:lnTo>
                  <a:lnTo>
                    <a:pt x="12052" y="2315641"/>
                  </a:lnTo>
                  <a:lnTo>
                    <a:pt x="13208" y="2323160"/>
                  </a:lnTo>
                  <a:lnTo>
                    <a:pt x="17170" y="2329611"/>
                  </a:lnTo>
                  <a:lnTo>
                    <a:pt x="23088" y="2333891"/>
                  </a:lnTo>
                  <a:lnTo>
                    <a:pt x="30175" y="2335644"/>
                  </a:lnTo>
                  <a:lnTo>
                    <a:pt x="37655" y="2334488"/>
                  </a:lnTo>
                  <a:lnTo>
                    <a:pt x="44094" y="2330539"/>
                  </a:lnTo>
                  <a:lnTo>
                    <a:pt x="48387" y="2324620"/>
                  </a:lnTo>
                  <a:lnTo>
                    <a:pt x="50126" y="2317534"/>
                  </a:lnTo>
                  <a:close/>
                </a:path>
                <a:path w="3108959" h="2512695">
                  <a:moveTo>
                    <a:pt x="50673" y="757631"/>
                  </a:moveTo>
                  <a:lnTo>
                    <a:pt x="49174" y="750214"/>
                  </a:lnTo>
                  <a:lnTo>
                    <a:pt x="45085" y="744156"/>
                  </a:lnTo>
                  <a:lnTo>
                    <a:pt x="39039" y="740079"/>
                  </a:lnTo>
                  <a:lnTo>
                    <a:pt x="31623" y="738581"/>
                  </a:lnTo>
                  <a:lnTo>
                    <a:pt x="24206" y="740079"/>
                  </a:lnTo>
                  <a:lnTo>
                    <a:pt x="18148" y="744156"/>
                  </a:lnTo>
                  <a:lnTo>
                    <a:pt x="14071" y="750214"/>
                  </a:lnTo>
                  <a:lnTo>
                    <a:pt x="12573" y="757669"/>
                  </a:lnTo>
                  <a:lnTo>
                    <a:pt x="14071" y="765086"/>
                  </a:lnTo>
                  <a:lnTo>
                    <a:pt x="18148" y="771131"/>
                  </a:lnTo>
                  <a:lnTo>
                    <a:pt x="24206" y="775220"/>
                  </a:lnTo>
                  <a:lnTo>
                    <a:pt x="31623" y="776719"/>
                  </a:lnTo>
                  <a:lnTo>
                    <a:pt x="39039" y="775220"/>
                  </a:lnTo>
                  <a:lnTo>
                    <a:pt x="45085" y="771131"/>
                  </a:lnTo>
                  <a:lnTo>
                    <a:pt x="49174" y="765086"/>
                  </a:lnTo>
                  <a:lnTo>
                    <a:pt x="50673" y="757631"/>
                  </a:lnTo>
                  <a:close/>
                </a:path>
                <a:path w="3108959" h="2512695">
                  <a:moveTo>
                    <a:pt x="50673" y="681393"/>
                  </a:moveTo>
                  <a:lnTo>
                    <a:pt x="49174" y="673976"/>
                  </a:lnTo>
                  <a:lnTo>
                    <a:pt x="45085" y="667918"/>
                  </a:lnTo>
                  <a:lnTo>
                    <a:pt x="39039" y="663841"/>
                  </a:lnTo>
                  <a:lnTo>
                    <a:pt x="31623" y="662343"/>
                  </a:lnTo>
                  <a:lnTo>
                    <a:pt x="24206" y="663841"/>
                  </a:lnTo>
                  <a:lnTo>
                    <a:pt x="18148" y="667918"/>
                  </a:lnTo>
                  <a:lnTo>
                    <a:pt x="14071" y="673976"/>
                  </a:lnTo>
                  <a:lnTo>
                    <a:pt x="12573" y="681431"/>
                  </a:lnTo>
                  <a:lnTo>
                    <a:pt x="14071" y="688848"/>
                  </a:lnTo>
                  <a:lnTo>
                    <a:pt x="18148" y="694893"/>
                  </a:lnTo>
                  <a:lnTo>
                    <a:pt x="24206" y="698982"/>
                  </a:lnTo>
                  <a:lnTo>
                    <a:pt x="31623" y="700481"/>
                  </a:lnTo>
                  <a:lnTo>
                    <a:pt x="39039" y="698982"/>
                  </a:lnTo>
                  <a:lnTo>
                    <a:pt x="45085" y="694893"/>
                  </a:lnTo>
                  <a:lnTo>
                    <a:pt x="49174" y="688848"/>
                  </a:lnTo>
                  <a:lnTo>
                    <a:pt x="50673" y="681393"/>
                  </a:lnTo>
                  <a:close/>
                </a:path>
                <a:path w="3108959" h="2512695">
                  <a:moveTo>
                    <a:pt x="50673" y="605155"/>
                  </a:moveTo>
                  <a:lnTo>
                    <a:pt x="49174" y="597738"/>
                  </a:lnTo>
                  <a:lnTo>
                    <a:pt x="45085" y="591680"/>
                  </a:lnTo>
                  <a:lnTo>
                    <a:pt x="39039" y="587603"/>
                  </a:lnTo>
                  <a:lnTo>
                    <a:pt x="31623" y="586105"/>
                  </a:lnTo>
                  <a:lnTo>
                    <a:pt x="24206" y="587603"/>
                  </a:lnTo>
                  <a:lnTo>
                    <a:pt x="18148" y="591680"/>
                  </a:lnTo>
                  <a:lnTo>
                    <a:pt x="14071" y="597738"/>
                  </a:lnTo>
                  <a:lnTo>
                    <a:pt x="12573" y="605193"/>
                  </a:lnTo>
                  <a:lnTo>
                    <a:pt x="14071" y="612609"/>
                  </a:lnTo>
                  <a:lnTo>
                    <a:pt x="18148" y="618655"/>
                  </a:lnTo>
                  <a:lnTo>
                    <a:pt x="24206" y="622744"/>
                  </a:lnTo>
                  <a:lnTo>
                    <a:pt x="31623" y="624243"/>
                  </a:lnTo>
                  <a:lnTo>
                    <a:pt x="39039" y="622744"/>
                  </a:lnTo>
                  <a:lnTo>
                    <a:pt x="45085" y="618655"/>
                  </a:lnTo>
                  <a:lnTo>
                    <a:pt x="49174" y="612609"/>
                  </a:lnTo>
                  <a:lnTo>
                    <a:pt x="50673" y="605155"/>
                  </a:lnTo>
                  <a:close/>
                </a:path>
                <a:path w="3108959" h="2512695">
                  <a:moveTo>
                    <a:pt x="50673" y="528916"/>
                  </a:moveTo>
                  <a:lnTo>
                    <a:pt x="49174" y="521500"/>
                  </a:lnTo>
                  <a:lnTo>
                    <a:pt x="45085" y="515442"/>
                  </a:lnTo>
                  <a:lnTo>
                    <a:pt x="39039" y="511365"/>
                  </a:lnTo>
                  <a:lnTo>
                    <a:pt x="31623" y="509866"/>
                  </a:lnTo>
                  <a:lnTo>
                    <a:pt x="24206" y="511365"/>
                  </a:lnTo>
                  <a:lnTo>
                    <a:pt x="18148" y="515442"/>
                  </a:lnTo>
                  <a:lnTo>
                    <a:pt x="14071" y="521500"/>
                  </a:lnTo>
                  <a:lnTo>
                    <a:pt x="12573" y="528955"/>
                  </a:lnTo>
                  <a:lnTo>
                    <a:pt x="14071" y="536371"/>
                  </a:lnTo>
                  <a:lnTo>
                    <a:pt x="18148" y="542417"/>
                  </a:lnTo>
                  <a:lnTo>
                    <a:pt x="24206" y="546506"/>
                  </a:lnTo>
                  <a:lnTo>
                    <a:pt x="31623" y="548005"/>
                  </a:lnTo>
                  <a:lnTo>
                    <a:pt x="39039" y="546506"/>
                  </a:lnTo>
                  <a:lnTo>
                    <a:pt x="45085" y="542417"/>
                  </a:lnTo>
                  <a:lnTo>
                    <a:pt x="49174" y="536371"/>
                  </a:lnTo>
                  <a:lnTo>
                    <a:pt x="50673" y="528916"/>
                  </a:lnTo>
                  <a:close/>
                </a:path>
                <a:path w="3108959" h="2512695">
                  <a:moveTo>
                    <a:pt x="50673" y="452678"/>
                  </a:moveTo>
                  <a:lnTo>
                    <a:pt x="49174" y="445262"/>
                  </a:lnTo>
                  <a:lnTo>
                    <a:pt x="45085" y="439204"/>
                  </a:lnTo>
                  <a:lnTo>
                    <a:pt x="39039" y="435127"/>
                  </a:lnTo>
                  <a:lnTo>
                    <a:pt x="31623" y="433628"/>
                  </a:lnTo>
                  <a:lnTo>
                    <a:pt x="24206" y="435127"/>
                  </a:lnTo>
                  <a:lnTo>
                    <a:pt x="18148" y="439204"/>
                  </a:lnTo>
                  <a:lnTo>
                    <a:pt x="14071" y="445262"/>
                  </a:lnTo>
                  <a:lnTo>
                    <a:pt x="12573" y="452716"/>
                  </a:lnTo>
                  <a:lnTo>
                    <a:pt x="14071" y="460133"/>
                  </a:lnTo>
                  <a:lnTo>
                    <a:pt x="18148" y="466178"/>
                  </a:lnTo>
                  <a:lnTo>
                    <a:pt x="24206" y="470268"/>
                  </a:lnTo>
                  <a:lnTo>
                    <a:pt x="31623" y="471766"/>
                  </a:lnTo>
                  <a:lnTo>
                    <a:pt x="39039" y="470268"/>
                  </a:lnTo>
                  <a:lnTo>
                    <a:pt x="45085" y="466178"/>
                  </a:lnTo>
                  <a:lnTo>
                    <a:pt x="49174" y="460133"/>
                  </a:lnTo>
                  <a:lnTo>
                    <a:pt x="50673" y="452678"/>
                  </a:lnTo>
                  <a:close/>
                </a:path>
                <a:path w="3108959" h="2512695">
                  <a:moveTo>
                    <a:pt x="50673" y="376440"/>
                  </a:moveTo>
                  <a:lnTo>
                    <a:pt x="49174" y="369023"/>
                  </a:lnTo>
                  <a:lnTo>
                    <a:pt x="45085" y="362966"/>
                  </a:lnTo>
                  <a:lnTo>
                    <a:pt x="39039" y="358889"/>
                  </a:lnTo>
                  <a:lnTo>
                    <a:pt x="31623" y="357390"/>
                  </a:lnTo>
                  <a:lnTo>
                    <a:pt x="24206" y="358889"/>
                  </a:lnTo>
                  <a:lnTo>
                    <a:pt x="18148" y="362966"/>
                  </a:lnTo>
                  <a:lnTo>
                    <a:pt x="14071" y="369023"/>
                  </a:lnTo>
                  <a:lnTo>
                    <a:pt x="12573" y="376478"/>
                  </a:lnTo>
                  <a:lnTo>
                    <a:pt x="14071" y="383895"/>
                  </a:lnTo>
                  <a:lnTo>
                    <a:pt x="18148" y="389940"/>
                  </a:lnTo>
                  <a:lnTo>
                    <a:pt x="24206" y="394030"/>
                  </a:lnTo>
                  <a:lnTo>
                    <a:pt x="31623" y="395528"/>
                  </a:lnTo>
                  <a:lnTo>
                    <a:pt x="39039" y="394030"/>
                  </a:lnTo>
                  <a:lnTo>
                    <a:pt x="45085" y="389940"/>
                  </a:lnTo>
                  <a:lnTo>
                    <a:pt x="49174" y="383895"/>
                  </a:lnTo>
                  <a:lnTo>
                    <a:pt x="50673" y="376440"/>
                  </a:lnTo>
                  <a:close/>
                </a:path>
                <a:path w="3108959" h="2512695">
                  <a:moveTo>
                    <a:pt x="50673" y="300202"/>
                  </a:moveTo>
                  <a:lnTo>
                    <a:pt x="49174" y="292785"/>
                  </a:lnTo>
                  <a:lnTo>
                    <a:pt x="45085" y="286727"/>
                  </a:lnTo>
                  <a:lnTo>
                    <a:pt x="39039" y="282651"/>
                  </a:lnTo>
                  <a:lnTo>
                    <a:pt x="31623" y="281152"/>
                  </a:lnTo>
                  <a:lnTo>
                    <a:pt x="24206" y="282651"/>
                  </a:lnTo>
                  <a:lnTo>
                    <a:pt x="18148" y="286727"/>
                  </a:lnTo>
                  <a:lnTo>
                    <a:pt x="14071" y="292785"/>
                  </a:lnTo>
                  <a:lnTo>
                    <a:pt x="12573" y="300240"/>
                  </a:lnTo>
                  <a:lnTo>
                    <a:pt x="14071" y="307657"/>
                  </a:lnTo>
                  <a:lnTo>
                    <a:pt x="18148" y="313702"/>
                  </a:lnTo>
                  <a:lnTo>
                    <a:pt x="24206" y="317792"/>
                  </a:lnTo>
                  <a:lnTo>
                    <a:pt x="31623" y="319290"/>
                  </a:lnTo>
                  <a:lnTo>
                    <a:pt x="39039" y="317792"/>
                  </a:lnTo>
                  <a:lnTo>
                    <a:pt x="45085" y="313702"/>
                  </a:lnTo>
                  <a:lnTo>
                    <a:pt x="49174" y="307657"/>
                  </a:lnTo>
                  <a:lnTo>
                    <a:pt x="50673" y="300202"/>
                  </a:lnTo>
                  <a:close/>
                </a:path>
                <a:path w="3108959" h="2512695">
                  <a:moveTo>
                    <a:pt x="50761" y="797052"/>
                  </a:moveTo>
                  <a:lnTo>
                    <a:pt x="48882" y="789686"/>
                  </a:lnTo>
                  <a:lnTo>
                    <a:pt x="44500" y="783844"/>
                  </a:lnTo>
                  <a:lnTo>
                    <a:pt x="38252" y="780072"/>
                  </a:lnTo>
                  <a:lnTo>
                    <a:pt x="30772" y="778954"/>
                  </a:lnTo>
                  <a:lnTo>
                    <a:pt x="23444" y="780821"/>
                  </a:lnTo>
                  <a:lnTo>
                    <a:pt x="17602" y="785202"/>
                  </a:lnTo>
                  <a:lnTo>
                    <a:pt x="13830" y="791451"/>
                  </a:lnTo>
                  <a:lnTo>
                    <a:pt x="12712" y="798969"/>
                  </a:lnTo>
                  <a:lnTo>
                    <a:pt x="14579" y="806310"/>
                  </a:lnTo>
                  <a:lnTo>
                    <a:pt x="18961" y="812152"/>
                  </a:lnTo>
                  <a:lnTo>
                    <a:pt x="25209" y="815924"/>
                  </a:lnTo>
                  <a:lnTo>
                    <a:pt x="32689" y="817041"/>
                  </a:lnTo>
                  <a:lnTo>
                    <a:pt x="40017" y="815174"/>
                  </a:lnTo>
                  <a:lnTo>
                    <a:pt x="45859" y="810793"/>
                  </a:lnTo>
                  <a:lnTo>
                    <a:pt x="49631" y="804532"/>
                  </a:lnTo>
                  <a:lnTo>
                    <a:pt x="50761" y="797052"/>
                  </a:lnTo>
                  <a:close/>
                </a:path>
                <a:path w="3108959" h="2512695">
                  <a:moveTo>
                    <a:pt x="55245" y="227164"/>
                  </a:moveTo>
                  <a:lnTo>
                    <a:pt x="54889" y="219583"/>
                  </a:lnTo>
                  <a:lnTo>
                    <a:pt x="51777" y="212979"/>
                  </a:lnTo>
                  <a:lnTo>
                    <a:pt x="46405" y="208026"/>
                  </a:lnTo>
                  <a:lnTo>
                    <a:pt x="39293" y="205422"/>
                  </a:lnTo>
                  <a:lnTo>
                    <a:pt x="31737" y="205790"/>
                  </a:lnTo>
                  <a:lnTo>
                    <a:pt x="25133" y="208915"/>
                  </a:lnTo>
                  <a:lnTo>
                    <a:pt x="20193" y="214274"/>
                  </a:lnTo>
                  <a:lnTo>
                    <a:pt x="17589" y="221424"/>
                  </a:lnTo>
                  <a:lnTo>
                    <a:pt x="17945" y="228981"/>
                  </a:lnTo>
                  <a:lnTo>
                    <a:pt x="21069" y="235585"/>
                  </a:lnTo>
                  <a:lnTo>
                    <a:pt x="26441" y="240525"/>
                  </a:lnTo>
                  <a:lnTo>
                    <a:pt x="33540" y="243128"/>
                  </a:lnTo>
                  <a:lnTo>
                    <a:pt x="41097" y="242773"/>
                  </a:lnTo>
                  <a:lnTo>
                    <a:pt x="47701" y="239649"/>
                  </a:lnTo>
                  <a:lnTo>
                    <a:pt x="52654" y="234276"/>
                  </a:lnTo>
                  <a:lnTo>
                    <a:pt x="55245" y="227164"/>
                  </a:lnTo>
                  <a:close/>
                </a:path>
                <a:path w="3108959" h="2512695">
                  <a:moveTo>
                    <a:pt x="62699" y="873950"/>
                  </a:moveTo>
                  <a:lnTo>
                    <a:pt x="61556" y="866470"/>
                  </a:lnTo>
                  <a:lnTo>
                    <a:pt x="57581" y="859993"/>
                  </a:lnTo>
                  <a:lnTo>
                    <a:pt x="51663" y="855713"/>
                  </a:lnTo>
                  <a:lnTo>
                    <a:pt x="44577" y="853960"/>
                  </a:lnTo>
                  <a:lnTo>
                    <a:pt x="37096" y="855103"/>
                  </a:lnTo>
                  <a:lnTo>
                    <a:pt x="30657" y="859066"/>
                  </a:lnTo>
                  <a:lnTo>
                    <a:pt x="26377" y="864971"/>
                  </a:lnTo>
                  <a:lnTo>
                    <a:pt x="24625" y="872070"/>
                  </a:lnTo>
                  <a:lnTo>
                    <a:pt x="25781" y="879576"/>
                  </a:lnTo>
                  <a:lnTo>
                    <a:pt x="29730" y="886028"/>
                  </a:lnTo>
                  <a:lnTo>
                    <a:pt x="35648" y="890308"/>
                  </a:lnTo>
                  <a:lnTo>
                    <a:pt x="42748" y="892060"/>
                  </a:lnTo>
                  <a:lnTo>
                    <a:pt x="50215" y="890917"/>
                  </a:lnTo>
                  <a:lnTo>
                    <a:pt x="56667" y="886955"/>
                  </a:lnTo>
                  <a:lnTo>
                    <a:pt x="60947" y="881037"/>
                  </a:lnTo>
                  <a:lnTo>
                    <a:pt x="62699" y="873950"/>
                  </a:lnTo>
                  <a:close/>
                </a:path>
                <a:path w="3108959" h="2512695">
                  <a:moveTo>
                    <a:pt x="68402" y="1597240"/>
                  </a:moveTo>
                  <a:lnTo>
                    <a:pt x="67360" y="1590014"/>
                  </a:lnTo>
                  <a:lnTo>
                    <a:pt x="63677" y="1583702"/>
                  </a:lnTo>
                  <a:lnTo>
                    <a:pt x="57645" y="1579130"/>
                  </a:lnTo>
                  <a:lnTo>
                    <a:pt x="50317" y="1577263"/>
                  </a:lnTo>
                  <a:lnTo>
                    <a:pt x="43091" y="1578317"/>
                  </a:lnTo>
                  <a:lnTo>
                    <a:pt x="36779" y="1582000"/>
                  </a:lnTo>
                  <a:lnTo>
                    <a:pt x="32194" y="1588071"/>
                  </a:lnTo>
                  <a:lnTo>
                    <a:pt x="30327" y="1595399"/>
                  </a:lnTo>
                  <a:lnTo>
                    <a:pt x="31381" y="1602625"/>
                  </a:lnTo>
                  <a:lnTo>
                    <a:pt x="35064" y="1608924"/>
                  </a:lnTo>
                  <a:lnTo>
                    <a:pt x="41097" y="1613496"/>
                  </a:lnTo>
                  <a:lnTo>
                    <a:pt x="48425" y="1615363"/>
                  </a:lnTo>
                  <a:lnTo>
                    <a:pt x="55651" y="1614309"/>
                  </a:lnTo>
                  <a:lnTo>
                    <a:pt x="61950" y="1610626"/>
                  </a:lnTo>
                  <a:lnTo>
                    <a:pt x="66522" y="1604594"/>
                  </a:lnTo>
                  <a:lnTo>
                    <a:pt x="68402" y="1597240"/>
                  </a:lnTo>
                  <a:close/>
                </a:path>
                <a:path w="3108959" h="2512695">
                  <a:moveTo>
                    <a:pt x="80975" y="153657"/>
                  </a:moveTo>
                  <a:lnTo>
                    <a:pt x="79921" y="146431"/>
                  </a:lnTo>
                  <a:lnTo>
                    <a:pt x="76238" y="140119"/>
                  </a:lnTo>
                  <a:lnTo>
                    <a:pt x="70218" y="135559"/>
                  </a:lnTo>
                  <a:lnTo>
                    <a:pt x="62877" y="133692"/>
                  </a:lnTo>
                  <a:lnTo>
                    <a:pt x="55651" y="134734"/>
                  </a:lnTo>
                  <a:lnTo>
                    <a:pt x="49352" y="138417"/>
                  </a:lnTo>
                  <a:lnTo>
                    <a:pt x="44767" y="144487"/>
                  </a:lnTo>
                  <a:lnTo>
                    <a:pt x="42900" y="151815"/>
                  </a:lnTo>
                  <a:lnTo>
                    <a:pt x="43942" y="159042"/>
                  </a:lnTo>
                  <a:lnTo>
                    <a:pt x="47625" y="165354"/>
                  </a:lnTo>
                  <a:lnTo>
                    <a:pt x="53657" y="169913"/>
                  </a:lnTo>
                  <a:lnTo>
                    <a:pt x="60985" y="171780"/>
                  </a:lnTo>
                  <a:lnTo>
                    <a:pt x="68211" y="170738"/>
                  </a:lnTo>
                  <a:lnTo>
                    <a:pt x="74523" y="167055"/>
                  </a:lnTo>
                  <a:lnTo>
                    <a:pt x="79095" y="161023"/>
                  </a:lnTo>
                  <a:lnTo>
                    <a:pt x="80975" y="153657"/>
                  </a:lnTo>
                  <a:close/>
                </a:path>
                <a:path w="3108959" h="2512695">
                  <a:moveTo>
                    <a:pt x="83718" y="2387346"/>
                  </a:moveTo>
                  <a:lnTo>
                    <a:pt x="83362" y="2380056"/>
                  </a:lnTo>
                  <a:lnTo>
                    <a:pt x="80111" y="2373223"/>
                  </a:lnTo>
                  <a:lnTo>
                    <a:pt x="74447" y="2368143"/>
                  </a:lnTo>
                  <a:lnTo>
                    <a:pt x="67551" y="2365743"/>
                  </a:lnTo>
                  <a:lnTo>
                    <a:pt x="60261" y="2366099"/>
                  </a:lnTo>
                  <a:lnTo>
                    <a:pt x="53428" y="2369350"/>
                  </a:lnTo>
                  <a:lnTo>
                    <a:pt x="48387" y="2374989"/>
                  </a:lnTo>
                  <a:lnTo>
                    <a:pt x="45986" y="2381885"/>
                  </a:lnTo>
                  <a:lnTo>
                    <a:pt x="46342" y="2389174"/>
                  </a:lnTo>
                  <a:lnTo>
                    <a:pt x="49606" y="2396045"/>
                  </a:lnTo>
                  <a:lnTo>
                    <a:pt x="55245" y="2401087"/>
                  </a:lnTo>
                  <a:lnTo>
                    <a:pt x="62141" y="2403487"/>
                  </a:lnTo>
                  <a:lnTo>
                    <a:pt x="69443" y="2403132"/>
                  </a:lnTo>
                  <a:lnTo>
                    <a:pt x="76276" y="2399881"/>
                  </a:lnTo>
                  <a:lnTo>
                    <a:pt x="81318" y="2394242"/>
                  </a:lnTo>
                  <a:lnTo>
                    <a:pt x="83718" y="2387346"/>
                  </a:lnTo>
                  <a:close/>
                </a:path>
                <a:path w="3108959" h="2512695">
                  <a:moveTo>
                    <a:pt x="96278" y="943775"/>
                  </a:moveTo>
                  <a:lnTo>
                    <a:pt x="95923" y="936472"/>
                  </a:lnTo>
                  <a:lnTo>
                    <a:pt x="92684" y="929640"/>
                  </a:lnTo>
                  <a:lnTo>
                    <a:pt x="87020" y="924572"/>
                  </a:lnTo>
                  <a:lnTo>
                    <a:pt x="80124" y="922172"/>
                  </a:lnTo>
                  <a:lnTo>
                    <a:pt x="72834" y="922528"/>
                  </a:lnTo>
                  <a:lnTo>
                    <a:pt x="66001" y="925766"/>
                  </a:lnTo>
                  <a:lnTo>
                    <a:pt x="60960" y="931405"/>
                  </a:lnTo>
                  <a:lnTo>
                    <a:pt x="58547" y="938301"/>
                  </a:lnTo>
                  <a:lnTo>
                    <a:pt x="58915" y="945603"/>
                  </a:lnTo>
                  <a:lnTo>
                    <a:pt x="62179" y="952461"/>
                  </a:lnTo>
                  <a:lnTo>
                    <a:pt x="67818" y="957503"/>
                  </a:lnTo>
                  <a:lnTo>
                    <a:pt x="74714" y="959904"/>
                  </a:lnTo>
                  <a:lnTo>
                    <a:pt x="82003" y="959548"/>
                  </a:lnTo>
                  <a:lnTo>
                    <a:pt x="88836" y="956310"/>
                  </a:lnTo>
                  <a:lnTo>
                    <a:pt x="93878" y="950671"/>
                  </a:lnTo>
                  <a:lnTo>
                    <a:pt x="96278" y="943775"/>
                  </a:lnTo>
                  <a:close/>
                </a:path>
                <a:path w="3108959" h="2512695">
                  <a:moveTo>
                    <a:pt x="114084" y="1536509"/>
                  </a:moveTo>
                  <a:lnTo>
                    <a:pt x="113030" y="1529283"/>
                  </a:lnTo>
                  <a:lnTo>
                    <a:pt x="109143" y="1522793"/>
                  </a:lnTo>
                  <a:lnTo>
                    <a:pt x="103060" y="1518310"/>
                  </a:lnTo>
                  <a:lnTo>
                    <a:pt x="95961" y="1516583"/>
                  </a:lnTo>
                  <a:lnTo>
                    <a:pt x="88734" y="1517624"/>
                  </a:lnTo>
                  <a:lnTo>
                    <a:pt x="82207" y="1521536"/>
                  </a:lnTo>
                  <a:lnTo>
                    <a:pt x="77736" y="1527632"/>
                  </a:lnTo>
                  <a:lnTo>
                    <a:pt x="75996" y="1534718"/>
                  </a:lnTo>
                  <a:lnTo>
                    <a:pt x="77050" y="1541945"/>
                  </a:lnTo>
                  <a:lnTo>
                    <a:pt x="80924" y="1548447"/>
                  </a:lnTo>
                  <a:lnTo>
                    <a:pt x="87020" y="1552917"/>
                  </a:lnTo>
                  <a:lnTo>
                    <a:pt x="94119" y="1554657"/>
                  </a:lnTo>
                  <a:lnTo>
                    <a:pt x="101346" y="1553603"/>
                  </a:lnTo>
                  <a:lnTo>
                    <a:pt x="107835" y="1549730"/>
                  </a:lnTo>
                  <a:lnTo>
                    <a:pt x="112344" y="1543608"/>
                  </a:lnTo>
                  <a:lnTo>
                    <a:pt x="114084" y="1536509"/>
                  </a:lnTo>
                  <a:close/>
                </a:path>
                <a:path w="3108959" h="2512695">
                  <a:moveTo>
                    <a:pt x="126644" y="92938"/>
                  </a:moveTo>
                  <a:lnTo>
                    <a:pt x="125603" y="85712"/>
                  </a:lnTo>
                  <a:lnTo>
                    <a:pt x="121716" y="79209"/>
                  </a:lnTo>
                  <a:lnTo>
                    <a:pt x="115620" y="74726"/>
                  </a:lnTo>
                  <a:lnTo>
                    <a:pt x="108534" y="72999"/>
                  </a:lnTo>
                  <a:lnTo>
                    <a:pt x="101307" y="74053"/>
                  </a:lnTo>
                  <a:lnTo>
                    <a:pt x="94780" y="77952"/>
                  </a:lnTo>
                  <a:lnTo>
                    <a:pt x="90297" y="84048"/>
                  </a:lnTo>
                  <a:lnTo>
                    <a:pt x="88569" y="91147"/>
                  </a:lnTo>
                  <a:lnTo>
                    <a:pt x="89611" y="98374"/>
                  </a:lnTo>
                  <a:lnTo>
                    <a:pt x="93497" y="104863"/>
                  </a:lnTo>
                  <a:lnTo>
                    <a:pt x="99593" y="109347"/>
                  </a:lnTo>
                  <a:lnTo>
                    <a:pt x="106680" y="111074"/>
                  </a:lnTo>
                  <a:lnTo>
                    <a:pt x="113906" y="110032"/>
                  </a:lnTo>
                  <a:lnTo>
                    <a:pt x="120408" y="106146"/>
                  </a:lnTo>
                  <a:lnTo>
                    <a:pt x="124917" y="100025"/>
                  </a:lnTo>
                  <a:lnTo>
                    <a:pt x="126644" y="92938"/>
                  </a:lnTo>
                  <a:close/>
                </a:path>
                <a:path w="3108959" h="2512695">
                  <a:moveTo>
                    <a:pt x="136042" y="2436914"/>
                  </a:moveTo>
                  <a:lnTo>
                    <a:pt x="133642" y="2430018"/>
                  </a:lnTo>
                  <a:lnTo>
                    <a:pt x="128600" y="2424379"/>
                  </a:lnTo>
                  <a:lnTo>
                    <a:pt x="121729" y="2421128"/>
                  </a:lnTo>
                  <a:lnTo>
                    <a:pt x="114439" y="2420772"/>
                  </a:lnTo>
                  <a:lnTo>
                    <a:pt x="107543" y="2423172"/>
                  </a:lnTo>
                  <a:lnTo>
                    <a:pt x="101904" y="2428214"/>
                  </a:lnTo>
                  <a:lnTo>
                    <a:pt x="98666" y="2435047"/>
                  </a:lnTo>
                  <a:lnTo>
                    <a:pt x="98310" y="2442349"/>
                  </a:lnTo>
                  <a:lnTo>
                    <a:pt x="100711" y="2449245"/>
                  </a:lnTo>
                  <a:lnTo>
                    <a:pt x="105778" y="2454897"/>
                  </a:lnTo>
                  <a:lnTo>
                    <a:pt x="112623" y="2458135"/>
                  </a:lnTo>
                  <a:lnTo>
                    <a:pt x="119913" y="2458491"/>
                  </a:lnTo>
                  <a:lnTo>
                    <a:pt x="126809" y="2456091"/>
                  </a:lnTo>
                  <a:lnTo>
                    <a:pt x="132448" y="2451049"/>
                  </a:lnTo>
                  <a:lnTo>
                    <a:pt x="135686" y="2444216"/>
                  </a:lnTo>
                  <a:lnTo>
                    <a:pt x="136042" y="2436914"/>
                  </a:lnTo>
                  <a:close/>
                </a:path>
                <a:path w="3108959" h="2512695">
                  <a:moveTo>
                    <a:pt x="148615" y="993343"/>
                  </a:moveTo>
                  <a:lnTo>
                    <a:pt x="146202" y="986447"/>
                  </a:lnTo>
                  <a:lnTo>
                    <a:pt x="141160" y="980808"/>
                  </a:lnTo>
                  <a:lnTo>
                    <a:pt x="134302" y="977544"/>
                  </a:lnTo>
                  <a:lnTo>
                    <a:pt x="127000" y="977188"/>
                  </a:lnTo>
                  <a:lnTo>
                    <a:pt x="120103" y="979589"/>
                  </a:lnTo>
                  <a:lnTo>
                    <a:pt x="114465" y="984631"/>
                  </a:lnTo>
                  <a:lnTo>
                    <a:pt x="111226" y="991476"/>
                  </a:lnTo>
                  <a:lnTo>
                    <a:pt x="110871" y="998766"/>
                  </a:lnTo>
                  <a:lnTo>
                    <a:pt x="113284" y="1005662"/>
                  </a:lnTo>
                  <a:lnTo>
                    <a:pt x="118351" y="1011326"/>
                  </a:lnTo>
                  <a:lnTo>
                    <a:pt x="125183" y="1014564"/>
                  </a:lnTo>
                  <a:lnTo>
                    <a:pt x="132486" y="1014920"/>
                  </a:lnTo>
                  <a:lnTo>
                    <a:pt x="139382" y="1012507"/>
                  </a:lnTo>
                  <a:lnTo>
                    <a:pt x="145021" y="1007465"/>
                  </a:lnTo>
                  <a:lnTo>
                    <a:pt x="148259" y="1000633"/>
                  </a:lnTo>
                  <a:lnTo>
                    <a:pt x="148615" y="993343"/>
                  </a:lnTo>
                  <a:close/>
                </a:path>
                <a:path w="3108959" h="2512695">
                  <a:moveTo>
                    <a:pt x="175615" y="1490167"/>
                  </a:moveTo>
                  <a:lnTo>
                    <a:pt x="173748" y="1482826"/>
                  </a:lnTo>
                  <a:lnTo>
                    <a:pt x="169176" y="1476794"/>
                  </a:lnTo>
                  <a:lnTo>
                    <a:pt x="162864" y="1473111"/>
                  </a:lnTo>
                  <a:lnTo>
                    <a:pt x="155638" y="1472069"/>
                  </a:lnTo>
                  <a:lnTo>
                    <a:pt x="148285" y="1473949"/>
                  </a:lnTo>
                  <a:lnTo>
                    <a:pt x="142252" y="1478521"/>
                  </a:lnTo>
                  <a:lnTo>
                    <a:pt x="138569" y="1484820"/>
                  </a:lnTo>
                  <a:lnTo>
                    <a:pt x="137515" y="1492046"/>
                  </a:lnTo>
                  <a:lnTo>
                    <a:pt x="139382" y="1499374"/>
                  </a:lnTo>
                  <a:lnTo>
                    <a:pt x="143954" y="1505407"/>
                  </a:lnTo>
                  <a:lnTo>
                    <a:pt x="150253" y="1509090"/>
                  </a:lnTo>
                  <a:lnTo>
                    <a:pt x="157480" y="1510144"/>
                  </a:lnTo>
                  <a:lnTo>
                    <a:pt x="164807" y="1508277"/>
                  </a:lnTo>
                  <a:lnTo>
                    <a:pt x="170878" y="1503692"/>
                  </a:lnTo>
                  <a:lnTo>
                    <a:pt x="174561" y="1497393"/>
                  </a:lnTo>
                  <a:lnTo>
                    <a:pt x="175615" y="1490167"/>
                  </a:lnTo>
                  <a:close/>
                </a:path>
                <a:path w="3108959" h="2512695">
                  <a:moveTo>
                    <a:pt x="188175" y="46583"/>
                  </a:moveTo>
                  <a:lnTo>
                    <a:pt x="186309" y="39255"/>
                  </a:lnTo>
                  <a:lnTo>
                    <a:pt x="181749" y="33223"/>
                  </a:lnTo>
                  <a:lnTo>
                    <a:pt x="175437" y="29540"/>
                  </a:lnTo>
                  <a:lnTo>
                    <a:pt x="168211" y="28486"/>
                  </a:lnTo>
                  <a:lnTo>
                    <a:pt x="160845" y="30365"/>
                  </a:lnTo>
                  <a:lnTo>
                    <a:pt x="154813" y="34937"/>
                  </a:lnTo>
                  <a:lnTo>
                    <a:pt x="151130" y="41249"/>
                  </a:lnTo>
                  <a:lnTo>
                    <a:pt x="150088" y="48475"/>
                  </a:lnTo>
                  <a:lnTo>
                    <a:pt x="151955" y="55803"/>
                  </a:lnTo>
                  <a:lnTo>
                    <a:pt x="156514" y="61836"/>
                  </a:lnTo>
                  <a:lnTo>
                    <a:pt x="162826" y="65519"/>
                  </a:lnTo>
                  <a:lnTo>
                    <a:pt x="170053" y="66560"/>
                  </a:lnTo>
                  <a:lnTo>
                    <a:pt x="177380" y="64693"/>
                  </a:lnTo>
                  <a:lnTo>
                    <a:pt x="183451" y="60109"/>
                  </a:lnTo>
                  <a:lnTo>
                    <a:pt x="187134" y="53809"/>
                  </a:lnTo>
                  <a:lnTo>
                    <a:pt x="188175" y="46583"/>
                  </a:lnTo>
                  <a:close/>
                </a:path>
                <a:path w="3108959" h="2512695">
                  <a:moveTo>
                    <a:pt x="202412" y="2475877"/>
                  </a:moveTo>
                  <a:lnTo>
                    <a:pt x="200660" y="2468791"/>
                  </a:lnTo>
                  <a:lnTo>
                    <a:pt x="196380" y="2462873"/>
                  </a:lnTo>
                  <a:lnTo>
                    <a:pt x="189941" y="2458910"/>
                  </a:lnTo>
                  <a:lnTo>
                    <a:pt x="182422" y="2457754"/>
                  </a:lnTo>
                  <a:lnTo>
                    <a:pt x="175336" y="2459494"/>
                  </a:lnTo>
                  <a:lnTo>
                    <a:pt x="169418" y="2463774"/>
                  </a:lnTo>
                  <a:lnTo>
                    <a:pt x="165455" y="2470226"/>
                  </a:lnTo>
                  <a:lnTo>
                    <a:pt x="164312" y="2477693"/>
                  </a:lnTo>
                  <a:lnTo>
                    <a:pt x="166052" y="2484793"/>
                  </a:lnTo>
                  <a:lnTo>
                    <a:pt x="170332" y="2490711"/>
                  </a:lnTo>
                  <a:lnTo>
                    <a:pt x="176822" y="2494673"/>
                  </a:lnTo>
                  <a:lnTo>
                    <a:pt x="184289" y="2495829"/>
                  </a:lnTo>
                  <a:lnTo>
                    <a:pt x="191389" y="2494076"/>
                  </a:lnTo>
                  <a:lnTo>
                    <a:pt x="197307" y="2489797"/>
                  </a:lnTo>
                  <a:lnTo>
                    <a:pt x="201256" y="2483358"/>
                  </a:lnTo>
                  <a:lnTo>
                    <a:pt x="202412" y="2475877"/>
                  </a:lnTo>
                  <a:close/>
                </a:path>
                <a:path w="3108959" h="2512695">
                  <a:moveTo>
                    <a:pt x="214972" y="1032294"/>
                  </a:moveTo>
                  <a:lnTo>
                    <a:pt x="213233" y="1025207"/>
                  </a:lnTo>
                  <a:lnTo>
                    <a:pt x="208953" y="1019289"/>
                  </a:lnTo>
                  <a:lnTo>
                    <a:pt x="202501" y="1015326"/>
                  </a:lnTo>
                  <a:lnTo>
                    <a:pt x="194995" y="1014171"/>
                  </a:lnTo>
                  <a:lnTo>
                    <a:pt x="187896" y="1015923"/>
                  </a:lnTo>
                  <a:lnTo>
                    <a:pt x="181978" y="1020191"/>
                  </a:lnTo>
                  <a:lnTo>
                    <a:pt x="178028" y="1026642"/>
                  </a:lnTo>
                  <a:lnTo>
                    <a:pt x="176872" y="1034122"/>
                  </a:lnTo>
                  <a:lnTo>
                    <a:pt x="178625" y="1041209"/>
                  </a:lnTo>
                  <a:lnTo>
                    <a:pt x="182905" y="1047127"/>
                  </a:lnTo>
                  <a:lnTo>
                    <a:pt x="189382" y="1051102"/>
                  </a:lnTo>
                  <a:lnTo>
                    <a:pt x="196862" y="1052245"/>
                  </a:lnTo>
                  <a:lnTo>
                    <a:pt x="203949" y="1050505"/>
                  </a:lnTo>
                  <a:lnTo>
                    <a:pt x="209867" y="1046226"/>
                  </a:lnTo>
                  <a:lnTo>
                    <a:pt x="213829" y="1039774"/>
                  </a:lnTo>
                  <a:lnTo>
                    <a:pt x="214972" y="1032294"/>
                  </a:lnTo>
                  <a:close/>
                </a:path>
                <a:path w="3108959" h="2512695">
                  <a:moveTo>
                    <a:pt x="247332" y="1463916"/>
                  </a:moveTo>
                  <a:lnTo>
                    <a:pt x="244729" y="1456817"/>
                  </a:lnTo>
                  <a:lnTo>
                    <a:pt x="239776" y="1451444"/>
                  </a:lnTo>
                  <a:lnTo>
                    <a:pt x="233172" y="1448320"/>
                  </a:lnTo>
                  <a:lnTo>
                    <a:pt x="225590" y="1447965"/>
                  </a:lnTo>
                  <a:lnTo>
                    <a:pt x="218478" y="1450568"/>
                  </a:lnTo>
                  <a:lnTo>
                    <a:pt x="213106" y="1455508"/>
                  </a:lnTo>
                  <a:lnTo>
                    <a:pt x="209981" y="1462112"/>
                  </a:lnTo>
                  <a:lnTo>
                    <a:pt x="209626" y="1469669"/>
                  </a:lnTo>
                  <a:lnTo>
                    <a:pt x="212229" y="1476781"/>
                  </a:lnTo>
                  <a:lnTo>
                    <a:pt x="217170" y="1482140"/>
                  </a:lnTo>
                  <a:lnTo>
                    <a:pt x="223774" y="1485265"/>
                  </a:lnTo>
                  <a:lnTo>
                    <a:pt x="231330" y="1485633"/>
                  </a:lnTo>
                  <a:lnTo>
                    <a:pt x="238480" y="1483029"/>
                  </a:lnTo>
                  <a:lnTo>
                    <a:pt x="243840" y="1478076"/>
                  </a:lnTo>
                  <a:lnTo>
                    <a:pt x="246964" y="1471472"/>
                  </a:lnTo>
                  <a:lnTo>
                    <a:pt x="247332" y="1463916"/>
                  </a:lnTo>
                  <a:close/>
                </a:path>
                <a:path w="3108959" h="2512695">
                  <a:moveTo>
                    <a:pt x="259892" y="20332"/>
                  </a:moveTo>
                  <a:lnTo>
                    <a:pt x="257302" y="13233"/>
                  </a:lnTo>
                  <a:lnTo>
                    <a:pt x="252349" y="7861"/>
                  </a:lnTo>
                  <a:lnTo>
                    <a:pt x="245745" y="4737"/>
                  </a:lnTo>
                  <a:lnTo>
                    <a:pt x="238150" y="4381"/>
                  </a:lnTo>
                  <a:lnTo>
                    <a:pt x="231051" y="6985"/>
                  </a:lnTo>
                  <a:lnTo>
                    <a:pt x="225679" y="11938"/>
                  </a:lnTo>
                  <a:lnTo>
                    <a:pt x="222554" y="18542"/>
                  </a:lnTo>
                  <a:lnTo>
                    <a:pt x="222199" y="26085"/>
                  </a:lnTo>
                  <a:lnTo>
                    <a:pt x="224790" y="33197"/>
                  </a:lnTo>
                  <a:lnTo>
                    <a:pt x="229743" y="38569"/>
                  </a:lnTo>
                  <a:lnTo>
                    <a:pt x="236347" y="41694"/>
                  </a:lnTo>
                  <a:lnTo>
                    <a:pt x="243903" y="42049"/>
                  </a:lnTo>
                  <a:lnTo>
                    <a:pt x="251040" y="39446"/>
                  </a:lnTo>
                  <a:lnTo>
                    <a:pt x="256413" y="34493"/>
                  </a:lnTo>
                  <a:lnTo>
                    <a:pt x="259537" y="27889"/>
                  </a:lnTo>
                  <a:lnTo>
                    <a:pt x="259892" y="20332"/>
                  </a:lnTo>
                  <a:close/>
                </a:path>
                <a:path w="3108959" h="2512695">
                  <a:moveTo>
                    <a:pt x="276618" y="2493594"/>
                  </a:moveTo>
                  <a:lnTo>
                    <a:pt x="275501" y="2486114"/>
                  </a:lnTo>
                  <a:lnTo>
                    <a:pt x="271741" y="2479852"/>
                  </a:lnTo>
                  <a:lnTo>
                    <a:pt x="265899" y="2475471"/>
                  </a:lnTo>
                  <a:lnTo>
                    <a:pt x="258572" y="2473604"/>
                  </a:lnTo>
                  <a:lnTo>
                    <a:pt x="251040" y="2474722"/>
                  </a:lnTo>
                  <a:lnTo>
                    <a:pt x="244792" y="2478481"/>
                  </a:lnTo>
                  <a:lnTo>
                    <a:pt x="240411" y="2484323"/>
                  </a:lnTo>
                  <a:lnTo>
                    <a:pt x="238531" y="2491651"/>
                  </a:lnTo>
                  <a:lnTo>
                    <a:pt x="239649" y="2499131"/>
                  </a:lnTo>
                  <a:lnTo>
                    <a:pt x="243420" y="2505392"/>
                  </a:lnTo>
                  <a:lnTo>
                    <a:pt x="249262" y="2509774"/>
                  </a:lnTo>
                  <a:lnTo>
                    <a:pt x="256628" y="2511653"/>
                  </a:lnTo>
                  <a:lnTo>
                    <a:pt x="264109" y="2510536"/>
                  </a:lnTo>
                  <a:lnTo>
                    <a:pt x="270370" y="2506764"/>
                  </a:lnTo>
                  <a:lnTo>
                    <a:pt x="274751" y="2500922"/>
                  </a:lnTo>
                  <a:lnTo>
                    <a:pt x="276618" y="2493594"/>
                  </a:lnTo>
                  <a:close/>
                </a:path>
                <a:path w="3108959" h="2512695">
                  <a:moveTo>
                    <a:pt x="289191" y="1050010"/>
                  </a:moveTo>
                  <a:lnTo>
                    <a:pt x="288074" y="1042530"/>
                  </a:lnTo>
                  <a:lnTo>
                    <a:pt x="284302" y="1036281"/>
                  </a:lnTo>
                  <a:lnTo>
                    <a:pt x="278460" y="1031900"/>
                  </a:lnTo>
                  <a:lnTo>
                    <a:pt x="271132" y="1030020"/>
                  </a:lnTo>
                  <a:lnTo>
                    <a:pt x="263613" y="1031138"/>
                  </a:lnTo>
                  <a:lnTo>
                    <a:pt x="257365" y="1034910"/>
                  </a:lnTo>
                  <a:lnTo>
                    <a:pt x="252971" y="1040752"/>
                  </a:lnTo>
                  <a:lnTo>
                    <a:pt x="251104" y="1048080"/>
                  </a:lnTo>
                  <a:lnTo>
                    <a:pt x="252222" y="1055560"/>
                  </a:lnTo>
                  <a:lnTo>
                    <a:pt x="255993" y="1061808"/>
                  </a:lnTo>
                  <a:lnTo>
                    <a:pt x="261835" y="1066203"/>
                  </a:lnTo>
                  <a:lnTo>
                    <a:pt x="269201" y="1068070"/>
                  </a:lnTo>
                  <a:lnTo>
                    <a:pt x="276682" y="1066952"/>
                  </a:lnTo>
                  <a:lnTo>
                    <a:pt x="282930" y="1063180"/>
                  </a:lnTo>
                  <a:lnTo>
                    <a:pt x="287324" y="1057351"/>
                  </a:lnTo>
                  <a:lnTo>
                    <a:pt x="289191" y="1050010"/>
                  </a:lnTo>
                  <a:close/>
                </a:path>
                <a:path w="3108959" h="2512695">
                  <a:moveTo>
                    <a:pt x="323532" y="1462633"/>
                  </a:moveTo>
                  <a:lnTo>
                    <a:pt x="322033" y="1455216"/>
                  </a:lnTo>
                  <a:lnTo>
                    <a:pt x="317957" y="1449158"/>
                  </a:lnTo>
                  <a:lnTo>
                    <a:pt x="311899" y="1445082"/>
                  </a:lnTo>
                  <a:lnTo>
                    <a:pt x="304444" y="1443583"/>
                  </a:lnTo>
                  <a:lnTo>
                    <a:pt x="297027" y="1445082"/>
                  </a:lnTo>
                  <a:lnTo>
                    <a:pt x="290982" y="1449158"/>
                  </a:lnTo>
                  <a:lnTo>
                    <a:pt x="286893" y="1455216"/>
                  </a:lnTo>
                  <a:lnTo>
                    <a:pt x="285394" y="1462633"/>
                  </a:lnTo>
                  <a:lnTo>
                    <a:pt x="286893" y="1470050"/>
                  </a:lnTo>
                  <a:lnTo>
                    <a:pt x="290982" y="1476108"/>
                  </a:lnTo>
                  <a:lnTo>
                    <a:pt x="297027" y="1480185"/>
                  </a:lnTo>
                  <a:lnTo>
                    <a:pt x="304482" y="1481683"/>
                  </a:lnTo>
                  <a:lnTo>
                    <a:pt x="311899" y="1480185"/>
                  </a:lnTo>
                  <a:lnTo>
                    <a:pt x="317957" y="1476108"/>
                  </a:lnTo>
                  <a:lnTo>
                    <a:pt x="322033" y="1470050"/>
                  </a:lnTo>
                  <a:lnTo>
                    <a:pt x="323532" y="1462633"/>
                  </a:lnTo>
                  <a:close/>
                </a:path>
                <a:path w="3108959" h="2512695">
                  <a:moveTo>
                    <a:pt x="336105" y="19050"/>
                  </a:moveTo>
                  <a:lnTo>
                    <a:pt x="334606" y="11645"/>
                  </a:lnTo>
                  <a:lnTo>
                    <a:pt x="330517" y="5588"/>
                  </a:lnTo>
                  <a:lnTo>
                    <a:pt x="324472" y="1498"/>
                  </a:lnTo>
                  <a:lnTo>
                    <a:pt x="317017" y="0"/>
                  </a:lnTo>
                  <a:lnTo>
                    <a:pt x="309600" y="1498"/>
                  </a:lnTo>
                  <a:lnTo>
                    <a:pt x="303542" y="5588"/>
                  </a:lnTo>
                  <a:lnTo>
                    <a:pt x="299466" y="11645"/>
                  </a:lnTo>
                  <a:lnTo>
                    <a:pt x="297967" y="19050"/>
                  </a:lnTo>
                  <a:lnTo>
                    <a:pt x="299466" y="26466"/>
                  </a:lnTo>
                  <a:lnTo>
                    <a:pt x="303542" y="32524"/>
                  </a:lnTo>
                  <a:lnTo>
                    <a:pt x="309600" y="36614"/>
                  </a:lnTo>
                  <a:lnTo>
                    <a:pt x="317055" y="38100"/>
                  </a:lnTo>
                  <a:lnTo>
                    <a:pt x="324472" y="36614"/>
                  </a:lnTo>
                  <a:lnTo>
                    <a:pt x="330517" y="32524"/>
                  </a:lnTo>
                  <a:lnTo>
                    <a:pt x="334606" y="26466"/>
                  </a:lnTo>
                  <a:lnTo>
                    <a:pt x="336105" y="19050"/>
                  </a:lnTo>
                  <a:close/>
                </a:path>
                <a:path w="3108959" h="2512695">
                  <a:moveTo>
                    <a:pt x="352869" y="2493403"/>
                  </a:moveTo>
                  <a:lnTo>
                    <a:pt x="351370" y="2485999"/>
                  </a:lnTo>
                  <a:lnTo>
                    <a:pt x="347281" y="2479941"/>
                  </a:lnTo>
                  <a:lnTo>
                    <a:pt x="341236" y="2475852"/>
                  </a:lnTo>
                  <a:lnTo>
                    <a:pt x="333781" y="2474353"/>
                  </a:lnTo>
                  <a:lnTo>
                    <a:pt x="326364" y="2475852"/>
                  </a:lnTo>
                  <a:lnTo>
                    <a:pt x="320306" y="2479941"/>
                  </a:lnTo>
                  <a:lnTo>
                    <a:pt x="316230" y="2485999"/>
                  </a:lnTo>
                  <a:lnTo>
                    <a:pt x="314731" y="2493403"/>
                  </a:lnTo>
                  <a:lnTo>
                    <a:pt x="316230" y="2500820"/>
                  </a:lnTo>
                  <a:lnTo>
                    <a:pt x="320306" y="2506878"/>
                  </a:lnTo>
                  <a:lnTo>
                    <a:pt x="326364" y="2510967"/>
                  </a:lnTo>
                  <a:lnTo>
                    <a:pt x="333819" y="2512453"/>
                  </a:lnTo>
                  <a:lnTo>
                    <a:pt x="341236" y="2510967"/>
                  </a:lnTo>
                  <a:lnTo>
                    <a:pt x="347281" y="2506878"/>
                  </a:lnTo>
                  <a:lnTo>
                    <a:pt x="351370" y="2500820"/>
                  </a:lnTo>
                  <a:lnTo>
                    <a:pt x="352869" y="2493403"/>
                  </a:lnTo>
                  <a:close/>
                </a:path>
                <a:path w="3108959" h="2512695">
                  <a:moveTo>
                    <a:pt x="365429" y="1049832"/>
                  </a:moveTo>
                  <a:lnTo>
                    <a:pt x="363943" y="1042416"/>
                  </a:lnTo>
                  <a:lnTo>
                    <a:pt x="359854" y="1036358"/>
                  </a:lnTo>
                  <a:lnTo>
                    <a:pt x="353796" y="1032281"/>
                  </a:lnTo>
                  <a:lnTo>
                    <a:pt x="346341" y="1030782"/>
                  </a:lnTo>
                  <a:lnTo>
                    <a:pt x="338937" y="1032281"/>
                  </a:lnTo>
                  <a:lnTo>
                    <a:pt x="332879" y="1036358"/>
                  </a:lnTo>
                  <a:lnTo>
                    <a:pt x="328790" y="1042416"/>
                  </a:lnTo>
                  <a:lnTo>
                    <a:pt x="327291" y="1049832"/>
                  </a:lnTo>
                  <a:lnTo>
                    <a:pt x="328790" y="1057249"/>
                  </a:lnTo>
                  <a:lnTo>
                    <a:pt x="332879" y="1063294"/>
                  </a:lnTo>
                  <a:lnTo>
                    <a:pt x="338937" y="1067384"/>
                  </a:lnTo>
                  <a:lnTo>
                    <a:pt x="346379" y="1068882"/>
                  </a:lnTo>
                  <a:lnTo>
                    <a:pt x="353796" y="1067384"/>
                  </a:lnTo>
                  <a:lnTo>
                    <a:pt x="359854" y="1063294"/>
                  </a:lnTo>
                  <a:lnTo>
                    <a:pt x="363943" y="1057249"/>
                  </a:lnTo>
                  <a:lnTo>
                    <a:pt x="365429" y="1049832"/>
                  </a:lnTo>
                  <a:close/>
                </a:path>
                <a:path w="3108959" h="2512695">
                  <a:moveTo>
                    <a:pt x="399770" y="1462633"/>
                  </a:moveTo>
                  <a:lnTo>
                    <a:pt x="398272" y="1455216"/>
                  </a:lnTo>
                  <a:lnTo>
                    <a:pt x="394195" y="1449158"/>
                  </a:lnTo>
                  <a:lnTo>
                    <a:pt x="388137" y="1445082"/>
                  </a:lnTo>
                  <a:lnTo>
                    <a:pt x="380682" y="1443583"/>
                  </a:lnTo>
                  <a:lnTo>
                    <a:pt x="373265" y="1445082"/>
                  </a:lnTo>
                  <a:lnTo>
                    <a:pt x="367220" y="1449158"/>
                  </a:lnTo>
                  <a:lnTo>
                    <a:pt x="363131" y="1455216"/>
                  </a:lnTo>
                  <a:lnTo>
                    <a:pt x="361632" y="1462633"/>
                  </a:lnTo>
                  <a:lnTo>
                    <a:pt x="363131" y="1470050"/>
                  </a:lnTo>
                  <a:lnTo>
                    <a:pt x="367220" y="1476108"/>
                  </a:lnTo>
                  <a:lnTo>
                    <a:pt x="373265" y="1480185"/>
                  </a:lnTo>
                  <a:lnTo>
                    <a:pt x="380720" y="1481683"/>
                  </a:lnTo>
                  <a:lnTo>
                    <a:pt x="388137" y="1480185"/>
                  </a:lnTo>
                  <a:lnTo>
                    <a:pt x="394195" y="1476108"/>
                  </a:lnTo>
                  <a:lnTo>
                    <a:pt x="398272" y="1470050"/>
                  </a:lnTo>
                  <a:lnTo>
                    <a:pt x="399770" y="1462633"/>
                  </a:lnTo>
                  <a:close/>
                </a:path>
                <a:path w="3108959" h="2512695">
                  <a:moveTo>
                    <a:pt x="412343" y="19050"/>
                  </a:moveTo>
                  <a:lnTo>
                    <a:pt x="410845" y="11645"/>
                  </a:lnTo>
                  <a:lnTo>
                    <a:pt x="406755" y="5588"/>
                  </a:lnTo>
                  <a:lnTo>
                    <a:pt x="400710" y="1498"/>
                  </a:lnTo>
                  <a:lnTo>
                    <a:pt x="393255" y="0"/>
                  </a:lnTo>
                  <a:lnTo>
                    <a:pt x="385838" y="1498"/>
                  </a:lnTo>
                  <a:lnTo>
                    <a:pt x="379780" y="5588"/>
                  </a:lnTo>
                  <a:lnTo>
                    <a:pt x="375704" y="11645"/>
                  </a:lnTo>
                  <a:lnTo>
                    <a:pt x="374205" y="19050"/>
                  </a:lnTo>
                  <a:lnTo>
                    <a:pt x="375704" y="26466"/>
                  </a:lnTo>
                  <a:lnTo>
                    <a:pt x="379780" y="32524"/>
                  </a:lnTo>
                  <a:lnTo>
                    <a:pt x="385838" y="36614"/>
                  </a:lnTo>
                  <a:lnTo>
                    <a:pt x="393293" y="38100"/>
                  </a:lnTo>
                  <a:lnTo>
                    <a:pt x="400710" y="36614"/>
                  </a:lnTo>
                  <a:lnTo>
                    <a:pt x="406755" y="32524"/>
                  </a:lnTo>
                  <a:lnTo>
                    <a:pt x="410845" y="26466"/>
                  </a:lnTo>
                  <a:lnTo>
                    <a:pt x="412343" y="19050"/>
                  </a:lnTo>
                  <a:close/>
                </a:path>
                <a:path w="3108959" h="2512695">
                  <a:moveTo>
                    <a:pt x="429107" y="2493403"/>
                  </a:moveTo>
                  <a:lnTo>
                    <a:pt x="427609" y="2485999"/>
                  </a:lnTo>
                  <a:lnTo>
                    <a:pt x="423519" y="2479941"/>
                  </a:lnTo>
                  <a:lnTo>
                    <a:pt x="417474" y="2475852"/>
                  </a:lnTo>
                  <a:lnTo>
                    <a:pt x="410019" y="2474353"/>
                  </a:lnTo>
                  <a:lnTo>
                    <a:pt x="402602" y="2475852"/>
                  </a:lnTo>
                  <a:lnTo>
                    <a:pt x="396544" y="2479941"/>
                  </a:lnTo>
                  <a:lnTo>
                    <a:pt x="392468" y="2485999"/>
                  </a:lnTo>
                  <a:lnTo>
                    <a:pt x="390969" y="2493403"/>
                  </a:lnTo>
                  <a:lnTo>
                    <a:pt x="392468" y="2500820"/>
                  </a:lnTo>
                  <a:lnTo>
                    <a:pt x="396544" y="2506878"/>
                  </a:lnTo>
                  <a:lnTo>
                    <a:pt x="402602" y="2510967"/>
                  </a:lnTo>
                  <a:lnTo>
                    <a:pt x="410057" y="2512453"/>
                  </a:lnTo>
                  <a:lnTo>
                    <a:pt x="417474" y="2510967"/>
                  </a:lnTo>
                  <a:lnTo>
                    <a:pt x="423519" y="2506878"/>
                  </a:lnTo>
                  <a:lnTo>
                    <a:pt x="427609" y="2500820"/>
                  </a:lnTo>
                  <a:lnTo>
                    <a:pt x="429107" y="2493403"/>
                  </a:lnTo>
                  <a:close/>
                </a:path>
                <a:path w="3108959" h="2512695">
                  <a:moveTo>
                    <a:pt x="441667" y="1049832"/>
                  </a:moveTo>
                  <a:lnTo>
                    <a:pt x="440182" y="1042416"/>
                  </a:lnTo>
                  <a:lnTo>
                    <a:pt x="436092" y="1036358"/>
                  </a:lnTo>
                  <a:lnTo>
                    <a:pt x="430034" y="1032281"/>
                  </a:lnTo>
                  <a:lnTo>
                    <a:pt x="422579" y="1030782"/>
                  </a:lnTo>
                  <a:lnTo>
                    <a:pt x="415175" y="1032281"/>
                  </a:lnTo>
                  <a:lnTo>
                    <a:pt x="409117" y="1036358"/>
                  </a:lnTo>
                  <a:lnTo>
                    <a:pt x="405028" y="1042416"/>
                  </a:lnTo>
                  <a:lnTo>
                    <a:pt x="403529" y="1049832"/>
                  </a:lnTo>
                  <a:lnTo>
                    <a:pt x="405028" y="1057249"/>
                  </a:lnTo>
                  <a:lnTo>
                    <a:pt x="409117" y="1063294"/>
                  </a:lnTo>
                  <a:lnTo>
                    <a:pt x="415175" y="1067384"/>
                  </a:lnTo>
                  <a:lnTo>
                    <a:pt x="422617" y="1068882"/>
                  </a:lnTo>
                  <a:lnTo>
                    <a:pt x="430034" y="1067384"/>
                  </a:lnTo>
                  <a:lnTo>
                    <a:pt x="436092" y="1063294"/>
                  </a:lnTo>
                  <a:lnTo>
                    <a:pt x="440182" y="1057249"/>
                  </a:lnTo>
                  <a:lnTo>
                    <a:pt x="441667" y="1049832"/>
                  </a:lnTo>
                  <a:close/>
                </a:path>
                <a:path w="3108959" h="2512695">
                  <a:moveTo>
                    <a:pt x="476008" y="1462633"/>
                  </a:moveTo>
                  <a:lnTo>
                    <a:pt x="474510" y="1455216"/>
                  </a:lnTo>
                  <a:lnTo>
                    <a:pt x="470433" y="1449158"/>
                  </a:lnTo>
                  <a:lnTo>
                    <a:pt x="464375" y="1445082"/>
                  </a:lnTo>
                  <a:lnTo>
                    <a:pt x="456920" y="1443583"/>
                  </a:lnTo>
                  <a:lnTo>
                    <a:pt x="449503" y="1445082"/>
                  </a:lnTo>
                  <a:lnTo>
                    <a:pt x="443458" y="1449158"/>
                  </a:lnTo>
                  <a:lnTo>
                    <a:pt x="439369" y="1455216"/>
                  </a:lnTo>
                  <a:lnTo>
                    <a:pt x="437870" y="1462633"/>
                  </a:lnTo>
                  <a:lnTo>
                    <a:pt x="439369" y="1470050"/>
                  </a:lnTo>
                  <a:lnTo>
                    <a:pt x="443458" y="1476108"/>
                  </a:lnTo>
                  <a:lnTo>
                    <a:pt x="449503" y="1480185"/>
                  </a:lnTo>
                  <a:lnTo>
                    <a:pt x="456958" y="1481683"/>
                  </a:lnTo>
                  <a:lnTo>
                    <a:pt x="464375" y="1480185"/>
                  </a:lnTo>
                  <a:lnTo>
                    <a:pt x="470433" y="1476108"/>
                  </a:lnTo>
                  <a:lnTo>
                    <a:pt x="474510" y="1470050"/>
                  </a:lnTo>
                  <a:lnTo>
                    <a:pt x="476008" y="1462633"/>
                  </a:lnTo>
                  <a:close/>
                </a:path>
                <a:path w="3108959" h="2512695">
                  <a:moveTo>
                    <a:pt x="488581" y="19050"/>
                  </a:moveTo>
                  <a:lnTo>
                    <a:pt x="487083" y="11645"/>
                  </a:lnTo>
                  <a:lnTo>
                    <a:pt x="482993" y="5588"/>
                  </a:lnTo>
                  <a:lnTo>
                    <a:pt x="476948" y="1498"/>
                  </a:lnTo>
                  <a:lnTo>
                    <a:pt x="469493" y="0"/>
                  </a:lnTo>
                  <a:lnTo>
                    <a:pt x="462076" y="1498"/>
                  </a:lnTo>
                  <a:lnTo>
                    <a:pt x="456018" y="5588"/>
                  </a:lnTo>
                  <a:lnTo>
                    <a:pt x="451942" y="11645"/>
                  </a:lnTo>
                  <a:lnTo>
                    <a:pt x="450443" y="19050"/>
                  </a:lnTo>
                  <a:lnTo>
                    <a:pt x="451942" y="26466"/>
                  </a:lnTo>
                  <a:lnTo>
                    <a:pt x="456018" y="32524"/>
                  </a:lnTo>
                  <a:lnTo>
                    <a:pt x="462076" y="36614"/>
                  </a:lnTo>
                  <a:lnTo>
                    <a:pt x="469531" y="38100"/>
                  </a:lnTo>
                  <a:lnTo>
                    <a:pt x="476948" y="36614"/>
                  </a:lnTo>
                  <a:lnTo>
                    <a:pt x="482993" y="32524"/>
                  </a:lnTo>
                  <a:lnTo>
                    <a:pt x="487083" y="26466"/>
                  </a:lnTo>
                  <a:lnTo>
                    <a:pt x="488581" y="19050"/>
                  </a:lnTo>
                  <a:close/>
                </a:path>
                <a:path w="3108959" h="2512695">
                  <a:moveTo>
                    <a:pt x="505345" y="2493403"/>
                  </a:moveTo>
                  <a:lnTo>
                    <a:pt x="503847" y="2485999"/>
                  </a:lnTo>
                  <a:lnTo>
                    <a:pt x="499757" y="2479941"/>
                  </a:lnTo>
                  <a:lnTo>
                    <a:pt x="493712" y="2475852"/>
                  </a:lnTo>
                  <a:lnTo>
                    <a:pt x="486257" y="2474353"/>
                  </a:lnTo>
                  <a:lnTo>
                    <a:pt x="478840" y="2475852"/>
                  </a:lnTo>
                  <a:lnTo>
                    <a:pt x="472782" y="2479941"/>
                  </a:lnTo>
                  <a:lnTo>
                    <a:pt x="468706" y="2485999"/>
                  </a:lnTo>
                  <a:lnTo>
                    <a:pt x="467207" y="2493403"/>
                  </a:lnTo>
                  <a:lnTo>
                    <a:pt x="468706" y="2500820"/>
                  </a:lnTo>
                  <a:lnTo>
                    <a:pt x="472782" y="2506878"/>
                  </a:lnTo>
                  <a:lnTo>
                    <a:pt x="478840" y="2510967"/>
                  </a:lnTo>
                  <a:lnTo>
                    <a:pt x="486295" y="2512453"/>
                  </a:lnTo>
                  <a:lnTo>
                    <a:pt x="493712" y="2510967"/>
                  </a:lnTo>
                  <a:lnTo>
                    <a:pt x="499757" y="2506878"/>
                  </a:lnTo>
                  <a:lnTo>
                    <a:pt x="503847" y="2500820"/>
                  </a:lnTo>
                  <a:lnTo>
                    <a:pt x="505345" y="2493403"/>
                  </a:lnTo>
                  <a:close/>
                </a:path>
                <a:path w="3108959" h="2512695">
                  <a:moveTo>
                    <a:pt x="517906" y="1049832"/>
                  </a:moveTo>
                  <a:lnTo>
                    <a:pt x="516420" y="1042416"/>
                  </a:lnTo>
                  <a:lnTo>
                    <a:pt x="512330" y="1036358"/>
                  </a:lnTo>
                  <a:lnTo>
                    <a:pt x="506272" y="1032281"/>
                  </a:lnTo>
                  <a:lnTo>
                    <a:pt x="498817" y="1030782"/>
                  </a:lnTo>
                  <a:lnTo>
                    <a:pt x="491413" y="1032281"/>
                  </a:lnTo>
                  <a:lnTo>
                    <a:pt x="485355" y="1036358"/>
                  </a:lnTo>
                  <a:lnTo>
                    <a:pt x="481266" y="1042416"/>
                  </a:lnTo>
                  <a:lnTo>
                    <a:pt x="479767" y="1049832"/>
                  </a:lnTo>
                  <a:lnTo>
                    <a:pt x="481266" y="1057249"/>
                  </a:lnTo>
                  <a:lnTo>
                    <a:pt x="485355" y="1063294"/>
                  </a:lnTo>
                  <a:lnTo>
                    <a:pt x="491413" y="1067384"/>
                  </a:lnTo>
                  <a:lnTo>
                    <a:pt x="498856" y="1068882"/>
                  </a:lnTo>
                  <a:lnTo>
                    <a:pt x="506272" y="1067384"/>
                  </a:lnTo>
                  <a:lnTo>
                    <a:pt x="512330" y="1063294"/>
                  </a:lnTo>
                  <a:lnTo>
                    <a:pt x="516420" y="1057249"/>
                  </a:lnTo>
                  <a:lnTo>
                    <a:pt x="517906" y="1049832"/>
                  </a:lnTo>
                  <a:close/>
                </a:path>
                <a:path w="3108959" h="2512695">
                  <a:moveTo>
                    <a:pt x="552246" y="1462633"/>
                  </a:moveTo>
                  <a:lnTo>
                    <a:pt x="550748" y="1455216"/>
                  </a:lnTo>
                  <a:lnTo>
                    <a:pt x="546671" y="1449158"/>
                  </a:lnTo>
                  <a:lnTo>
                    <a:pt x="540613" y="1445082"/>
                  </a:lnTo>
                  <a:lnTo>
                    <a:pt x="533158" y="1443583"/>
                  </a:lnTo>
                  <a:lnTo>
                    <a:pt x="525741" y="1445082"/>
                  </a:lnTo>
                  <a:lnTo>
                    <a:pt x="519696" y="1449158"/>
                  </a:lnTo>
                  <a:lnTo>
                    <a:pt x="515607" y="1455216"/>
                  </a:lnTo>
                  <a:lnTo>
                    <a:pt x="514108" y="1462633"/>
                  </a:lnTo>
                  <a:lnTo>
                    <a:pt x="515607" y="1470050"/>
                  </a:lnTo>
                  <a:lnTo>
                    <a:pt x="519696" y="1476108"/>
                  </a:lnTo>
                  <a:lnTo>
                    <a:pt x="525741" y="1480185"/>
                  </a:lnTo>
                  <a:lnTo>
                    <a:pt x="533196" y="1481683"/>
                  </a:lnTo>
                  <a:lnTo>
                    <a:pt x="540613" y="1480185"/>
                  </a:lnTo>
                  <a:lnTo>
                    <a:pt x="546671" y="1476108"/>
                  </a:lnTo>
                  <a:lnTo>
                    <a:pt x="550748" y="1470050"/>
                  </a:lnTo>
                  <a:lnTo>
                    <a:pt x="552246" y="1462633"/>
                  </a:lnTo>
                  <a:close/>
                </a:path>
                <a:path w="3108959" h="2512695">
                  <a:moveTo>
                    <a:pt x="564819" y="19050"/>
                  </a:moveTo>
                  <a:lnTo>
                    <a:pt x="563321" y="11645"/>
                  </a:lnTo>
                  <a:lnTo>
                    <a:pt x="559231" y="5588"/>
                  </a:lnTo>
                  <a:lnTo>
                    <a:pt x="553186" y="1498"/>
                  </a:lnTo>
                  <a:lnTo>
                    <a:pt x="545731" y="0"/>
                  </a:lnTo>
                  <a:lnTo>
                    <a:pt x="538314" y="1498"/>
                  </a:lnTo>
                  <a:lnTo>
                    <a:pt x="532257" y="5588"/>
                  </a:lnTo>
                  <a:lnTo>
                    <a:pt x="528180" y="11645"/>
                  </a:lnTo>
                  <a:lnTo>
                    <a:pt x="526681" y="19050"/>
                  </a:lnTo>
                  <a:lnTo>
                    <a:pt x="528180" y="26466"/>
                  </a:lnTo>
                  <a:lnTo>
                    <a:pt x="532257" y="32524"/>
                  </a:lnTo>
                  <a:lnTo>
                    <a:pt x="538314" y="36614"/>
                  </a:lnTo>
                  <a:lnTo>
                    <a:pt x="545769" y="38100"/>
                  </a:lnTo>
                  <a:lnTo>
                    <a:pt x="553186" y="36614"/>
                  </a:lnTo>
                  <a:lnTo>
                    <a:pt x="559231" y="32524"/>
                  </a:lnTo>
                  <a:lnTo>
                    <a:pt x="563321" y="26466"/>
                  </a:lnTo>
                  <a:lnTo>
                    <a:pt x="564819" y="19050"/>
                  </a:lnTo>
                  <a:close/>
                </a:path>
                <a:path w="3108959" h="2512695">
                  <a:moveTo>
                    <a:pt x="581583" y="2493403"/>
                  </a:moveTo>
                  <a:lnTo>
                    <a:pt x="580085" y="2485999"/>
                  </a:lnTo>
                  <a:lnTo>
                    <a:pt x="575995" y="2479941"/>
                  </a:lnTo>
                  <a:lnTo>
                    <a:pt x="569950" y="2475852"/>
                  </a:lnTo>
                  <a:lnTo>
                    <a:pt x="562495" y="2474353"/>
                  </a:lnTo>
                  <a:lnTo>
                    <a:pt x="555078" y="2475852"/>
                  </a:lnTo>
                  <a:lnTo>
                    <a:pt x="549021" y="2479941"/>
                  </a:lnTo>
                  <a:lnTo>
                    <a:pt x="544944" y="2485999"/>
                  </a:lnTo>
                  <a:lnTo>
                    <a:pt x="543445" y="2493403"/>
                  </a:lnTo>
                  <a:lnTo>
                    <a:pt x="544944" y="2500820"/>
                  </a:lnTo>
                  <a:lnTo>
                    <a:pt x="549021" y="2506878"/>
                  </a:lnTo>
                  <a:lnTo>
                    <a:pt x="555078" y="2510967"/>
                  </a:lnTo>
                  <a:lnTo>
                    <a:pt x="562533" y="2512453"/>
                  </a:lnTo>
                  <a:lnTo>
                    <a:pt x="569950" y="2510967"/>
                  </a:lnTo>
                  <a:lnTo>
                    <a:pt x="575995" y="2506878"/>
                  </a:lnTo>
                  <a:lnTo>
                    <a:pt x="580085" y="2500820"/>
                  </a:lnTo>
                  <a:lnTo>
                    <a:pt x="581583" y="2493403"/>
                  </a:lnTo>
                  <a:close/>
                </a:path>
                <a:path w="3108959" h="2512695">
                  <a:moveTo>
                    <a:pt x="594144" y="1049832"/>
                  </a:moveTo>
                  <a:lnTo>
                    <a:pt x="592658" y="1042416"/>
                  </a:lnTo>
                  <a:lnTo>
                    <a:pt x="588568" y="1036358"/>
                  </a:lnTo>
                  <a:lnTo>
                    <a:pt x="582510" y="1032281"/>
                  </a:lnTo>
                  <a:lnTo>
                    <a:pt x="575056" y="1030782"/>
                  </a:lnTo>
                  <a:lnTo>
                    <a:pt x="567651" y="1032281"/>
                  </a:lnTo>
                  <a:lnTo>
                    <a:pt x="561594" y="1036358"/>
                  </a:lnTo>
                  <a:lnTo>
                    <a:pt x="557504" y="1042416"/>
                  </a:lnTo>
                  <a:lnTo>
                    <a:pt x="556006" y="1049832"/>
                  </a:lnTo>
                  <a:lnTo>
                    <a:pt x="557504" y="1057249"/>
                  </a:lnTo>
                  <a:lnTo>
                    <a:pt x="561594" y="1063294"/>
                  </a:lnTo>
                  <a:lnTo>
                    <a:pt x="567651" y="1067384"/>
                  </a:lnTo>
                  <a:lnTo>
                    <a:pt x="575094" y="1068882"/>
                  </a:lnTo>
                  <a:lnTo>
                    <a:pt x="582510" y="1067384"/>
                  </a:lnTo>
                  <a:lnTo>
                    <a:pt x="588568" y="1063294"/>
                  </a:lnTo>
                  <a:lnTo>
                    <a:pt x="592658" y="1057249"/>
                  </a:lnTo>
                  <a:lnTo>
                    <a:pt x="594144" y="1049832"/>
                  </a:lnTo>
                  <a:close/>
                </a:path>
                <a:path w="3108959" h="2512695">
                  <a:moveTo>
                    <a:pt x="628484" y="1462633"/>
                  </a:moveTo>
                  <a:lnTo>
                    <a:pt x="626986" y="1455216"/>
                  </a:lnTo>
                  <a:lnTo>
                    <a:pt x="622909" y="1449158"/>
                  </a:lnTo>
                  <a:lnTo>
                    <a:pt x="616851" y="1445082"/>
                  </a:lnTo>
                  <a:lnTo>
                    <a:pt x="609396" y="1443583"/>
                  </a:lnTo>
                  <a:lnTo>
                    <a:pt x="601980" y="1445082"/>
                  </a:lnTo>
                  <a:lnTo>
                    <a:pt x="595934" y="1449158"/>
                  </a:lnTo>
                  <a:lnTo>
                    <a:pt x="591845" y="1455216"/>
                  </a:lnTo>
                  <a:lnTo>
                    <a:pt x="590346" y="1462633"/>
                  </a:lnTo>
                  <a:lnTo>
                    <a:pt x="591845" y="1470050"/>
                  </a:lnTo>
                  <a:lnTo>
                    <a:pt x="595934" y="1476108"/>
                  </a:lnTo>
                  <a:lnTo>
                    <a:pt x="601980" y="1480185"/>
                  </a:lnTo>
                  <a:lnTo>
                    <a:pt x="609434" y="1481683"/>
                  </a:lnTo>
                  <a:lnTo>
                    <a:pt x="616851" y="1480185"/>
                  </a:lnTo>
                  <a:lnTo>
                    <a:pt x="622909" y="1476108"/>
                  </a:lnTo>
                  <a:lnTo>
                    <a:pt x="626986" y="1470050"/>
                  </a:lnTo>
                  <a:lnTo>
                    <a:pt x="628484" y="1462633"/>
                  </a:lnTo>
                  <a:close/>
                </a:path>
                <a:path w="3108959" h="2512695">
                  <a:moveTo>
                    <a:pt x="641057" y="19050"/>
                  </a:moveTo>
                  <a:lnTo>
                    <a:pt x="639559" y="11645"/>
                  </a:lnTo>
                  <a:lnTo>
                    <a:pt x="635469" y="5588"/>
                  </a:lnTo>
                  <a:lnTo>
                    <a:pt x="629424" y="1498"/>
                  </a:lnTo>
                  <a:lnTo>
                    <a:pt x="621969" y="0"/>
                  </a:lnTo>
                  <a:lnTo>
                    <a:pt x="614553" y="1498"/>
                  </a:lnTo>
                  <a:lnTo>
                    <a:pt x="608495" y="5588"/>
                  </a:lnTo>
                  <a:lnTo>
                    <a:pt x="604418" y="11645"/>
                  </a:lnTo>
                  <a:lnTo>
                    <a:pt x="602919" y="19050"/>
                  </a:lnTo>
                  <a:lnTo>
                    <a:pt x="604418" y="26466"/>
                  </a:lnTo>
                  <a:lnTo>
                    <a:pt x="608495" y="32524"/>
                  </a:lnTo>
                  <a:lnTo>
                    <a:pt x="614553" y="36614"/>
                  </a:lnTo>
                  <a:lnTo>
                    <a:pt x="622007" y="38100"/>
                  </a:lnTo>
                  <a:lnTo>
                    <a:pt x="629424" y="36614"/>
                  </a:lnTo>
                  <a:lnTo>
                    <a:pt x="635469" y="32524"/>
                  </a:lnTo>
                  <a:lnTo>
                    <a:pt x="639559" y="26466"/>
                  </a:lnTo>
                  <a:lnTo>
                    <a:pt x="641057" y="19050"/>
                  </a:lnTo>
                  <a:close/>
                </a:path>
                <a:path w="3108959" h="2512695">
                  <a:moveTo>
                    <a:pt x="657821" y="2493403"/>
                  </a:moveTo>
                  <a:lnTo>
                    <a:pt x="656323" y="2485999"/>
                  </a:lnTo>
                  <a:lnTo>
                    <a:pt x="652233" y="2479941"/>
                  </a:lnTo>
                  <a:lnTo>
                    <a:pt x="646188" y="2475852"/>
                  </a:lnTo>
                  <a:lnTo>
                    <a:pt x="638733" y="2474353"/>
                  </a:lnTo>
                  <a:lnTo>
                    <a:pt x="631317" y="2475852"/>
                  </a:lnTo>
                  <a:lnTo>
                    <a:pt x="625259" y="2479941"/>
                  </a:lnTo>
                  <a:lnTo>
                    <a:pt x="621182" y="2485999"/>
                  </a:lnTo>
                  <a:lnTo>
                    <a:pt x="619683" y="2493403"/>
                  </a:lnTo>
                  <a:lnTo>
                    <a:pt x="621182" y="2500820"/>
                  </a:lnTo>
                  <a:lnTo>
                    <a:pt x="625259" y="2506878"/>
                  </a:lnTo>
                  <a:lnTo>
                    <a:pt x="631317" y="2510967"/>
                  </a:lnTo>
                  <a:lnTo>
                    <a:pt x="638771" y="2512453"/>
                  </a:lnTo>
                  <a:lnTo>
                    <a:pt x="646188" y="2510967"/>
                  </a:lnTo>
                  <a:lnTo>
                    <a:pt x="652233" y="2506878"/>
                  </a:lnTo>
                  <a:lnTo>
                    <a:pt x="656323" y="2500820"/>
                  </a:lnTo>
                  <a:lnTo>
                    <a:pt x="657821" y="2493403"/>
                  </a:lnTo>
                  <a:close/>
                </a:path>
                <a:path w="3108959" h="2512695">
                  <a:moveTo>
                    <a:pt x="670382" y="1049832"/>
                  </a:moveTo>
                  <a:lnTo>
                    <a:pt x="668896" y="1042416"/>
                  </a:lnTo>
                  <a:lnTo>
                    <a:pt x="664806" y="1036358"/>
                  </a:lnTo>
                  <a:lnTo>
                    <a:pt x="658749" y="1032281"/>
                  </a:lnTo>
                  <a:lnTo>
                    <a:pt x="651294" y="1030782"/>
                  </a:lnTo>
                  <a:lnTo>
                    <a:pt x="643890" y="1032281"/>
                  </a:lnTo>
                  <a:lnTo>
                    <a:pt x="637832" y="1036358"/>
                  </a:lnTo>
                  <a:lnTo>
                    <a:pt x="633742" y="1042416"/>
                  </a:lnTo>
                  <a:lnTo>
                    <a:pt x="632244" y="1049832"/>
                  </a:lnTo>
                  <a:lnTo>
                    <a:pt x="633742" y="1057249"/>
                  </a:lnTo>
                  <a:lnTo>
                    <a:pt x="637832" y="1063294"/>
                  </a:lnTo>
                  <a:lnTo>
                    <a:pt x="643890" y="1067384"/>
                  </a:lnTo>
                  <a:lnTo>
                    <a:pt x="651332" y="1068882"/>
                  </a:lnTo>
                  <a:lnTo>
                    <a:pt x="658749" y="1067384"/>
                  </a:lnTo>
                  <a:lnTo>
                    <a:pt x="664806" y="1063294"/>
                  </a:lnTo>
                  <a:lnTo>
                    <a:pt x="668896" y="1057249"/>
                  </a:lnTo>
                  <a:lnTo>
                    <a:pt x="670382" y="1049832"/>
                  </a:lnTo>
                  <a:close/>
                </a:path>
                <a:path w="3108959" h="2512695">
                  <a:moveTo>
                    <a:pt x="704723" y="1462633"/>
                  </a:moveTo>
                  <a:lnTo>
                    <a:pt x="703224" y="1455216"/>
                  </a:lnTo>
                  <a:lnTo>
                    <a:pt x="699147" y="1449158"/>
                  </a:lnTo>
                  <a:lnTo>
                    <a:pt x="693089" y="1445082"/>
                  </a:lnTo>
                  <a:lnTo>
                    <a:pt x="685634" y="1443583"/>
                  </a:lnTo>
                  <a:lnTo>
                    <a:pt x="678218" y="1445082"/>
                  </a:lnTo>
                  <a:lnTo>
                    <a:pt x="672172" y="1449158"/>
                  </a:lnTo>
                  <a:lnTo>
                    <a:pt x="668083" y="1455216"/>
                  </a:lnTo>
                  <a:lnTo>
                    <a:pt x="666584" y="1462633"/>
                  </a:lnTo>
                  <a:lnTo>
                    <a:pt x="668083" y="1470050"/>
                  </a:lnTo>
                  <a:lnTo>
                    <a:pt x="672172" y="1476108"/>
                  </a:lnTo>
                  <a:lnTo>
                    <a:pt x="678218" y="1480185"/>
                  </a:lnTo>
                  <a:lnTo>
                    <a:pt x="685673" y="1481683"/>
                  </a:lnTo>
                  <a:lnTo>
                    <a:pt x="693089" y="1480185"/>
                  </a:lnTo>
                  <a:lnTo>
                    <a:pt x="699147" y="1476108"/>
                  </a:lnTo>
                  <a:lnTo>
                    <a:pt x="703224" y="1470050"/>
                  </a:lnTo>
                  <a:lnTo>
                    <a:pt x="704723" y="1462633"/>
                  </a:lnTo>
                  <a:close/>
                </a:path>
                <a:path w="3108959" h="2512695">
                  <a:moveTo>
                    <a:pt x="717296" y="19050"/>
                  </a:moveTo>
                  <a:lnTo>
                    <a:pt x="715797" y="11645"/>
                  </a:lnTo>
                  <a:lnTo>
                    <a:pt x="711708" y="5588"/>
                  </a:lnTo>
                  <a:lnTo>
                    <a:pt x="705662" y="1498"/>
                  </a:lnTo>
                  <a:lnTo>
                    <a:pt x="698207" y="0"/>
                  </a:lnTo>
                  <a:lnTo>
                    <a:pt x="690791" y="1498"/>
                  </a:lnTo>
                  <a:lnTo>
                    <a:pt x="684733" y="5588"/>
                  </a:lnTo>
                  <a:lnTo>
                    <a:pt x="680656" y="11645"/>
                  </a:lnTo>
                  <a:lnTo>
                    <a:pt x="679157" y="19050"/>
                  </a:lnTo>
                  <a:lnTo>
                    <a:pt x="680656" y="26466"/>
                  </a:lnTo>
                  <a:lnTo>
                    <a:pt x="684733" y="32524"/>
                  </a:lnTo>
                  <a:lnTo>
                    <a:pt x="690791" y="36614"/>
                  </a:lnTo>
                  <a:lnTo>
                    <a:pt x="698246" y="38100"/>
                  </a:lnTo>
                  <a:lnTo>
                    <a:pt x="705662" y="36614"/>
                  </a:lnTo>
                  <a:lnTo>
                    <a:pt x="711708" y="32524"/>
                  </a:lnTo>
                  <a:lnTo>
                    <a:pt x="715797" y="26466"/>
                  </a:lnTo>
                  <a:lnTo>
                    <a:pt x="717296" y="19050"/>
                  </a:lnTo>
                  <a:close/>
                </a:path>
                <a:path w="3108959" h="2512695">
                  <a:moveTo>
                    <a:pt x="734060" y="2493403"/>
                  </a:moveTo>
                  <a:lnTo>
                    <a:pt x="732561" y="2485999"/>
                  </a:lnTo>
                  <a:lnTo>
                    <a:pt x="728472" y="2479941"/>
                  </a:lnTo>
                  <a:lnTo>
                    <a:pt x="722426" y="2475852"/>
                  </a:lnTo>
                  <a:lnTo>
                    <a:pt x="714971" y="2474353"/>
                  </a:lnTo>
                  <a:lnTo>
                    <a:pt x="707555" y="2475852"/>
                  </a:lnTo>
                  <a:lnTo>
                    <a:pt x="701497" y="2479941"/>
                  </a:lnTo>
                  <a:lnTo>
                    <a:pt x="697420" y="2485999"/>
                  </a:lnTo>
                  <a:lnTo>
                    <a:pt x="695921" y="2493403"/>
                  </a:lnTo>
                  <a:lnTo>
                    <a:pt x="697420" y="2500820"/>
                  </a:lnTo>
                  <a:lnTo>
                    <a:pt x="701497" y="2506878"/>
                  </a:lnTo>
                  <a:lnTo>
                    <a:pt x="707555" y="2510967"/>
                  </a:lnTo>
                  <a:lnTo>
                    <a:pt x="715010" y="2512453"/>
                  </a:lnTo>
                  <a:lnTo>
                    <a:pt x="722426" y="2510967"/>
                  </a:lnTo>
                  <a:lnTo>
                    <a:pt x="728472" y="2506878"/>
                  </a:lnTo>
                  <a:lnTo>
                    <a:pt x="732561" y="2500820"/>
                  </a:lnTo>
                  <a:lnTo>
                    <a:pt x="734060" y="2493403"/>
                  </a:lnTo>
                  <a:close/>
                </a:path>
                <a:path w="3108959" h="2512695">
                  <a:moveTo>
                    <a:pt x="746620" y="1049832"/>
                  </a:moveTo>
                  <a:lnTo>
                    <a:pt x="745134" y="1042416"/>
                  </a:lnTo>
                  <a:lnTo>
                    <a:pt x="741045" y="1036358"/>
                  </a:lnTo>
                  <a:lnTo>
                    <a:pt x="734987" y="1032281"/>
                  </a:lnTo>
                  <a:lnTo>
                    <a:pt x="727532" y="1030782"/>
                  </a:lnTo>
                  <a:lnTo>
                    <a:pt x="720128" y="1032281"/>
                  </a:lnTo>
                  <a:lnTo>
                    <a:pt x="714070" y="1036358"/>
                  </a:lnTo>
                  <a:lnTo>
                    <a:pt x="709980" y="1042416"/>
                  </a:lnTo>
                  <a:lnTo>
                    <a:pt x="708482" y="1049832"/>
                  </a:lnTo>
                  <a:lnTo>
                    <a:pt x="709980" y="1057249"/>
                  </a:lnTo>
                  <a:lnTo>
                    <a:pt x="714070" y="1063294"/>
                  </a:lnTo>
                  <a:lnTo>
                    <a:pt x="720128" y="1067384"/>
                  </a:lnTo>
                  <a:lnTo>
                    <a:pt x="727570" y="1068882"/>
                  </a:lnTo>
                  <a:lnTo>
                    <a:pt x="734987" y="1067384"/>
                  </a:lnTo>
                  <a:lnTo>
                    <a:pt x="741045" y="1063294"/>
                  </a:lnTo>
                  <a:lnTo>
                    <a:pt x="745134" y="1057249"/>
                  </a:lnTo>
                  <a:lnTo>
                    <a:pt x="746620" y="1049832"/>
                  </a:lnTo>
                  <a:close/>
                </a:path>
                <a:path w="3108959" h="2512695">
                  <a:moveTo>
                    <a:pt x="780961" y="1462633"/>
                  </a:moveTo>
                  <a:lnTo>
                    <a:pt x="779462" y="1455216"/>
                  </a:lnTo>
                  <a:lnTo>
                    <a:pt x="775385" y="1449158"/>
                  </a:lnTo>
                  <a:lnTo>
                    <a:pt x="769327" y="1445082"/>
                  </a:lnTo>
                  <a:lnTo>
                    <a:pt x="761873" y="1443583"/>
                  </a:lnTo>
                  <a:lnTo>
                    <a:pt x="754456" y="1445082"/>
                  </a:lnTo>
                  <a:lnTo>
                    <a:pt x="748411" y="1449158"/>
                  </a:lnTo>
                  <a:lnTo>
                    <a:pt x="744321" y="1455216"/>
                  </a:lnTo>
                  <a:lnTo>
                    <a:pt x="742823" y="1462633"/>
                  </a:lnTo>
                  <a:lnTo>
                    <a:pt x="744321" y="1470050"/>
                  </a:lnTo>
                  <a:lnTo>
                    <a:pt x="748411" y="1476108"/>
                  </a:lnTo>
                  <a:lnTo>
                    <a:pt x="754456" y="1480185"/>
                  </a:lnTo>
                  <a:lnTo>
                    <a:pt x="761911" y="1481683"/>
                  </a:lnTo>
                  <a:lnTo>
                    <a:pt x="769327" y="1480185"/>
                  </a:lnTo>
                  <a:lnTo>
                    <a:pt x="775385" y="1476108"/>
                  </a:lnTo>
                  <a:lnTo>
                    <a:pt x="779462" y="1470050"/>
                  </a:lnTo>
                  <a:lnTo>
                    <a:pt x="780961" y="1462633"/>
                  </a:lnTo>
                  <a:close/>
                </a:path>
                <a:path w="3108959" h="2512695">
                  <a:moveTo>
                    <a:pt x="793534" y="19050"/>
                  </a:moveTo>
                  <a:lnTo>
                    <a:pt x="792035" y="11645"/>
                  </a:lnTo>
                  <a:lnTo>
                    <a:pt x="787946" y="5588"/>
                  </a:lnTo>
                  <a:lnTo>
                    <a:pt x="781900" y="1498"/>
                  </a:lnTo>
                  <a:lnTo>
                    <a:pt x="774446" y="0"/>
                  </a:lnTo>
                  <a:lnTo>
                    <a:pt x="767029" y="1498"/>
                  </a:lnTo>
                  <a:lnTo>
                    <a:pt x="760971" y="5588"/>
                  </a:lnTo>
                  <a:lnTo>
                    <a:pt x="756894" y="11645"/>
                  </a:lnTo>
                  <a:lnTo>
                    <a:pt x="755396" y="19050"/>
                  </a:lnTo>
                  <a:lnTo>
                    <a:pt x="756894" y="26466"/>
                  </a:lnTo>
                  <a:lnTo>
                    <a:pt x="760971" y="32524"/>
                  </a:lnTo>
                  <a:lnTo>
                    <a:pt x="767029" y="36614"/>
                  </a:lnTo>
                  <a:lnTo>
                    <a:pt x="774484" y="38100"/>
                  </a:lnTo>
                  <a:lnTo>
                    <a:pt x="781900" y="36614"/>
                  </a:lnTo>
                  <a:lnTo>
                    <a:pt x="787946" y="32524"/>
                  </a:lnTo>
                  <a:lnTo>
                    <a:pt x="792035" y="26466"/>
                  </a:lnTo>
                  <a:lnTo>
                    <a:pt x="793534" y="19050"/>
                  </a:lnTo>
                  <a:close/>
                </a:path>
                <a:path w="3108959" h="2512695">
                  <a:moveTo>
                    <a:pt x="810298" y="2493403"/>
                  </a:moveTo>
                  <a:lnTo>
                    <a:pt x="808799" y="2485999"/>
                  </a:lnTo>
                  <a:lnTo>
                    <a:pt x="804710" y="2479941"/>
                  </a:lnTo>
                  <a:lnTo>
                    <a:pt x="798664" y="2475852"/>
                  </a:lnTo>
                  <a:lnTo>
                    <a:pt x="791210" y="2474353"/>
                  </a:lnTo>
                  <a:lnTo>
                    <a:pt x="783793" y="2475852"/>
                  </a:lnTo>
                  <a:lnTo>
                    <a:pt x="777735" y="2479941"/>
                  </a:lnTo>
                  <a:lnTo>
                    <a:pt x="773658" y="2485999"/>
                  </a:lnTo>
                  <a:lnTo>
                    <a:pt x="772160" y="2493403"/>
                  </a:lnTo>
                  <a:lnTo>
                    <a:pt x="773658" y="2500820"/>
                  </a:lnTo>
                  <a:lnTo>
                    <a:pt x="777735" y="2506878"/>
                  </a:lnTo>
                  <a:lnTo>
                    <a:pt x="783793" y="2510967"/>
                  </a:lnTo>
                  <a:lnTo>
                    <a:pt x="791248" y="2512453"/>
                  </a:lnTo>
                  <a:lnTo>
                    <a:pt x="798664" y="2510967"/>
                  </a:lnTo>
                  <a:lnTo>
                    <a:pt x="804710" y="2506878"/>
                  </a:lnTo>
                  <a:lnTo>
                    <a:pt x="808799" y="2500820"/>
                  </a:lnTo>
                  <a:lnTo>
                    <a:pt x="810298" y="2493403"/>
                  </a:lnTo>
                  <a:close/>
                </a:path>
                <a:path w="3108959" h="2512695">
                  <a:moveTo>
                    <a:pt x="822858" y="1049832"/>
                  </a:moveTo>
                  <a:lnTo>
                    <a:pt x="821372" y="1042416"/>
                  </a:lnTo>
                  <a:lnTo>
                    <a:pt x="817283" y="1036358"/>
                  </a:lnTo>
                  <a:lnTo>
                    <a:pt x="811225" y="1032281"/>
                  </a:lnTo>
                  <a:lnTo>
                    <a:pt x="803770" y="1030782"/>
                  </a:lnTo>
                  <a:lnTo>
                    <a:pt x="796366" y="1032281"/>
                  </a:lnTo>
                  <a:lnTo>
                    <a:pt x="790308" y="1036358"/>
                  </a:lnTo>
                  <a:lnTo>
                    <a:pt x="786218" y="1042416"/>
                  </a:lnTo>
                  <a:lnTo>
                    <a:pt x="784720" y="1049832"/>
                  </a:lnTo>
                  <a:lnTo>
                    <a:pt x="786218" y="1057249"/>
                  </a:lnTo>
                  <a:lnTo>
                    <a:pt x="790308" y="1063294"/>
                  </a:lnTo>
                  <a:lnTo>
                    <a:pt x="796366" y="1067384"/>
                  </a:lnTo>
                  <a:lnTo>
                    <a:pt x="803808" y="1068882"/>
                  </a:lnTo>
                  <a:lnTo>
                    <a:pt x="811225" y="1067384"/>
                  </a:lnTo>
                  <a:lnTo>
                    <a:pt x="817283" y="1063294"/>
                  </a:lnTo>
                  <a:lnTo>
                    <a:pt x="821372" y="1057249"/>
                  </a:lnTo>
                  <a:lnTo>
                    <a:pt x="822858" y="1049832"/>
                  </a:lnTo>
                  <a:close/>
                </a:path>
                <a:path w="3108959" h="2512695">
                  <a:moveTo>
                    <a:pt x="857199" y="1462633"/>
                  </a:moveTo>
                  <a:lnTo>
                    <a:pt x="855700" y="1455216"/>
                  </a:lnTo>
                  <a:lnTo>
                    <a:pt x="851623" y="1449158"/>
                  </a:lnTo>
                  <a:lnTo>
                    <a:pt x="845566" y="1445082"/>
                  </a:lnTo>
                  <a:lnTo>
                    <a:pt x="838111" y="1443583"/>
                  </a:lnTo>
                  <a:lnTo>
                    <a:pt x="830694" y="1445082"/>
                  </a:lnTo>
                  <a:lnTo>
                    <a:pt x="824649" y="1449158"/>
                  </a:lnTo>
                  <a:lnTo>
                    <a:pt x="820559" y="1455216"/>
                  </a:lnTo>
                  <a:lnTo>
                    <a:pt x="819061" y="1462633"/>
                  </a:lnTo>
                  <a:lnTo>
                    <a:pt x="820559" y="1470050"/>
                  </a:lnTo>
                  <a:lnTo>
                    <a:pt x="824649" y="1476108"/>
                  </a:lnTo>
                  <a:lnTo>
                    <a:pt x="830694" y="1480185"/>
                  </a:lnTo>
                  <a:lnTo>
                    <a:pt x="838149" y="1481683"/>
                  </a:lnTo>
                  <a:lnTo>
                    <a:pt x="845566" y="1480185"/>
                  </a:lnTo>
                  <a:lnTo>
                    <a:pt x="851623" y="1476108"/>
                  </a:lnTo>
                  <a:lnTo>
                    <a:pt x="855700" y="1470050"/>
                  </a:lnTo>
                  <a:lnTo>
                    <a:pt x="857199" y="1462633"/>
                  </a:lnTo>
                  <a:close/>
                </a:path>
                <a:path w="3108959" h="2512695">
                  <a:moveTo>
                    <a:pt x="869772" y="19050"/>
                  </a:moveTo>
                  <a:lnTo>
                    <a:pt x="868273" y="11645"/>
                  </a:lnTo>
                  <a:lnTo>
                    <a:pt x="864184" y="5588"/>
                  </a:lnTo>
                  <a:lnTo>
                    <a:pt x="858139" y="1498"/>
                  </a:lnTo>
                  <a:lnTo>
                    <a:pt x="850684" y="0"/>
                  </a:lnTo>
                  <a:lnTo>
                    <a:pt x="843267" y="1498"/>
                  </a:lnTo>
                  <a:lnTo>
                    <a:pt x="837209" y="5588"/>
                  </a:lnTo>
                  <a:lnTo>
                    <a:pt x="833132" y="11645"/>
                  </a:lnTo>
                  <a:lnTo>
                    <a:pt x="831634" y="19050"/>
                  </a:lnTo>
                  <a:lnTo>
                    <a:pt x="833132" y="26466"/>
                  </a:lnTo>
                  <a:lnTo>
                    <a:pt x="837209" y="32524"/>
                  </a:lnTo>
                  <a:lnTo>
                    <a:pt x="843267" y="36614"/>
                  </a:lnTo>
                  <a:lnTo>
                    <a:pt x="850722" y="38100"/>
                  </a:lnTo>
                  <a:lnTo>
                    <a:pt x="858139" y="36614"/>
                  </a:lnTo>
                  <a:lnTo>
                    <a:pt x="864184" y="32524"/>
                  </a:lnTo>
                  <a:lnTo>
                    <a:pt x="868273" y="26466"/>
                  </a:lnTo>
                  <a:lnTo>
                    <a:pt x="869772" y="19050"/>
                  </a:lnTo>
                  <a:close/>
                </a:path>
                <a:path w="3108959" h="2512695">
                  <a:moveTo>
                    <a:pt x="886536" y="2493403"/>
                  </a:moveTo>
                  <a:lnTo>
                    <a:pt x="885037" y="2485999"/>
                  </a:lnTo>
                  <a:lnTo>
                    <a:pt x="880948" y="2479941"/>
                  </a:lnTo>
                  <a:lnTo>
                    <a:pt x="874903" y="2475852"/>
                  </a:lnTo>
                  <a:lnTo>
                    <a:pt x="867448" y="2474353"/>
                  </a:lnTo>
                  <a:lnTo>
                    <a:pt x="860031" y="2475852"/>
                  </a:lnTo>
                  <a:lnTo>
                    <a:pt x="853973" y="2479941"/>
                  </a:lnTo>
                  <a:lnTo>
                    <a:pt x="849896" y="2485999"/>
                  </a:lnTo>
                  <a:lnTo>
                    <a:pt x="848398" y="2493403"/>
                  </a:lnTo>
                  <a:lnTo>
                    <a:pt x="849896" y="2500820"/>
                  </a:lnTo>
                  <a:lnTo>
                    <a:pt x="853973" y="2506878"/>
                  </a:lnTo>
                  <a:lnTo>
                    <a:pt x="860031" y="2510967"/>
                  </a:lnTo>
                  <a:lnTo>
                    <a:pt x="867486" y="2512453"/>
                  </a:lnTo>
                  <a:lnTo>
                    <a:pt x="874903" y="2510967"/>
                  </a:lnTo>
                  <a:lnTo>
                    <a:pt x="880948" y="2506878"/>
                  </a:lnTo>
                  <a:lnTo>
                    <a:pt x="885037" y="2500820"/>
                  </a:lnTo>
                  <a:lnTo>
                    <a:pt x="886536" y="2493403"/>
                  </a:lnTo>
                  <a:close/>
                </a:path>
                <a:path w="3108959" h="2512695">
                  <a:moveTo>
                    <a:pt x="899096" y="1049832"/>
                  </a:moveTo>
                  <a:lnTo>
                    <a:pt x="897610" y="1042416"/>
                  </a:lnTo>
                  <a:lnTo>
                    <a:pt x="893521" y="1036358"/>
                  </a:lnTo>
                  <a:lnTo>
                    <a:pt x="887463" y="1032281"/>
                  </a:lnTo>
                  <a:lnTo>
                    <a:pt x="880008" y="1030782"/>
                  </a:lnTo>
                  <a:lnTo>
                    <a:pt x="872604" y="1032281"/>
                  </a:lnTo>
                  <a:lnTo>
                    <a:pt x="866546" y="1036358"/>
                  </a:lnTo>
                  <a:lnTo>
                    <a:pt x="862457" y="1042416"/>
                  </a:lnTo>
                  <a:lnTo>
                    <a:pt x="860958" y="1049832"/>
                  </a:lnTo>
                  <a:lnTo>
                    <a:pt x="862457" y="1057249"/>
                  </a:lnTo>
                  <a:lnTo>
                    <a:pt x="866546" y="1063294"/>
                  </a:lnTo>
                  <a:lnTo>
                    <a:pt x="872604" y="1067384"/>
                  </a:lnTo>
                  <a:lnTo>
                    <a:pt x="880046" y="1068882"/>
                  </a:lnTo>
                  <a:lnTo>
                    <a:pt x="887463" y="1067384"/>
                  </a:lnTo>
                  <a:lnTo>
                    <a:pt x="893521" y="1063294"/>
                  </a:lnTo>
                  <a:lnTo>
                    <a:pt x="897610" y="1057249"/>
                  </a:lnTo>
                  <a:lnTo>
                    <a:pt x="899096" y="1049832"/>
                  </a:lnTo>
                  <a:close/>
                </a:path>
                <a:path w="3108959" h="2512695">
                  <a:moveTo>
                    <a:pt x="933437" y="1462633"/>
                  </a:moveTo>
                  <a:lnTo>
                    <a:pt x="931938" y="1455216"/>
                  </a:lnTo>
                  <a:lnTo>
                    <a:pt x="927862" y="1449158"/>
                  </a:lnTo>
                  <a:lnTo>
                    <a:pt x="921804" y="1445082"/>
                  </a:lnTo>
                  <a:lnTo>
                    <a:pt x="914349" y="1443583"/>
                  </a:lnTo>
                  <a:lnTo>
                    <a:pt x="906932" y="1445082"/>
                  </a:lnTo>
                  <a:lnTo>
                    <a:pt x="900887" y="1449158"/>
                  </a:lnTo>
                  <a:lnTo>
                    <a:pt x="896797" y="1455216"/>
                  </a:lnTo>
                  <a:lnTo>
                    <a:pt x="895299" y="1462633"/>
                  </a:lnTo>
                  <a:lnTo>
                    <a:pt x="896797" y="1470050"/>
                  </a:lnTo>
                  <a:lnTo>
                    <a:pt x="900887" y="1476108"/>
                  </a:lnTo>
                  <a:lnTo>
                    <a:pt x="906932" y="1480185"/>
                  </a:lnTo>
                  <a:lnTo>
                    <a:pt x="914387" y="1481683"/>
                  </a:lnTo>
                  <a:lnTo>
                    <a:pt x="921804" y="1480185"/>
                  </a:lnTo>
                  <a:lnTo>
                    <a:pt x="927862" y="1476108"/>
                  </a:lnTo>
                  <a:lnTo>
                    <a:pt x="931938" y="1470050"/>
                  </a:lnTo>
                  <a:lnTo>
                    <a:pt x="933437" y="1462633"/>
                  </a:lnTo>
                  <a:close/>
                </a:path>
                <a:path w="3108959" h="2512695">
                  <a:moveTo>
                    <a:pt x="946010" y="19050"/>
                  </a:moveTo>
                  <a:lnTo>
                    <a:pt x="944511" y="11645"/>
                  </a:lnTo>
                  <a:lnTo>
                    <a:pt x="940422" y="5588"/>
                  </a:lnTo>
                  <a:lnTo>
                    <a:pt x="934377" y="1498"/>
                  </a:lnTo>
                  <a:lnTo>
                    <a:pt x="926922" y="0"/>
                  </a:lnTo>
                  <a:lnTo>
                    <a:pt x="919505" y="1498"/>
                  </a:lnTo>
                  <a:lnTo>
                    <a:pt x="913447" y="5588"/>
                  </a:lnTo>
                  <a:lnTo>
                    <a:pt x="909370" y="11645"/>
                  </a:lnTo>
                  <a:lnTo>
                    <a:pt x="907872" y="19050"/>
                  </a:lnTo>
                  <a:lnTo>
                    <a:pt x="909370" y="26466"/>
                  </a:lnTo>
                  <a:lnTo>
                    <a:pt x="913447" y="32524"/>
                  </a:lnTo>
                  <a:lnTo>
                    <a:pt x="919505" y="36614"/>
                  </a:lnTo>
                  <a:lnTo>
                    <a:pt x="926960" y="38100"/>
                  </a:lnTo>
                  <a:lnTo>
                    <a:pt x="934377" y="36614"/>
                  </a:lnTo>
                  <a:lnTo>
                    <a:pt x="940422" y="32524"/>
                  </a:lnTo>
                  <a:lnTo>
                    <a:pt x="944511" y="26466"/>
                  </a:lnTo>
                  <a:lnTo>
                    <a:pt x="946010" y="19050"/>
                  </a:lnTo>
                  <a:close/>
                </a:path>
                <a:path w="3108959" h="2512695">
                  <a:moveTo>
                    <a:pt x="962774" y="2493403"/>
                  </a:moveTo>
                  <a:lnTo>
                    <a:pt x="961275" y="2485999"/>
                  </a:lnTo>
                  <a:lnTo>
                    <a:pt x="957186" y="2479941"/>
                  </a:lnTo>
                  <a:lnTo>
                    <a:pt x="951141" y="2475852"/>
                  </a:lnTo>
                  <a:lnTo>
                    <a:pt x="943686" y="2474353"/>
                  </a:lnTo>
                  <a:lnTo>
                    <a:pt x="936269" y="2475852"/>
                  </a:lnTo>
                  <a:lnTo>
                    <a:pt x="930211" y="2479941"/>
                  </a:lnTo>
                  <a:lnTo>
                    <a:pt x="926134" y="2485999"/>
                  </a:lnTo>
                  <a:lnTo>
                    <a:pt x="924636" y="2493403"/>
                  </a:lnTo>
                  <a:lnTo>
                    <a:pt x="926134" y="2500820"/>
                  </a:lnTo>
                  <a:lnTo>
                    <a:pt x="930211" y="2506878"/>
                  </a:lnTo>
                  <a:lnTo>
                    <a:pt x="936269" y="2510967"/>
                  </a:lnTo>
                  <a:lnTo>
                    <a:pt x="943724" y="2512453"/>
                  </a:lnTo>
                  <a:lnTo>
                    <a:pt x="951141" y="2510967"/>
                  </a:lnTo>
                  <a:lnTo>
                    <a:pt x="957186" y="2506878"/>
                  </a:lnTo>
                  <a:lnTo>
                    <a:pt x="961275" y="2500820"/>
                  </a:lnTo>
                  <a:lnTo>
                    <a:pt x="962774" y="2493403"/>
                  </a:lnTo>
                  <a:close/>
                </a:path>
                <a:path w="3108959" h="2512695">
                  <a:moveTo>
                    <a:pt x="975334" y="1049832"/>
                  </a:moveTo>
                  <a:lnTo>
                    <a:pt x="973848" y="1042416"/>
                  </a:lnTo>
                  <a:lnTo>
                    <a:pt x="969759" y="1036358"/>
                  </a:lnTo>
                  <a:lnTo>
                    <a:pt x="963701" y="1032281"/>
                  </a:lnTo>
                  <a:lnTo>
                    <a:pt x="956246" y="1030782"/>
                  </a:lnTo>
                  <a:lnTo>
                    <a:pt x="948842" y="1032281"/>
                  </a:lnTo>
                  <a:lnTo>
                    <a:pt x="942784" y="1036358"/>
                  </a:lnTo>
                  <a:lnTo>
                    <a:pt x="938695" y="1042416"/>
                  </a:lnTo>
                  <a:lnTo>
                    <a:pt x="937196" y="1049832"/>
                  </a:lnTo>
                  <a:lnTo>
                    <a:pt x="938695" y="1057249"/>
                  </a:lnTo>
                  <a:lnTo>
                    <a:pt x="942784" y="1063294"/>
                  </a:lnTo>
                  <a:lnTo>
                    <a:pt x="948842" y="1067384"/>
                  </a:lnTo>
                  <a:lnTo>
                    <a:pt x="956284" y="1068882"/>
                  </a:lnTo>
                  <a:lnTo>
                    <a:pt x="963701" y="1067384"/>
                  </a:lnTo>
                  <a:lnTo>
                    <a:pt x="969759" y="1063294"/>
                  </a:lnTo>
                  <a:lnTo>
                    <a:pt x="973848" y="1057249"/>
                  </a:lnTo>
                  <a:lnTo>
                    <a:pt x="975334" y="1049832"/>
                  </a:lnTo>
                  <a:close/>
                </a:path>
                <a:path w="3108959" h="2512695">
                  <a:moveTo>
                    <a:pt x="1009675" y="1462633"/>
                  </a:moveTo>
                  <a:lnTo>
                    <a:pt x="1008176" y="1455216"/>
                  </a:lnTo>
                  <a:lnTo>
                    <a:pt x="1004100" y="1449158"/>
                  </a:lnTo>
                  <a:lnTo>
                    <a:pt x="998042" y="1445082"/>
                  </a:lnTo>
                  <a:lnTo>
                    <a:pt x="990587" y="1443583"/>
                  </a:lnTo>
                  <a:lnTo>
                    <a:pt x="983170" y="1445082"/>
                  </a:lnTo>
                  <a:lnTo>
                    <a:pt x="977125" y="1449158"/>
                  </a:lnTo>
                  <a:lnTo>
                    <a:pt x="973035" y="1455216"/>
                  </a:lnTo>
                  <a:lnTo>
                    <a:pt x="971537" y="1462633"/>
                  </a:lnTo>
                  <a:lnTo>
                    <a:pt x="973035" y="1470050"/>
                  </a:lnTo>
                  <a:lnTo>
                    <a:pt x="977125" y="1476108"/>
                  </a:lnTo>
                  <a:lnTo>
                    <a:pt x="983170" y="1480185"/>
                  </a:lnTo>
                  <a:lnTo>
                    <a:pt x="990625" y="1481683"/>
                  </a:lnTo>
                  <a:lnTo>
                    <a:pt x="998042" y="1480185"/>
                  </a:lnTo>
                  <a:lnTo>
                    <a:pt x="1004100" y="1476108"/>
                  </a:lnTo>
                  <a:lnTo>
                    <a:pt x="1008176" y="1470050"/>
                  </a:lnTo>
                  <a:lnTo>
                    <a:pt x="1009675" y="1462633"/>
                  </a:lnTo>
                  <a:close/>
                </a:path>
                <a:path w="3108959" h="2512695">
                  <a:moveTo>
                    <a:pt x="1022248" y="19050"/>
                  </a:moveTo>
                  <a:lnTo>
                    <a:pt x="1020749" y="11645"/>
                  </a:lnTo>
                  <a:lnTo>
                    <a:pt x="1016660" y="5588"/>
                  </a:lnTo>
                  <a:lnTo>
                    <a:pt x="1010615" y="1498"/>
                  </a:lnTo>
                  <a:lnTo>
                    <a:pt x="1003160" y="0"/>
                  </a:lnTo>
                  <a:lnTo>
                    <a:pt x="995743" y="1498"/>
                  </a:lnTo>
                  <a:lnTo>
                    <a:pt x="989685" y="5588"/>
                  </a:lnTo>
                  <a:lnTo>
                    <a:pt x="985608" y="11645"/>
                  </a:lnTo>
                  <a:lnTo>
                    <a:pt x="984110" y="19050"/>
                  </a:lnTo>
                  <a:lnTo>
                    <a:pt x="985608" y="26466"/>
                  </a:lnTo>
                  <a:lnTo>
                    <a:pt x="989685" y="32524"/>
                  </a:lnTo>
                  <a:lnTo>
                    <a:pt x="995743" y="36614"/>
                  </a:lnTo>
                  <a:lnTo>
                    <a:pt x="1003198" y="38100"/>
                  </a:lnTo>
                  <a:lnTo>
                    <a:pt x="1010615" y="36614"/>
                  </a:lnTo>
                  <a:lnTo>
                    <a:pt x="1016660" y="32524"/>
                  </a:lnTo>
                  <a:lnTo>
                    <a:pt x="1020749" y="26466"/>
                  </a:lnTo>
                  <a:lnTo>
                    <a:pt x="1022248" y="19050"/>
                  </a:lnTo>
                  <a:close/>
                </a:path>
                <a:path w="3108959" h="2512695">
                  <a:moveTo>
                    <a:pt x="1039012" y="2493403"/>
                  </a:moveTo>
                  <a:lnTo>
                    <a:pt x="1037513" y="2485999"/>
                  </a:lnTo>
                  <a:lnTo>
                    <a:pt x="1033424" y="2479941"/>
                  </a:lnTo>
                  <a:lnTo>
                    <a:pt x="1027379" y="2475852"/>
                  </a:lnTo>
                  <a:lnTo>
                    <a:pt x="1019924" y="2474353"/>
                  </a:lnTo>
                  <a:lnTo>
                    <a:pt x="1012507" y="2475852"/>
                  </a:lnTo>
                  <a:lnTo>
                    <a:pt x="1006449" y="2479941"/>
                  </a:lnTo>
                  <a:lnTo>
                    <a:pt x="1002372" y="2485999"/>
                  </a:lnTo>
                  <a:lnTo>
                    <a:pt x="1000874" y="2493403"/>
                  </a:lnTo>
                  <a:lnTo>
                    <a:pt x="1002372" y="2500820"/>
                  </a:lnTo>
                  <a:lnTo>
                    <a:pt x="1006449" y="2506878"/>
                  </a:lnTo>
                  <a:lnTo>
                    <a:pt x="1012507" y="2510967"/>
                  </a:lnTo>
                  <a:lnTo>
                    <a:pt x="1019962" y="2512453"/>
                  </a:lnTo>
                  <a:lnTo>
                    <a:pt x="1027379" y="2510967"/>
                  </a:lnTo>
                  <a:lnTo>
                    <a:pt x="1033424" y="2506878"/>
                  </a:lnTo>
                  <a:lnTo>
                    <a:pt x="1037513" y="2500820"/>
                  </a:lnTo>
                  <a:lnTo>
                    <a:pt x="1039012" y="2493403"/>
                  </a:lnTo>
                  <a:close/>
                </a:path>
                <a:path w="3108959" h="2512695">
                  <a:moveTo>
                    <a:pt x="1051572" y="1049832"/>
                  </a:moveTo>
                  <a:lnTo>
                    <a:pt x="1050086" y="1042416"/>
                  </a:lnTo>
                  <a:lnTo>
                    <a:pt x="1045997" y="1036358"/>
                  </a:lnTo>
                  <a:lnTo>
                    <a:pt x="1039939" y="1032281"/>
                  </a:lnTo>
                  <a:lnTo>
                    <a:pt x="1032484" y="1030782"/>
                  </a:lnTo>
                  <a:lnTo>
                    <a:pt x="1025080" y="1032281"/>
                  </a:lnTo>
                  <a:lnTo>
                    <a:pt x="1019022" y="1036358"/>
                  </a:lnTo>
                  <a:lnTo>
                    <a:pt x="1014933" y="1042416"/>
                  </a:lnTo>
                  <a:lnTo>
                    <a:pt x="1013434" y="1049832"/>
                  </a:lnTo>
                  <a:lnTo>
                    <a:pt x="1014933" y="1057249"/>
                  </a:lnTo>
                  <a:lnTo>
                    <a:pt x="1019022" y="1063294"/>
                  </a:lnTo>
                  <a:lnTo>
                    <a:pt x="1025080" y="1067384"/>
                  </a:lnTo>
                  <a:lnTo>
                    <a:pt x="1032522" y="1068882"/>
                  </a:lnTo>
                  <a:lnTo>
                    <a:pt x="1039939" y="1067384"/>
                  </a:lnTo>
                  <a:lnTo>
                    <a:pt x="1045997" y="1063294"/>
                  </a:lnTo>
                  <a:lnTo>
                    <a:pt x="1050086" y="1057249"/>
                  </a:lnTo>
                  <a:lnTo>
                    <a:pt x="1051572" y="1049832"/>
                  </a:lnTo>
                  <a:close/>
                </a:path>
                <a:path w="3108959" h="2512695">
                  <a:moveTo>
                    <a:pt x="1085913" y="1462633"/>
                  </a:moveTo>
                  <a:lnTo>
                    <a:pt x="1084414" y="1455216"/>
                  </a:lnTo>
                  <a:lnTo>
                    <a:pt x="1080338" y="1449158"/>
                  </a:lnTo>
                  <a:lnTo>
                    <a:pt x="1074280" y="1445082"/>
                  </a:lnTo>
                  <a:lnTo>
                    <a:pt x="1066825" y="1443583"/>
                  </a:lnTo>
                  <a:lnTo>
                    <a:pt x="1059408" y="1445082"/>
                  </a:lnTo>
                  <a:lnTo>
                    <a:pt x="1053363" y="1449158"/>
                  </a:lnTo>
                  <a:lnTo>
                    <a:pt x="1049274" y="1455216"/>
                  </a:lnTo>
                  <a:lnTo>
                    <a:pt x="1047775" y="1462633"/>
                  </a:lnTo>
                  <a:lnTo>
                    <a:pt x="1049274" y="1470050"/>
                  </a:lnTo>
                  <a:lnTo>
                    <a:pt x="1053363" y="1476108"/>
                  </a:lnTo>
                  <a:lnTo>
                    <a:pt x="1059408" y="1480185"/>
                  </a:lnTo>
                  <a:lnTo>
                    <a:pt x="1066863" y="1481683"/>
                  </a:lnTo>
                  <a:lnTo>
                    <a:pt x="1074280" y="1480185"/>
                  </a:lnTo>
                  <a:lnTo>
                    <a:pt x="1080338" y="1476108"/>
                  </a:lnTo>
                  <a:lnTo>
                    <a:pt x="1084414" y="1470050"/>
                  </a:lnTo>
                  <a:lnTo>
                    <a:pt x="1085913" y="1462633"/>
                  </a:lnTo>
                  <a:close/>
                </a:path>
                <a:path w="3108959" h="2512695">
                  <a:moveTo>
                    <a:pt x="1098486" y="19050"/>
                  </a:moveTo>
                  <a:lnTo>
                    <a:pt x="1096987" y="11645"/>
                  </a:lnTo>
                  <a:lnTo>
                    <a:pt x="1092898" y="5588"/>
                  </a:lnTo>
                  <a:lnTo>
                    <a:pt x="1086853" y="1498"/>
                  </a:lnTo>
                  <a:lnTo>
                    <a:pt x="1079398" y="0"/>
                  </a:lnTo>
                  <a:lnTo>
                    <a:pt x="1071981" y="1498"/>
                  </a:lnTo>
                  <a:lnTo>
                    <a:pt x="1065923" y="5588"/>
                  </a:lnTo>
                  <a:lnTo>
                    <a:pt x="1061847" y="11645"/>
                  </a:lnTo>
                  <a:lnTo>
                    <a:pt x="1060348" y="19050"/>
                  </a:lnTo>
                  <a:lnTo>
                    <a:pt x="1061847" y="26466"/>
                  </a:lnTo>
                  <a:lnTo>
                    <a:pt x="1065923" y="32524"/>
                  </a:lnTo>
                  <a:lnTo>
                    <a:pt x="1071981" y="36614"/>
                  </a:lnTo>
                  <a:lnTo>
                    <a:pt x="1079436" y="38100"/>
                  </a:lnTo>
                  <a:lnTo>
                    <a:pt x="1086853" y="36614"/>
                  </a:lnTo>
                  <a:lnTo>
                    <a:pt x="1092898" y="32524"/>
                  </a:lnTo>
                  <a:lnTo>
                    <a:pt x="1096987" y="26466"/>
                  </a:lnTo>
                  <a:lnTo>
                    <a:pt x="1098486" y="19050"/>
                  </a:lnTo>
                  <a:close/>
                </a:path>
                <a:path w="3108959" h="2512695">
                  <a:moveTo>
                    <a:pt x="1115250" y="2493403"/>
                  </a:moveTo>
                  <a:lnTo>
                    <a:pt x="1113751" y="2485999"/>
                  </a:lnTo>
                  <a:lnTo>
                    <a:pt x="1109662" y="2479941"/>
                  </a:lnTo>
                  <a:lnTo>
                    <a:pt x="1103617" y="2475852"/>
                  </a:lnTo>
                  <a:lnTo>
                    <a:pt x="1096162" y="2474353"/>
                  </a:lnTo>
                  <a:lnTo>
                    <a:pt x="1088745" y="2475852"/>
                  </a:lnTo>
                  <a:lnTo>
                    <a:pt x="1082687" y="2479941"/>
                  </a:lnTo>
                  <a:lnTo>
                    <a:pt x="1078611" y="2485999"/>
                  </a:lnTo>
                  <a:lnTo>
                    <a:pt x="1077112" y="2493403"/>
                  </a:lnTo>
                  <a:lnTo>
                    <a:pt x="1078611" y="2500820"/>
                  </a:lnTo>
                  <a:lnTo>
                    <a:pt x="1082687" y="2506878"/>
                  </a:lnTo>
                  <a:lnTo>
                    <a:pt x="1088745" y="2510967"/>
                  </a:lnTo>
                  <a:lnTo>
                    <a:pt x="1096200" y="2512453"/>
                  </a:lnTo>
                  <a:lnTo>
                    <a:pt x="1103617" y="2510967"/>
                  </a:lnTo>
                  <a:lnTo>
                    <a:pt x="1109662" y="2506878"/>
                  </a:lnTo>
                  <a:lnTo>
                    <a:pt x="1113751" y="2500820"/>
                  </a:lnTo>
                  <a:lnTo>
                    <a:pt x="1115250" y="2493403"/>
                  </a:lnTo>
                  <a:close/>
                </a:path>
                <a:path w="3108959" h="2512695">
                  <a:moveTo>
                    <a:pt x="1127810" y="1049832"/>
                  </a:moveTo>
                  <a:lnTo>
                    <a:pt x="1126324" y="1042416"/>
                  </a:lnTo>
                  <a:lnTo>
                    <a:pt x="1122235" y="1036358"/>
                  </a:lnTo>
                  <a:lnTo>
                    <a:pt x="1116177" y="1032281"/>
                  </a:lnTo>
                  <a:lnTo>
                    <a:pt x="1108722" y="1030782"/>
                  </a:lnTo>
                  <a:lnTo>
                    <a:pt x="1101318" y="1032281"/>
                  </a:lnTo>
                  <a:lnTo>
                    <a:pt x="1095260" y="1036358"/>
                  </a:lnTo>
                  <a:lnTo>
                    <a:pt x="1091171" y="1042416"/>
                  </a:lnTo>
                  <a:lnTo>
                    <a:pt x="1089672" y="1049832"/>
                  </a:lnTo>
                  <a:lnTo>
                    <a:pt x="1091171" y="1057249"/>
                  </a:lnTo>
                  <a:lnTo>
                    <a:pt x="1095260" y="1063294"/>
                  </a:lnTo>
                  <a:lnTo>
                    <a:pt x="1101318" y="1067384"/>
                  </a:lnTo>
                  <a:lnTo>
                    <a:pt x="1108760" y="1068882"/>
                  </a:lnTo>
                  <a:lnTo>
                    <a:pt x="1116177" y="1067384"/>
                  </a:lnTo>
                  <a:lnTo>
                    <a:pt x="1122235" y="1063294"/>
                  </a:lnTo>
                  <a:lnTo>
                    <a:pt x="1126324" y="1057249"/>
                  </a:lnTo>
                  <a:lnTo>
                    <a:pt x="1127810" y="1049832"/>
                  </a:lnTo>
                  <a:close/>
                </a:path>
                <a:path w="3108959" h="2512695">
                  <a:moveTo>
                    <a:pt x="1162151" y="1462633"/>
                  </a:moveTo>
                  <a:lnTo>
                    <a:pt x="1160653" y="1455216"/>
                  </a:lnTo>
                  <a:lnTo>
                    <a:pt x="1156576" y="1449158"/>
                  </a:lnTo>
                  <a:lnTo>
                    <a:pt x="1150518" y="1445082"/>
                  </a:lnTo>
                  <a:lnTo>
                    <a:pt x="1143063" y="1443583"/>
                  </a:lnTo>
                  <a:lnTo>
                    <a:pt x="1135646" y="1445082"/>
                  </a:lnTo>
                  <a:lnTo>
                    <a:pt x="1129601" y="1449158"/>
                  </a:lnTo>
                  <a:lnTo>
                    <a:pt x="1125512" y="1455216"/>
                  </a:lnTo>
                  <a:lnTo>
                    <a:pt x="1124013" y="1462633"/>
                  </a:lnTo>
                  <a:lnTo>
                    <a:pt x="1125512" y="1470050"/>
                  </a:lnTo>
                  <a:lnTo>
                    <a:pt x="1129601" y="1476108"/>
                  </a:lnTo>
                  <a:lnTo>
                    <a:pt x="1135646" y="1480185"/>
                  </a:lnTo>
                  <a:lnTo>
                    <a:pt x="1143101" y="1481683"/>
                  </a:lnTo>
                  <a:lnTo>
                    <a:pt x="1150518" y="1480185"/>
                  </a:lnTo>
                  <a:lnTo>
                    <a:pt x="1156576" y="1476108"/>
                  </a:lnTo>
                  <a:lnTo>
                    <a:pt x="1160653" y="1470050"/>
                  </a:lnTo>
                  <a:lnTo>
                    <a:pt x="1162151" y="1462633"/>
                  </a:lnTo>
                  <a:close/>
                </a:path>
                <a:path w="3108959" h="2512695">
                  <a:moveTo>
                    <a:pt x="1174724" y="19050"/>
                  </a:moveTo>
                  <a:lnTo>
                    <a:pt x="1173226" y="11645"/>
                  </a:lnTo>
                  <a:lnTo>
                    <a:pt x="1169136" y="5588"/>
                  </a:lnTo>
                  <a:lnTo>
                    <a:pt x="1163091" y="1498"/>
                  </a:lnTo>
                  <a:lnTo>
                    <a:pt x="1155636" y="0"/>
                  </a:lnTo>
                  <a:lnTo>
                    <a:pt x="1148219" y="1498"/>
                  </a:lnTo>
                  <a:lnTo>
                    <a:pt x="1142161" y="5588"/>
                  </a:lnTo>
                  <a:lnTo>
                    <a:pt x="1138085" y="11645"/>
                  </a:lnTo>
                  <a:lnTo>
                    <a:pt x="1136586" y="19050"/>
                  </a:lnTo>
                  <a:lnTo>
                    <a:pt x="1138085" y="26466"/>
                  </a:lnTo>
                  <a:lnTo>
                    <a:pt x="1142161" y="32524"/>
                  </a:lnTo>
                  <a:lnTo>
                    <a:pt x="1148219" y="36614"/>
                  </a:lnTo>
                  <a:lnTo>
                    <a:pt x="1155674" y="38100"/>
                  </a:lnTo>
                  <a:lnTo>
                    <a:pt x="1163091" y="36614"/>
                  </a:lnTo>
                  <a:lnTo>
                    <a:pt x="1169136" y="32524"/>
                  </a:lnTo>
                  <a:lnTo>
                    <a:pt x="1173226" y="26466"/>
                  </a:lnTo>
                  <a:lnTo>
                    <a:pt x="1174724" y="19050"/>
                  </a:lnTo>
                  <a:close/>
                </a:path>
                <a:path w="3108959" h="2512695">
                  <a:moveTo>
                    <a:pt x="1191488" y="2493403"/>
                  </a:moveTo>
                  <a:lnTo>
                    <a:pt x="1189990" y="2485999"/>
                  </a:lnTo>
                  <a:lnTo>
                    <a:pt x="1185900" y="2479941"/>
                  </a:lnTo>
                  <a:lnTo>
                    <a:pt x="1179855" y="2475852"/>
                  </a:lnTo>
                  <a:lnTo>
                    <a:pt x="1172400" y="2474353"/>
                  </a:lnTo>
                  <a:lnTo>
                    <a:pt x="1164983" y="2475852"/>
                  </a:lnTo>
                  <a:lnTo>
                    <a:pt x="1158925" y="2479941"/>
                  </a:lnTo>
                  <a:lnTo>
                    <a:pt x="1154849" y="2485999"/>
                  </a:lnTo>
                  <a:lnTo>
                    <a:pt x="1153350" y="2493403"/>
                  </a:lnTo>
                  <a:lnTo>
                    <a:pt x="1154849" y="2500820"/>
                  </a:lnTo>
                  <a:lnTo>
                    <a:pt x="1158925" y="2506878"/>
                  </a:lnTo>
                  <a:lnTo>
                    <a:pt x="1164983" y="2510967"/>
                  </a:lnTo>
                  <a:lnTo>
                    <a:pt x="1172438" y="2512453"/>
                  </a:lnTo>
                  <a:lnTo>
                    <a:pt x="1179855" y="2510967"/>
                  </a:lnTo>
                  <a:lnTo>
                    <a:pt x="1185900" y="2506878"/>
                  </a:lnTo>
                  <a:lnTo>
                    <a:pt x="1189990" y="2500820"/>
                  </a:lnTo>
                  <a:lnTo>
                    <a:pt x="1191488" y="2493403"/>
                  </a:lnTo>
                  <a:close/>
                </a:path>
                <a:path w="3108959" h="2512695">
                  <a:moveTo>
                    <a:pt x="1204048" y="1049832"/>
                  </a:moveTo>
                  <a:lnTo>
                    <a:pt x="1202563" y="1042416"/>
                  </a:lnTo>
                  <a:lnTo>
                    <a:pt x="1198473" y="1036358"/>
                  </a:lnTo>
                  <a:lnTo>
                    <a:pt x="1192415" y="1032281"/>
                  </a:lnTo>
                  <a:lnTo>
                    <a:pt x="1184960" y="1030782"/>
                  </a:lnTo>
                  <a:lnTo>
                    <a:pt x="1177556" y="1032281"/>
                  </a:lnTo>
                  <a:lnTo>
                    <a:pt x="1171498" y="1036358"/>
                  </a:lnTo>
                  <a:lnTo>
                    <a:pt x="1167409" y="1042416"/>
                  </a:lnTo>
                  <a:lnTo>
                    <a:pt x="1165910" y="1049832"/>
                  </a:lnTo>
                  <a:lnTo>
                    <a:pt x="1167409" y="1057249"/>
                  </a:lnTo>
                  <a:lnTo>
                    <a:pt x="1171498" y="1063294"/>
                  </a:lnTo>
                  <a:lnTo>
                    <a:pt x="1177556" y="1067384"/>
                  </a:lnTo>
                  <a:lnTo>
                    <a:pt x="1184998" y="1068882"/>
                  </a:lnTo>
                  <a:lnTo>
                    <a:pt x="1192415" y="1067384"/>
                  </a:lnTo>
                  <a:lnTo>
                    <a:pt x="1198473" y="1063294"/>
                  </a:lnTo>
                  <a:lnTo>
                    <a:pt x="1202563" y="1057249"/>
                  </a:lnTo>
                  <a:lnTo>
                    <a:pt x="1204048" y="1049832"/>
                  </a:lnTo>
                  <a:close/>
                </a:path>
                <a:path w="3108959" h="2512695">
                  <a:moveTo>
                    <a:pt x="1238389" y="1462633"/>
                  </a:moveTo>
                  <a:lnTo>
                    <a:pt x="1236891" y="1455216"/>
                  </a:lnTo>
                  <a:lnTo>
                    <a:pt x="1232814" y="1449158"/>
                  </a:lnTo>
                  <a:lnTo>
                    <a:pt x="1226756" y="1445082"/>
                  </a:lnTo>
                  <a:lnTo>
                    <a:pt x="1219301" y="1443583"/>
                  </a:lnTo>
                  <a:lnTo>
                    <a:pt x="1211884" y="1445082"/>
                  </a:lnTo>
                  <a:lnTo>
                    <a:pt x="1205839" y="1449158"/>
                  </a:lnTo>
                  <a:lnTo>
                    <a:pt x="1201750" y="1455216"/>
                  </a:lnTo>
                  <a:lnTo>
                    <a:pt x="1200251" y="1462633"/>
                  </a:lnTo>
                  <a:lnTo>
                    <a:pt x="1201750" y="1470050"/>
                  </a:lnTo>
                  <a:lnTo>
                    <a:pt x="1205839" y="1476108"/>
                  </a:lnTo>
                  <a:lnTo>
                    <a:pt x="1211884" y="1480185"/>
                  </a:lnTo>
                  <a:lnTo>
                    <a:pt x="1219339" y="1481683"/>
                  </a:lnTo>
                  <a:lnTo>
                    <a:pt x="1226756" y="1480185"/>
                  </a:lnTo>
                  <a:lnTo>
                    <a:pt x="1232814" y="1476108"/>
                  </a:lnTo>
                  <a:lnTo>
                    <a:pt x="1236891" y="1470050"/>
                  </a:lnTo>
                  <a:lnTo>
                    <a:pt x="1238389" y="1462633"/>
                  </a:lnTo>
                  <a:close/>
                </a:path>
                <a:path w="3108959" h="2512695">
                  <a:moveTo>
                    <a:pt x="1250962" y="19050"/>
                  </a:moveTo>
                  <a:lnTo>
                    <a:pt x="1249464" y="11645"/>
                  </a:lnTo>
                  <a:lnTo>
                    <a:pt x="1245374" y="5588"/>
                  </a:lnTo>
                  <a:lnTo>
                    <a:pt x="1239329" y="1498"/>
                  </a:lnTo>
                  <a:lnTo>
                    <a:pt x="1231874" y="0"/>
                  </a:lnTo>
                  <a:lnTo>
                    <a:pt x="1224457" y="1498"/>
                  </a:lnTo>
                  <a:lnTo>
                    <a:pt x="1218399" y="5588"/>
                  </a:lnTo>
                  <a:lnTo>
                    <a:pt x="1214323" y="11645"/>
                  </a:lnTo>
                  <a:lnTo>
                    <a:pt x="1212824" y="19050"/>
                  </a:lnTo>
                  <a:lnTo>
                    <a:pt x="1214323" y="26466"/>
                  </a:lnTo>
                  <a:lnTo>
                    <a:pt x="1218399" y="32524"/>
                  </a:lnTo>
                  <a:lnTo>
                    <a:pt x="1224457" y="36614"/>
                  </a:lnTo>
                  <a:lnTo>
                    <a:pt x="1231912" y="38100"/>
                  </a:lnTo>
                  <a:lnTo>
                    <a:pt x="1239329" y="36614"/>
                  </a:lnTo>
                  <a:lnTo>
                    <a:pt x="1245374" y="32524"/>
                  </a:lnTo>
                  <a:lnTo>
                    <a:pt x="1249464" y="26466"/>
                  </a:lnTo>
                  <a:lnTo>
                    <a:pt x="1250962" y="19050"/>
                  </a:lnTo>
                  <a:close/>
                </a:path>
                <a:path w="3108959" h="2512695">
                  <a:moveTo>
                    <a:pt x="1267726" y="2493403"/>
                  </a:moveTo>
                  <a:lnTo>
                    <a:pt x="1266228" y="2485999"/>
                  </a:lnTo>
                  <a:lnTo>
                    <a:pt x="1262138" y="2479941"/>
                  </a:lnTo>
                  <a:lnTo>
                    <a:pt x="1256093" y="2475852"/>
                  </a:lnTo>
                  <a:lnTo>
                    <a:pt x="1248638" y="2474353"/>
                  </a:lnTo>
                  <a:lnTo>
                    <a:pt x="1241221" y="2475852"/>
                  </a:lnTo>
                  <a:lnTo>
                    <a:pt x="1235163" y="2479941"/>
                  </a:lnTo>
                  <a:lnTo>
                    <a:pt x="1231087" y="2485999"/>
                  </a:lnTo>
                  <a:lnTo>
                    <a:pt x="1229588" y="2493403"/>
                  </a:lnTo>
                  <a:lnTo>
                    <a:pt x="1231087" y="2500820"/>
                  </a:lnTo>
                  <a:lnTo>
                    <a:pt x="1235163" y="2506878"/>
                  </a:lnTo>
                  <a:lnTo>
                    <a:pt x="1241221" y="2510967"/>
                  </a:lnTo>
                  <a:lnTo>
                    <a:pt x="1248676" y="2512453"/>
                  </a:lnTo>
                  <a:lnTo>
                    <a:pt x="1256093" y="2510967"/>
                  </a:lnTo>
                  <a:lnTo>
                    <a:pt x="1262138" y="2506878"/>
                  </a:lnTo>
                  <a:lnTo>
                    <a:pt x="1266228" y="2500820"/>
                  </a:lnTo>
                  <a:lnTo>
                    <a:pt x="1267726" y="2493403"/>
                  </a:lnTo>
                  <a:close/>
                </a:path>
                <a:path w="3108959" h="2512695">
                  <a:moveTo>
                    <a:pt x="1280287" y="1049832"/>
                  </a:moveTo>
                  <a:lnTo>
                    <a:pt x="1278801" y="1042416"/>
                  </a:lnTo>
                  <a:lnTo>
                    <a:pt x="1274711" y="1036358"/>
                  </a:lnTo>
                  <a:lnTo>
                    <a:pt x="1268653" y="1032281"/>
                  </a:lnTo>
                  <a:lnTo>
                    <a:pt x="1261198" y="1030782"/>
                  </a:lnTo>
                  <a:lnTo>
                    <a:pt x="1253794" y="1032281"/>
                  </a:lnTo>
                  <a:lnTo>
                    <a:pt x="1247736" y="1036358"/>
                  </a:lnTo>
                  <a:lnTo>
                    <a:pt x="1243647" y="1042416"/>
                  </a:lnTo>
                  <a:lnTo>
                    <a:pt x="1242148" y="1049832"/>
                  </a:lnTo>
                  <a:lnTo>
                    <a:pt x="1243647" y="1057249"/>
                  </a:lnTo>
                  <a:lnTo>
                    <a:pt x="1247736" y="1063294"/>
                  </a:lnTo>
                  <a:lnTo>
                    <a:pt x="1253794" y="1067384"/>
                  </a:lnTo>
                  <a:lnTo>
                    <a:pt x="1261237" y="1068882"/>
                  </a:lnTo>
                  <a:lnTo>
                    <a:pt x="1268653" y="1067384"/>
                  </a:lnTo>
                  <a:lnTo>
                    <a:pt x="1274711" y="1063294"/>
                  </a:lnTo>
                  <a:lnTo>
                    <a:pt x="1278801" y="1057249"/>
                  </a:lnTo>
                  <a:lnTo>
                    <a:pt x="1280287" y="1049832"/>
                  </a:lnTo>
                  <a:close/>
                </a:path>
                <a:path w="3108959" h="2512695">
                  <a:moveTo>
                    <a:pt x="1314627" y="1462633"/>
                  </a:moveTo>
                  <a:lnTo>
                    <a:pt x="1313129" y="1455216"/>
                  </a:lnTo>
                  <a:lnTo>
                    <a:pt x="1309052" y="1449158"/>
                  </a:lnTo>
                  <a:lnTo>
                    <a:pt x="1302994" y="1445082"/>
                  </a:lnTo>
                  <a:lnTo>
                    <a:pt x="1295539" y="1443583"/>
                  </a:lnTo>
                  <a:lnTo>
                    <a:pt x="1288122" y="1445082"/>
                  </a:lnTo>
                  <a:lnTo>
                    <a:pt x="1282077" y="1449158"/>
                  </a:lnTo>
                  <a:lnTo>
                    <a:pt x="1277988" y="1455216"/>
                  </a:lnTo>
                  <a:lnTo>
                    <a:pt x="1276489" y="1462633"/>
                  </a:lnTo>
                  <a:lnTo>
                    <a:pt x="1277988" y="1470050"/>
                  </a:lnTo>
                  <a:lnTo>
                    <a:pt x="1282077" y="1476108"/>
                  </a:lnTo>
                  <a:lnTo>
                    <a:pt x="1288122" y="1480185"/>
                  </a:lnTo>
                  <a:lnTo>
                    <a:pt x="1295577" y="1481683"/>
                  </a:lnTo>
                  <a:lnTo>
                    <a:pt x="1302994" y="1480185"/>
                  </a:lnTo>
                  <a:lnTo>
                    <a:pt x="1309052" y="1476108"/>
                  </a:lnTo>
                  <a:lnTo>
                    <a:pt x="1313129" y="1470050"/>
                  </a:lnTo>
                  <a:lnTo>
                    <a:pt x="1314627" y="1462633"/>
                  </a:lnTo>
                  <a:close/>
                </a:path>
                <a:path w="3108959" h="2512695">
                  <a:moveTo>
                    <a:pt x="1327200" y="19050"/>
                  </a:moveTo>
                  <a:lnTo>
                    <a:pt x="1325702" y="11645"/>
                  </a:lnTo>
                  <a:lnTo>
                    <a:pt x="1321612" y="5588"/>
                  </a:lnTo>
                  <a:lnTo>
                    <a:pt x="1315567" y="1498"/>
                  </a:lnTo>
                  <a:lnTo>
                    <a:pt x="1308112" y="0"/>
                  </a:lnTo>
                  <a:lnTo>
                    <a:pt x="1300695" y="1498"/>
                  </a:lnTo>
                  <a:lnTo>
                    <a:pt x="1294638" y="5588"/>
                  </a:lnTo>
                  <a:lnTo>
                    <a:pt x="1290561" y="11645"/>
                  </a:lnTo>
                  <a:lnTo>
                    <a:pt x="1289062" y="19050"/>
                  </a:lnTo>
                  <a:lnTo>
                    <a:pt x="1290561" y="26466"/>
                  </a:lnTo>
                  <a:lnTo>
                    <a:pt x="1294638" y="32524"/>
                  </a:lnTo>
                  <a:lnTo>
                    <a:pt x="1300695" y="36614"/>
                  </a:lnTo>
                  <a:lnTo>
                    <a:pt x="1308150" y="38100"/>
                  </a:lnTo>
                  <a:lnTo>
                    <a:pt x="1315567" y="36614"/>
                  </a:lnTo>
                  <a:lnTo>
                    <a:pt x="1321612" y="32524"/>
                  </a:lnTo>
                  <a:lnTo>
                    <a:pt x="1325702" y="26466"/>
                  </a:lnTo>
                  <a:lnTo>
                    <a:pt x="1327200" y="19050"/>
                  </a:lnTo>
                  <a:close/>
                </a:path>
                <a:path w="3108959" h="2512695">
                  <a:moveTo>
                    <a:pt x="1343964" y="2493403"/>
                  </a:moveTo>
                  <a:lnTo>
                    <a:pt x="1342466" y="2485999"/>
                  </a:lnTo>
                  <a:lnTo>
                    <a:pt x="1338376" y="2479941"/>
                  </a:lnTo>
                  <a:lnTo>
                    <a:pt x="1332331" y="2475852"/>
                  </a:lnTo>
                  <a:lnTo>
                    <a:pt x="1324876" y="2474353"/>
                  </a:lnTo>
                  <a:lnTo>
                    <a:pt x="1317459" y="2475852"/>
                  </a:lnTo>
                  <a:lnTo>
                    <a:pt x="1311402" y="2479941"/>
                  </a:lnTo>
                  <a:lnTo>
                    <a:pt x="1307325" y="2485999"/>
                  </a:lnTo>
                  <a:lnTo>
                    <a:pt x="1305826" y="2493403"/>
                  </a:lnTo>
                  <a:lnTo>
                    <a:pt x="1307325" y="2500820"/>
                  </a:lnTo>
                  <a:lnTo>
                    <a:pt x="1311402" y="2506878"/>
                  </a:lnTo>
                  <a:lnTo>
                    <a:pt x="1317459" y="2510967"/>
                  </a:lnTo>
                  <a:lnTo>
                    <a:pt x="1324914" y="2512453"/>
                  </a:lnTo>
                  <a:lnTo>
                    <a:pt x="1332331" y="2510967"/>
                  </a:lnTo>
                  <a:lnTo>
                    <a:pt x="1338376" y="2506878"/>
                  </a:lnTo>
                  <a:lnTo>
                    <a:pt x="1342466" y="2500820"/>
                  </a:lnTo>
                  <a:lnTo>
                    <a:pt x="1343964" y="2493403"/>
                  </a:lnTo>
                  <a:close/>
                </a:path>
                <a:path w="3108959" h="2512695">
                  <a:moveTo>
                    <a:pt x="1356525" y="1049832"/>
                  </a:moveTo>
                  <a:lnTo>
                    <a:pt x="1355039" y="1042416"/>
                  </a:lnTo>
                  <a:lnTo>
                    <a:pt x="1350949" y="1036358"/>
                  </a:lnTo>
                  <a:lnTo>
                    <a:pt x="1344891" y="1032281"/>
                  </a:lnTo>
                  <a:lnTo>
                    <a:pt x="1337437" y="1030782"/>
                  </a:lnTo>
                  <a:lnTo>
                    <a:pt x="1330032" y="1032281"/>
                  </a:lnTo>
                  <a:lnTo>
                    <a:pt x="1323975" y="1036358"/>
                  </a:lnTo>
                  <a:lnTo>
                    <a:pt x="1319885" y="1042416"/>
                  </a:lnTo>
                  <a:lnTo>
                    <a:pt x="1318387" y="1049832"/>
                  </a:lnTo>
                  <a:lnTo>
                    <a:pt x="1319885" y="1057249"/>
                  </a:lnTo>
                  <a:lnTo>
                    <a:pt x="1323975" y="1063294"/>
                  </a:lnTo>
                  <a:lnTo>
                    <a:pt x="1330032" y="1067384"/>
                  </a:lnTo>
                  <a:lnTo>
                    <a:pt x="1337475" y="1068882"/>
                  </a:lnTo>
                  <a:lnTo>
                    <a:pt x="1344891" y="1067384"/>
                  </a:lnTo>
                  <a:lnTo>
                    <a:pt x="1350949" y="1063294"/>
                  </a:lnTo>
                  <a:lnTo>
                    <a:pt x="1355039" y="1057249"/>
                  </a:lnTo>
                  <a:lnTo>
                    <a:pt x="1356525" y="1049832"/>
                  </a:lnTo>
                  <a:close/>
                </a:path>
                <a:path w="3108959" h="2512695">
                  <a:moveTo>
                    <a:pt x="1390865" y="1462633"/>
                  </a:moveTo>
                  <a:lnTo>
                    <a:pt x="1389367" y="1455216"/>
                  </a:lnTo>
                  <a:lnTo>
                    <a:pt x="1385290" y="1449158"/>
                  </a:lnTo>
                  <a:lnTo>
                    <a:pt x="1379232" y="1445082"/>
                  </a:lnTo>
                  <a:lnTo>
                    <a:pt x="1371777" y="1443583"/>
                  </a:lnTo>
                  <a:lnTo>
                    <a:pt x="1364361" y="1445082"/>
                  </a:lnTo>
                  <a:lnTo>
                    <a:pt x="1358315" y="1449158"/>
                  </a:lnTo>
                  <a:lnTo>
                    <a:pt x="1354226" y="1455216"/>
                  </a:lnTo>
                  <a:lnTo>
                    <a:pt x="1352727" y="1462633"/>
                  </a:lnTo>
                  <a:lnTo>
                    <a:pt x="1354226" y="1470050"/>
                  </a:lnTo>
                  <a:lnTo>
                    <a:pt x="1358315" y="1476108"/>
                  </a:lnTo>
                  <a:lnTo>
                    <a:pt x="1364361" y="1480185"/>
                  </a:lnTo>
                  <a:lnTo>
                    <a:pt x="1371815" y="1481683"/>
                  </a:lnTo>
                  <a:lnTo>
                    <a:pt x="1379232" y="1480185"/>
                  </a:lnTo>
                  <a:lnTo>
                    <a:pt x="1385290" y="1476108"/>
                  </a:lnTo>
                  <a:lnTo>
                    <a:pt x="1389367" y="1470050"/>
                  </a:lnTo>
                  <a:lnTo>
                    <a:pt x="1390865" y="1462633"/>
                  </a:lnTo>
                  <a:close/>
                </a:path>
                <a:path w="3108959" h="2512695">
                  <a:moveTo>
                    <a:pt x="1403438" y="19050"/>
                  </a:moveTo>
                  <a:lnTo>
                    <a:pt x="1401940" y="11645"/>
                  </a:lnTo>
                  <a:lnTo>
                    <a:pt x="1397850" y="5588"/>
                  </a:lnTo>
                  <a:lnTo>
                    <a:pt x="1391805" y="1498"/>
                  </a:lnTo>
                  <a:lnTo>
                    <a:pt x="1384350" y="0"/>
                  </a:lnTo>
                  <a:lnTo>
                    <a:pt x="1376934" y="1498"/>
                  </a:lnTo>
                  <a:lnTo>
                    <a:pt x="1370876" y="5588"/>
                  </a:lnTo>
                  <a:lnTo>
                    <a:pt x="1366799" y="11645"/>
                  </a:lnTo>
                  <a:lnTo>
                    <a:pt x="1365300" y="19050"/>
                  </a:lnTo>
                  <a:lnTo>
                    <a:pt x="1366799" y="26466"/>
                  </a:lnTo>
                  <a:lnTo>
                    <a:pt x="1370876" y="32524"/>
                  </a:lnTo>
                  <a:lnTo>
                    <a:pt x="1376934" y="36614"/>
                  </a:lnTo>
                  <a:lnTo>
                    <a:pt x="1384388" y="38100"/>
                  </a:lnTo>
                  <a:lnTo>
                    <a:pt x="1391805" y="36614"/>
                  </a:lnTo>
                  <a:lnTo>
                    <a:pt x="1397850" y="32524"/>
                  </a:lnTo>
                  <a:lnTo>
                    <a:pt x="1401940" y="26466"/>
                  </a:lnTo>
                  <a:lnTo>
                    <a:pt x="1403438" y="19050"/>
                  </a:lnTo>
                  <a:close/>
                </a:path>
                <a:path w="3108959" h="2512695">
                  <a:moveTo>
                    <a:pt x="1420202" y="2493403"/>
                  </a:moveTo>
                  <a:lnTo>
                    <a:pt x="1418704" y="2485999"/>
                  </a:lnTo>
                  <a:lnTo>
                    <a:pt x="1414614" y="2479941"/>
                  </a:lnTo>
                  <a:lnTo>
                    <a:pt x="1408569" y="2475852"/>
                  </a:lnTo>
                  <a:lnTo>
                    <a:pt x="1401114" y="2474353"/>
                  </a:lnTo>
                  <a:lnTo>
                    <a:pt x="1393698" y="2475852"/>
                  </a:lnTo>
                  <a:lnTo>
                    <a:pt x="1387640" y="2479941"/>
                  </a:lnTo>
                  <a:lnTo>
                    <a:pt x="1383563" y="2485999"/>
                  </a:lnTo>
                  <a:lnTo>
                    <a:pt x="1382064" y="2493403"/>
                  </a:lnTo>
                  <a:lnTo>
                    <a:pt x="1383563" y="2500820"/>
                  </a:lnTo>
                  <a:lnTo>
                    <a:pt x="1387640" y="2506878"/>
                  </a:lnTo>
                  <a:lnTo>
                    <a:pt x="1393698" y="2510967"/>
                  </a:lnTo>
                  <a:lnTo>
                    <a:pt x="1401152" y="2512453"/>
                  </a:lnTo>
                  <a:lnTo>
                    <a:pt x="1408569" y="2510967"/>
                  </a:lnTo>
                  <a:lnTo>
                    <a:pt x="1414614" y="2506878"/>
                  </a:lnTo>
                  <a:lnTo>
                    <a:pt x="1418704" y="2500820"/>
                  </a:lnTo>
                  <a:lnTo>
                    <a:pt x="1420202" y="2493403"/>
                  </a:lnTo>
                  <a:close/>
                </a:path>
                <a:path w="3108959" h="2512695">
                  <a:moveTo>
                    <a:pt x="1432763" y="1049832"/>
                  </a:moveTo>
                  <a:lnTo>
                    <a:pt x="1431277" y="1042416"/>
                  </a:lnTo>
                  <a:lnTo>
                    <a:pt x="1427187" y="1036358"/>
                  </a:lnTo>
                  <a:lnTo>
                    <a:pt x="1421130" y="1032281"/>
                  </a:lnTo>
                  <a:lnTo>
                    <a:pt x="1413675" y="1030782"/>
                  </a:lnTo>
                  <a:lnTo>
                    <a:pt x="1406271" y="1032281"/>
                  </a:lnTo>
                  <a:lnTo>
                    <a:pt x="1400213" y="1036358"/>
                  </a:lnTo>
                  <a:lnTo>
                    <a:pt x="1396123" y="1042416"/>
                  </a:lnTo>
                  <a:lnTo>
                    <a:pt x="1394625" y="1049832"/>
                  </a:lnTo>
                  <a:lnTo>
                    <a:pt x="1396123" y="1057249"/>
                  </a:lnTo>
                  <a:lnTo>
                    <a:pt x="1400213" y="1063294"/>
                  </a:lnTo>
                  <a:lnTo>
                    <a:pt x="1406271" y="1067384"/>
                  </a:lnTo>
                  <a:lnTo>
                    <a:pt x="1413713" y="1068882"/>
                  </a:lnTo>
                  <a:lnTo>
                    <a:pt x="1421130" y="1067384"/>
                  </a:lnTo>
                  <a:lnTo>
                    <a:pt x="1427187" y="1063294"/>
                  </a:lnTo>
                  <a:lnTo>
                    <a:pt x="1431277" y="1057249"/>
                  </a:lnTo>
                  <a:lnTo>
                    <a:pt x="1432763" y="1049832"/>
                  </a:lnTo>
                  <a:close/>
                </a:path>
                <a:path w="3108959" h="2512695">
                  <a:moveTo>
                    <a:pt x="1467104" y="1462633"/>
                  </a:moveTo>
                  <a:lnTo>
                    <a:pt x="1465605" y="1455216"/>
                  </a:lnTo>
                  <a:lnTo>
                    <a:pt x="1461528" y="1449158"/>
                  </a:lnTo>
                  <a:lnTo>
                    <a:pt x="1455470" y="1445082"/>
                  </a:lnTo>
                  <a:lnTo>
                    <a:pt x="1448015" y="1443583"/>
                  </a:lnTo>
                  <a:lnTo>
                    <a:pt x="1440599" y="1445082"/>
                  </a:lnTo>
                  <a:lnTo>
                    <a:pt x="1434553" y="1449158"/>
                  </a:lnTo>
                  <a:lnTo>
                    <a:pt x="1430464" y="1455216"/>
                  </a:lnTo>
                  <a:lnTo>
                    <a:pt x="1428965" y="1462633"/>
                  </a:lnTo>
                  <a:lnTo>
                    <a:pt x="1430464" y="1470050"/>
                  </a:lnTo>
                  <a:lnTo>
                    <a:pt x="1434553" y="1476108"/>
                  </a:lnTo>
                  <a:lnTo>
                    <a:pt x="1440599" y="1480185"/>
                  </a:lnTo>
                  <a:lnTo>
                    <a:pt x="1448054" y="1481683"/>
                  </a:lnTo>
                  <a:lnTo>
                    <a:pt x="1455470" y="1480185"/>
                  </a:lnTo>
                  <a:lnTo>
                    <a:pt x="1461528" y="1476108"/>
                  </a:lnTo>
                  <a:lnTo>
                    <a:pt x="1465605" y="1470050"/>
                  </a:lnTo>
                  <a:lnTo>
                    <a:pt x="1467104" y="1462633"/>
                  </a:lnTo>
                  <a:close/>
                </a:path>
                <a:path w="3108959" h="2512695">
                  <a:moveTo>
                    <a:pt x="1479677" y="19050"/>
                  </a:moveTo>
                  <a:lnTo>
                    <a:pt x="1478178" y="11645"/>
                  </a:lnTo>
                  <a:lnTo>
                    <a:pt x="1474089" y="5588"/>
                  </a:lnTo>
                  <a:lnTo>
                    <a:pt x="1468043" y="1498"/>
                  </a:lnTo>
                  <a:lnTo>
                    <a:pt x="1460588" y="0"/>
                  </a:lnTo>
                  <a:lnTo>
                    <a:pt x="1453172" y="1498"/>
                  </a:lnTo>
                  <a:lnTo>
                    <a:pt x="1447114" y="5588"/>
                  </a:lnTo>
                  <a:lnTo>
                    <a:pt x="1443037" y="11645"/>
                  </a:lnTo>
                  <a:lnTo>
                    <a:pt x="1441538" y="19050"/>
                  </a:lnTo>
                  <a:lnTo>
                    <a:pt x="1443037" y="26466"/>
                  </a:lnTo>
                  <a:lnTo>
                    <a:pt x="1447114" y="32524"/>
                  </a:lnTo>
                  <a:lnTo>
                    <a:pt x="1453172" y="36614"/>
                  </a:lnTo>
                  <a:lnTo>
                    <a:pt x="1460627" y="38100"/>
                  </a:lnTo>
                  <a:lnTo>
                    <a:pt x="1468043" y="36614"/>
                  </a:lnTo>
                  <a:lnTo>
                    <a:pt x="1474089" y="32524"/>
                  </a:lnTo>
                  <a:lnTo>
                    <a:pt x="1478178" y="26466"/>
                  </a:lnTo>
                  <a:lnTo>
                    <a:pt x="1479677" y="19050"/>
                  </a:lnTo>
                  <a:close/>
                </a:path>
                <a:path w="3108959" h="2512695">
                  <a:moveTo>
                    <a:pt x="1496441" y="2493403"/>
                  </a:moveTo>
                  <a:lnTo>
                    <a:pt x="1494942" y="2485999"/>
                  </a:lnTo>
                  <a:lnTo>
                    <a:pt x="1490853" y="2479941"/>
                  </a:lnTo>
                  <a:lnTo>
                    <a:pt x="1484807" y="2475852"/>
                  </a:lnTo>
                  <a:lnTo>
                    <a:pt x="1477352" y="2474353"/>
                  </a:lnTo>
                  <a:lnTo>
                    <a:pt x="1469936" y="2475852"/>
                  </a:lnTo>
                  <a:lnTo>
                    <a:pt x="1463878" y="2479941"/>
                  </a:lnTo>
                  <a:lnTo>
                    <a:pt x="1459801" y="2485999"/>
                  </a:lnTo>
                  <a:lnTo>
                    <a:pt x="1458302" y="2493403"/>
                  </a:lnTo>
                  <a:lnTo>
                    <a:pt x="1459801" y="2500820"/>
                  </a:lnTo>
                  <a:lnTo>
                    <a:pt x="1463878" y="2506878"/>
                  </a:lnTo>
                  <a:lnTo>
                    <a:pt x="1469936" y="2510967"/>
                  </a:lnTo>
                  <a:lnTo>
                    <a:pt x="1477391" y="2512453"/>
                  </a:lnTo>
                  <a:lnTo>
                    <a:pt x="1484807" y="2510967"/>
                  </a:lnTo>
                  <a:lnTo>
                    <a:pt x="1490853" y="2506878"/>
                  </a:lnTo>
                  <a:lnTo>
                    <a:pt x="1494942" y="2500820"/>
                  </a:lnTo>
                  <a:lnTo>
                    <a:pt x="1496441" y="2493403"/>
                  </a:lnTo>
                  <a:close/>
                </a:path>
                <a:path w="3108959" h="2512695">
                  <a:moveTo>
                    <a:pt x="1509001" y="1049832"/>
                  </a:moveTo>
                  <a:lnTo>
                    <a:pt x="1507515" y="1042416"/>
                  </a:lnTo>
                  <a:lnTo>
                    <a:pt x="1503426" y="1036358"/>
                  </a:lnTo>
                  <a:lnTo>
                    <a:pt x="1497368" y="1032281"/>
                  </a:lnTo>
                  <a:lnTo>
                    <a:pt x="1489913" y="1030782"/>
                  </a:lnTo>
                  <a:lnTo>
                    <a:pt x="1482509" y="1032281"/>
                  </a:lnTo>
                  <a:lnTo>
                    <a:pt x="1476451" y="1036358"/>
                  </a:lnTo>
                  <a:lnTo>
                    <a:pt x="1472361" y="1042416"/>
                  </a:lnTo>
                  <a:lnTo>
                    <a:pt x="1470863" y="1049832"/>
                  </a:lnTo>
                  <a:lnTo>
                    <a:pt x="1472361" y="1057249"/>
                  </a:lnTo>
                  <a:lnTo>
                    <a:pt x="1476451" y="1063294"/>
                  </a:lnTo>
                  <a:lnTo>
                    <a:pt x="1482509" y="1067384"/>
                  </a:lnTo>
                  <a:lnTo>
                    <a:pt x="1489951" y="1068882"/>
                  </a:lnTo>
                  <a:lnTo>
                    <a:pt x="1497368" y="1067384"/>
                  </a:lnTo>
                  <a:lnTo>
                    <a:pt x="1503426" y="1063294"/>
                  </a:lnTo>
                  <a:lnTo>
                    <a:pt x="1507515" y="1057249"/>
                  </a:lnTo>
                  <a:lnTo>
                    <a:pt x="1509001" y="1049832"/>
                  </a:lnTo>
                  <a:close/>
                </a:path>
                <a:path w="3108959" h="2512695">
                  <a:moveTo>
                    <a:pt x="1543342" y="1462633"/>
                  </a:moveTo>
                  <a:lnTo>
                    <a:pt x="1541843" y="1455216"/>
                  </a:lnTo>
                  <a:lnTo>
                    <a:pt x="1537766" y="1449158"/>
                  </a:lnTo>
                  <a:lnTo>
                    <a:pt x="1531708" y="1445082"/>
                  </a:lnTo>
                  <a:lnTo>
                    <a:pt x="1524254" y="1443583"/>
                  </a:lnTo>
                  <a:lnTo>
                    <a:pt x="1516837" y="1445082"/>
                  </a:lnTo>
                  <a:lnTo>
                    <a:pt x="1510792" y="1449158"/>
                  </a:lnTo>
                  <a:lnTo>
                    <a:pt x="1506702" y="1455216"/>
                  </a:lnTo>
                  <a:lnTo>
                    <a:pt x="1505204" y="1462633"/>
                  </a:lnTo>
                  <a:lnTo>
                    <a:pt x="1506702" y="1470050"/>
                  </a:lnTo>
                  <a:lnTo>
                    <a:pt x="1510792" y="1476108"/>
                  </a:lnTo>
                  <a:lnTo>
                    <a:pt x="1516837" y="1480185"/>
                  </a:lnTo>
                  <a:lnTo>
                    <a:pt x="1524292" y="1481683"/>
                  </a:lnTo>
                  <a:lnTo>
                    <a:pt x="1531708" y="1480185"/>
                  </a:lnTo>
                  <a:lnTo>
                    <a:pt x="1537766" y="1476108"/>
                  </a:lnTo>
                  <a:lnTo>
                    <a:pt x="1541843" y="1470050"/>
                  </a:lnTo>
                  <a:lnTo>
                    <a:pt x="1543342" y="1462633"/>
                  </a:lnTo>
                  <a:close/>
                </a:path>
                <a:path w="3108959" h="2512695">
                  <a:moveTo>
                    <a:pt x="1555915" y="19050"/>
                  </a:moveTo>
                  <a:lnTo>
                    <a:pt x="1554416" y="11645"/>
                  </a:lnTo>
                  <a:lnTo>
                    <a:pt x="1550327" y="5588"/>
                  </a:lnTo>
                  <a:lnTo>
                    <a:pt x="1544281" y="1498"/>
                  </a:lnTo>
                  <a:lnTo>
                    <a:pt x="1536827" y="0"/>
                  </a:lnTo>
                  <a:lnTo>
                    <a:pt x="1529410" y="1498"/>
                  </a:lnTo>
                  <a:lnTo>
                    <a:pt x="1523352" y="5588"/>
                  </a:lnTo>
                  <a:lnTo>
                    <a:pt x="1519275" y="11645"/>
                  </a:lnTo>
                  <a:lnTo>
                    <a:pt x="1517777" y="19050"/>
                  </a:lnTo>
                  <a:lnTo>
                    <a:pt x="1519275" y="26466"/>
                  </a:lnTo>
                  <a:lnTo>
                    <a:pt x="1523352" y="32524"/>
                  </a:lnTo>
                  <a:lnTo>
                    <a:pt x="1529410" y="36614"/>
                  </a:lnTo>
                  <a:lnTo>
                    <a:pt x="1536865" y="38100"/>
                  </a:lnTo>
                  <a:lnTo>
                    <a:pt x="1544281" y="36614"/>
                  </a:lnTo>
                  <a:lnTo>
                    <a:pt x="1550327" y="32524"/>
                  </a:lnTo>
                  <a:lnTo>
                    <a:pt x="1554416" y="26466"/>
                  </a:lnTo>
                  <a:lnTo>
                    <a:pt x="1555915" y="19050"/>
                  </a:lnTo>
                  <a:close/>
                </a:path>
                <a:path w="3108959" h="2512695">
                  <a:moveTo>
                    <a:pt x="1572679" y="2493403"/>
                  </a:moveTo>
                  <a:lnTo>
                    <a:pt x="1571180" y="2485999"/>
                  </a:lnTo>
                  <a:lnTo>
                    <a:pt x="1567091" y="2479941"/>
                  </a:lnTo>
                  <a:lnTo>
                    <a:pt x="1561045" y="2475852"/>
                  </a:lnTo>
                  <a:lnTo>
                    <a:pt x="1553591" y="2474353"/>
                  </a:lnTo>
                  <a:lnTo>
                    <a:pt x="1546174" y="2475852"/>
                  </a:lnTo>
                  <a:lnTo>
                    <a:pt x="1540116" y="2479941"/>
                  </a:lnTo>
                  <a:lnTo>
                    <a:pt x="1536039" y="2485999"/>
                  </a:lnTo>
                  <a:lnTo>
                    <a:pt x="1534541" y="2493403"/>
                  </a:lnTo>
                  <a:lnTo>
                    <a:pt x="1536039" y="2500820"/>
                  </a:lnTo>
                  <a:lnTo>
                    <a:pt x="1540116" y="2506878"/>
                  </a:lnTo>
                  <a:lnTo>
                    <a:pt x="1546174" y="2510967"/>
                  </a:lnTo>
                  <a:lnTo>
                    <a:pt x="1553629" y="2512453"/>
                  </a:lnTo>
                  <a:lnTo>
                    <a:pt x="1561045" y="2510967"/>
                  </a:lnTo>
                  <a:lnTo>
                    <a:pt x="1567091" y="2506878"/>
                  </a:lnTo>
                  <a:lnTo>
                    <a:pt x="1571180" y="2500820"/>
                  </a:lnTo>
                  <a:lnTo>
                    <a:pt x="1572679" y="2493403"/>
                  </a:lnTo>
                  <a:close/>
                </a:path>
                <a:path w="3108959" h="2512695">
                  <a:moveTo>
                    <a:pt x="1585239" y="1049832"/>
                  </a:moveTo>
                  <a:lnTo>
                    <a:pt x="1583753" y="1042416"/>
                  </a:lnTo>
                  <a:lnTo>
                    <a:pt x="1579664" y="1036358"/>
                  </a:lnTo>
                  <a:lnTo>
                    <a:pt x="1573606" y="1032281"/>
                  </a:lnTo>
                  <a:lnTo>
                    <a:pt x="1566151" y="1030782"/>
                  </a:lnTo>
                  <a:lnTo>
                    <a:pt x="1558747" y="1032281"/>
                  </a:lnTo>
                  <a:lnTo>
                    <a:pt x="1552689" y="1036358"/>
                  </a:lnTo>
                  <a:lnTo>
                    <a:pt x="1548599" y="1042416"/>
                  </a:lnTo>
                  <a:lnTo>
                    <a:pt x="1547101" y="1049832"/>
                  </a:lnTo>
                  <a:lnTo>
                    <a:pt x="1548599" y="1057249"/>
                  </a:lnTo>
                  <a:lnTo>
                    <a:pt x="1552689" y="1063294"/>
                  </a:lnTo>
                  <a:lnTo>
                    <a:pt x="1558747" y="1067384"/>
                  </a:lnTo>
                  <a:lnTo>
                    <a:pt x="1566189" y="1068882"/>
                  </a:lnTo>
                  <a:lnTo>
                    <a:pt x="1573606" y="1067384"/>
                  </a:lnTo>
                  <a:lnTo>
                    <a:pt x="1579664" y="1063294"/>
                  </a:lnTo>
                  <a:lnTo>
                    <a:pt x="1583753" y="1057249"/>
                  </a:lnTo>
                  <a:lnTo>
                    <a:pt x="1585239" y="1049832"/>
                  </a:lnTo>
                  <a:close/>
                </a:path>
                <a:path w="3108959" h="2512695">
                  <a:moveTo>
                    <a:pt x="1619580" y="1462633"/>
                  </a:moveTo>
                  <a:lnTo>
                    <a:pt x="1618081" y="1455216"/>
                  </a:lnTo>
                  <a:lnTo>
                    <a:pt x="1614004" y="1449158"/>
                  </a:lnTo>
                  <a:lnTo>
                    <a:pt x="1607947" y="1445082"/>
                  </a:lnTo>
                  <a:lnTo>
                    <a:pt x="1600492" y="1443583"/>
                  </a:lnTo>
                  <a:lnTo>
                    <a:pt x="1593075" y="1445082"/>
                  </a:lnTo>
                  <a:lnTo>
                    <a:pt x="1587030" y="1449158"/>
                  </a:lnTo>
                  <a:lnTo>
                    <a:pt x="1582940" y="1455216"/>
                  </a:lnTo>
                  <a:lnTo>
                    <a:pt x="1581442" y="1462633"/>
                  </a:lnTo>
                  <a:lnTo>
                    <a:pt x="1582940" y="1470050"/>
                  </a:lnTo>
                  <a:lnTo>
                    <a:pt x="1587030" y="1476108"/>
                  </a:lnTo>
                  <a:lnTo>
                    <a:pt x="1593075" y="1480185"/>
                  </a:lnTo>
                  <a:lnTo>
                    <a:pt x="1600530" y="1481683"/>
                  </a:lnTo>
                  <a:lnTo>
                    <a:pt x="1607947" y="1480185"/>
                  </a:lnTo>
                  <a:lnTo>
                    <a:pt x="1614004" y="1476108"/>
                  </a:lnTo>
                  <a:lnTo>
                    <a:pt x="1618081" y="1470050"/>
                  </a:lnTo>
                  <a:lnTo>
                    <a:pt x="1619580" y="1462633"/>
                  </a:lnTo>
                  <a:close/>
                </a:path>
                <a:path w="3108959" h="2512695">
                  <a:moveTo>
                    <a:pt x="1632153" y="19050"/>
                  </a:moveTo>
                  <a:lnTo>
                    <a:pt x="1630654" y="11645"/>
                  </a:lnTo>
                  <a:lnTo>
                    <a:pt x="1626565" y="5588"/>
                  </a:lnTo>
                  <a:lnTo>
                    <a:pt x="1620520" y="1498"/>
                  </a:lnTo>
                  <a:lnTo>
                    <a:pt x="1613065" y="0"/>
                  </a:lnTo>
                  <a:lnTo>
                    <a:pt x="1605648" y="1498"/>
                  </a:lnTo>
                  <a:lnTo>
                    <a:pt x="1599590" y="5588"/>
                  </a:lnTo>
                  <a:lnTo>
                    <a:pt x="1595513" y="11645"/>
                  </a:lnTo>
                  <a:lnTo>
                    <a:pt x="1594015" y="19050"/>
                  </a:lnTo>
                  <a:lnTo>
                    <a:pt x="1595513" y="26466"/>
                  </a:lnTo>
                  <a:lnTo>
                    <a:pt x="1599590" y="32524"/>
                  </a:lnTo>
                  <a:lnTo>
                    <a:pt x="1605648" y="36614"/>
                  </a:lnTo>
                  <a:lnTo>
                    <a:pt x="1613103" y="38100"/>
                  </a:lnTo>
                  <a:lnTo>
                    <a:pt x="1620520" y="36614"/>
                  </a:lnTo>
                  <a:lnTo>
                    <a:pt x="1626565" y="32524"/>
                  </a:lnTo>
                  <a:lnTo>
                    <a:pt x="1630654" y="26466"/>
                  </a:lnTo>
                  <a:lnTo>
                    <a:pt x="1632153" y="19050"/>
                  </a:lnTo>
                  <a:close/>
                </a:path>
                <a:path w="3108959" h="2512695">
                  <a:moveTo>
                    <a:pt x="1648917" y="2493403"/>
                  </a:moveTo>
                  <a:lnTo>
                    <a:pt x="1647418" y="2485999"/>
                  </a:lnTo>
                  <a:lnTo>
                    <a:pt x="1643329" y="2479941"/>
                  </a:lnTo>
                  <a:lnTo>
                    <a:pt x="1637284" y="2475852"/>
                  </a:lnTo>
                  <a:lnTo>
                    <a:pt x="1629829" y="2474353"/>
                  </a:lnTo>
                  <a:lnTo>
                    <a:pt x="1622412" y="2475852"/>
                  </a:lnTo>
                  <a:lnTo>
                    <a:pt x="1616354" y="2479941"/>
                  </a:lnTo>
                  <a:lnTo>
                    <a:pt x="1612277" y="2485999"/>
                  </a:lnTo>
                  <a:lnTo>
                    <a:pt x="1610779" y="2493403"/>
                  </a:lnTo>
                  <a:lnTo>
                    <a:pt x="1612277" y="2500820"/>
                  </a:lnTo>
                  <a:lnTo>
                    <a:pt x="1616354" y="2506878"/>
                  </a:lnTo>
                  <a:lnTo>
                    <a:pt x="1622412" y="2510967"/>
                  </a:lnTo>
                  <a:lnTo>
                    <a:pt x="1629867" y="2512453"/>
                  </a:lnTo>
                  <a:lnTo>
                    <a:pt x="1637284" y="2510967"/>
                  </a:lnTo>
                  <a:lnTo>
                    <a:pt x="1643329" y="2506878"/>
                  </a:lnTo>
                  <a:lnTo>
                    <a:pt x="1647418" y="2500820"/>
                  </a:lnTo>
                  <a:lnTo>
                    <a:pt x="1648917" y="2493403"/>
                  </a:lnTo>
                  <a:close/>
                </a:path>
                <a:path w="3108959" h="2512695">
                  <a:moveTo>
                    <a:pt x="1661477" y="1049832"/>
                  </a:moveTo>
                  <a:lnTo>
                    <a:pt x="1659991" y="1042416"/>
                  </a:lnTo>
                  <a:lnTo>
                    <a:pt x="1655902" y="1036358"/>
                  </a:lnTo>
                  <a:lnTo>
                    <a:pt x="1649844" y="1032281"/>
                  </a:lnTo>
                  <a:lnTo>
                    <a:pt x="1642389" y="1030782"/>
                  </a:lnTo>
                  <a:lnTo>
                    <a:pt x="1634985" y="1032281"/>
                  </a:lnTo>
                  <a:lnTo>
                    <a:pt x="1628927" y="1036358"/>
                  </a:lnTo>
                  <a:lnTo>
                    <a:pt x="1624838" y="1042416"/>
                  </a:lnTo>
                  <a:lnTo>
                    <a:pt x="1623339" y="1049832"/>
                  </a:lnTo>
                  <a:lnTo>
                    <a:pt x="1624838" y="1057249"/>
                  </a:lnTo>
                  <a:lnTo>
                    <a:pt x="1628927" y="1063294"/>
                  </a:lnTo>
                  <a:lnTo>
                    <a:pt x="1634985" y="1067384"/>
                  </a:lnTo>
                  <a:lnTo>
                    <a:pt x="1642427" y="1068882"/>
                  </a:lnTo>
                  <a:lnTo>
                    <a:pt x="1649844" y="1067384"/>
                  </a:lnTo>
                  <a:lnTo>
                    <a:pt x="1655902" y="1063294"/>
                  </a:lnTo>
                  <a:lnTo>
                    <a:pt x="1659991" y="1057249"/>
                  </a:lnTo>
                  <a:lnTo>
                    <a:pt x="1661477" y="1049832"/>
                  </a:lnTo>
                  <a:close/>
                </a:path>
                <a:path w="3108959" h="2512695">
                  <a:moveTo>
                    <a:pt x="1695818" y="1462633"/>
                  </a:moveTo>
                  <a:lnTo>
                    <a:pt x="1694319" y="1455216"/>
                  </a:lnTo>
                  <a:lnTo>
                    <a:pt x="1690243" y="1449158"/>
                  </a:lnTo>
                  <a:lnTo>
                    <a:pt x="1684185" y="1445082"/>
                  </a:lnTo>
                  <a:lnTo>
                    <a:pt x="1676730" y="1443583"/>
                  </a:lnTo>
                  <a:lnTo>
                    <a:pt x="1669313" y="1445082"/>
                  </a:lnTo>
                  <a:lnTo>
                    <a:pt x="1663268" y="1449158"/>
                  </a:lnTo>
                  <a:lnTo>
                    <a:pt x="1659178" y="1455216"/>
                  </a:lnTo>
                  <a:lnTo>
                    <a:pt x="1657680" y="1462633"/>
                  </a:lnTo>
                  <a:lnTo>
                    <a:pt x="1659178" y="1470050"/>
                  </a:lnTo>
                  <a:lnTo>
                    <a:pt x="1663268" y="1476108"/>
                  </a:lnTo>
                  <a:lnTo>
                    <a:pt x="1669313" y="1480185"/>
                  </a:lnTo>
                  <a:lnTo>
                    <a:pt x="1676768" y="1481683"/>
                  </a:lnTo>
                  <a:lnTo>
                    <a:pt x="1684185" y="1480185"/>
                  </a:lnTo>
                  <a:lnTo>
                    <a:pt x="1690243" y="1476108"/>
                  </a:lnTo>
                  <a:lnTo>
                    <a:pt x="1694319" y="1470050"/>
                  </a:lnTo>
                  <a:lnTo>
                    <a:pt x="1695818" y="1462633"/>
                  </a:lnTo>
                  <a:close/>
                </a:path>
                <a:path w="3108959" h="2512695">
                  <a:moveTo>
                    <a:pt x="1708391" y="19050"/>
                  </a:moveTo>
                  <a:lnTo>
                    <a:pt x="1706892" y="11645"/>
                  </a:lnTo>
                  <a:lnTo>
                    <a:pt x="1702803" y="5588"/>
                  </a:lnTo>
                  <a:lnTo>
                    <a:pt x="1696758" y="1498"/>
                  </a:lnTo>
                  <a:lnTo>
                    <a:pt x="1689303" y="0"/>
                  </a:lnTo>
                  <a:lnTo>
                    <a:pt x="1681886" y="1498"/>
                  </a:lnTo>
                  <a:lnTo>
                    <a:pt x="1675828" y="5588"/>
                  </a:lnTo>
                  <a:lnTo>
                    <a:pt x="1671751" y="11645"/>
                  </a:lnTo>
                  <a:lnTo>
                    <a:pt x="1670253" y="19050"/>
                  </a:lnTo>
                  <a:lnTo>
                    <a:pt x="1671751" y="26466"/>
                  </a:lnTo>
                  <a:lnTo>
                    <a:pt x="1675828" y="32524"/>
                  </a:lnTo>
                  <a:lnTo>
                    <a:pt x="1681886" y="36614"/>
                  </a:lnTo>
                  <a:lnTo>
                    <a:pt x="1689341" y="38100"/>
                  </a:lnTo>
                  <a:lnTo>
                    <a:pt x="1696758" y="36614"/>
                  </a:lnTo>
                  <a:lnTo>
                    <a:pt x="1702803" y="32524"/>
                  </a:lnTo>
                  <a:lnTo>
                    <a:pt x="1706892" y="26466"/>
                  </a:lnTo>
                  <a:lnTo>
                    <a:pt x="1708391" y="19050"/>
                  </a:lnTo>
                  <a:close/>
                </a:path>
                <a:path w="3108959" h="2512695">
                  <a:moveTo>
                    <a:pt x="1725155" y="2493403"/>
                  </a:moveTo>
                  <a:lnTo>
                    <a:pt x="1723656" y="2485999"/>
                  </a:lnTo>
                  <a:lnTo>
                    <a:pt x="1719567" y="2479941"/>
                  </a:lnTo>
                  <a:lnTo>
                    <a:pt x="1713522" y="2475852"/>
                  </a:lnTo>
                  <a:lnTo>
                    <a:pt x="1706067" y="2474353"/>
                  </a:lnTo>
                  <a:lnTo>
                    <a:pt x="1698650" y="2475852"/>
                  </a:lnTo>
                  <a:lnTo>
                    <a:pt x="1692592" y="2479941"/>
                  </a:lnTo>
                  <a:lnTo>
                    <a:pt x="1688515" y="2485999"/>
                  </a:lnTo>
                  <a:lnTo>
                    <a:pt x="1687017" y="2493403"/>
                  </a:lnTo>
                  <a:lnTo>
                    <a:pt x="1688515" y="2500820"/>
                  </a:lnTo>
                  <a:lnTo>
                    <a:pt x="1692592" y="2506878"/>
                  </a:lnTo>
                  <a:lnTo>
                    <a:pt x="1698650" y="2510967"/>
                  </a:lnTo>
                  <a:lnTo>
                    <a:pt x="1706105" y="2512453"/>
                  </a:lnTo>
                  <a:lnTo>
                    <a:pt x="1713522" y="2510967"/>
                  </a:lnTo>
                  <a:lnTo>
                    <a:pt x="1719567" y="2506878"/>
                  </a:lnTo>
                  <a:lnTo>
                    <a:pt x="1723656" y="2500820"/>
                  </a:lnTo>
                  <a:lnTo>
                    <a:pt x="1725155" y="2493403"/>
                  </a:lnTo>
                  <a:close/>
                </a:path>
                <a:path w="3108959" h="2512695">
                  <a:moveTo>
                    <a:pt x="1737715" y="1049832"/>
                  </a:moveTo>
                  <a:lnTo>
                    <a:pt x="1736229" y="1042416"/>
                  </a:lnTo>
                  <a:lnTo>
                    <a:pt x="1732140" y="1036358"/>
                  </a:lnTo>
                  <a:lnTo>
                    <a:pt x="1726082" y="1032281"/>
                  </a:lnTo>
                  <a:lnTo>
                    <a:pt x="1718627" y="1030782"/>
                  </a:lnTo>
                  <a:lnTo>
                    <a:pt x="1711223" y="1032281"/>
                  </a:lnTo>
                  <a:lnTo>
                    <a:pt x="1705165" y="1036358"/>
                  </a:lnTo>
                  <a:lnTo>
                    <a:pt x="1701076" y="1042416"/>
                  </a:lnTo>
                  <a:lnTo>
                    <a:pt x="1699577" y="1049832"/>
                  </a:lnTo>
                  <a:lnTo>
                    <a:pt x="1701076" y="1057249"/>
                  </a:lnTo>
                  <a:lnTo>
                    <a:pt x="1705165" y="1063294"/>
                  </a:lnTo>
                  <a:lnTo>
                    <a:pt x="1711223" y="1067384"/>
                  </a:lnTo>
                  <a:lnTo>
                    <a:pt x="1718665" y="1068882"/>
                  </a:lnTo>
                  <a:lnTo>
                    <a:pt x="1726082" y="1067384"/>
                  </a:lnTo>
                  <a:lnTo>
                    <a:pt x="1732140" y="1063294"/>
                  </a:lnTo>
                  <a:lnTo>
                    <a:pt x="1736229" y="1057249"/>
                  </a:lnTo>
                  <a:lnTo>
                    <a:pt x="1737715" y="1049832"/>
                  </a:lnTo>
                  <a:close/>
                </a:path>
                <a:path w="3108959" h="2512695">
                  <a:moveTo>
                    <a:pt x="1772056" y="1462633"/>
                  </a:moveTo>
                  <a:lnTo>
                    <a:pt x="1770557" y="1455216"/>
                  </a:lnTo>
                  <a:lnTo>
                    <a:pt x="1766481" y="1449158"/>
                  </a:lnTo>
                  <a:lnTo>
                    <a:pt x="1760423" y="1445082"/>
                  </a:lnTo>
                  <a:lnTo>
                    <a:pt x="1752968" y="1443583"/>
                  </a:lnTo>
                  <a:lnTo>
                    <a:pt x="1745551" y="1445082"/>
                  </a:lnTo>
                  <a:lnTo>
                    <a:pt x="1739506" y="1449158"/>
                  </a:lnTo>
                  <a:lnTo>
                    <a:pt x="1735416" y="1455216"/>
                  </a:lnTo>
                  <a:lnTo>
                    <a:pt x="1733918" y="1462633"/>
                  </a:lnTo>
                  <a:lnTo>
                    <a:pt x="1735416" y="1470050"/>
                  </a:lnTo>
                  <a:lnTo>
                    <a:pt x="1739506" y="1476108"/>
                  </a:lnTo>
                  <a:lnTo>
                    <a:pt x="1745551" y="1480185"/>
                  </a:lnTo>
                  <a:lnTo>
                    <a:pt x="1753006" y="1481683"/>
                  </a:lnTo>
                  <a:lnTo>
                    <a:pt x="1760423" y="1480185"/>
                  </a:lnTo>
                  <a:lnTo>
                    <a:pt x="1766481" y="1476108"/>
                  </a:lnTo>
                  <a:lnTo>
                    <a:pt x="1770557" y="1470050"/>
                  </a:lnTo>
                  <a:lnTo>
                    <a:pt x="1772056" y="1462633"/>
                  </a:lnTo>
                  <a:close/>
                </a:path>
                <a:path w="3108959" h="2512695">
                  <a:moveTo>
                    <a:pt x="1784629" y="19050"/>
                  </a:moveTo>
                  <a:lnTo>
                    <a:pt x="1783130" y="11645"/>
                  </a:lnTo>
                  <a:lnTo>
                    <a:pt x="1779041" y="5588"/>
                  </a:lnTo>
                  <a:lnTo>
                    <a:pt x="1772996" y="1498"/>
                  </a:lnTo>
                  <a:lnTo>
                    <a:pt x="1765541" y="0"/>
                  </a:lnTo>
                  <a:lnTo>
                    <a:pt x="1758124" y="1498"/>
                  </a:lnTo>
                  <a:lnTo>
                    <a:pt x="1752066" y="5588"/>
                  </a:lnTo>
                  <a:lnTo>
                    <a:pt x="1747989" y="11645"/>
                  </a:lnTo>
                  <a:lnTo>
                    <a:pt x="1746491" y="19050"/>
                  </a:lnTo>
                  <a:lnTo>
                    <a:pt x="1747989" y="26466"/>
                  </a:lnTo>
                  <a:lnTo>
                    <a:pt x="1752066" y="32524"/>
                  </a:lnTo>
                  <a:lnTo>
                    <a:pt x="1758124" y="36614"/>
                  </a:lnTo>
                  <a:lnTo>
                    <a:pt x="1765579" y="38100"/>
                  </a:lnTo>
                  <a:lnTo>
                    <a:pt x="1772996" y="36614"/>
                  </a:lnTo>
                  <a:lnTo>
                    <a:pt x="1779041" y="32524"/>
                  </a:lnTo>
                  <a:lnTo>
                    <a:pt x="1783130" y="26466"/>
                  </a:lnTo>
                  <a:lnTo>
                    <a:pt x="1784629" y="19050"/>
                  </a:lnTo>
                  <a:close/>
                </a:path>
                <a:path w="3108959" h="2512695">
                  <a:moveTo>
                    <a:pt x="1801393" y="2493403"/>
                  </a:moveTo>
                  <a:lnTo>
                    <a:pt x="1799894" y="2485999"/>
                  </a:lnTo>
                  <a:lnTo>
                    <a:pt x="1795805" y="2479941"/>
                  </a:lnTo>
                  <a:lnTo>
                    <a:pt x="1789760" y="2475852"/>
                  </a:lnTo>
                  <a:lnTo>
                    <a:pt x="1782305" y="2474353"/>
                  </a:lnTo>
                  <a:lnTo>
                    <a:pt x="1774888" y="2475852"/>
                  </a:lnTo>
                  <a:lnTo>
                    <a:pt x="1768830" y="2479941"/>
                  </a:lnTo>
                  <a:lnTo>
                    <a:pt x="1764753" y="2485999"/>
                  </a:lnTo>
                  <a:lnTo>
                    <a:pt x="1763255" y="2493403"/>
                  </a:lnTo>
                  <a:lnTo>
                    <a:pt x="1764753" y="2500820"/>
                  </a:lnTo>
                  <a:lnTo>
                    <a:pt x="1768830" y="2506878"/>
                  </a:lnTo>
                  <a:lnTo>
                    <a:pt x="1774888" y="2510967"/>
                  </a:lnTo>
                  <a:lnTo>
                    <a:pt x="1782343" y="2512453"/>
                  </a:lnTo>
                  <a:lnTo>
                    <a:pt x="1789760" y="2510967"/>
                  </a:lnTo>
                  <a:lnTo>
                    <a:pt x="1795805" y="2506878"/>
                  </a:lnTo>
                  <a:lnTo>
                    <a:pt x="1799894" y="2500820"/>
                  </a:lnTo>
                  <a:lnTo>
                    <a:pt x="1801393" y="2493403"/>
                  </a:lnTo>
                  <a:close/>
                </a:path>
                <a:path w="3108959" h="2512695">
                  <a:moveTo>
                    <a:pt x="1813953" y="1049832"/>
                  </a:moveTo>
                  <a:lnTo>
                    <a:pt x="1812467" y="1042416"/>
                  </a:lnTo>
                  <a:lnTo>
                    <a:pt x="1808378" y="1036358"/>
                  </a:lnTo>
                  <a:lnTo>
                    <a:pt x="1802320" y="1032281"/>
                  </a:lnTo>
                  <a:lnTo>
                    <a:pt x="1794865" y="1030782"/>
                  </a:lnTo>
                  <a:lnTo>
                    <a:pt x="1787461" y="1032281"/>
                  </a:lnTo>
                  <a:lnTo>
                    <a:pt x="1781403" y="1036358"/>
                  </a:lnTo>
                  <a:lnTo>
                    <a:pt x="1777314" y="1042416"/>
                  </a:lnTo>
                  <a:lnTo>
                    <a:pt x="1775815" y="1049832"/>
                  </a:lnTo>
                  <a:lnTo>
                    <a:pt x="1777314" y="1057249"/>
                  </a:lnTo>
                  <a:lnTo>
                    <a:pt x="1781403" y="1063294"/>
                  </a:lnTo>
                  <a:lnTo>
                    <a:pt x="1787461" y="1067384"/>
                  </a:lnTo>
                  <a:lnTo>
                    <a:pt x="1794903" y="1068882"/>
                  </a:lnTo>
                  <a:lnTo>
                    <a:pt x="1802320" y="1067384"/>
                  </a:lnTo>
                  <a:lnTo>
                    <a:pt x="1808378" y="1063294"/>
                  </a:lnTo>
                  <a:lnTo>
                    <a:pt x="1812467" y="1057249"/>
                  </a:lnTo>
                  <a:lnTo>
                    <a:pt x="1813953" y="1049832"/>
                  </a:lnTo>
                  <a:close/>
                </a:path>
                <a:path w="3108959" h="2512695">
                  <a:moveTo>
                    <a:pt x="1848294" y="1462633"/>
                  </a:moveTo>
                  <a:lnTo>
                    <a:pt x="1846795" y="1455216"/>
                  </a:lnTo>
                  <a:lnTo>
                    <a:pt x="1842719" y="1449158"/>
                  </a:lnTo>
                  <a:lnTo>
                    <a:pt x="1836661" y="1445082"/>
                  </a:lnTo>
                  <a:lnTo>
                    <a:pt x="1829206" y="1443583"/>
                  </a:lnTo>
                  <a:lnTo>
                    <a:pt x="1821789" y="1445082"/>
                  </a:lnTo>
                  <a:lnTo>
                    <a:pt x="1815744" y="1449158"/>
                  </a:lnTo>
                  <a:lnTo>
                    <a:pt x="1811655" y="1455216"/>
                  </a:lnTo>
                  <a:lnTo>
                    <a:pt x="1810156" y="1462633"/>
                  </a:lnTo>
                  <a:lnTo>
                    <a:pt x="1811655" y="1470050"/>
                  </a:lnTo>
                  <a:lnTo>
                    <a:pt x="1815744" y="1476108"/>
                  </a:lnTo>
                  <a:lnTo>
                    <a:pt x="1821789" y="1480185"/>
                  </a:lnTo>
                  <a:lnTo>
                    <a:pt x="1829244" y="1481683"/>
                  </a:lnTo>
                  <a:lnTo>
                    <a:pt x="1836661" y="1480185"/>
                  </a:lnTo>
                  <a:lnTo>
                    <a:pt x="1842719" y="1476108"/>
                  </a:lnTo>
                  <a:lnTo>
                    <a:pt x="1846795" y="1470050"/>
                  </a:lnTo>
                  <a:lnTo>
                    <a:pt x="1848294" y="1462633"/>
                  </a:lnTo>
                  <a:close/>
                </a:path>
                <a:path w="3108959" h="2512695">
                  <a:moveTo>
                    <a:pt x="1860867" y="19050"/>
                  </a:moveTo>
                  <a:lnTo>
                    <a:pt x="1859368" y="11645"/>
                  </a:lnTo>
                  <a:lnTo>
                    <a:pt x="1855279" y="5588"/>
                  </a:lnTo>
                  <a:lnTo>
                    <a:pt x="1849234" y="1498"/>
                  </a:lnTo>
                  <a:lnTo>
                    <a:pt x="1841779" y="0"/>
                  </a:lnTo>
                  <a:lnTo>
                    <a:pt x="1834362" y="1498"/>
                  </a:lnTo>
                  <a:lnTo>
                    <a:pt x="1828304" y="5588"/>
                  </a:lnTo>
                  <a:lnTo>
                    <a:pt x="1824228" y="11645"/>
                  </a:lnTo>
                  <a:lnTo>
                    <a:pt x="1822729" y="19050"/>
                  </a:lnTo>
                  <a:lnTo>
                    <a:pt x="1824228" y="26466"/>
                  </a:lnTo>
                  <a:lnTo>
                    <a:pt x="1828304" y="32524"/>
                  </a:lnTo>
                  <a:lnTo>
                    <a:pt x="1834362" y="36614"/>
                  </a:lnTo>
                  <a:lnTo>
                    <a:pt x="1841817" y="38100"/>
                  </a:lnTo>
                  <a:lnTo>
                    <a:pt x="1849234" y="36614"/>
                  </a:lnTo>
                  <a:lnTo>
                    <a:pt x="1855279" y="32524"/>
                  </a:lnTo>
                  <a:lnTo>
                    <a:pt x="1859368" y="26466"/>
                  </a:lnTo>
                  <a:lnTo>
                    <a:pt x="1860867" y="19050"/>
                  </a:lnTo>
                  <a:close/>
                </a:path>
                <a:path w="3108959" h="2512695">
                  <a:moveTo>
                    <a:pt x="1877631" y="2493403"/>
                  </a:moveTo>
                  <a:lnTo>
                    <a:pt x="1876132" y="2485999"/>
                  </a:lnTo>
                  <a:lnTo>
                    <a:pt x="1872043" y="2479941"/>
                  </a:lnTo>
                  <a:lnTo>
                    <a:pt x="1865998" y="2475852"/>
                  </a:lnTo>
                  <a:lnTo>
                    <a:pt x="1858543" y="2474353"/>
                  </a:lnTo>
                  <a:lnTo>
                    <a:pt x="1851126" y="2475852"/>
                  </a:lnTo>
                  <a:lnTo>
                    <a:pt x="1845068" y="2479941"/>
                  </a:lnTo>
                  <a:lnTo>
                    <a:pt x="1840992" y="2485999"/>
                  </a:lnTo>
                  <a:lnTo>
                    <a:pt x="1839493" y="2493403"/>
                  </a:lnTo>
                  <a:lnTo>
                    <a:pt x="1840992" y="2500820"/>
                  </a:lnTo>
                  <a:lnTo>
                    <a:pt x="1845068" y="2506878"/>
                  </a:lnTo>
                  <a:lnTo>
                    <a:pt x="1851126" y="2510967"/>
                  </a:lnTo>
                  <a:lnTo>
                    <a:pt x="1858581" y="2512453"/>
                  </a:lnTo>
                  <a:lnTo>
                    <a:pt x="1865998" y="2510967"/>
                  </a:lnTo>
                  <a:lnTo>
                    <a:pt x="1872043" y="2506878"/>
                  </a:lnTo>
                  <a:lnTo>
                    <a:pt x="1876132" y="2500820"/>
                  </a:lnTo>
                  <a:lnTo>
                    <a:pt x="1877631" y="2493403"/>
                  </a:lnTo>
                  <a:close/>
                </a:path>
                <a:path w="3108959" h="2512695">
                  <a:moveTo>
                    <a:pt x="1890191" y="1049832"/>
                  </a:moveTo>
                  <a:lnTo>
                    <a:pt x="1888705" y="1042416"/>
                  </a:lnTo>
                  <a:lnTo>
                    <a:pt x="1884616" y="1036358"/>
                  </a:lnTo>
                  <a:lnTo>
                    <a:pt x="1878558" y="1032281"/>
                  </a:lnTo>
                  <a:lnTo>
                    <a:pt x="1871103" y="1030782"/>
                  </a:lnTo>
                  <a:lnTo>
                    <a:pt x="1863699" y="1032281"/>
                  </a:lnTo>
                  <a:lnTo>
                    <a:pt x="1857641" y="1036358"/>
                  </a:lnTo>
                  <a:lnTo>
                    <a:pt x="1853552" y="1042416"/>
                  </a:lnTo>
                  <a:lnTo>
                    <a:pt x="1852053" y="1049832"/>
                  </a:lnTo>
                  <a:lnTo>
                    <a:pt x="1853552" y="1057249"/>
                  </a:lnTo>
                  <a:lnTo>
                    <a:pt x="1857641" y="1063294"/>
                  </a:lnTo>
                  <a:lnTo>
                    <a:pt x="1863699" y="1067384"/>
                  </a:lnTo>
                  <a:lnTo>
                    <a:pt x="1871141" y="1068882"/>
                  </a:lnTo>
                  <a:lnTo>
                    <a:pt x="1878558" y="1067384"/>
                  </a:lnTo>
                  <a:lnTo>
                    <a:pt x="1884616" y="1063294"/>
                  </a:lnTo>
                  <a:lnTo>
                    <a:pt x="1888705" y="1057249"/>
                  </a:lnTo>
                  <a:lnTo>
                    <a:pt x="1890191" y="1049832"/>
                  </a:lnTo>
                  <a:close/>
                </a:path>
                <a:path w="3108959" h="2512695">
                  <a:moveTo>
                    <a:pt x="1924532" y="1462633"/>
                  </a:moveTo>
                  <a:lnTo>
                    <a:pt x="1923034" y="1455216"/>
                  </a:lnTo>
                  <a:lnTo>
                    <a:pt x="1918957" y="1449158"/>
                  </a:lnTo>
                  <a:lnTo>
                    <a:pt x="1912899" y="1445082"/>
                  </a:lnTo>
                  <a:lnTo>
                    <a:pt x="1905444" y="1443583"/>
                  </a:lnTo>
                  <a:lnTo>
                    <a:pt x="1898027" y="1445082"/>
                  </a:lnTo>
                  <a:lnTo>
                    <a:pt x="1891982" y="1449158"/>
                  </a:lnTo>
                  <a:lnTo>
                    <a:pt x="1887893" y="1455216"/>
                  </a:lnTo>
                  <a:lnTo>
                    <a:pt x="1886394" y="1462633"/>
                  </a:lnTo>
                  <a:lnTo>
                    <a:pt x="1887893" y="1470050"/>
                  </a:lnTo>
                  <a:lnTo>
                    <a:pt x="1891982" y="1476108"/>
                  </a:lnTo>
                  <a:lnTo>
                    <a:pt x="1898027" y="1480185"/>
                  </a:lnTo>
                  <a:lnTo>
                    <a:pt x="1905482" y="1481683"/>
                  </a:lnTo>
                  <a:lnTo>
                    <a:pt x="1912899" y="1480185"/>
                  </a:lnTo>
                  <a:lnTo>
                    <a:pt x="1918957" y="1476108"/>
                  </a:lnTo>
                  <a:lnTo>
                    <a:pt x="1923034" y="1470050"/>
                  </a:lnTo>
                  <a:lnTo>
                    <a:pt x="1924532" y="1462633"/>
                  </a:lnTo>
                  <a:close/>
                </a:path>
                <a:path w="3108959" h="2512695">
                  <a:moveTo>
                    <a:pt x="1937105" y="19050"/>
                  </a:moveTo>
                  <a:lnTo>
                    <a:pt x="1935607" y="11645"/>
                  </a:lnTo>
                  <a:lnTo>
                    <a:pt x="1931517" y="5588"/>
                  </a:lnTo>
                  <a:lnTo>
                    <a:pt x="1925472" y="1498"/>
                  </a:lnTo>
                  <a:lnTo>
                    <a:pt x="1918017" y="0"/>
                  </a:lnTo>
                  <a:lnTo>
                    <a:pt x="1910600" y="1498"/>
                  </a:lnTo>
                  <a:lnTo>
                    <a:pt x="1904542" y="5588"/>
                  </a:lnTo>
                  <a:lnTo>
                    <a:pt x="1900466" y="11645"/>
                  </a:lnTo>
                  <a:lnTo>
                    <a:pt x="1898967" y="19050"/>
                  </a:lnTo>
                  <a:lnTo>
                    <a:pt x="1900466" y="26466"/>
                  </a:lnTo>
                  <a:lnTo>
                    <a:pt x="1904542" y="32524"/>
                  </a:lnTo>
                  <a:lnTo>
                    <a:pt x="1910600" y="36614"/>
                  </a:lnTo>
                  <a:lnTo>
                    <a:pt x="1918055" y="38100"/>
                  </a:lnTo>
                  <a:lnTo>
                    <a:pt x="1925472" y="36614"/>
                  </a:lnTo>
                  <a:lnTo>
                    <a:pt x="1931517" y="32524"/>
                  </a:lnTo>
                  <a:lnTo>
                    <a:pt x="1935607" y="26466"/>
                  </a:lnTo>
                  <a:lnTo>
                    <a:pt x="1937105" y="19050"/>
                  </a:lnTo>
                  <a:close/>
                </a:path>
                <a:path w="3108959" h="2512695">
                  <a:moveTo>
                    <a:pt x="1953869" y="2493403"/>
                  </a:moveTo>
                  <a:lnTo>
                    <a:pt x="1952371" y="2485999"/>
                  </a:lnTo>
                  <a:lnTo>
                    <a:pt x="1948281" y="2479941"/>
                  </a:lnTo>
                  <a:lnTo>
                    <a:pt x="1942236" y="2475852"/>
                  </a:lnTo>
                  <a:lnTo>
                    <a:pt x="1934781" y="2474353"/>
                  </a:lnTo>
                  <a:lnTo>
                    <a:pt x="1927364" y="2475852"/>
                  </a:lnTo>
                  <a:lnTo>
                    <a:pt x="1921306" y="2479941"/>
                  </a:lnTo>
                  <a:lnTo>
                    <a:pt x="1917230" y="2485999"/>
                  </a:lnTo>
                  <a:lnTo>
                    <a:pt x="1915731" y="2493403"/>
                  </a:lnTo>
                  <a:lnTo>
                    <a:pt x="1917230" y="2500820"/>
                  </a:lnTo>
                  <a:lnTo>
                    <a:pt x="1921306" y="2506878"/>
                  </a:lnTo>
                  <a:lnTo>
                    <a:pt x="1927364" y="2510967"/>
                  </a:lnTo>
                  <a:lnTo>
                    <a:pt x="1934819" y="2512453"/>
                  </a:lnTo>
                  <a:lnTo>
                    <a:pt x="1942236" y="2510967"/>
                  </a:lnTo>
                  <a:lnTo>
                    <a:pt x="1948281" y="2506878"/>
                  </a:lnTo>
                  <a:lnTo>
                    <a:pt x="1952371" y="2500820"/>
                  </a:lnTo>
                  <a:lnTo>
                    <a:pt x="1953869" y="2493403"/>
                  </a:lnTo>
                  <a:close/>
                </a:path>
                <a:path w="3108959" h="2512695">
                  <a:moveTo>
                    <a:pt x="1966429" y="1049832"/>
                  </a:moveTo>
                  <a:lnTo>
                    <a:pt x="1964944" y="1042416"/>
                  </a:lnTo>
                  <a:lnTo>
                    <a:pt x="1960854" y="1036358"/>
                  </a:lnTo>
                  <a:lnTo>
                    <a:pt x="1954796" y="1032281"/>
                  </a:lnTo>
                  <a:lnTo>
                    <a:pt x="1947341" y="1030782"/>
                  </a:lnTo>
                  <a:lnTo>
                    <a:pt x="1939937" y="1032281"/>
                  </a:lnTo>
                  <a:lnTo>
                    <a:pt x="1933879" y="1036358"/>
                  </a:lnTo>
                  <a:lnTo>
                    <a:pt x="1929790" y="1042416"/>
                  </a:lnTo>
                  <a:lnTo>
                    <a:pt x="1928291" y="1049832"/>
                  </a:lnTo>
                  <a:lnTo>
                    <a:pt x="1929790" y="1057249"/>
                  </a:lnTo>
                  <a:lnTo>
                    <a:pt x="1933879" y="1063294"/>
                  </a:lnTo>
                  <a:lnTo>
                    <a:pt x="1939937" y="1067384"/>
                  </a:lnTo>
                  <a:lnTo>
                    <a:pt x="1947379" y="1068882"/>
                  </a:lnTo>
                  <a:lnTo>
                    <a:pt x="1954796" y="1067384"/>
                  </a:lnTo>
                  <a:lnTo>
                    <a:pt x="1960854" y="1063294"/>
                  </a:lnTo>
                  <a:lnTo>
                    <a:pt x="1964944" y="1057249"/>
                  </a:lnTo>
                  <a:lnTo>
                    <a:pt x="1966429" y="1049832"/>
                  </a:lnTo>
                  <a:close/>
                </a:path>
                <a:path w="3108959" h="2512695">
                  <a:moveTo>
                    <a:pt x="2000770" y="1462633"/>
                  </a:moveTo>
                  <a:lnTo>
                    <a:pt x="1999272" y="1455216"/>
                  </a:lnTo>
                  <a:lnTo>
                    <a:pt x="1995195" y="1449158"/>
                  </a:lnTo>
                  <a:lnTo>
                    <a:pt x="1989137" y="1445082"/>
                  </a:lnTo>
                  <a:lnTo>
                    <a:pt x="1981682" y="1443583"/>
                  </a:lnTo>
                  <a:lnTo>
                    <a:pt x="1974265" y="1445082"/>
                  </a:lnTo>
                  <a:lnTo>
                    <a:pt x="1968220" y="1449158"/>
                  </a:lnTo>
                  <a:lnTo>
                    <a:pt x="1964131" y="1455216"/>
                  </a:lnTo>
                  <a:lnTo>
                    <a:pt x="1962632" y="1462633"/>
                  </a:lnTo>
                  <a:lnTo>
                    <a:pt x="1964131" y="1470050"/>
                  </a:lnTo>
                  <a:lnTo>
                    <a:pt x="1968220" y="1476108"/>
                  </a:lnTo>
                  <a:lnTo>
                    <a:pt x="1974265" y="1480185"/>
                  </a:lnTo>
                  <a:lnTo>
                    <a:pt x="1981720" y="1481683"/>
                  </a:lnTo>
                  <a:lnTo>
                    <a:pt x="1989137" y="1480185"/>
                  </a:lnTo>
                  <a:lnTo>
                    <a:pt x="1995195" y="1476108"/>
                  </a:lnTo>
                  <a:lnTo>
                    <a:pt x="1999272" y="1470050"/>
                  </a:lnTo>
                  <a:lnTo>
                    <a:pt x="2000770" y="1462633"/>
                  </a:lnTo>
                  <a:close/>
                </a:path>
                <a:path w="3108959" h="2512695">
                  <a:moveTo>
                    <a:pt x="2013343" y="19050"/>
                  </a:moveTo>
                  <a:lnTo>
                    <a:pt x="2011845" y="11645"/>
                  </a:lnTo>
                  <a:lnTo>
                    <a:pt x="2007755" y="5588"/>
                  </a:lnTo>
                  <a:lnTo>
                    <a:pt x="2001710" y="1498"/>
                  </a:lnTo>
                  <a:lnTo>
                    <a:pt x="1994255" y="0"/>
                  </a:lnTo>
                  <a:lnTo>
                    <a:pt x="1986838" y="1498"/>
                  </a:lnTo>
                  <a:lnTo>
                    <a:pt x="1980780" y="5588"/>
                  </a:lnTo>
                  <a:lnTo>
                    <a:pt x="1976704" y="11645"/>
                  </a:lnTo>
                  <a:lnTo>
                    <a:pt x="1975205" y="19050"/>
                  </a:lnTo>
                  <a:lnTo>
                    <a:pt x="1976704" y="26466"/>
                  </a:lnTo>
                  <a:lnTo>
                    <a:pt x="1980780" y="32524"/>
                  </a:lnTo>
                  <a:lnTo>
                    <a:pt x="1986838" y="36614"/>
                  </a:lnTo>
                  <a:lnTo>
                    <a:pt x="1994293" y="38100"/>
                  </a:lnTo>
                  <a:lnTo>
                    <a:pt x="2001710" y="36614"/>
                  </a:lnTo>
                  <a:lnTo>
                    <a:pt x="2007755" y="32524"/>
                  </a:lnTo>
                  <a:lnTo>
                    <a:pt x="2011845" y="26466"/>
                  </a:lnTo>
                  <a:lnTo>
                    <a:pt x="2013343" y="19050"/>
                  </a:lnTo>
                  <a:close/>
                </a:path>
                <a:path w="3108959" h="2512695">
                  <a:moveTo>
                    <a:pt x="2030107" y="2493403"/>
                  </a:moveTo>
                  <a:lnTo>
                    <a:pt x="2028609" y="2485999"/>
                  </a:lnTo>
                  <a:lnTo>
                    <a:pt x="2024519" y="2479941"/>
                  </a:lnTo>
                  <a:lnTo>
                    <a:pt x="2018474" y="2475852"/>
                  </a:lnTo>
                  <a:lnTo>
                    <a:pt x="2011019" y="2474353"/>
                  </a:lnTo>
                  <a:lnTo>
                    <a:pt x="2003602" y="2475852"/>
                  </a:lnTo>
                  <a:lnTo>
                    <a:pt x="1997544" y="2479941"/>
                  </a:lnTo>
                  <a:lnTo>
                    <a:pt x="1993468" y="2485999"/>
                  </a:lnTo>
                  <a:lnTo>
                    <a:pt x="1991969" y="2493403"/>
                  </a:lnTo>
                  <a:lnTo>
                    <a:pt x="1993468" y="2500820"/>
                  </a:lnTo>
                  <a:lnTo>
                    <a:pt x="1997544" y="2506878"/>
                  </a:lnTo>
                  <a:lnTo>
                    <a:pt x="2003602" y="2510967"/>
                  </a:lnTo>
                  <a:lnTo>
                    <a:pt x="2011057" y="2512453"/>
                  </a:lnTo>
                  <a:lnTo>
                    <a:pt x="2018474" y="2510967"/>
                  </a:lnTo>
                  <a:lnTo>
                    <a:pt x="2024519" y="2506878"/>
                  </a:lnTo>
                  <a:lnTo>
                    <a:pt x="2028609" y="2500820"/>
                  </a:lnTo>
                  <a:lnTo>
                    <a:pt x="2030107" y="2493403"/>
                  </a:lnTo>
                  <a:close/>
                </a:path>
                <a:path w="3108959" h="2512695">
                  <a:moveTo>
                    <a:pt x="2042668" y="1049832"/>
                  </a:moveTo>
                  <a:lnTo>
                    <a:pt x="2041182" y="1042416"/>
                  </a:lnTo>
                  <a:lnTo>
                    <a:pt x="2037092" y="1036358"/>
                  </a:lnTo>
                  <a:lnTo>
                    <a:pt x="2031034" y="1032281"/>
                  </a:lnTo>
                  <a:lnTo>
                    <a:pt x="2023579" y="1030782"/>
                  </a:lnTo>
                  <a:lnTo>
                    <a:pt x="2016175" y="1032281"/>
                  </a:lnTo>
                  <a:lnTo>
                    <a:pt x="2010117" y="1036358"/>
                  </a:lnTo>
                  <a:lnTo>
                    <a:pt x="2006028" y="1042416"/>
                  </a:lnTo>
                  <a:lnTo>
                    <a:pt x="2004529" y="1049832"/>
                  </a:lnTo>
                  <a:lnTo>
                    <a:pt x="2006028" y="1057249"/>
                  </a:lnTo>
                  <a:lnTo>
                    <a:pt x="2010117" y="1063294"/>
                  </a:lnTo>
                  <a:lnTo>
                    <a:pt x="2016175" y="1067384"/>
                  </a:lnTo>
                  <a:lnTo>
                    <a:pt x="2023618" y="1068882"/>
                  </a:lnTo>
                  <a:lnTo>
                    <a:pt x="2031034" y="1067384"/>
                  </a:lnTo>
                  <a:lnTo>
                    <a:pt x="2037092" y="1063294"/>
                  </a:lnTo>
                  <a:lnTo>
                    <a:pt x="2041182" y="1057249"/>
                  </a:lnTo>
                  <a:lnTo>
                    <a:pt x="2042668" y="1049832"/>
                  </a:lnTo>
                  <a:close/>
                </a:path>
                <a:path w="3108959" h="2512695">
                  <a:moveTo>
                    <a:pt x="2077008" y="1462633"/>
                  </a:moveTo>
                  <a:lnTo>
                    <a:pt x="2075510" y="1455216"/>
                  </a:lnTo>
                  <a:lnTo>
                    <a:pt x="2071433" y="1449158"/>
                  </a:lnTo>
                  <a:lnTo>
                    <a:pt x="2065375" y="1445082"/>
                  </a:lnTo>
                  <a:lnTo>
                    <a:pt x="2057920" y="1443583"/>
                  </a:lnTo>
                  <a:lnTo>
                    <a:pt x="2050503" y="1445082"/>
                  </a:lnTo>
                  <a:lnTo>
                    <a:pt x="2044458" y="1449158"/>
                  </a:lnTo>
                  <a:lnTo>
                    <a:pt x="2040369" y="1455216"/>
                  </a:lnTo>
                  <a:lnTo>
                    <a:pt x="2038870" y="1462633"/>
                  </a:lnTo>
                  <a:lnTo>
                    <a:pt x="2040369" y="1470050"/>
                  </a:lnTo>
                  <a:lnTo>
                    <a:pt x="2044458" y="1476108"/>
                  </a:lnTo>
                  <a:lnTo>
                    <a:pt x="2050503" y="1480185"/>
                  </a:lnTo>
                  <a:lnTo>
                    <a:pt x="2057958" y="1481683"/>
                  </a:lnTo>
                  <a:lnTo>
                    <a:pt x="2065375" y="1480185"/>
                  </a:lnTo>
                  <a:lnTo>
                    <a:pt x="2071433" y="1476108"/>
                  </a:lnTo>
                  <a:lnTo>
                    <a:pt x="2075510" y="1470050"/>
                  </a:lnTo>
                  <a:lnTo>
                    <a:pt x="2077008" y="1462633"/>
                  </a:lnTo>
                  <a:close/>
                </a:path>
                <a:path w="3108959" h="2512695">
                  <a:moveTo>
                    <a:pt x="2089581" y="19050"/>
                  </a:moveTo>
                  <a:lnTo>
                    <a:pt x="2088083" y="11645"/>
                  </a:lnTo>
                  <a:lnTo>
                    <a:pt x="2083993" y="5588"/>
                  </a:lnTo>
                  <a:lnTo>
                    <a:pt x="2077948" y="1498"/>
                  </a:lnTo>
                  <a:lnTo>
                    <a:pt x="2070493" y="0"/>
                  </a:lnTo>
                  <a:lnTo>
                    <a:pt x="2063076" y="1498"/>
                  </a:lnTo>
                  <a:lnTo>
                    <a:pt x="2057019" y="5588"/>
                  </a:lnTo>
                  <a:lnTo>
                    <a:pt x="2052942" y="11645"/>
                  </a:lnTo>
                  <a:lnTo>
                    <a:pt x="2051443" y="19050"/>
                  </a:lnTo>
                  <a:lnTo>
                    <a:pt x="2052942" y="26466"/>
                  </a:lnTo>
                  <a:lnTo>
                    <a:pt x="2057019" y="32524"/>
                  </a:lnTo>
                  <a:lnTo>
                    <a:pt x="2063076" y="36614"/>
                  </a:lnTo>
                  <a:lnTo>
                    <a:pt x="2070531" y="38100"/>
                  </a:lnTo>
                  <a:lnTo>
                    <a:pt x="2077948" y="36614"/>
                  </a:lnTo>
                  <a:lnTo>
                    <a:pt x="2083993" y="32524"/>
                  </a:lnTo>
                  <a:lnTo>
                    <a:pt x="2088083" y="26466"/>
                  </a:lnTo>
                  <a:lnTo>
                    <a:pt x="2089581" y="19050"/>
                  </a:lnTo>
                  <a:close/>
                </a:path>
                <a:path w="3108959" h="2512695">
                  <a:moveTo>
                    <a:pt x="2106345" y="2493403"/>
                  </a:moveTo>
                  <a:lnTo>
                    <a:pt x="2104847" y="2485999"/>
                  </a:lnTo>
                  <a:lnTo>
                    <a:pt x="2100757" y="2479941"/>
                  </a:lnTo>
                  <a:lnTo>
                    <a:pt x="2094712" y="2475852"/>
                  </a:lnTo>
                  <a:lnTo>
                    <a:pt x="2087257" y="2474353"/>
                  </a:lnTo>
                  <a:lnTo>
                    <a:pt x="2079840" y="2475852"/>
                  </a:lnTo>
                  <a:lnTo>
                    <a:pt x="2073783" y="2479941"/>
                  </a:lnTo>
                  <a:lnTo>
                    <a:pt x="2069706" y="2485999"/>
                  </a:lnTo>
                  <a:lnTo>
                    <a:pt x="2068207" y="2493403"/>
                  </a:lnTo>
                  <a:lnTo>
                    <a:pt x="2069706" y="2500820"/>
                  </a:lnTo>
                  <a:lnTo>
                    <a:pt x="2073783" y="2506878"/>
                  </a:lnTo>
                  <a:lnTo>
                    <a:pt x="2079840" y="2510967"/>
                  </a:lnTo>
                  <a:lnTo>
                    <a:pt x="2087295" y="2512453"/>
                  </a:lnTo>
                  <a:lnTo>
                    <a:pt x="2094712" y="2510967"/>
                  </a:lnTo>
                  <a:lnTo>
                    <a:pt x="2100757" y="2506878"/>
                  </a:lnTo>
                  <a:lnTo>
                    <a:pt x="2104847" y="2500820"/>
                  </a:lnTo>
                  <a:lnTo>
                    <a:pt x="2106345" y="2493403"/>
                  </a:lnTo>
                  <a:close/>
                </a:path>
                <a:path w="3108959" h="2512695">
                  <a:moveTo>
                    <a:pt x="2118906" y="1049832"/>
                  </a:moveTo>
                  <a:lnTo>
                    <a:pt x="2117420" y="1042416"/>
                  </a:lnTo>
                  <a:lnTo>
                    <a:pt x="2113330" y="1036358"/>
                  </a:lnTo>
                  <a:lnTo>
                    <a:pt x="2107273" y="1032281"/>
                  </a:lnTo>
                  <a:lnTo>
                    <a:pt x="2099818" y="1030782"/>
                  </a:lnTo>
                  <a:lnTo>
                    <a:pt x="2092413" y="1032281"/>
                  </a:lnTo>
                  <a:lnTo>
                    <a:pt x="2086356" y="1036358"/>
                  </a:lnTo>
                  <a:lnTo>
                    <a:pt x="2082266" y="1042416"/>
                  </a:lnTo>
                  <a:lnTo>
                    <a:pt x="2080768" y="1049832"/>
                  </a:lnTo>
                  <a:lnTo>
                    <a:pt x="2082266" y="1057249"/>
                  </a:lnTo>
                  <a:lnTo>
                    <a:pt x="2086356" y="1063294"/>
                  </a:lnTo>
                  <a:lnTo>
                    <a:pt x="2092413" y="1067384"/>
                  </a:lnTo>
                  <a:lnTo>
                    <a:pt x="2099856" y="1068882"/>
                  </a:lnTo>
                  <a:lnTo>
                    <a:pt x="2107273" y="1067384"/>
                  </a:lnTo>
                  <a:lnTo>
                    <a:pt x="2113330" y="1063294"/>
                  </a:lnTo>
                  <a:lnTo>
                    <a:pt x="2117420" y="1057249"/>
                  </a:lnTo>
                  <a:lnTo>
                    <a:pt x="2118906" y="1049832"/>
                  </a:lnTo>
                  <a:close/>
                </a:path>
                <a:path w="3108959" h="2512695">
                  <a:moveTo>
                    <a:pt x="2153247" y="1462633"/>
                  </a:moveTo>
                  <a:lnTo>
                    <a:pt x="2151748" y="1455216"/>
                  </a:lnTo>
                  <a:lnTo>
                    <a:pt x="2147671" y="1449158"/>
                  </a:lnTo>
                  <a:lnTo>
                    <a:pt x="2141613" y="1445082"/>
                  </a:lnTo>
                  <a:lnTo>
                    <a:pt x="2134158" y="1443583"/>
                  </a:lnTo>
                  <a:lnTo>
                    <a:pt x="2126742" y="1445082"/>
                  </a:lnTo>
                  <a:lnTo>
                    <a:pt x="2120696" y="1449158"/>
                  </a:lnTo>
                  <a:lnTo>
                    <a:pt x="2116607" y="1455216"/>
                  </a:lnTo>
                  <a:lnTo>
                    <a:pt x="2115108" y="1462633"/>
                  </a:lnTo>
                  <a:lnTo>
                    <a:pt x="2116607" y="1470050"/>
                  </a:lnTo>
                  <a:lnTo>
                    <a:pt x="2120696" y="1476108"/>
                  </a:lnTo>
                  <a:lnTo>
                    <a:pt x="2126742" y="1480185"/>
                  </a:lnTo>
                  <a:lnTo>
                    <a:pt x="2134197" y="1481683"/>
                  </a:lnTo>
                  <a:lnTo>
                    <a:pt x="2141613" y="1480185"/>
                  </a:lnTo>
                  <a:lnTo>
                    <a:pt x="2147671" y="1476108"/>
                  </a:lnTo>
                  <a:lnTo>
                    <a:pt x="2151748" y="1470050"/>
                  </a:lnTo>
                  <a:lnTo>
                    <a:pt x="2153247" y="1462633"/>
                  </a:lnTo>
                  <a:close/>
                </a:path>
                <a:path w="3108959" h="2512695">
                  <a:moveTo>
                    <a:pt x="2165820" y="19050"/>
                  </a:moveTo>
                  <a:lnTo>
                    <a:pt x="2164321" y="11645"/>
                  </a:lnTo>
                  <a:lnTo>
                    <a:pt x="2160232" y="5588"/>
                  </a:lnTo>
                  <a:lnTo>
                    <a:pt x="2154186" y="1498"/>
                  </a:lnTo>
                  <a:lnTo>
                    <a:pt x="2146731" y="0"/>
                  </a:lnTo>
                  <a:lnTo>
                    <a:pt x="2139315" y="1498"/>
                  </a:lnTo>
                  <a:lnTo>
                    <a:pt x="2133257" y="5588"/>
                  </a:lnTo>
                  <a:lnTo>
                    <a:pt x="2129180" y="11645"/>
                  </a:lnTo>
                  <a:lnTo>
                    <a:pt x="2127681" y="19050"/>
                  </a:lnTo>
                  <a:lnTo>
                    <a:pt x="2129180" y="26466"/>
                  </a:lnTo>
                  <a:lnTo>
                    <a:pt x="2133257" y="32524"/>
                  </a:lnTo>
                  <a:lnTo>
                    <a:pt x="2139315" y="36614"/>
                  </a:lnTo>
                  <a:lnTo>
                    <a:pt x="2146770" y="38100"/>
                  </a:lnTo>
                  <a:lnTo>
                    <a:pt x="2154186" y="36614"/>
                  </a:lnTo>
                  <a:lnTo>
                    <a:pt x="2160232" y="32524"/>
                  </a:lnTo>
                  <a:lnTo>
                    <a:pt x="2164321" y="26466"/>
                  </a:lnTo>
                  <a:lnTo>
                    <a:pt x="2165820" y="19050"/>
                  </a:lnTo>
                  <a:close/>
                </a:path>
                <a:path w="3108959" h="2512695">
                  <a:moveTo>
                    <a:pt x="2182584" y="2493403"/>
                  </a:moveTo>
                  <a:lnTo>
                    <a:pt x="2181085" y="2485999"/>
                  </a:lnTo>
                  <a:lnTo>
                    <a:pt x="2176996" y="2479941"/>
                  </a:lnTo>
                  <a:lnTo>
                    <a:pt x="2170950" y="2475852"/>
                  </a:lnTo>
                  <a:lnTo>
                    <a:pt x="2163495" y="2474353"/>
                  </a:lnTo>
                  <a:lnTo>
                    <a:pt x="2156079" y="2475852"/>
                  </a:lnTo>
                  <a:lnTo>
                    <a:pt x="2150021" y="2479941"/>
                  </a:lnTo>
                  <a:lnTo>
                    <a:pt x="2145944" y="2485999"/>
                  </a:lnTo>
                  <a:lnTo>
                    <a:pt x="2144445" y="2493403"/>
                  </a:lnTo>
                  <a:lnTo>
                    <a:pt x="2145944" y="2500820"/>
                  </a:lnTo>
                  <a:lnTo>
                    <a:pt x="2150021" y="2506878"/>
                  </a:lnTo>
                  <a:lnTo>
                    <a:pt x="2156079" y="2510967"/>
                  </a:lnTo>
                  <a:lnTo>
                    <a:pt x="2163534" y="2512453"/>
                  </a:lnTo>
                  <a:lnTo>
                    <a:pt x="2170950" y="2510967"/>
                  </a:lnTo>
                  <a:lnTo>
                    <a:pt x="2176996" y="2506878"/>
                  </a:lnTo>
                  <a:lnTo>
                    <a:pt x="2181085" y="2500820"/>
                  </a:lnTo>
                  <a:lnTo>
                    <a:pt x="2182584" y="2493403"/>
                  </a:lnTo>
                  <a:close/>
                </a:path>
                <a:path w="3108959" h="2512695">
                  <a:moveTo>
                    <a:pt x="2195144" y="1049832"/>
                  </a:moveTo>
                  <a:lnTo>
                    <a:pt x="2193658" y="1042416"/>
                  </a:lnTo>
                  <a:lnTo>
                    <a:pt x="2189569" y="1036358"/>
                  </a:lnTo>
                  <a:lnTo>
                    <a:pt x="2183511" y="1032281"/>
                  </a:lnTo>
                  <a:lnTo>
                    <a:pt x="2176056" y="1030782"/>
                  </a:lnTo>
                  <a:lnTo>
                    <a:pt x="2168652" y="1032281"/>
                  </a:lnTo>
                  <a:lnTo>
                    <a:pt x="2162594" y="1036358"/>
                  </a:lnTo>
                  <a:lnTo>
                    <a:pt x="2158504" y="1042416"/>
                  </a:lnTo>
                  <a:lnTo>
                    <a:pt x="2157006" y="1049832"/>
                  </a:lnTo>
                  <a:lnTo>
                    <a:pt x="2158504" y="1057249"/>
                  </a:lnTo>
                  <a:lnTo>
                    <a:pt x="2162594" y="1063294"/>
                  </a:lnTo>
                  <a:lnTo>
                    <a:pt x="2168652" y="1067384"/>
                  </a:lnTo>
                  <a:lnTo>
                    <a:pt x="2176094" y="1068882"/>
                  </a:lnTo>
                  <a:lnTo>
                    <a:pt x="2183511" y="1067384"/>
                  </a:lnTo>
                  <a:lnTo>
                    <a:pt x="2189569" y="1063294"/>
                  </a:lnTo>
                  <a:lnTo>
                    <a:pt x="2193658" y="1057249"/>
                  </a:lnTo>
                  <a:lnTo>
                    <a:pt x="2195144" y="1049832"/>
                  </a:lnTo>
                  <a:close/>
                </a:path>
                <a:path w="3108959" h="2512695">
                  <a:moveTo>
                    <a:pt x="2229485" y="1462633"/>
                  </a:moveTo>
                  <a:lnTo>
                    <a:pt x="2227986" y="1455216"/>
                  </a:lnTo>
                  <a:lnTo>
                    <a:pt x="2223909" y="1449158"/>
                  </a:lnTo>
                  <a:lnTo>
                    <a:pt x="2217851" y="1445082"/>
                  </a:lnTo>
                  <a:lnTo>
                    <a:pt x="2210397" y="1443583"/>
                  </a:lnTo>
                  <a:lnTo>
                    <a:pt x="2202980" y="1445082"/>
                  </a:lnTo>
                  <a:lnTo>
                    <a:pt x="2196935" y="1449158"/>
                  </a:lnTo>
                  <a:lnTo>
                    <a:pt x="2192845" y="1455216"/>
                  </a:lnTo>
                  <a:lnTo>
                    <a:pt x="2191347" y="1462633"/>
                  </a:lnTo>
                  <a:lnTo>
                    <a:pt x="2192845" y="1470050"/>
                  </a:lnTo>
                  <a:lnTo>
                    <a:pt x="2196935" y="1476108"/>
                  </a:lnTo>
                  <a:lnTo>
                    <a:pt x="2202980" y="1480185"/>
                  </a:lnTo>
                  <a:lnTo>
                    <a:pt x="2210435" y="1481683"/>
                  </a:lnTo>
                  <a:lnTo>
                    <a:pt x="2217851" y="1480185"/>
                  </a:lnTo>
                  <a:lnTo>
                    <a:pt x="2223909" y="1476108"/>
                  </a:lnTo>
                  <a:lnTo>
                    <a:pt x="2227986" y="1470050"/>
                  </a:lnTo>
                  <a:lnTo>
                    <a:pt x="2229485" y="1462633"/>
                  </a:lnTo>
                  <a:close/>
                </a:path>
                <a:path w="3108959" h="2512695">
                  <a:moveTo>
                    <a:pt x="2242058" y="19050"/>
                  </a:moveTo>
                  <a:lnTo>
                    <a:pt x="2240559" y="11645"/>
                  </a:lnTo>
                  <a:lnTo>
                    <a:pt x="2236470" y="5588"/>
                  </a:lnTo>
                  <a:lnTo>
                    <a:pt x="2230424" y="1498"/>
                  </a:lnTo>
                  <a:lnTo>
                    <a:pt x="2222970" y="0"/>
                  </a:lnTo>
                  <a:lnTo>
                    <a:pt x="2215553" y="1498"/>
                  </a:lnTo>
                  <a:lnTo>
                    <a:pt x="2209495" y="5588"/>
                  </a:lnTo>
                  <a:lnTo>
                    <a:pt x="2205418" y="11645"/>
                  </a:lnTo>
                  <a:lnTo>
                    <a:pt x="2203920" y="19050"/>
                  </a:lnTo>
                  <a:lnTo>
                    <a:pt x="2205418" y="26466"/>
                  </a:lnTo>
                  <a:lnTo>
                    <a:pt x="2209495" y="32524"/>
                  </a:lnTo>
                  <a:lnTo>
                    <a:pt x="2215553" y="36614"/>
                  </a:lnTo>
                  <a:lnTo>
                    <a:pt x="2223008" y="38100"/>
                  </a:lnTo>
                  <a:lnTo>
                    <a:pt x="2230424" y="36614"/>
                  </a:lnTo>
                  <a:lnTo>
                    <a:pt x="2236470" y="32524"/>
                  </a:lnTo>
                  <a:lnTo>
                    <a:pt x="2240559" y="26466"/>
                  </a:lnTo>
                  <a:lnTo>
                    <a:pt x="2242058" y="19050"/>
                  </a:lnTo>
                  <a:close/>
                </a:path>
                <a:path w="3108959" h="2512695">
                  <a:moveTo>
                    <a:pt x="2258822" y="2493403"/>
                  </a:moveTo>
                  <a:lnTo>
                    <a:pt x="2257323" y="2485999"/>
                  </a:lnTo>
                  <a:lnTo>
                    <a:pt x="2253234" y="2479941"/>
                  </a:lnTo>
                  <a:lnTo>
                    <a:pt x="2247188" y="2475852"/>
                  </a:lnTo>
                  <a:lnTo>
                    <a:pt x="2239734" y="2474353"/>
                  </a:lnTo>
                  <a:lnTo>
                    <a:pt x="2232317" y="2475852"/>
                  </a:lnTo>
                  <a:lnTo>
                    <a:pt x="2226259" y="2479941"/>
                  </a:lnTo>
                  <a:lnTo>
                    <a:pt x="2222182" y="2485999"/>
                  </a:lnTo>
                  <a:lnTo>
                    <a:pt x="2220684" y="2493403"/>
                  </a:lnTo>
                  <a:lnTo>
                    <a:pt x="2222182" y="2500820"/>
                  </a:lnTo>
                  <a:lnTo>
                    <a:pt x="2226259" y="2506878"/>
                  </a:lnTo>
                  <a:lnTo>
                    <a:pt x="2232317" y="2510967"/>
                  </a:lnTo>
                  <a:lnTo>
                    <a:pt x="2239772" y="2512453"/>
                  </a:lnTo>
                  <a:lnTo>
                    <a:pt x="2247188" y="2510967"/>
                  </a:lnTo>
                  <a:lnTo>
                    <a:pt x="2253234" y="2506878"/>
                  </a:lnTo>
                  <a:lnTo>
                    <a:pt x="2257323" y="2500820"/>
                  </a:lnTo>
                  <a:lnTo>
                    <a:pt x="2258822" y="2493403"/>
                  </a:lnTo>
                  <a:close/>
                </a:path>
                <a:path w="3108959" h="2512695">
                  <a:moveTo>
                    <a:pt x="2271382" y="1049832"/>
                  </a:moveTo>
                  <a:lnTo>
                    <a:pt x="2269896" y="1042416"/>
                  </a:lnTo>
                  <a:lnTo>
                    <a:pt x="2265807" y="1036358"/>
                  </a:lnTo>
                  <a:lnTo>
                    <a:pt x="2259749" y="1032281"/>
                  </a:lnTo>
                  <a:lnTo>
                    <a:pt x="2252294" y="1030782"/>
                  </a:lnTo>
                  <a:lnTo>
                    <a:pt x="2244890" y="1032281"/>
                  </a:lnTo>
                  <a:lnTo>
                    <a:pt x="2238832" y="1036358"/>
                  </a:lnTo>
                  <a:lnTo>
                    <a:pt x="2234742" y="1042416"/>
                  </a:lnTo>
                  <a:lnTo>
                    <a:pt x="2233244" y="1049832"/>
                  </a:lnTo>
                  <a:lnTo>
                    <a:pt x="2234742" y="1057249"/>
                  </a:lnTo>
                  <a:lnTo>
                    <a:pt x="2238832" y="1063294"/>
                  </a:lnTo>
                  <a:lnTo>
                    <a:pt x="2244890" y="1067384"/>
                  </a:lnTo>
                  <a:lnTo>
                    <a:pt x="2252332" y="1068882"/>
                  </a:lnTo>
                  <a:lnTo>
                    <a:pt x="2259749" y="1067384"/>
                  </a:lnTo>
                  <a:lnTo>
                    <a:pt x="2265807" y="1063294"/>
                  </a:lnTo>
                  <a:lnTo>
                    <a:pt x="2269896" y="1057249"/>
                  </a:lnTo>
                  <a:lnTo>
                    <a:pt x="2271382" y="1049832"/>
                  </a:lnTo>
                  <a:close/>
                </a:path>
                <a:path w="3108959" h="2512695">
                  <a:moveTo>
                    <a:pt x="2305723" y="1462633"/>
                  </a:moveTo>
                  <a:lnTo>
                    <a:pt x="2304224" y="1455216"/>
                  </a:lnTo>
                  <a:lnTo>
                    <a:pt x="2300147" y="1449158"/>
                  </a:lnTo>
                  <a:lnTo>
                    <a:pt x="2294090" y="1445082"/>
                  </a:lnTo>
                  <a:lnTo>
                    <a:pt x="2286635" y="1443583"/>
                  </a:lnTo>
                  <a:lnTo>
                    <a:pt x="2279218" y="1445082"/>
                  </a:lnTo>
                  <a:lnTo>
                    <a:pt x="2273173" y="1449158"/>
                  </a:lnTo>
                  <a:lnTo>
                    <a:pt x="2269083" y="1455216"/>
                  </a:lnTo>
                  <a:lnTo>
                    <a:pt x="2267585" y="1462633"/>
                  </a:lnTo>
                  <a:lnTo>
                    <a:pt x="2269083" y="1470050"/>
                  </a:lnTo>
                  <a:lnTo>
                    <a:pt x="2273173" y="1476108"/>
                  </a:lnTo>
                  <a:lnTo>
                    <a:pt x="2279218" y="1480185"/>
                  </a:lnTo>
                  <a:lnTo>
                    <a:pt x="2286673" y="1481683"/>
                  </a:lnTo>
                  <a:lnTo>
                    <a:pt x="2294090" y="1480185"/>
                  </a:lnTo>
                  <a:lnTo>
                    <a:pt x="2300147" y="1476108"/>
                  </a:lnTo>
                  <a:lnTo>
                    <a:pt x="2304224" y="1470050"/>
                  </a:lnTo>
                  <a:lnTo>
                    <a:pt x="2305723" y="1462633"/>
                  </a:lnTo>
                  <a:close/>
                </a:path>
                <a:path w="3108959" h="2512695">
                  <a:moveTo>
                    <a:pt x="2318296" y="19050"/>
                  </a:moveTo>
                  <a:lnTo>
                    <a:pt x="2316797" y="11645"/>
                  </a:lnTo>
                  <a:lnTo>
                    <a:pt x="2312708" y="5588"/>
                  </a:lnTo>
                  <a:lnTo>
                    <a:pt x="2306663" y="1498"/>
                  </a:lnTo>
                  <a:lnTo>
                    <a:pt x="2299208" y="0"/>
                  </a:lnTo>
                  <a:lnTo>
                    <a:pt x="2291791" y="1498"/>
                  </a:lnTo>
                  <a:lnTo>
                    <a:pt x="2285733" y="5588"/>
                  </a:lnTo>
                  <a:lnTo>
                    <a:pt x="2281656" y="11645"/>
                  </a:lnTo>
                  <a:lnTo>
                    <a:pt x="2280158" y="19050"/>
                  </a:lnTo>
                  <a:lnTo>
                    <a:pt x="2281656" y="26466"/>
                  </a:lnTo>
                  <a:lnTo>
                    <a:pt x="2285733" y="32524"/>
                  </a:lnTo>
                  <a:lnTo>
                    <a:pt x="2291791" y="36614"/>
                  </a:lnTo>
                  <a:lnTo>
                    <a:pt x="2299246" y="38100"/>
                  </a:lnTo>
                  <a:lnTo>
                    <a:pt x="2306663" y="36614"/>
                  </a:lnTo>
                  <a:lnTo>
                    <a:pt x="2312708" y="32524"/>
                  </a:lnTo>
                  <a:lnTo>
                    <a:pt x="2316797" y="26466"/>
                  </a:lnTo>
                  <a:lnTo>
                    <a:pt x="2318296" y="19050"/>
                  </a:lnTo>
                  <a:close/>
                </a:path>
                <a:path w="3108959" h="2512695">
                  <a:moveTo>
                    <a:pt x="2335060" y="2493403"/>
                  </a:moveTo>
                  <a:lnTo>
                    <a:pt x="2333561" y="2485999"/>
                  </a:lnTo>
                  <a:lnTo>
                    <a:pt x="2329472" y="2479941"/>
                  </a:lnTo>
                  <a:lnTo>
                    <a:pt x="2323427" y="2475852"/>
                  </a:lnTo>
                  <a:lnTo>
                    <a:pt x="2315972" y="2474353"/>
                  </a:lnTo>
                  <a:lnTo>
                    <a:pt x="2308555" y="2475852"/>
                  </a:lnTo>
                  <a:lnTo>
                    <a:pt x="2302497" y="2479941"/>
                  </a:lnTo>
                  <a:lnTo>
                    <a:pt x="2298420" y="2485999"/>
                  </a:lnTo>
                  <a:lnTo>
                    <a:pt x="2296922" y="2493403"/>
                  </a:lnTo>
                  <a:lnTo>
                    <a:pt x="2298420" y="2500820"/>
                  </a:lnTo>
                  <a:lnTo>
                    <a:pt x="2302497" y="2506878"/>
                  </a:lnTo>
                  <a:lnTo>
                    <a:pt x="2308555" y="2510967"/>
                  </a:lnTo>
                  <a:lnTo>
                    <a:pt x="2316010" y="2512453"/>
                  </a:lnTo>
                  <a:lnTo>
                    <a:pt x="2323427" y="2510967"/>
                  </a:lnTo>
                  <a:lnTo>
                    <a:pt x="2329472" y="2506878"/>
                  </a:lnTo>
                  <a:lnTo>
                    <a:pt x="2333561" y="2500820"/>
                  </a:lnTo>
                  <a:lnTo>
                    <a:pt x="2335060" y="2493403"/>
                  </a:lnTo>
                  <a:close/>
                </a:path>
                <a:path w="3108959" h="2512695">
                  <a:moveTo>
                    <a:pt x="2347620" y="1049832"/>
                  </a:moveTo>
                  <a:lnTo>
                    <a:pt x="2346134" y="1042416"/>
                  </a:lnTo>
                  <a:lnTo>
                    <a:pt x="2342045" y="1036358"/>
                  </a:lnTo>
                  <a:lnTo>
                    <a:pt x="2335987" y="1032281"/>
                  </a:lnTo>
                  <a:lnTo>
                    <a:pt x="2328532" y="1030782"/>
                  </a:lnTo>
                  <a:lnTo>
                    <a:pt x="2321128" y="1032281"/>
                  </a:lnTo>
                  <a:lnTo>
                    <a:pt x="2315070" y="1036358"/>
                  </a:lnTo>
                  <a:lnTo>
                    <a:pt x="2310981" y="1042416"/>
                  </a:lnTo>
                  <a:lnTo>
                    <a:pt x="2309482" y="1049832"/>
                  </a:lnTo>
                  <a:lnTo>
                    <a:pt x="2310981" y="1057249"/>
                  </a:lnTo>
                  <a:lnTo>
                    <a:pt x="2315070" y="1063294"/>
                  </a:lnTo>
                  <a:lnTo>
                    <a:pt x="2321128" y="1067384"/>
                  </a:lnTo>
                  <a:lnTo>
                    <a:pt x="2328570" y="1068882"/>
                  </a:lnTo>
                  <a:lnTo>
                    <a:pt x="2335987" y="1067384"/>
                  </a:lnTo>
                  <a:lnTo>
                    <a:pt x="2342045" y="1063294"/>
                  </a:lnTo>
                  <a:lnTo>
                    <a:pt x="2346134" y="1057249"/>
                  </a:lnTo>
                  <a:lnTo>
                    <a:pt x="2347620" y="1049832"/>
                  </a:lnTo>
                  <a:close/>
                </a:path>
                <a:path w="3108959" h="2512695">
                  <a:moveTo>
                    <a:pt x="2381961" y="1462633"/>
                  </a:moveTo>
                  <a:lnTo>
                    <a:pt x="2380462" y="1455216"/>
                  </a:lnTo>
                  <a:lnTo>
                    <a:pt x="2376386" y="1449158"/>
                  </a:lnTo>
                  <a:lnTo>
                    <a:pt x="2370328" y="1445082"/>
                  </a:lnTo>
                  <a:lnTo>
                    <a:pt x="2362873" y="1443583"/>
                  </a:lnTo>
                  <a:lnTo>
                    <a:pt x="2355456" y="1445082"/>
                  </a:lnTo>
                  <a:lnTo>
                    <a:pt x="2349411" y="1449158"/>
                  </a:lnTo>
                  <a:lnTo>
                    <a:pt x="2345321" y="1455216"/>
                  </a:lnTo>
                  <a:lnTo>
                    <a:pt x="2343823" y="1462633"/>
                  </a:lnTo>
                  <a:lnTo>
                    <a:pt x="2345321" y="1470050"/>
                  </a:lnTo>
                  <a:lnTo>
                    <a:pt x="2349411" y="1476108"/>
                  </a:lnTo>
                  <a:lnTo>
                    <a:pt x="2355456" y="1480185"/>
                  </a:lnTo>
                  <a:lnTo>
                    <a:pt x="2362911" y="1481683"/>
                  </a:lnTo>
                  <a:lnTo>
                    <a:pt x="2370328" y="1480185"/>
                  </a:lnTo>
                  <a:lnTo>
                    <a:pt x="2376386" y="1476108"/>
                  </a:lnTo>
                  <a:lnTo>
                    <a:pt x="2380462" y="1470050"/>
                  </a:lnTo>
                  <a:lnTo>
                    <a:pt x="2381961" y="1462633"/>
                  </a:lnTo>
                  <a:close/>
                </a:path>
                <a:path w="3108959" h="2512695">
                  <a:moveTo>
                    <a:pt x="2394534" y="19050"/>
                  </a:moveTo>
                  <a:lnTo>
                    <a:pt x="2393035" y="11645"/>
                  </a:lnTo>
                  <a:lnTo>
                    <a:pt x="2388946" y="5588"/>
                  </a:lnTo>
                  <a:lnTo>
                    <a:pt x="2382901" y="1498"/>
                  </a:lnTo>
                  <a:lnTo>
                    <a:pt x="2375446" y="0"/>
                  </a:lnTo>
                  <a:lnTo>
                    <a:pt x="2368029" y="1498"/>
                  </a:lnTo>
                  <a:lnTo>
                    <a:pt x="2361971" y="5588"/>
                  </a:lnTo>
                  <a:lnTo>
                    <a:pt x="2357894" y="11645"/>
                  </a:lnTo>
                  <a:lnTo>
                    <a:pt x="2356396" y="19050"/>
                  </a:lnTo>
                  <a:lnTo>
                    <a:pt x="2357894" y="26466"/>
                  </a:lnTo>
                  <a:lnTo>
                    <a:pt x="2361971" y="32524"/>
                  </a:lnTo>
                  <a:lnTo>
                    <a:pt x="2368029" y="36614"/>
                  </a:lnTo>
                  <a:lnTo>
                    <a:pt x="2375484" y="38100"/>
                  </a:lnTo>
                  <a:lnTo>
                    <a:pt x="2382901" y="36614"/>
                  </a:lnTo>
                  <a:lnTo>
                    <a:pt x="2388946" y="32524"/>
                  </a:lnTo>
                  <a:lnTo>
                    <a:pt x="2393035" y="26466"/>
                  </a:lnTo>
                  <a:lnTo>
                    <a:pt x="2394534" y="19050"/>
                  </a:lnTo>
                  <a:close/>
                </a:path>
                <a:path w="3108959" h="2512695">
                  <a:moveTo>
                    <a:pt x="2411298" y="2493403"/>
                  </a:moveTo>
                  <a:lnTo>
                    <a:pt x="2409799" y="2485999"/>
                  </a:lnTo>
                  <a:lnTo>
                    <a:pt x="2405710" y="2479941"/>
                  </a:lnTo>
                  <a:lnTo>
                    <a:pt x="2399665" y="2475852"/>
                  </a:lnTo>
                  <a:lnTo>
                    <a:pt x="2392210" y="2474353"/>
                  </a:lnTo>
                  <a:lnTo>
                    <a:pt x="2384793" y="2475852"/>
                  </a:lnTo>
                  <a:lnTo>
                    <a:pt x="2378735" y="2479941"/>
                  </a:lnTo>
                  <a:lnTo>
                    <a:pt x="2374658" y="2485999"/>
                  </a:lnTo>
                  <a:lnTo>
                    <a:pt x="2373160" y="2493403"/>
                  </a:lnTo>
                  <a:lnTo>
                    <a:pt x="2374658" y="2500820"/>
                  </a:lnTo>
                  <a:lnTo>
                    <a:pt x="2378735" y="2506878"/>
                  </a:lnTo>
                  <a:lnTo>
                    <a:pt x="2384793" y="2510967"/>
                  </a:lnTo>
                  <a:lnTo>
                    <a:pt x="2392248" y="2512453"/>
                  </a:lnTo>
                  <a:lnTo>
                    <a:pt x="2399665" y="2510967"/>
                  </a:lnTo>
                  <a:lnTo>
                    <a:pt x="2405710" y="2506878"/>
                  </a:lnTo>
                  <a:lnTo>
                    <a:pt x="2409799" y="2500820"/>
                  </a:lnTo>
                  <a:lnTo>
                    <a:pt x="2411298" y="2493403"/>
                  </a:lnTo>
                  <a:close/>
                </a:path>
                <a:path w="3108959" h="2512695">
                  <a:moveTo>
                    <a:pt x="2423858" y="1049832"/>
                  </a:moveTo>
                  <a:lnTo>
                    <a:pt x="2422372" y="1042416"/>
                  </a:lnTo>
                  <a:lnTo>
                    <a:pt x="2418283" y="1036358"/>
                  </a:lnTo>
                  <a:lnTo>
                    <a:pt x="2412225" y="1032281"/>
                  </a:lnTo>
                  <a:lnTo>
                    <a:pt x="2404770" y="1030782"/>
                  </a:lnTo>
                  <a:lnTo>
                    <a:pt x="2397366" y="1032281"/>
                  </a:lnTo>
                  <a:lnTo>
                    <a:pt x="2391308" y="1036358"/>
                  </a:lnTo>
                  <a:lnTo>
                    <a:pt x="2387219" y="1042416"/>
                  </a:lnTo>
                  <a:lnTo>
                    <a:pt x="2385720" y="1049832"/>
                  </a:lnTo>
                  <a:lnTo>
                    <a:pt x="2387219" y="1057249"/>
                  </a:lnTo>
                  <a:lnTo>
                    <a:pt x="2391308" y="1063294"/>
                  </a:lnTo>
                  <a:lnTo>
                    <a:pt x="2397366" y="1067384"/>
                  </a:lnTo>
                  <a:lnTo>
                    <a:pt x="2404808" y="1068882"/>
                  </a:lnTo>
                  <a:lnTo>
                    <a:pt x="2412225" y="1067384"/>
                  </a:lnTo>
                  <a:lnTo>
                    <a:pt x="2418283" y="1063294"/>
                  </a:lnTo>
                  <a:lnTo>
                    <a:pt x="2422372" y="1057249"/>
                  </a:lnTo>
                  <a:lnTo>
                    <a:pt x="2423858" y="1049832"/>
                  </a:lnTo>
                  <a:close/>
                </a:path>
                <a:path w="3108959" h="2512695">
                  <a:moveTo>
                    <a:pt x="2458199" y="1462633"/>
                  </a:moveTo>
                  <a:lnTo>
                    <a:pt x="2456700" y="1455216"/>
                  </a:lnTo>
                  <a:lnTo>
                    <a:pt x="2452624" y="1449158"/>
                  </a:lnTo>
                  <a:lnTo>
                    <a:pt x="2446566" y="1445082"/>
                  </a:lnTo>
                  <a:lnTo>
                    <a:pt x="2439111" y="1443583"/>
                  </a:lnTo>
                  <a:lnTo>
                    <a:pt x="2431694" y="1445082"/>
                  </a:lnTo>
                  <a:lnTo>
                    <a:pt x="2425649" y="1449158"/>
                  </a:lnTo>
                  <a:lnTo>
                    <a:pt x="2421559" y="1455216"/>
                  </a:lnTo>
                  <a:lnTo>
                    <a:pt x="2420061" y="1462633"/>
                  </a:lnTo>
                  <a:lnTo>
                    <a:pt x="2421559" y="1470050"/>
                  </a:lnTo>
                  <a:lnTo>
                    <a:pt x="2425649" y="1476108"/>
                  </a:lnTo>
                  <a:lnTo>
                    <a:pt x="2431694" y="1480185"/>
                  </a:lnTo>
                  <a:lnTo>
                    <a:pt x="2439149" y="1481683"/>
                  </a:lnTo>
                  <a:lnTo>
                    <a:pt x="2446566" y="1480185"/>
                  </a:lnTo>
                  <a:lnTo>
                    <a:pt x="2452624" y="1476108"/>
                  </a:lnTo>
                  <a:lnTo>
                    <a:pt x="2456700" y="1470050"/>
                  </a:lnTo>
                  <a:lnTo>
                    <a:pt x="2458199" y="1462633"/>
                  </a:lnTo>
                  <a:close/>
                </a:path>
                <a:path w="3108959" h="2512695">
                  <a:moveTo>
                    <a:pt x="2470772" y="19050"/>
                  </a:moveTo>
                  <a:lnTo>
                    <a:pt x="2469273" y="11645"/>
                  </a:lnTo>
                  <a:lnTo>
                    <a:pt x="2465184" y="5588"/>
                  </a:lnTo>
                  <a:lnTo>
                    <a:pt x="2459139" y="1498"/>
                  </a:lnTo>
                  <a:lnTo>
                    <a:pt x="2451684" y="0"/>
                  </a:lnTo>
                  <a:lnTo>
                    <a:pt x="2444267" y="1498"/>
                  </a:lnTo>
                  <a:lnTo>
                    <a:pt x="2438209" y="5588"/>
                  </a:lnTo>
                  <a:lnTo>
                    <a:pt x="2434132" y="11645"/>
                  </a:lnTo>
                  <a:lnTo>
                    <a:pt x="2432634" y="19050"/>
                  </a:lnTo>
                  <a:lnTo>
                    <a:pt x="2434132" y="26466"/>
                  </a:lnTo>
                  <a:lnTo>
                    <a:pt x="2438209" y="32524"/>
                  </a:lnTo>
                  <a:lnTo>
                    <a:pt x="2444267" y="36614"/>
                  </a:lnTo>
                  <a:lnTo>
                    <a:pt x="2451722" y="38100"/>
                  </a:lnTo>
                  <a:lnTo>
                    <a:pt x="2459139" y="36614"/>
                  </a:lnTo>
                  <a:lnTo>
                    <a:pt x="2465184" y="32524"/>
                  </a:lnTo>
                  <a:lnTo>
                    <a:pt x="2469273" y="26466"/>
                  </a:lnTo>
                  <a:lnTo>
                    <a:pt x="2470772" y="19050"/>
                  </a:lnTo>
                  <a:close/>
                </a:path>
                <a:path w="3108959" h="2512695">
                  <a:moveTo>
                    <a:pt x="2487536" y="2493403"/>
                  </a:moveTo>
                  <a:lnTo>
                    <a:pt x="2486037" y="2485999"/>
                  </a:lnTo>
                  <a:lnTo>
                    <a:pt x="2481948" y="2479941"/>
                  </a:lnTo>
                  <a:lnTo>
                    <a:pt x="2475903" y="2475852"/>
                  </a:lnTo>
                  <a:lnTo>
                    <a:pt x="2468448" y="2474353"/>
                  </a:lnTo>
                  <a:lnTo>
                    <a:pt x="2461031" y="2475852"/>
                  </a:lnTo>
                  <a:lnTo>
                    <a:pt x="2454973" y="2479941"/>
                  </a:lnTo>
                  <a:lnTo>
                    <a:pt x="2450896" y="2485999"/>
                  </a:lnTo>
                  <a:lnTo>
                    <a:pt x="2449398" y="2493403"/>
                  </a:lnTo>
                  <a:lnTo>
                    <a:pt x="2450896" y="2500820"/>
                  </a:lnTo>
                  <a:lnTo>
                    <a:pt x="2454973" y="2506878"/>
                  </a:lnTo>
                  <a:lnTo>
                    <a:pt x="2461031" y="2510967"/>
                  </a:lnTo>
                  <a:lnTo>
                    <a:pt x="2468486" y="2512453"/>
                  </a:lnTo>
                  <a:lnTo>
                    <a:pt x="2475903" y="2510967"/>
                  </a:lnTo>
                  <a:lnTo>
                    <a:pt x="2481948" y="2506878"/>
                  </a:lnTo>
                  <a:lnTo>
                    <a:pt x="2486037" y="2500820"/>
                  </a:lnTo>
                  <a:lnTo>
                    <a:pt x="2487536" y="2493403"/>
                  </a:lnTo>
                  <a:close/>
                </a:path>
                <a:path w="3108959" h="2512695">
                  <a:moveTo>
                    <a:pt x="2500096" y="1049832"/>
                  </a:moveTo>
                  <a:lnTo>
                    <a:pt x="2498610" y="1042416"/>
                  </a:lnTo>
                  <a:lnTo>
                    <a:pt x="2494521" y="1036358"/>
                  </a:lnTo>
                  <a:lnTo>
                    <a:pt x="2488463" y="1032281"/>
                  </a:lnTo>
                  <a:lnTo>
                    <a:pt x="2481008" y="1030782"/>
                  </a:lnTo>
                  <a:lnTo>
                    <a:pt x="2473604" y="1032281"/>
                  </a:lnTo>
                  <a:lnTo>
                    <a:pt x="2467546" y="1036358"/>
                  </a:lnTo>
                  <a:lnTo>
                    <a:pt x="2463457" y="1042416"/>
                  </a:lnTo>
                  <a:lnTo>
                    <a:pt x="2461958" y="1049832"/>
                  </a:lnTo>
                  <a:lnTo>
                    <a:pt x="2463457" y="1057249"/>
                  </a:lnTo>
                  <a:lnTo>
                    <a:pt x="2467546" y="1063294"/>
                  </a:lnTo>
                  <a:lnTo>
                    <a:pt x="2473604" y="1067384"/>
                  </a:lnTo>
                  <a:lnTo>
                    <a:pt x="2481046" y="1068882"/>
                  </a:lnTo>
                  <a:lnTo>
                    <a:pt x="2488463" y="1067384"/>
                  </a:lnTo>
                  <a:lnTo>
                    <a:pt x="2494521" y="1063294"/>
                  </a:lnTo>
                  <a:lnTo>
                    <a:pt x="2498610" y="1057249"/>
                  </a:lnTo>
                  <a:lnTo>
                    <a:pt x="2500096" y="1049832"/>
                  </a:lnTo>
                  <a:close/>
                </a:path>
                <a:path w="3108959" h="2512695">
                  <a:moveTo>
                    <a:pt x="2534437" y="1462633"/>
                  </a:moveTo>
                  <a:lnTo>
                    <a:pt x="2532938" y="1455216"/>
                  </a:lnTo>
                  <a:lnTo>
                    <a:pt x="2528862" y="1449158"/>
                  </a:lnTo>
                  <a:lnTo>
                    <a:pt x="2522804" y="1445082"/>
                  </a:lnTo>
                  <a:lnTo>
                    <a:pt x="2515349" y="1443583"/>
                  </a:lnTo>
                  <a:lnTo>
                    <a:pt x="2507932" y="1445082"/>
                  </a:lnTo>
                  <a:lnTo>
                    <a:pt x="2501887" y="1449158"/>
                  </a:lnTo>
                  <a:lnTo>
                    <a:pt x="2497798" y="1455216"/>
                  </a:lnTo>
                  <a:lnTo>
                    <a:pt x="2496299" y="1462633"/>
                  </a:lnTo>
                  <a:lnTo>
                    <a:pt x="2497798" y="1470050"/>
                  </a:lnTo>
                  <a:lnTo>
                    <a:pt x="2501887" y="1476108"/>
                  </a:lnTo>
                  <a:lnTo>
                    <a:pt x="2507932" y="1480185"/>
                  </a:lnTo>
                  <a:lnTo>
                    <a:pt x="2515387" y="1481683"/>
                  </a:lnTo>
                  <a:lnTo>
                    <a:pt x="2522804" y="1480185"/>
                  </a:lnTo>
                  <a:lnTo>
                    <a:pt x="2528862" y="1476108"/>
                  </a:lnTo>
                  <a:lnTo>
                    <a:pt x="2532938" y="1470050"/>
                  </a:lnTo>
                  <a:lnTo>
                    <a:pt x="2534437" y="1462633"/>
                  </a:lnTo>
                  <a:close/>
                </a:path>
                <a:path w="3108959" h="2512695">
                  <a:moveTo>
                    <a:pt x="2547010" y="19050"/>
                  </a:moveTo>
                  <a:lnTo>
                    <a:pt x="2545511" y="11645"/>
                  </a:lnTo>
                  <a:lnTo>
                    <a:pt x="2541422" y="5588"/>
                  </a:lnTo>
                  <a:lnTo>
                    <a:pt x="2535377" y="1498"/>
                  </a:lnTo>
                  <a:lnTo>
                    <a:pt x="2527922" y="0"/>
                  </a:lnTo>
                  <a:lnTo>
                    <a:pt x="2520505" y="1498"/>
                  </a:lnTo>
                  <a:lnTo>
                    <a:pt x="2514447" y="5588"/>
                  </a:lnTo>
                  <a:lnTo>
                    <a:pt x="2510371" y="11645"/>
                  </a:lnTo>
                  <a:lnTo>
                    <a:pt x="2508872" y="19050"/>
                  </a:lnTo>
                  <a:lnTo>
                    <a:pt x="2510371" y="26466"/>
                  </a:lnTo>
                  <a:lnTo>
                    <a:pt x="2514447" y="32524"/>
                  </a:lnTo>
                  <a:lnTo>
                    <a:pt x="2520505" y="36614"/>
                  </a:lnTo>
                  <a:lnTo>
                    <a:pt x="2527960" y="38100"/>
                  </a:lnTo>
                  <a:lnTo>
                    <a:pt x="2535377" y="36614"/>
                  </a:lnTo>
                  <a:lnTo>
                    <a:pt x="2541422" y="32524"/>
                  </a:lnTo>
                  <a:lnTo>
                    <a:pt x="2545511" y="26466"/>
                  </a:lnTo>
                  <a:lnTo>
                    <a:pt x="2547010" y="19050"/>
                  </a:lnTo>
                  <a:close/>
                </a:path>
                <a:path w="3108959" h="2512695">
                  <a:moveTo>
                    <a:pt x="2563774" y="2493403"/>
                  </a:moveTo>
                  <a:lnTo>
                    <a:pt x="2562275" y="2485999"/>
                  </a:lnTo>
                  <a:lnTo>
                    <a:pt x="2558186" y="2479941"/>
                  </a:lnTo>
                  <a:lnTo>
                    <a:pt x="2552141" y="2475852"/>
                  </a:lnTo>
                  <a:lnTo>
                    <a:pt x="2544686" y="2474353"/>
                  </a:lnTo>
                  <a:lnTo>
                    <a:pt x="2537269" y="2475852"/>
                  </a:lnTo>
                  <a:lnTo>
                    <a:pt x="2531211" y="2479941"/>
                  </a:lnTo>
                  <a:lnTo>
                    <a:pt x="2527135" y="2485999"/>
                  </a:lnTo>
                  <a:lnTo>
                    <a:pt x="2525636" y="2493403"/>
                  </a:lnTo>
                  <a:lnTo>
                    <a:pt x="2527135" y="2500820"/>
                  </a:lnTo>
                  <a:lnTo>
                    <a:pt x="2531211" y="2506878"/>
                  </a:lnTo>
                  <a:lnTo>
                    <a:pt x="2537269" y="2510967"/>
                  </a:lnTo>
                  <a:lnTo>
                    <a:pt x="2544724" y="2512453"/>
                  </a:lnTo>
                  <a:lnTo>
                    <a:pt x="2552141" y="2510967"/>
                  </a:lnTo>
                  <a:lnTo>
                    <a:pt x="2558186" y="2506878"/>
                  </a:lnTo>
                  <a:lnTo>
                    <a:pt x="2562275" y="2500820"/>
                  </a:lnTo>
                  <a:lnTo>
                    <a:pt x="2563774" y="2493403"/>
                  </a:lnTo>
                  <a:close/>
                </a:path>
                <a:path w="3108959" h="2512695">
                  <a:moveTo>
                    <a:pt x="2576334" y="1049832"/>
                  </a:moveTo>
                  <a:lnTo>
                    <a:pt x="2574848" y="1042416"/>
                  </a:lnTo>
                  <a:lnTo>
                    <a:pt x="2570759" y="1036358"/>
                  </a:lnTo>
                  <a:lnTo>
                    <a:pt x="2564701" y="1032281"/>
                  </a:lnTo>
                  <a:lnTo>
                    <a:pt x="2557246" y="1030782"/>
                  </a:lnTo>
                  <a:lnTo>
                    <a:pt x="2549842" y="1032281"/>
                  </a:lnTo>
                  <a:lnTo>
                    <a:pt x="2543784" y="1036358"/>
                  </a:lnTo>
                  <a:lnTo>
                    <a:pt x="2539695" y="1042416"/>
                  </a:lnTo>
                  <a:lnTo>
                    <a:pt x="2538196" y="1049832"/>
                  </a:lnTo>
                  <a:lnTo>
                    <a:pt x="2539695" y="1057249"/>
                  </a:lnTo>
                  <a:lnTo>
                    <a:pt x="2543784" y="1063294"/>
                  </a:lnTo>
                  <a:lnTo>
                    <a:pt x="2549842" y="1067384"/>
                  </a:lnTo>
                  <a:lnTo>
                    <a:pt x="2557284" y="1068882"/>
                  </a:lnTo>
                  <a:lnTo>
                    <a:pt x="2564701" y="1067384"/>
                  </a:lnTo>
                  <a:lnTo>
                    <a:pt x="2570759" y="1063294"/>
                  </a:lnTo>
                  <a:lnTo>
                    <a:pt x="2574848" y="1057249"/>
                  </a:lnTo>
                  <a:lnTo>
                    <a:pt x="2576334" y="1049832"/>
                  </a:lnTo>
                  <a:close/>
                </a:path>
                <a:path w="3108959" h="2512695">
                  <a:moveTo>
                    <a:pt x="2610675" y="1462633"/>
                  </a:moveTo>
                  <a:lnTo>
                    <a:pt x="2609177" y="1455216"/>
                  </a:lnTo>
                  <a:lnTo>
                    <a:pt x="2605100" y="1449158"/>
                  </a:lnTo>
                  <a:lnTo>
                    <a:pt x="2599042" y="1445082"/>
                  </a:lnTo>
                  <a:lnTo>
                    <a:pt x="2591587" y="1443583"/>
                  </a:lnTo>
                  <a:lnTo>
                    <a:pt x="2584170" y="1445082"/>
                  </a:lnTo>
                  <a:lnTo>
                    <a:pt x="2578125" y="1449158"/>
                  </a:lnTo>
                  <a:lnTo>
                    <a:pt x="2574036" y="1455216"/>
                  </a:lnTo>
                  <a:lnTo>
                    <a:pt x="2572537" y="1462633"/>
                  </a:lnTo>
                  <a:lnTo>
                    <a:pt x="2574036" y="1470050"/>
                  </a:lnTo>
                  <a:lnTo>
                    <a:pt x="2578125" y="1476108"/>
                  </a:lnTo>
                  <a:lnTo>
                    <a:pt x="2584170" y="1480185"/>
                  </a:lnTo>
                  <a:lnTo>
                    <a:pt x="2591625" y="1481683"/>
                  </a:lnTo>
                  <a:lnTo>
                    <a:pt x="2599042" y="1480185"/>
                  </a:lnTo>
                  <a:lnTo>
                    <a:pt x="2605100" y="1476108"/>
                  </a:lnTo>
                  <a:lnTo>
                    <a:pt x="2609177" y="1470050"/>
                  </a:lnTo>
                  <a:lnTo>
                    <a:pt x="2610675" y="1462633"/>
                  </a:lnTo>
                  <a:close/>
                </a:path>
                <a:path w="3108959" h="2512695">
                  <a:moveTo>
                    <a:pt x="2623248" y="19050"/>
                  </a:moveTo>
                  <a:lnTo>
                    <a:pt x="2621750" y="11645"/>
                  </a:lnTo>
                  <a:lnTo>
                    <a:pt x="2617660" y="5588"/>
                  </a:lnTo>
                  <a:lnTo>
                    <a:pt x="2611615" y="1498"/>
                  </a:lnTo>
                  <a:lnTo>
                    <a:pt x="2604160" y="0"/>
                  </a:lnTo>
                  <a:lnTo>
                    <a:pt x="2596743" y="1498"/>
                  </a:lnTo>
                  <a:lnTo>
                    <a:pt x="2590685" y="5588"/>
                  </a:lnTo>
                  <a:lnTo>
                    <a:pt x="2586609" y="11645"/>
                  </a:lnTo>
                  <a:lnTo>
                    <a:pt x="2585110" y="19050"/>
                  </a:lnTo>
                  <a:lnTo>
                    <a:pt x="2586609" y="26466"/>
                  </a:lnTo>
                  <a:lnTo>
                    <a:pt x="2590685" y="32524"/>
                  </a:lnTo>
                  <a:lnTo>
                    <a:pt x="2596743" y="36614"/>
                  </a:lnTo>
                  <a:lnTo>
                    <a:pt x="2604198" y="38100"/>
                  </a:lnTo>
                  <a:lnTo>
                    <a:pt x="2611615" y="36614"/>
                  </a:lnTo>
                  <a:lnTo>
                    <a:pt x="2617660" y="32524"/>
                  </a:lnTo>
                  <a:lnTo>
                    <a:pt x="2621750" y="26466"/>
                  </a:lnTo>
                  <a:lnTo>
                    <a:pt x="2623248" y="19050"/>
                  </a:lnTo>
                  <a:close/>
                </a:path>
                <a:path w="3108959" h="2512695">
                  <a:moveTo>
                    <a:pt x="2640012" y="2493403"/>
                  </a:moveTo>
                  <a:lnTo>
                    <a:pt x="2638514" y="2485999"/>
                  </a:lnTo>
                  <a:lnTo>
                    <a:pt x="2634424" y="2479941"/>
                  </a:lnTo>
                  <a:lnTo>
                    <a:pt x="2628379" y="2475852"/>
                  </a:lnTo>
                  <a:lnTo>
                    <a:pt x="2620924" y="2474353"/>
                  </a:lnTo>
                  <a:lnTo>
                    <a:pt x="2613507" y="2475852"/>
                  </a:lnTo>
                  <a:lnTo>
                    <a:pt x="2607449" y="2479941"/>
                  </a:lnTo>
                  <a:lnTo>
                    <a:pt x="2603373" y="2485999"/>
                  </a:lnTo>
                  <a:lnTo>
                    <a:pt x="2601874" y="2493403"/>
                  </a:lnTo>
                  <a:lnTo>
                    <a:pt x="2603373" y="2500820"/>
                  </a:lnTo>
                  <a:lnTo>
                    <a:pt x="2607449" y="2506878"/>
                  </a:lnTo>
                  <a:lnTo>
                    <a:pt x="2613507" y="2510967"/>
                  </a:lnTo>
                  <a:lnTo>
                    <a:pt x="2620962" y="2512453"/>
                  </a:lnTo>
                  <a:lnTo>
                    <a:pt x="2628379" y="2510967"/>
                  </a:lnTo>
                  <a:lnTo>
                    <a:pt x="2634424" y="2506878"/>
                  </a:lnTo>
                  <a:lnTo>
                    <a:pt x="2638514" y="2500820"/>
                  </a:lnTo>
                  <a:lnTo>
                    <a:pt x="2640012" y="2493403"/>
                  </a:lnTo>
                  <a:close/>
                </a:path>
                <a:path w="3108959" h="2512695">
                  <a:moveTo>
                    <a:pt x="2652572" y="1049832"/>
                  </a:moveTo>
                  <a:lnTo>
                    <a:pt x="2651087" y="1042416"/>
                  </a:lnTo>
                  <a:lnTo>
                    <a:pt x="2646997" y="1036358"/>
                  </a:lnTo>
                  <a:lnTo>
                    <a:pt x="2640939" y="1032281"/>
                  </a:lnTo>
                  <a:lnTo>
                    <a:pt x="2633484" y="1030782"/>
                  </a:lnTo>
                  <a:lnTo>
                    <a:pt x="2626080" y="1032281"/>
                  </a:lnTo>
                  <a:lnTo>
                    <a:pt x="2620022" y="1036358"/>
                  </a:lnTo>
                  <a:lnTo>
                    <a:pt x="2615933" y="1042416"/>
                  </a:lnTo>
                  <a:lnTo>
                    <a:pt x="2614434" y="1049832"/>
                  </a:lnTo>
                  <a:lnTo>
                    <a:pt x="2615933" y="1057249"/>
                  </a:lnTo>
                  <a:lnTo>
                    <a:pt x="2620022" y="1063294"/>
                  </a:lnTo>
                  <a:lnTo>
                    <a:pt x="2626080" y="1067384"/>
                  </a:lnTo>
                  <a:lnTo>
                    <a:pt x="2633522" y="1068882"/>
                  </a:lnTo>
                  <a:lnTo>
                    <a:pt x="2640939" y="1067384"/>
                  </a:lnTo>
                  <a:lnTo>
                    <a:pt x="2646997" y="1063294"/>
                  </a:lnTo>
                  <a:lnTo>
                    <a:pt x="2651087" y="1057249"/>
                  </a:lnTo>
                  <a:lnTo>
                    <a:pt x="2652572" y="1049832"/>
                  </a:lnTo>
                  <a:close/>
                </a:path>
                <a:path w="3108959" h="2512695">
                  <a:moveTo>
                    <a:pt x="2686913" y="1462633"/>
                  </a:moveTo>
                  <a:lnTo>
                    <a:pt x="2685415" y="1455216"/>
                  </a:lnTo>
                  <a:lnTo>
                    <a:pt x="2681338" y="1449158"/>
                  </a:lnTo>
                  <a:lnTo>
                    <a:pt x="2675280" y="1445082"/>
                  </a:lnTo>
                  <a:lnTo>
                    <a:pt x="2667825" y="1443583"/>
                  </a:lnTo>
                  <a:lnTo>
                    <a:pt x="2660408" y="1445082"/>
                  </a:lnTo>
                  <a:lnTo>
                    <a:pt x="2654363" y="1449158"/>
                  </a:lnTo>
                  <a:lnTo>
                    <a:pt x="2650274" y="1455216"/>
                  </a:lnTo>
                  <a:lnTo>
                    <a:pt x="2648775" y="1462633"/>
                  </a:lnTo>
                  <a:lnTo>
                    <a:pt x="2650274" y="1470050"/>
                  </a:lnTo>
                  <a:lnTo>
                    <a:pt x="2654363" y="1476108"/>
                  </a:lnTo>
                  <a:lnTo>
                    <a:pt x="2660408" y="1480185"/>
                  </a:lnTo>
                  <a:lnTo>
                    <a:pt x="2667863" y="1481683"/>
                  </a:lnTo>
                  <a:lnTo>
                    <a:pt x="2675280" y="1480185"/>
                  </a:lnTo>
                  <a:lnTo>
                    <a:pt x="2681338" y="1476108"/>
                  </a:lnTo>
                  <a:lnTo>
                    <a:pt x="2685415" y="1470050"/>
                  </a:lnTo>
                  <a:lnTo>
                    <a:pt x="2686913" y="1462633"/>
                  </a:lnTo>
                  <a:close/>
                </a:path>
                <a:path w="3108959" h="2512695">
                  <a:moveTo>
                    <a:pt x="2699486" y="19050"/>
                  </a:moveTo>
                  <a:lnTo>
                    <a:pt x="2697988" y="11645"/>
                  </a:lnTo>
                  <a:lnTo>
                    <a:pt x="2693898" y="5588"/>
                  </a:lnTo>
                  <a:lnTo>
                    <a:pt x="2687853" y="1498"/>
                  </a:lnTo>
                  <a:lnTo>
                    <a:pt x="2680398" y="0"/>
                  </a:lnTo>
                  <a:lnTo>
                    <a:pt x="2672981" y="1498"/>
                  </a:lnTo>
                  <a:lnTo>
                    <a:pt x="2666923" y="5588"/>
                  </a:lnTo>
                  <a:lnTo>
                    <a:pt x="2662847" y="11645"/>
                  </a:lnTo>
                  <a:lnTo>
                    <a:pt x="2661348" y="19050"/>
                  </a:lnTo>
                  <a:lnTo>
                    <a:pt x="2662847" y="26466"/>
                  </a:lnTo>
                  <a:lnTo>
                    <a:pt x="2666923" y="32524"/>
                  </a:lnTo>
                  <a:lnTo>
                    <a:pt x="2672981" y="36614"/>
                  </a:lnTo>
                  <a:lnTo>
                    <a:pt x="2680436" y="38100"/>
                  </a:lnTo>
                  <a:lnTo>
                    <a:pt x="2687853" y="36614"/>
                  </a:lnTo>
                  <a:lnTo>
                    <a:pt x="2693898" y="32524"/>
                  </a:lnTo>
                  <a:lnTo>
                    <a:pt x="2697988" y="26466"/>
                  </a:lnTo>
                  <a:lnTo>
                    <a:pt x="2699486" y="19050"/>
                  </a:lnTo>
                  <a:close/>
                </a:path>
                <a:path w="3108959" h="2512695">
                  <a:moveTo>
                    <a:pt x="2716250" y="2493403"/>
                  </a:moveTo>
                  <a:lnTo>
                    <a:pt x="2714752" y="2485999"/>
                  </a:lnTo>
                  <a:lnTo>
                    <a:pt x="2710662" y="2479941"/>
                  </a:lnTo>
                  <a:lnTo>
                    <a:pt x="2704617" y="2475852"/>
                  </a:lnTo>
                  <a:lnTo>
                    <a:pt x="2697162" y="2474353"/>
                  </a:lnTo>
                  <a:lnTo>
                    <a:pt x="2689745" y="2475852"/>
                  </a:lnTo>
                  <a:lnTo>
                    <a:pt x="2683687" y="2479941"/>
                  </a:lnTo>
                  <a:lnTo>
                    <a:pt x="2679611" y="2485999"/>
                  </a:lnTo>
                  <a:lnTo>
                    <a:pt x="2678112" y="2493403"/>
                  </a:lnTo>
                  <a:lnTo>
                    <a:pt x="2679611" y="2500820"/>
                  </a:lnTo>
                  <a:lnTo>
                    <a:pt x="2683687" y="2506878"/>
                  </a:lnTo>
                  <a:lnTo>
                    <a:pt x="2689745" y="2510967"/>
                  </a:lnTo>
                  <a:lnTo>
                    <a:pt x="2697200" y="2512453"/>
                  </a:lnTo>
                  <a:lnTo>
                    <a:pt x="2704617" y="2510967"/>
                  </a:lnTo>
                  <a:lnTo>
                    <a:pt x="2710662" y="2506878"/>
                  </a:lnTo>
                  <a:lnTo>
                    <a:pt x="2714752" y="2500820"/>
                  </a:lnTo>
                  <a:lnTo>
                    <a:pt x="2716250" y="2493403"/>
                  </a:lnTo>
                  <a:close/>
                </a:path>
                <a:path w="3108959" h="2512695">
                  <a:moveTo>
                    <a:pt x="2728811" y="1049832"/>
                  </a:moveTo>
                  <a:lnTo>
                    <a:pt x="2727325" y="1042416"/>
                  </a:lnTo>
                  <a:lnTo>
                    <a:pt x="2723235" y="1036358"/>
                  </a:lnTo>
                  <a:lnTo>
                    <a:pt x="2717177" y="1032281"/>
                  </a:lnTo>
                  <a:lnTo>
                    <a:pt x="2709722" y="1030782"/>
                  </a:lnTo>
                  <a:lnTo>
                    <a:pt x="2702318" y="1032281"/>
                  </a:lnTo>
                  <a:lnTo>
                    <a:pt x="2696260" y="1036358"/>
                  </a:lnTo>
                  <a:lnTo>
                    <a:pt x="2692171" y="1042416"/>
                  </a:lnTo>
                  <a:lnTo>
                    <a:pt x="2690672" y="1049832"/>
                  </a:lnTo>
                  <a:lnTo>
                    <a:pt x="2692171" y="1057249"/>
                  </a:lnTo>
                  <a:lnTo>
                    <a:pt x="2696260" y="1063294"/>
                  </a:lnTo>
                  <a:lnTo>
                    <a:pt x="2702318" y="1067384"/>
                  </a:lnTo>
                  <a:lnTo>
                    <a:pt x="2709761" y="1068882"/>
                  </a:lnTo>
                  <a:lnTo>
                    <a:pt x="2717177" y="1067384"/>
                  </a:lnTo>
                  <a:lnTo>
                    <a:pt x="2723235" y="1063294"/>
                  </a:lnTo>
                  <a:lnTo>
                    <a:pt x="2727325" y="1057249"/>
                  </a:lnTo>
                  <a:lnTo>
                    <a:pt x="2728811" y="1049832"/>
                  </a:lnTo>
                  <a:close/>
                </a:path>
                <a:path w="3108959" h="2512695">
                  <a:moveTo>
                    <a:pt x="2763151" y="1462633"/>
                  </a:moveTo>
                  <a:lnTo>
                    <a:pt x="2761653" y="1455216"/>
                  </a:lnTo>
                  <a:lnTo>
                    <a:pt x="2757576" y="1449158"/>
                  </a:lnTo>
                  <a:lnTo>
                    <a:pt x="2751518" y="1445082"/>
                  </a:lnTo>
                  <a:lnTo>
                    <a:pt x="2744063" y="1443583"/>
                  </a:lnTo>
                  <a:lnTo>
                    <a:pt x="2736646" y="1445082"/>
                  </a:lnTo>
                  <a:lnTo>
                    <a:pt x="2730601" y="1449158"/>
                  </a:lnTo>
                  <a:lnTo>
                    <a:pt x="2726512" y="1455216"/>
                  </a:lnTo>
                  <a:lnTo>
                    <a:pt x="2725013" y="1462633"/>
                  </a:lnTo>
                  <a:lnTo>
                    <a:pt x="2726512" y="1470050"/>
                  </a:lnTo>
                  <a:lnTo>
                    <a:pt x="2730601" y="1476108"/>
                  </a:lnTo>
                  <a:lnTo>
                    <a:pt x="2736646" y="1480185"/>
                  </a:lnTo>
                  <a:lnTo>
                    <a:pt x="2744101" y="1481683"/>
                  </a:lnTo>
                  <a:lnTo>
                    <a:pt x="2751518" y="1480185"/>
                  </a:lnTo>
                  <a:lnTo>
                    <a:pt x="2757576" y="1476108"/>
                  </a:lnTo>
                  <a:lnTo>
                    <a:pt x="2761653" y="1470050"/>
                  </a:lnTo>
                  <a:lnTo>
                    <a:pt x="2763151" y="1462633"/>
                  </a:lnTo>
                  <a:close/>
                </a:path>
                <a:path w="3108959" h="2512695">
                  <a:moveTo>
                    <a:pt x="2775724" y="19050"/>
                  </a:moveTo>
                  <a:lnTo>
                    <a:pt x="2774226" y="11645"/>
                  </a:lnTo>
                  <a:lnTo>
                    <a:pt x="2770136" y="5588"/>
                  </a:lnTo>
                  <a:lnTo>
                    <a:pt x="2764091" y="1498"/>
                  </a:lnTo>
                  <a:lnTo>
                    <a:pt x="2756636" y="0"/>
                  </a:lnTo>
                  <a:lnTo>
                    <a:pt x="2749219" y="1498"/>
                  </a:lnTo>
                  <a:lnTo>
                    <a:pt x="2743162" y="5588"/>
                  </a:lnTo>
                  <a:lnTo>
                    <a:pt x="2739085" y="11645"/>
                  </a:lnTo>
                  <a:lnTo>
                    <a:pt x="2737586" y="19050"/>
                  </a:lnTo>
                  <a:lnTo>
                    <a:pt x="2739085" y="26466"/>
                  </a:lnTo>
                  <a:lnTo>
                    <a:pt x="2743162" y="32524"/>
                  </a:lnTo>
                  <a:lnTo>
                    <a:pt x="2749219" y="36614"/>
                  </a:lnTo>
                  <a:lnTo>
                    <a:pt x="2756674" y="38100"/>
                  </a:lnTo>
                  <a:lnTo>
                    <a:pt x="2764091" y="36614"/>
                  </a:lnTo>
                  <a:lnTo>
                    <a:pt x="2770136" y="32524"/>
                  </a:lnTo>
                  <a:lnTo>
                    <a:pt x="2774226" y="26466"/>
                  </a:lnTo>
                  <a:lnTo>
                    <a:pt x="2775724" y="19050"/>
                  </a:lnTo>
                  <a:close/>
                </a:path>
                <a:path w="3108959" h="2512695">
                  <a:moveTo>
                    <a:pt x="2792488" y="2493403"/>
                  </a:moveTo>
                  <a:lnTo>
                    <a:pt x="2790990" y="2485999"/>
                  </a:lnTo>
                  <a:lnTo>
                    <a:pt x="2786900" y="2479941"/>
                  </a:lnTo>
                  <a:lnTo>
                    <a:pt x="2780855" y="2475852"/>
                  </a:lnTo>
                  <a:lnTo>
                    <a:pt x="2773400" y="2474353"/>
                  </a:lnTo>
                  <a:lnTo>
                    <a:pt x="2765983" y="2475852"/>
                  </a:lnTo>
                  <a:lnTo>
                    <a:pt x="2759926" y="2479941"/>
                  </a:lnTo>
                  <a:lnTo>
                    <a:pt x="2755849" y="2485999"/>
                  </a:lnTo>
                  <a:lnTo>
                    <a:pt x="2754350" y="2493403"/>
                  </a:lnTo>
                  <a:lnTo>
                    <a:pt x="2755849" y="2500820"/>
                  </a:lnTo>
                  <a:lnTo>
                    <a:pt x="2759926" y="2506878"/>
                  </a:lnTo>
                  <a:lnTo>
                    <a:pt x="2765983" y="2510967"/>
                  </a:lnTo>
                  <a:lnTo>
                    <a:pt x="2773438" y="2512453"/>
                  </a:lnTo>
                  <a:lnTo>
                    <a:pt x="2780855" y="2510967"/>
                  </a:lnTo>
                  <a:lnTo>
                    <a:pt x="2786900" y="2506878"/>
                  </a:lnTo>
                  <a:lnTo>
                    <a:pt x="2790990" y="2500820"/>
                  </a:lnTo>
                  <a:lnTo>
                    <a:pt x="2792488" y="2493403"/>
                  </a:lnTo>
                  <a:close/>
                </a:path>
                <a:path w="3108959" h="2512695">
                  <a:moveTo>
                    <a:pt x="2805049" y="1049832"/>
                  </a:moveTo>
                  <a:lnTo>
                    <a:pt x="2803563" y="1042416"/>
                  </a:lnTo>
                  <a:lnTo>
                    <a:pt x="2799473" y="1036358"/>
                  </a:lnTo>
                  <a:lnTo>
                    <a:pt x="2793415" y="1032281"/>
                  </a:lnTo>
                  <a:lnTo>
                    <a:pt x="2785961" y="1030782"/>
                  </a:lnTo>
                  <a:lnTo>
                    <a:pt x="2778556" y="1032281"/>
                  </a:lnTo>
                  <a:lnTo>
                    <a:pt x="2772499" y="1036358"/>
                  </a:lnTo>
                  <a:lnTo>
                    <a:pt x="2768409" y="1042416"/>
                  </a:lnTo>
                  <a:lnTo>
                    <a:pt x="2766911" y="1049832"/>
                  </a:lnTo>
                  <a:lnTo>
                    <a:pt x="2768409" y="1057249"/>
                  </a:lnTo>
                  <a:lnTo>
                    <a:pt x="2772499" y="1063294"/>
                  </a:lnTo>
                  <a:lnTo>
                    <a:pt x="2778556" y="1067384"/>
                  </a:lnTo>
                  <a:lnTo>
                    <a:pt x="2785999" y="1068882"/>
                  </a:lnTo>
                  <a:lnTo>
                    <a:pt x="2793415" y="1067384"/>
                  </a:lnTo>
                  <a:lnTo>
                    <a:pt x="2799473" y="1063294"/>
                  </a:lnTo>
                  <a:lnTo>
                    <a:pt x="2803563" y="1057249"/>
                  </a:lnTo>
                  <a:lnTo>
                    <a:pt x="2805049" y="1049832"/>
                  </a:lnTo>
                  <a:close/>
                </a:path>
                <a:path w="3108959" h="2512695">
                  <a:moveTo>
                    <a:pt x="2839389" y="1462633"/>
                  </a:moveTo>
                  <a:lnTo>
                    <a:pt x="2837891" y="1455216"/>
                  </a:lnTo>
                  <a:lnTo>
                    <a:pt x="2833814" y="1449158"/>
                  </a:lnTo>
                  <a:lnTo>
                    <a:pt x="2827756" y="1445082"/>
                  </a:lnTo>
                  <a:lnTo>
                    <a:pt x="2820301" y="1443583"/>
                  </a:lnTo>
                  <a:lnTo>
                    <a:pt x="2812885" y="1445082"/>
                  </a:lnTo>
                  <a:lnTo>
                    <a:pt x="2806839" y="1449158"/>
                  </a:lnTo>
                  <a:lnTo>
                    <a:pt x="2802750" y="1455216"/>
                  </a:lnTo>
                  <a:lnTo>
                    <a:pt x="2801251" y="1462633"/>
                  </a:lnTo>
                  <a:lnTo>
                    <a:pt x="2802750" y="1470050"/>
                  </a:lnTo>
                  <a:lnTo>
                    <a:pt x="2806839" y="1476108"/>
                  </a:lnTo>
                  <a:lnTo>
                    <a:pt x="2812885" y="1480185"/>
                  </a:lnTo>
                  <a:lnTo>
                    <a:pt x="2820339" y="1481683"/>
                  </a:lnTo>
                  <a:lnTo>
                    <a:pt x="2827756" y="1480185"/>
                  </a:lnTo>
                  <a:lnTo>
                    <a:pt x="2833814" y="1476108"/>
                  </a:lnTo>
                  <a:lnTo>
                    <a:pt x="2837891" y="1470050"/>
                  </a:lnTo>
                  <a:lnTo>
                    <a:pt x="2839389" y="1462633"/>
                  </a:lnTo>
                  <a:close/>
                </a:path>
                <a:path w="3108959" h="2512695">
                  <a:moveTo>
                    <a:pt x="2851962" y="19050"/>
                  </a:moveTo>
                  <a:lnTo>
                    <a:pt x="2850464" y="11645"/>
                  </a:lnTo>
                  <a:lnTo>
                    <a:pt x="2846374" y="5588"/>
                  </a:lnTo>
                  <a:lnTo>
                    <a:pt x="2840329" y="1498"/>
                  </a:lnTo>
                  <a:lnTo>
                    <a:pt x="2832874" y="0"/>
                  </a:lnTo>
                  <a:lnTo>
                    <a:pt x="2825458" y="1498"/>
                  </a:lnTo>
                  <a:lnTo>
                    <a:pt x="2819400" y="5588"/>
                  </a:lnTo>
                  <a:lnTo>
                    <a:pt x="2815323" y="11645"/>
                  </a:lnTo>
                  <a:lnTo>
                    <a:pt x="2813824" y="19050"/>
                  </a:lnTo>
                  <a:lnTo>
                    <a:pt x="2815323" y="26466"/>
                  </a:lnTo>
                  <a:lnTo>
                    <a:pt x="2819400" y="32524"/>
                  </a:lnTo>
                  <a:lnTo>
                    <a:pt x="2825458" y="36614"/>
                  </a:lnTo>
                  <a:lnTo>
                    <a:pt x="2832912" y="38100"/>
                  </a:lnTo>
                  <a:lnTo>
                    <a:pt x="2840329" y="36614"/>
                  </a:lnTo>
                  <a:lnTo>
                    <a:pt x="2846374" y="32524"/>
                  </a:lnTo>
                  <a:lnTo>
                    <a:pt x="2850464" y="26466"/>
                  </a:lnTo>
                  <a:lnTo>
                    <a:pt x="2851962" y="19050"/>
                  </a:lnTo>
                  <a:close/>
                </a:path>
                <a:path w="3108959" h="2512695">
                  <a:moveTo>
                    <a:pt x="2868460" y="2489085"/>
                  </a:moveTo>
                  <a:lnTo>
                    <a:pt x="2865869" y="2481986"/>
                  </a:lnTo>
                  <a:lnTo>
                    <a:pt x="2860916" y="2476614"/>
                  </a:lnTo>
                  <a:lnTo>
                    <a:pt x="2854312" y="2473490"/>
                  </a:lnTo>
                  <a:lnTo>
                    <a:pt x="2846755" y="2473121"/>
                  </a:lnTo>
                  <a:lnTo>
                    <a:pt x="2839618" y="2475725"/>
                  </a:lnTo>
                  <a:lnTo>
                    <a:pt x="2834246" y="2480665"/>
                  </a:lnTo>
                  <a:lnTo>
                    <a:pt x="2831122" y="2487269"/>
                  </a:lnTo>
                  <a:lnTo>
                    <a:pt x="2830753" y="2494826"/>
                  </a:lnTo>
                  <a:lnTo>
                    <a:pt x="2833357" y="2501938"/>
                  </a:lnTo>
                  <a:lnTo>
                    <a:pt x="2838297" y="2507310"/>
                  </a:lnTo>
                  <a:lnTo>
                    <a:pt x="2844901" y="2510434"/>
                  </a:lnTo>
                  <a:lnTo>
                    <a:pt x="2852496" y="2510790"/>
                  </a:lnTo>
                  <a:lnTo>
                    <a:pt x="2859608" y="2508186"/>
                  </a:lnTo>
                  <a:lnTo>
                    <a:pt x="2864980" y="2503246"/>
                  </a:lnTo>
                  <a:lnTo>
                    <a:pt x="2868104" y="2496642"/>
                  </a:lnTo>
                  <a:lnTo>
                    <a:pt x="2868460" y="2489085"/>
                  </a:lnTo>
                  <a:close/>
                </a:path>
                <a:path w="3108959" h="2512695">
                  <a:moveTo>
                    <a:pt x="2881033" y="1045502"/>
                  </a:moveTo>
                  <a:lnTo>
                    <a:pt x="2878429" y="1038402"/>
                  </a:lnTo>
                  <a:lnTo>
                    <a:pt x="2873489" y="1033030"/>
                  </a:lnTo>
                  <a:lnTo>
                    <a:pt x="2866885" y="1029906"/>
                  </a:lnTo>
                  <a:lnTo>
                    <a:pt x="2859328" y="1029538"/>
                  </a:lnTo>
                  <a:lnTo>
                    <a:pt x="2852191" y="1032141"/>
                  </a:lnTo>
                  <a:lnTo>
                    <a:pt x="2846819" y="1037094"/>
                  </a:lnTo>
                  <a:lnTo>
                    <a:pt x="2843695" y="1043698"/>
                  </a:lnTo>
                  <a:lnTo>
                    <a:pt x="2843326" y="1051255"/>
                  </a:lnTo>
                  <a:lnTo>
                    <a:pt x="2845917" y="1058354"/>
                  </a:lnTo>
                  <a:lnTo>
                    <a:pt x="2850870" y="1063726"/>
                  </a:lnTo>
                  <a:lnTo>
                    <a:pt x="2857474" y="1066850"/>
                  </a:lnTo>
                  <a:lnTo>
                    <a:pt x="2865069" y="1067206"/>
                  </a:lnTo>
                  <a:lnTo>
                    <a:pt x="2872168" y="1064615"/>
                  </a:lnTo>
                  <a:lnTo>
                    <a:pt x="2877540" y="1059662"/>
                  </a:lnTo>
                  <a:lnTo>
                    <a:pt x="2880664" y="1053058"/>
                  </a:lnTo>
                  <a:lnTo>
                    <a:pt x="2881033" y="1045502"/>
                  </a:lnTo>
                  <a:close/>
                </a:path>
                <a:path w="3108959" h="2512695">
                  <a:moveTo>
                    <a:pt x="2914396" y="1470533"/>
                  </a:moveTo>
                  <a:lnTo>
                    <a:pt x="2911945" y="1463662"/>
                  </a:lnTo>
                  <a:lnTo>
                    <a:pt x="2907093" y="1458201"/>
                  </a:lnTo>
                  <a:lnTo>
                    <a:pt x="2900248" y="1454899"/>
                  </a:lnTo>
                  <a:lnTo>
                    <a:pt x="2892691" y="1454505"/>
                  </a:lnTo>
                  <a:lnTo>
                    <a:pt x="2885808" y="1456956"/>
                  </a:lnTo>
                  <a:lnTo>
                    <a:pt x="2880360" y="1461808"/>
                  </a:lnTo>
                  <a:lnTo>
                    <a:pt x="2877058" y="1468615"/>
                  </a:lnTo>
                  <a:lnTo>
                    <a:pt x="2876664" y="1476171"/>
                  </a:lnTo>
                  <a:lnTo>
                    <a:pt x="2879115" y="1483055"/>
                  </a:lnTo>
                  <a:lnTo>
                    <a:pt x="2883966" y="1488516"/>
                  </a:lnTo>
                  <a:lnTo>
                    <a:pt x="2890786" y="1491805"/>
                  </a:lnTo>
                  <a:lnTo>
                    <a:pt x="2898368" y="1492199"/>
                  </a:lnTo>
                  <a:lnTo>
                    <a:pt x="2905252" y="1489748"/>
                  </a:lnTo>
                  <a:lnTo>
                    <a:pt x="2910713" y="1484896"/>
                  </a:lnTo>
                  <a:lnTo>
                    <a:pt x="2914002" y="1478089"/>
                  </a:lnTo>
                  <a:lnTo>
                    <a:pt x="2914396" y="1470533"/>
                  </a:lnTo>
                  <a:close/>
                </a:path>
                <a:path w="3108959" h="2512695">
                  <a:moveTo>
                    <a:pt x="2926969" y="26962"/>
                  </a:moveTo>
                  <a:lnTo>
                    <a:pt x="2924518" y="20078"/>
                  </a:lnTo>
                  <a:lnTo>
                    <a:pt x="2919666" y="14617"/>
                  </a:lnTo>
                  <a:lnTo>
                    <a:pt x="2912808" y="11315"/>
                  </a:lnTo>
                  <a:lnTo>
                    <a:pt x="2905264" y="10922"/>
                  </a:lnTo>
                  <a:lnTo>
                    <a:pt x="2898381" y="13373"/>
                  </a:lnTo>
                  <a:lnTo>
                    <a:pt x="2892920" y="18224"/>
                  </a:lnTo>
                  <a:lnTo>
                    <a:pt x="2889631" y="25044"/>
                  </a:lnTo>
                  <a:lnTo>
                    <a:pt x="2889237" y="32588"/>
                  </a:lnTo>
                  <a:lnTo>
                    <a:pt x="2891688" y="39471"/>
                  </a:lnTo>
                  <a:lnTo>
                    <a:pt x="2896539" y="44932"/>
                  </a:lnTo>
                  <a:lnTo>
                    <a:pt x="2903347" y="48221"/>
                  </a:lnTo>
                  <a:lnTo>
                    <a:pt x="2910941" y="48628"/>
                  </a:lnTo>
                  <a:lnTo>
                    <a:pt x="2917825" y="46177"/>
                  </a:lnTo>
                  <a:lnTo>
                    <a:pt x="2923286" y="41325"/>
                  </a:lnTo>
                  <a:lnTo>
                    <a:pt x="2926575" y="34505"/>
                  </a:lnTo>
                  <a:lnTo>
                    <a:pt x="2926969" y="26962"/>
                  </a:lnTo>
                  <a:close/>
                </a:path>
                <a:path w="3108959" h="2512695">
                  <a:moveTo>
                    <a:pt x="2942145" y="2471750"/>
                  </a:moveTo>
                  <a:lnTo>
                    <a:pt x="2940266" y="2464422"/>
                  </a:lnTo>
                  <a:lnTo>
                    <a:pt x="2935694" y="2458402"/>
                  </a:lnTo>
                  <a:lnTo>
                    <a:pt x="2929382" y="2454719"/>
                  </a:lnTo>
                  <a:lnTo>
                    <a:pt x="2922143" y="2453690"/>
                  </a:lnTo>
                  <a:lnTo>
                    <a:pt x="2914815" y="2455570"/>
                  </a:lnTo>
                  <a:lnTo>
                    <a:pt x="2908757" y="2460155"/>
                  </a:lnTo>
                  <a:lnTo>
                    <a:pt x="2905087" y="2466467"/>
                  </a:lnTo>
                  <a:lnTo>
                    <a:pt x="2904045" y="2473693"/>
                  </a:lnTo>
                  <a:lnTo>
                    <a:pt x="2905925" y="2481021"/>
                  </a:lnTo>
                  <a:lnTo>
                    <a:pt x="2910509" y="2487053"/>
                  </a:lnTo>
                  <a:lnTo>
                    <a:pt x="2916821" y="2490724"/>
                  </a:lnTo>
                  <a:lnTo>
                    <a:pt x="2924048" y="2491765"/>
                  </a:lnTo>
                  <a:lnTo>
                    <a:pt x="2931414" y="2489860"/>
                  </a:lnTo>
                  <a:lnTo>
                    <a:pt x="2937433" y="2485288"/>
                  </a:lnTo>
                  <a:lnTo>
                    <a:pt x="2941104" y="2478976"/>
                  </a:lnTo>
                  <a:lnTo>
                    <a:pt x="2942145" y="2471750"/>
                  </a:lnTo>
                  <a:close/>
                </a:path>
                <a:path w="3108959" h="2512695">
                  <a:moveTo>
                    <a:pt x="2954718" y="1028166"/>
                  </a:moveTo>
                  <a:lnTo>
                    <a:pt x="2952839" y="1020838"/>
                  </a:lnTo>
                  <a:lnTo>
                    <a:pt x="2948254" y="1014818"/>
                  </a:lnTo>
                  <a:lnTo>
                    <a:pt x="2941942" y="1011148"/>
                  </a:lnTo>
                  <a:lnTo>
                    <a:pt x="2934716" y="1010107"/>
                  </a:lnTo>
                  <a:lnTo>
                    <a:pt x="2927388" y="1011986"/>
                  </a:lnTo>
                  <a:lnTo>
                    <a:pt x="2921330" y="1016584"/>
                  </a:lnTo>
                  <a:lnTo>
                    <a:pt x="2917660" y="1022896"/>
                  </a:lnTo>
                  <a:lnTo>
                    <a:pt x="2916618" y="1030122"/>
                  </a:lnTo>
                  <a:lnTo>
                    <a:pt x="2918498" y="1037450"/>
                  </a:lnTo>
                  <a:lnTo>
                    <a:pt x="2923070" y="1043470"/>
                  </a:lnTo>
                  <a:lnTo>
                    <a:pt x="2929382" y="1047140"/>
                  </a:lnTo>
                  <a:lnTo>
                    <a:pt x="2936608" y="1048181"/>
                  </a:lnTo>
                  <a:lnTo>
                    <a:pt x="2943974" y="1046289"/>
                  </a:lnTo>
                  <a:lnTo>
                    <a:pt x="2949994" y="1041717"/>
                  </a:lnTo>
                  <a:lnTo>
                    <a:pt x="2953677" y="1035405"/>
                  </a:lnTo>
                  <a:lnTo>
                    <a:pt x="2954718" y="1028166"/>
                  </a:lnTo>
                  <a:close/>
                </a:path>
                <a:path w="3108959" h="2512695">
                  <a:moveTo>
                    <a:pt x="2983115" y="1508518"/>
                  </a:moveTo>
                  <a:lnTo>
                    <a:pt x="2982772" y="1501216"/>
                  </a:lnTo>
                  <a:lnTo>
                    <a:pt x="2979724" y="1494586"/>
                  </a:lnTo>
                  <a:lnTo>
                    <a:pt x="2974136" y="1489430"/>
                  </a:lnTo>
                  <a:lnTo>
                    <a:pt x="2967024" y="1486852"/>
                  </a:lnTo>
                  <a:lnTo>
                    <a:pt x="2959735" y="1487195"/>
                  </a:lnTo>
                  <a:lnTo>
                    <a:pt x="2953093" y="1490243"/>
                  </a:lnTo>
                  <a:lnTo>
                    <a:pt x="2947962" y="1495793"/>
                  </a:lnTo>
                  <a:lnTo>
                    <a:pt x="2945384" y="1502918"/>
                  </a:lnTo>
                  <a:lnTo>
                    <a:pt x="2945727" y="1510207"/>
                  </a:lnTo>
                  <a:lnTo>
                    <a:pt x="2948775" y="1516837"/>
                  </a:lnTo>
                  <a:lnTo>
                    <a:pt x="2954324" y="1521980"/>
                  </a:lnTo>
                  <a:lnTo>
                    <a:pt x="2961475" y="1524571"/>
                  </a:lnTo>
                  <a:lnTo>
                    <a:pt x="2968764" y="1524228"/>
                  </a:lnTo>
                  <a:lnTo>
                    <a:pt x="2975406" y="1521180"/>
                  </a:lnTo>
                  <a:lnTo>
                    <a:pt x="2980537" y="1515630"/>
                  </a:lnTo>
                  <a:lnTo>
                    <a:pt x="2983115" y="1508518"/>
                  </a:lnTo>
                  <a:close/>
                </a:path>
                <a:path w="3108959" h="2512695">
                  <a:moveTo>
                    <a:pt x="2995688" y="64935"/>
                  </a:moveTo>
                  <a:lnTo>
                    <a:pt x="2995345" y="57645"/>
                  </a:lnTo>
                  <a:lnTo>
                    <a:pt x="2992297" y="51003"/>
                  </a:lnTo>
                  <a:lnTo>
                    <a:pt x="2986709" y="45847"/>
                  </a:lnTo>
                  <a:lnTo>
                    <a:pt x="2979597" y="43281"/>
                  </a:lnTo>
                  <a:lnTo>
                    <a:pt x="2972295" y="43611"/>
                  </a:lnTo>
                  <a:lnTo>
                    <a:pt x="2965666" y="46659"/>
                  </a:lnTo>
                  <a:lnTo>
                    <a:pt x="2960535" y="52222"/>
                  </a:lnTo>
                  <a:lnTo>
                    <a:pt x="2957957" y="59334"/>
                  </a:lnTo>
                  <a:lnTo>
                    <a:pt x="2958287" y="66624"/>
                  </a:lnTo>
                  <a:lnTo>
                    <a:pt x="2961335" y="73266"/>
                  </a:lnTo>
                  <a:lnTo>
                    <a:pt x="2966897" y="78397"/>
                  </a:lnTo>
                  <a:lnTo>
                    <a:pt x="2974048" y="80987"/>
                  </a:lnTo>
                  <a:lnTo>
                    <a:pt x="2981337" y="80657"/>
                  </a:lnTo>
                  <a:lnTo>
                    <a:pt x="2987967" y="77609"/>
                  </a:lnTo>
                  <a:lnTo>
                    <a:pt x="2993110" y="72047"/>
                  </a:lnTo>
                  <a:lnTo>
                    <a:pt x="2995688" y="64935"/>
                  </a:lnTo>
                  <a:close/>
                </a:path>
                <a:path w="3108959" h="2512695">
                  <a:moveTo>
                    <a:pt x="3006547" y="2433409"/>
                  </a:moveTo>
                  <a:lnTo>
                    <a:pt x="3005505" y="2426182"/>
                  </a:lnTo>
                  <a:lnTo>
                    <a:pt x="3001632" y="2419680"/>
                  </a:lnTo>
                  <a:lnTo>
                    <a:pt x="2995536" y="2415197"/>
                  </a:lnTo>
                  <a:lnTo>
                    <a:pt x="2988449" y="2413457"/>
                  </a:lnTo>
                  <a:lnTo>
                    <a:pt x="2981223" y="2414498"/>
                  </a:lnTo>
                  <a:lnTo>
                    <a:pt x="2974721" y="2418372"/>
                  </a:lnTo>
                  <a:lnTo>
                    <a:pt x="2970212" y="2424493"/>
                  </a:lnTo>
                  <a:lnTo>
                    <a:pt x="2968472" y="2431580"/>
                  </a:lnTo>
                  <a:lnTo>
                    <a:pt x="2969514" y="2438806"/>
                  </a:lnTo>
                  <a:lnTo>
                    <a:pt x="2973387" y="2445308"/>
                  </a:lnTo>
                  <a:lnTo>
                    <a:pt x="2979470" y="2449792"/>
                  </a:lnTo>
                  <a:lnTo>
                    <a:pt x="2986570" y="2451531"/>
                  </a:lnTo>
                  <a:lnTo>
                    <a:pt x="2993796" y="2450490"/>
                  </a:lnTo>
                  <a:lnTo>
                    <a:pt x="3000324" y="2446591"/>
                  </a:lnTo>
                  <a:lnTo>
                    <a:pt x="3004807" y="2440495"/>
                  </a:lnTo>
                  <a:lnTo>
                    <a:pt x="3006547" y="2433409"/>
                  </a:lnTo>
                  <a:close/>
                </a:path>
                <a:path w="3108959" h="2512695">
                  <a:moveTo>
                    <a:pt x="3019120" y="989825"/>
                  </a:moveTo>
                  <a:lnTo>
                    <a:pt x="3018078" y="982599"/>
                  </a:lnTo>
                  <a:lnTo>
                    <a:pt x="3014205" y="976096"/>
                  </a:lnTo>
                  <a:lnTo>
                    <a:pt x="3008109" y="971613"/>
                  </a:lnTo>
                  <a:lnTo>
                    <a:pt x="3001022" y="969873"/>
                  </a:lnTo>
                  <a:lnTo>
                    <a:pt x="2993796" y="970915"/>
                  </a:lnTo>
                  <a:lnTo>
                    <a:pt x="2987294" y="974788"/>
                  </a:lnTo>
                  <a:lnTo>
                    <a:pt x="2982772" y="980909"/>
                  </a:lnTo>
                  <a:lnTo>
                    <a:pt x="2981033" y="987996"/>
                  </a:lnTo>
                  <a:lnTo>
                    <a:pt x="2982074" y="995222"/>
                  </a:lnTo>
                  <a:lnTo>
                    <a:pt x="2985947" y="1001725"/>
                  </a:lnTo>
                  <a:lnTo>
                    <a:pt x="2992043" y="1006208"/>
                  </a:lnTo>
                  <a:lnTo>
                    <a:pt x="2999130" y="1007960"/>
                  </a:lnTo>
                  <a:lnTo>
                    <a:pt x="3006369" y="1006906"/>
                  </a:lnTo>
                  <a:lnTo>
                    <a:pt x="3012884" y="1003007"/>
                  </a:lnTo>
                  <a:lnTo>
                    <a:pt x="3017380" y="996924"/>
                  </a:lnTo>
                  <a:lnTo>
                    <a:pt x="3019120" y="989825"/>
                  </a:lnTo>
                  <a:close/>
                </a:path>
                <a:path w="3108959" h="2512695">
                  <a:moveTo>
                    <a:pt x="3039097" y="1559826"/>
                  </a:moveTo>
                  <a:lnTo>
                    <a:pt x="3038741" y="1552524"/>
                  </a:lnTo>
                  <a:lnTo>
                    <a:pt x="3035490" y="1545653"/>
                  </a:lnTo>
                  <a:lnTo>
                    <a:pt x="3029864" y="1540611"/>
                  </a:lnTo>
                  <a:lnTo>
                    <a:pt x="3022968" y="1538185"/>
                  </a:lnTo>
                  <a:lnTo>
                    <a:pt x="3015678" y="1538541"/>
                  </a:lnTo>
                  <a:lnTo>
                    <a:pt x="3008833" y="1541767"/>
                  </a:lnTo>
                  <a:lnTo>
                    <a:pt x="3003778" y="1547406"/>
                  </a:lnTo>
                  <a:lnTo>
                    <a:pt x="3001365" y="1554289"/>
                  </a:lnTo>
                  <a:lnTo>
                    <a:pt x="3001708" y="1561592"/>
                  </a:lnTo>
                  <a:lnTo>
                    <a:pt x="3004947" y="1568424"/>
                  </a:lnTo>
                  <a:lnTo>
                    <a:pt x="3010598" y="1573504"/>
                  </a:lnTo>
                  <a:lnTo>
                    <a:pt x="3017494" y="1575917"/>
                  </a:lnTo>
                  <a:lnTo>
                    <a:pt x="3024784" y="1575574"/>
                  </a:lnTo>
                  <a:lnTo>
                    <a:pt x="3031629" y="1572348"/>
                  </a:lnTo>
                  <a:lnTo>
                    <a:pt x="3036684" y="1566710"/>
                  </a:lnTo>
                  <a:lnTo>
                    <a:pt x="3039097" y="1559826"/>
                  </a:lnTo>
                  <a:close/>
                </a:path>
                <a:path w="3108959" h="2512695">
                  <a:moveTo>
                    <a:pt x="3051657" y="116243"/>
                  </a:moveTo>
                  <a:lnTo>
                    <a:pt x="3051314" y="108953"/>
                  </a:lnTo>
                  <a:lnTo>
                    <a:pt x="3048063" y="102082"/>
                  </a:lnTo>
                  <a:lnTo>
                    <a:pt x="3042424" y="97028"/>
                  </a:lnTo>
                  <a:lnTo>
                    <a:pt x="3035541" y="94615"/>
                  </a:lnTo>
                  <a:lnTo>
                    <a:pt x="3028238" y="94957"/>
                  </a:lnTo>
                  <a:lnTo>
                    <a:pt x="3021406" y="98196"/>
                  </a:lnTo>
                  <a:lnTo>
                    <a:pt x="3016351" y="103822"/>
                  </a:lnTo>
                  <a:lnTo>
                    <a:pt x="3013938" y="110718"/>
                  </a:lnTo>
                  <a:lnTo>
                    <a:pt x="3014281" y="118008"/>
                  </a:lnTo>
                  <a:lnTo>
                    <a:pt x="3017520" y="124853"/>
                  </a:lnTo>
                  <a:lnTo>
                    <a:pt x="3023171" y="129933"/>
                  </a:lnTo>
                  <a:lnTo>
                    <a:pt x="3030067" y="132346"/>
                  </a:lnTo>
                  <a:lnTo>
                    <a:pt x="3037357" y="132003"/>
                  </a:lnTo>
                  <a:lnTo>
                    <a:pt x="3044202" y="128765"/>
                  </a:lnTo>
                  <a:lnTo>
                    <a:pt x="3049244" y="123139"/>
                  </a:lnTo>
                  <a:lnTo>
                    <a:pt x="3051657" y="116243"/>
                  </a:lnTo>
                  <a:close/>
                </a:path>
                <a:path w="3108959" h="2512695">
                  <a:moveTo>
                    <a:pt x="3056077" y="2377846"/>
                  </a:moveTo>
                  <a:lnTo>
                    <a:pt x="3055721" y="2370556"/>
                  </a:lnTo>
                  <a:lnTo>
                    <a:pt x="3052661" y="2363914"/>
                  </a:lnTo>
                  <a:lnTo>
                    <a:pt x="3047098" y="2358796"/>
                  </a:lnTo>
                  <a:lnTo>
                    <a:pt x="3039986" y="2356231"/>
                  </a:lnTo>
                  <a:lnTo>
                    <a:pt x="3032683" y="2356574"/>
                  </a:lnTo>
                  <a:lnTo>
                    <a:pt x="3026054" y="2359634"/>
                  </a:lnTo>
                  <a:lnTo>
                    <a:pt x="3020936" y="2365210"/>
                  </a:lnTo>
                  <a:lnTo>
                    <a:pt x="3018345" y="2372347"/>
                  </a:lnTo>
                  <a:lnTo>
                    <a:pt x="3018701" y="2379649"/>
                  </a:lnTo>
                  <a:lnTo>
                    <a:pt x="3021761" y="2386279"/>
                  </a:lnTo>
                  <a:lnTo>
                    <a:pt x="3027324" y="2391397"/>
                  </a:lnTo>
                  <a:lnTo>
                    <a:pt x="3034436" y="2393975"/>
                  </a:lnTo>
                  <a:lnTo>
                    <a:pt x="3041726" y="2393619"/>
                  </a:lnTo>
                  <a:lnTo>
                    <a:pt x="3048355" y="2390559"/>
                  </a:lnTo>
                  <a:lnTo>
                    <a:pt x="3053511" y="2384958"/>
                  </a:lnTo>
                  <a:lnTo>
                    <a:pt x="3056077" y="2377846"/>
                  </a:lnTo>
                  <a:close/>
                </a:path>
                <a:path w="3108959" h="2512695">
                  <a:moveTo>
                    <a:pt x="3068637" y="934262"/>
                  </a:moveTo>
                  <a:lnTo>
                    <a:pt x="3068294" y="926973"/>
                  </a:lnTo>
                  <a:lnTo>
                    <a:pt x="3065234" y="920343"/>
                  </a:lnTo>
                  <a:lnTo>
                    <a:pt x="3059671" y="915212"/>
                  </a:lnTo>
                  <a:lnTo>
                    <a:pt x="3052546" y="912647"/>
                  </a:lnTo>
                  <a:lnTo>
                    <a:pt x="3045256" y="913003"/>
                  </a:lnTo>
                  <a:lnTo>
                    <a:pt x="3038627" y="916063"/>
                  </a:lnTo>
                  <a:lnTo>
                    <a:pt x="3033496" y="921626"/>
                  </a:lnTo>
                  <a:lnTo>
                    <a:pt x="3030918" y="928776"/>
                  </a:lnTo>
                  <a:lnTo>
                    <a:pt x="3031261" y="936066"/>
                  </a:lnTo>
                  <a:lnTo>
                    <a:pt x="3034322" y="942695"/>
                  </a:lnTo>
                  <a:lnTo>
                    <a:pt x="3039884" y="947826"/>
                  </a:lnTo>
                  <a:lnTo>
                    <a:pt x="3047009" y="950391"/>
                  </a:lnTo>
                  <a:lnTo>
                    <a:pt x="3054299" y="950036"/>
                  </a:lnTo>
                  <a:lnTo>
                    <a:pt x="3060928" y="946975"/>
                  </a:lnTo>
                  <a:lnTo>
                    <a:pt x="3066072" y="941387"/>
                  </a:lnTo>
                  <a:lnTo>
                    <a:pt x="3068637" y="934262"/>
                  </a:lnTo>
                  <a:close/>
                </a:path>
                <a:path w="3108959" h="2512695">
                  <a:moveTo>
                    <a:pt x="3077603" y="1623593"/>
                  </a:moveTo>
                  <a:lnTo>
                    <a:pt x="3076460" y="1616075"/>
                  </a:lnTo>
                  <a:lnTo>
                    <a:pt x="3072523" y="1609623"/>
                  </a:lnTo>
                  <a:lnTo>
                    <a:pt x="3066618" y="1605330"/>
                  </a:lnTo>
                  <a:lnTo>
                    <a:pt x="3059531" y="1603552"/>
                  </a:lnTo>
                  <a:lnTo>
                    <a:pt x="3052051" y="1604683"/>
                  </a:lnTo>
                  <a:lnTo>
                    <a:pt x="3045599" y="1608620"/>
                  </a:lnTo>
                  <a:lnTo>
                    <a:pt x="3041294" y="1614525"/>
                  </a:lnTo>
                  <a:lnTo>
                    <a:pt x="3039529" y="1621612"/>
                  </a:lnTo>
                  <a:lnTo>
                    <a:pt x="3040659" y="1629092"/>
                  </a:lnTo>
                  <a:lnTo>
                    <a:pt x="3044609" y="1635582"/>
                  </a:lnTo>
                  <a:lnTo>
                    <a:pt x="3050514" y="1639887"/>
                  </a:lnTo>
                  <a:lnTo>
                    <a:pt x="3057601" y="1641652"/>
                  </a:lnTo>
                  <a:lnTo>
                    <a:pt x="3065081" y="1640522"/>
                  </a:lnTo>
                  <a:lnTo>
                    <a:pt x="3071533" y="1636585"/>
                  </a:lnTo>
                  <a:lnTo>
                    <a:pt x="3075838" y="1630680"/>
                  </a:lnTo>
                  <a:lnTo>
                    <a:pt x="3077603" y="1623593"/>
                  </a:lnTo>
                  <a:close/>
                </a:path>
                <a:path w="3108959" h="2512695">
                  <a:moveTo>
                    <a:pt x="3086595" y="2302789"/>
                  </a:moveTo>
                  <a:lnTo>
                    <a:pt x="3084144" y="2295906"/>
                  </a:lnTo>
                  <a:lnTo>
                    <a:pt x="3079305" y="2290445"/>
                  </a:lnTo>
                  <a:lnTo>
                    <a:pt x="3072498" y="2287143"/>
                  </a:lnTo>
                  <a:lnTo>
                    <a:pt x="3064941" y="2286749"/>
                  </a:lnTo>
                  <a:lnTo>
                    <a:pt x="3058058" y="2289187"/>
                  </a:lnTo>
                  <a:lnTo>
                    <a:pt x="3052597" y="2294039"/>
                  </a:lnTo>
                  <a:lnTo>
                    <a:pt x="3049295" y="2300846"/>
                  </a:lnTo>
                  <a:lnTo>
                    <a:pt x="3048889" y="2308428"/>
                  </a:lnTo>
                  <a:lnTo>
                    <a:pt x="3051327" y="2315311"/>
                  </a:lnTo>
                  <a:lnTo>
                    <a:pt x="3056178" y="2320772"/>
                  </a:lnTo>
                  <a:lnTo>
                    <a:pt x="3062986" y="2324074"/>
                  </a:lnTo>
                  <a:lnTo>
                    <a:pt x="3070529" y="2324481"/>
                  </a:lnTo>
                  <a:lnTo>
                    <a:pt x="3077413" y="2322030"/>
                  </a:lnTo>
                  <a:lnTo>
                    <a:pt x="3082887" y="2317191"/>
                  </a:lnTo>
                  <a:lnTo>
                    <a:pt x="3086189" y="2310346"/>
                  </a:lnTo>
                  <a:lnTo>
                    <a:pt x="3086595" y="2302789"/>
                  </a:lnTo>
                  <a:close/>
                </a:path>
                <a:path w="3108959" h="2512695">
                  <a:moveTo>
                    <a:pt x="3090164" y="180022"/>
                  </a:moveTo>
                  <a:lnTo>
                    <a:pt x="3089033" y="172504"/>
                  </a:lnTo>
                  <a:lnTo>
                    <a:pt x="3085096" y="166039"/>
                  </a:lnTo>
                  <a:lnTo>
                    <a:pt x="3079191" y="161747"/>
                  </a:lnTo>
                  <a:lnTo>
                    <a:pt x="3072104" y="159981"/>
                  </a:lnTo>
                  <a:lnTo>
                    <a:pt x="3064624" y="161099"/>
                  </a:lnTo>
                  <a:lnTo>
                    <a:pt x="3058160" y="165036"/>
                  </a:lnTo>
                  <a:lnTo>
                    <a:pt x="3053867" y="170942"/>
                  </a:lnTo>
                  <a:lnTo>
                    <a:pt x="3052102" y="178028"/>
                  </a:lnTo>
                  <a:lnTo>
                    <a:pt x="3053219" y="185508"/>
                  </a:lnTo>
                  <a:lnTo>
                    <a:pt x="3057169" y="192011"/>
                  </a:lnTo>
                  <a:lnTo>
                    <a:pt x="3063075" y="196303"/>
                  </a:lnTo>
                  <a:lnTo>
                    <a:pt x="3070161" y="198069"/>
                  </a:lnTo>
                  <a:lnTo>
                    <a:pt x="3077641" y="196951"/>
                  </a:lnTo>
                  <a:lnTo>
                    <a:pt x="3084106" y="193014"/>
                  </a:lnTo>
                  <a:lnTo>
                    <a:pt x="3088398" y="187109"/>
                  </a:lnTo>
                  <a:lnTo>
                    <a:pt x="3090164" y="180022"/>
                  </a:lnTo>
                  <a:close/>
                </a:path>
                <a:path w="3108959" h="2512695">
                  <a:moveTo>
                    <a:pt x="3094786" y="1695526"/>
                  </a:moveTo>
                  <a:lnTo>
                    <a:pt x="3092894" y="1688198"/>
                  </a:lnTo>
                  <a:lnTo>
                    <a:pt x="3088500" y="1682369"/>
                  </a:lnTo>
                  <a:lnTo>
                    <a:pt x="3082239" y="1678609"/>
                  </a:lnTo>
                  <a:lnTo>
                    <a:pt x="3074759" y="1677504"/>
                  </a:lnTo>
                  <a:lnTo>
                    <a:pt x="3067431" y="1679384"/>
                  </a:lnTo>
                  <a:lnTo>
                    <a:pt x="3061601" y="1683791"/>
                  </a:lnTo>
                  <a:lnTo>
                    <a:pt x="3057842" y="1690052"/>
                  </a:lnTo>
                  <a:lnTo>
                    <a:pt x="3056737" y="1697532"/>
                  </a:lnTo>
                  <a:lnTo>
                    <a:pt x="3058617" y="1704898"/>
                  </a:lnTo>
                  <a:lnTo>
                    <a:pt x="3063011" y="1710728"/>
                  </a:lnTo>
                  <a:lnTo>
                    <a:pt x="3069272" y="1714487"/>
                  </a:lnTo>
                  <a:lnTo>
                    <a:pt x="3076752" y="1715592"/>
                  </a:lnTo>
                  <a:lnTo>
                    <a:pt x="3084080" y="1713712"/>
                  </a:lnTo>
                  <a:lnTo>
                    <a:pt x="3089922" y="1709305"/>
                  </a:lnTo>
                  <a:lnTo>
                    <a:pt x="3093682" y="1703057"/>
                  </a:lnTo>
                  <a:lnTo>
                    <a:pt x="3094786" y="1695526"/>
                  </a:lnTo>
                  <a:close/>
                </a:path>
                <a:path w="3108959" h="2512695">
                  <a:moveTo>
                    <a:pt x="3095828" y="2230170"/>
                  </a:moveTo>
                  <a:lnTo>
                    <a:pt x="3094329" y="2222754"/>
                  </a:lnTo>
                  <a:lnTo>
                    <a:pt x="3090240" y="2216696"/>
                  </a:lnTo>
                  <a:lnTo>
                    <a:pt x="3084195" y="2212619"/>
                  </a:lnTo>
                  <a:lnTo>
                    <a:pt x="3076778" y="2211120"/>
                  </a:lnTo>
                  <a:lnTo>
                    <a:pt x="3069361" y="2212619"/>
                  </a:lnTo>
                  <a:lnTo>
                    <a:pt x="3063303" y="2216696"/>
                  </a:lnTo>
                  <a:lnTo>
                    <a:pt x="3059226" y="2222754"/>
                  </a:lnTo>
                  <a:lnTo>
                    <a:pt x="3057728" y="2230209"/>
                  </a:lnTo>
                  <a:lnTo>
                    <a:pt x="3059226" y="2237625"/>
                  </a:lnTo>
                  <a:lnTo>
                    <a:pt x="3063303" y="2243683"/>
                  </a:lnTo>
                  <a:lnTo>
                    <a:pt x="3069361" y="2247760"/>
                  </a:lnTo>
                  <a:lnTo>
                    <a:pt x="3076778" y="2249259"/>
                  </a:lnTo>
                  <a:lnTo>
                    <a:pt x="3084195" y="2247760"/>
                  </a:lnTo>
                  <a:lnTo>
                    <a:pt x="3090240" y="2243683"/>
                  </a:lnTo>
                  <a:lnTo>
                    <a:pt x="3094329" y="2237625"/>
                  </a:lnTo>
                  <a:lnTo>
                    <a:pt x="3095828" y="2230170"/>
                  </a:lnTo>
                  <a:close/>
                </a:path>
                <a:path w="3108959" h="2512695">
                  <a:moveTo>
                    <a:pt x="3095828" y="2153932"/>
                  </a:moveTo>
                  <a:lnTo>
                    <a:pt x="3094329" y="2146516"/>
                  </a:lnTo>
                  <a:lnTo>
                    <a:pt x="3090240" y="2140458"/>
                  </a:lnTo>
                  <a:lnTo>
                    <a:pt x="3084195" y="2136381"/>
                  </a:lnTo>
                  <a:lnTo>
                    <a:pt x="3076778" y="2134882"/>
                  </a:lnTo>
                  <a:lnTo>
                    <a:pt x="3069361" y="2136381"/>
                  </a:lnTo>
                  <a:lnTo>
                    <a:pt x="3063303" y="2140458"/>
                  </a:lnTo>
                  <a:lnTo>
                    <a:pt x="3059226" y="2146516"/>
                  </a:lnTo>
                  <a:lnTo>
                    <a:pt x="3057728" y="2153970"/>
                  </a:lnTo>
                  <a:lnTo>
                    <a:pt x="3059226" y="2161387"/>
                  </a:lnTo>
                  <a:lnTo>
                    <a:pt x="3063303" y="2167445"/>
                  </a:lnTo>
                  <a:lnTo>
                    <a:pt x="3069361" y="2171522"/>
                  </a:lnTo>
                  <a:lnTo>
                    <a:pt x="3076778" y="2173020"/>
                  </a:lnTo>
                  <a:lnTo>
                    <a:pt x="3084195" y="2171522"/>
                  </a:lnTo>
                  <a:lnTo>
                    <a:pt x="3090240" y="2167445"/>
                  </a:lnTo>
                  <a:lnTo>
                    <a:pt x="3094329" y="2161387"/>
                  </a:lnTo>
                  <a:lnTo>
                    <a:pt x="3095828" y="2153932"/>
                  </a:lnTo>
                  <a:close/>
                </a:path>
                <a:path w="3108959" h="2512695">
                  <a:moveTo>
                    <a:pt x="3095828" y="2077694"/>
                  </a:moveTo>
                  <a:lnTo>
                    <a:pt x="3094329" y="2070277"/>
                  </a:lnTo>
                  <a:lnTo>
                    <a:pt x="3090240" y="2064219"/>
                  </a:lnTo>
                  <a:lnTo>
                    <a:pt x="3084195" y="2060143"/>
                  </a:lnTo>
                  <a:lnTo>
                    <a:pt x="3076778" y="2058644"/>
                  </a:lnTo>
                  <a:lnTo>
                    <a:pt x="3069361" y="2060143"/>
                  </a:lnTo>
                  <a:lnTo>
                    <a:pt x="3063303" y="2064219"/>
                  </a:lnTo>
                  <a:lnTo>
                    <a:pt x="3059226" y="2070277"/>
                  </a:lnTo>
                  <a:lnTo>
                    <a:pt x="3057728" y="2077732"/>
                  </a:lnTo>
                  <a:lnTo>
                    <a:pt x="3059226" y="2085149"/>
                  </a:lnTo>
                  <a:lnTo>
                    <a:pt x="3063303" y="2091207"/>
                  </a:lnTo>
                  <a:lnTo>
                    <a:pt x="3069361" y="2095284"/>
                  </a:lnTo>
                  <a:lnTo>
                    <a:pt x="3076778" y="2096782"/>
                  </a:lnTo>
                  <a:lnTo>
                    <a:pt x="3084195" y="2095284"/>
                  </a:lnTo>
                  <a:lnTo>
                    <a:pt x="3090240" y="2091207"/>
                  </a:lnTo>
                  <a:lnTo>
                    <a:pt x="3094329" y="2085149"/>
                  </a:lnTo>
                  <a:lnTo>
                    <a:pt x="3095828" y="2077694"/>
                  </a:lnTo>
                  <a:close/>
                </a:path>
                <a:path w="3108959" h="2512695">
                  <a:moveTo>
                    <a:pt x="3095828" y="2001456"/>
                  </a:moveTo>
                  <a:lnTo>
                    <a:pt x="3094329" y="1994039"/>
                  </a:lnTo>
                  <a:lnTo>
                    <a:pt x="3090240" y="1987981"/>
                  </a:lnTo>
                  <a:lnTo>
                    <a:pt x="3084195" y="1983905"/>
                  </a:lnTo>
                  <a:lnTo>
                    <a:pt x="3076778" y="1982406"/>
                  </a:lnTo>
                  <a:lnTo>
                    <a:pt x="3069361" y="1983905"/>
                  </a:lnTo>
                  <a:lnTo>
                    <a:pt x="3063303" y="1987981"/>
                  </a:lnTo>
                  <a:lnTo>
                    <a:pt x="3059226" y="1994039"/>
                  </a:lnTo>
                  <a:lnTo>
                    <a:pt x="3057728" y="2001494"/>
                  </a:lnTo>
                  <a:lnTo>
                    <a:pt x="3059226" y="2008911"/>
                  </a:lnTo>
                  <a:lnTo>
                    <a:pt x="3063303" y="2014969"/>
                  </a:lnTo>
                  <a:lnTo>
                    <a:pt x="3069361" y="2019046"/>
                  </a:lnTo>
                  <a:lnTo>
                    <a:pt x="3076778" y="2020544"/>
                  </a:lnTo>
                  <a:lnTo>
                    <a:pt x="3084195" y="2019046"/>
                  </a:lnTo>
                  <a:lnTo>
                    <a:pt x="3090240" y="2014969"/>
                  </a:lnTo>
                  <a:lnTo>
                    <a:pt x="3094329" y="2008911"/>
                  </a:lnTo>
                  <a:lnTo>
                    <a:pt x="3095828" y="2001456"/>
                  </a:lnTo>
                  <a:close/>
                </a:path>
                <a:path w="3108959" h="2512695">
                  <a:moveTo>
                    <a:pt x="3095828" y="1925218"/>
                  </a:moveTo>
                  <a:lnTo>
                    <a:pt x="3094329" y="1917801"/>
                  </a:lnTo>
                  <a:lnTo>
                    <a:pt x="3090240" y="1911743"/>
                  </a:lnTo>
                  <a:lnTo>
                    <a:pt x="3084195" y="1907667"/>
                  </a:lnTo>
                  <a:lnTo>
                    <a:pt x="3076778" y="1906168"/>
                  </a:lnTo>
                  <a:lnTo>
                    <a:pt x="3069361" y="1907667"/>
                  </a:lnTo>
                  <a:lnTo>
                    <a:pt x="3063303" y="1911743"/>
                  </a:lnTo>
                  <a:lnTo>
                    <a:pt x="3059226" y="1917801"/>
                  </a:lnTo>
                  <a:lnTo>
                    <a:pt x="3057728" y="1925256"/>
                  </a:lnTo>
                  <a:lnTo>
                    <a:pt x="3059226" y="1932673"/>
                  </a:lnTo>
                  <a:lnTo>
                    <a:pt x="3063303" y="1938731"/>
                  </a:lnTo>
                  <a:lnTo>
                    <a:pt x="3069361" y="1942807"/>
                  </a:lnTo>
                  <a:lnTo>
                    <a:pt x="3076778" y="1944306"/>
                  </a:lnTo>
                  <a:lnTo>
                    <a:pt x="3084195" y="1942807"/>
                  </a:lnTo>
                  <a:lnTo>
                    <a:pt x="3090240" y="1938731"/>
                  </a:lnTo>
                  <a:lnTo>
                    <a:pt x="3094329" y="1932673"/>
                  </a:lnTo>
                  <a:lnTo>
                    <a:pt x="3095828" y="1925218"/>
                  </a:lnTo>
                  <a:close/>
                </a:path>
                <a:path w="3108959" h="2512695">
                  <a:moveTo>
                    <a:pt x="3095828" y="1848980"/>
                  </a:moveTo>
                  <a:lnTo>
                    <a:pt x="3094329" y="1841563"/>
                  </a:lnTo>
                  <a:lnTo>
                    <a:pt x="3090240" y="1835505"/>
                  </a:lnTo>
                  <a:lnTo>
                    <a:pt x="3084195" y="1831428"/>
                  </a:lnTo>
                  <a:lnTo>
                    <a:pt x="3076778" y="1829930"/>
                  </a:lnTo>
                  <a:lnTo>
                    <a:pt x="3069361" y="1831428"/>
                  </a:lnTo>
                  <a:lnTo>
                    <a:pt x="3063303" y="1835505"/>
                  </a:lnTo>
                  <a:lnTo>
                    <a:pt x="3059226" y="1841563"/>
                  </a:lnTo>
                  <a:lnTo>
                    <a:pt x="3057728" y="1849018"/>
                  </a:lnTo>
                  <a:lnTo>
                    <a:pt x="3059226" y="1856435"/>
                  </a:lnTo>
                  <a:lnTo>
                    <a:pt x="3063303" y="1862493"/>
                  </a:lnTo>
                  <a:lnTo>
                    <a:pt x="3069361" y="1866569"/>
                  </a:lnTo>
                  <a:lnTo>
                    <a:pt x="3076778" y="1868068"/>
                  </a:lnTo>
                  <a:lnTo>
                    <a:pt x="3084195" y="1866569"/>
                  </a:lnTo>
                  <a:lnTo>
                    <a:pt x="3090240" y="1862493"/>
                  </a:lnTo>
                  <a:lnTo>
                    <a:pt x="3094329" y="1856435"/>
                  </a:lnTo>
                  <a:lnTo>
                    <a:pt x="3095828" y="1848980"/>
                  </a:lnTo>
                  <a:close/>
                </a:path>
                <a:path w="3108959" h="2512695">
                  <a:moveTo>
                    <a:pt x="3095828" y="1772742"/>
                  </a:moveTo>
                  <a:lnTo>
                    <a:pt x="3094329" y="1765325"/>
                  </a:lnTo>
                  <a:lnTo>
                    <a:pt x="3090240" y="1759267"/>
                  </a:lnTo>
                  <a:lnTo>
                    <a:pt x="3084195" y="1755190"/>
                  </a:lnTo>
                  <a:lnTo>
                    <a:pt x="3076778" y="1753692"/>
                  </a:lnTo>
                  <a:lnTo>
                    <a:pt x="3069361" y="1755190"/>
                  </a:lnTo>
                  <a:lnTo>
                    <a:pt x="3063303" y="1759267"/>
                  </a:lnTo>
                  <a:lnTo>
                    <a:pt x="3059226" y="1765325"/>
                  </a:lnTo>
                  <a:lnTo>
                    <a:pt x="3057728" y="1772780"/>
                  </a:lnTo>
                  <a:lnTo>
                    <a:pt x="3059226" y="1780197"/>
                  </a:lnTo>
                  <a:lnTo>
                    <a:pt x="3063303" y="1786255"/>
                  </a:lnTo>
                  <a:lnTo>
                    <a:pt x="3069361" y="1790331"/>
                  </a:lnTo>
                  <a:lnTo>
                    <a:pt x="3076778" y="1791830"/>
                  </a:lnTo>
                  <a:lnTo>
                    <a:pt x="3084195" y="1790331"/>
                  </a:lnTo>
                  <a:lnTo>
                    <a:pt x="3090240" y="1786255"/>
                  </a:lnTo>
                  <a:lnTo>
                    <a:pt x="3094329" y="1780197"/>
                  </a:lnTo>
                  <a:lnTo>
                    <a:pt x="3095828" y="1772742"/>
                  </a:lnTo>
                  <a:close/>
                </a:path>
                <a:path w="3108959" h="2512695">
                  <a:moveTo>
                    <a:pt x="3099155" y="859218"/>
                  </a:moveTo>
                  <a:lnTo>
                    <a:pt x="3096717" y="852335"/>
                  </a:lnTo>
                  <a:lnTo>
                    <a:pt x="3091865" y="846861"/>
                  </a:lnTo>
                  <a:lnTo>
                    <a:pt x="3085071" y="843572"/>
                  </a:lnTo>
                  <a:lnTo>
                    <a:pt x="3077514" y="843165"/>
                  </a:lnTo>
                  <a:lnTo>
                    <a:pt x="3070631" y="845604"/>
                  </a:lnTo>
                  <a:lnTo>
                    <a:pt x="3065170" y="850455"/>
                  </a:lnTo>
                  <a:lnTo>
                    <a:pt x="3061868" y="857262"/>
                  </a:lnTo>
                  <a:lnTo>
                    <a:pt x="3061449" y="864857"/>
                  </a:lnTo>
                  <a:lnTo>
                    <a:pt x="3063900" y="871740"/>
                  </a:lnTo>
                  <a:lnTo>
                    <a:pt x="3068739" y="877201"/>
                  </a:lnTo>
                  <a:lnTo>
                    <a:pt x="3075546" y="880503"/>
                  </a:lnTo>
                  <a:lnTo>
                    <a:pt x="3083102" y="880897"/>
                  </a:lnTo>
                  <a:lnTo>
                    <a:pt x="3089986" y="878459"/>
                  </a:lnTo>
                  <a:lnTo>
                    <a:pt x="3095447" y="873607"/>
                  </a:lnTo>
                  <a:lnTo>
                    <a:pt x="3098762" y="866762"/>
                  </a:lnTo>
                  <a:lnTo>
                    <a:pt x="3099155" y="859218"/>
                  </a:lnTo>
                  <a:close/>
                </a:path>
                <a:path w="3108959" h="2512695">
                  <a:moveTo>
                    <a:pt x="3107347" y="251955"/>
                  </a:moveTo>
                  <a:lnTo>
                    <a:pt x="3105467" y="244627"/>
                  </a:lnTo>
                  <a:lnTo>
                    <a:pt x="3101073" y="238785"/>
                  </a:lnTo>
                  <a:lnTo>
                    <a:pt x="3094812" y="235038"/>
                  </a:lnTo>
                  <a:lnTo>
                    <a:pt x="3087319" y="233921"/>
                  </a:lnTo>
                  <a:lnTo>
                    <a:pt x="3080004" y="235813"/>
                  </a:lnTo>
                  <a:lnTo>
                    <a:pt x="3074162" y="240207"/>
                  </a:lnTo>
                  <a:lnTo>
                    <a:pt x="3070402" y="246468"/>
                  </a:lnTo>
                  <a:lnTo>
                    <a:pt x="3069298" y="253949"/>
                  </a:lnTo>
                  <a:lnTo>
                    <a:pt x="3071190" y="261315"/>
                  </a:lnTo>
                  <a:lnTo>
                    <a:pt x="3075584" y="267144"/>
                  </a:lnTo>
                  <a:lnTo>
                    <a:pt x="3081845" y="270903"/>
                  </a:lnTo>
                  <a:lnTo>
                    <a:pt x="3089325" y="272008"/>
                  </a:lnTo>
                  <a:lnTo>
                    <a:pt x="3096653" y="270129"/>
                  </a:lnTo>
                  <a:lnTo>
                    <a:pt x="3102483" y="265734"/>
                  </a:lnTo>
                  <a:lnTo>
                    <a:pt x="3106242" y="259473"/>
                  </a:lnTo>
                  <a:lnTo>
                    <a:pt x="3107347" y="251955"/>
                  </a:lnTo>
                  <a:close/>
                </a:path>
                <a:path w="3108959" h="2512695">
                  <a:moveTo>
                    <a:pt x="3108388" y="786587"/>
                  </a:moveTo>
                  <a:lnTo>
                    <a:pt x="3106890" y="779170"/>
                  </a:lnTo>
                  <a:lnTo>
                    <a:pt x="3102813" y="773125"/>
                  </a:lnTo>
                  <a:lnTo>
                    <a:pt x="3096755" y="769035"/>
                  </a:lnTo>
                  <a:lnTo>
                    <a:pt x="3089338" y="767537"/>
                  </a:lnTo>
                  <a:lnTo>
                    <a:pt x="3081921" y="769035"/>
                  </a:lnTo>
                  <a:lnTo>
                    <a:pt x="3075876" y="773125"/>
                  </a:lnTo>
                  <a:lnTo>
                    <a:pt x="3071787" y="779170"/>
                  </a:lnTo>
                  <a:lnTo>
                    <a:pt x="3070288" y="786625"/>
                  </a:lnTo>
                  <a:lnTo>
                    <a:pt x="3071787" y="794042"/>
                  </a:lnTo>
                  <a:lnTo>
                    <a:pt x="3075876" y="800100"/>
                  </a:lnTo>
                  <a:lnTo>
                    <a:pt x="3081921" y="804176"/>
                  </a:lnTo>
                  <a:lnTo>
                    <a:pt x="3089338" y="805675"/>
                  </a:lnTo>
                  <a:lnTo>
                    <a:pt x="3096755" y="804176"/>
                  </a:lnTo>
                  <a:lnTo>
                    <a:pt x="3102813" y="800100"/>
                  </a:lnTo>
                  <a:lnTo>
                    <a:pt x="3106890" y="794042"/>
                  </a:lnTo>
                  <a:lnTo>
                    <a:pt x="3108388" y="786587"/>
                  </a:lnTo>
                  <a:close/>
                </a:path>
                <a:path w="3108959" h="2512695">
                  <a:moveTo>
                    <a:pt x="3108388" y="710349"/>
                  </a:moveTo>
                  <a:lnTo>
                    <a:pt x="3106890" y="702932"/>
                  </a:lnTo>
                  <a:lnTo>
                    <a:pt x="3102813" y="696887"/>
                  </a:lnTo>
                  <a:lnTo>
                    <a:pt x="3096755" y="692797"/>
                  </a:lnTo>
                  <a:lnTo>
                    <a:pt x="3089338" y="691299"/>
                  </a:lnTo>
                  <a:lnTo>
                    <a:pt x="3081921" y="692797"/>
                  </a:lnTo>
                  <a:lnTo>
                    <a:pt x="3075876" y="696887"/>
                  </a:lnTo>
                  <a:lnTo>
                    <a:pt x="3071787" y="702932"/>
                  </a:lnTo>
                  <a:lnTo>
                    <a:pt x="3070288" y="710387"/>
                  </a:lnTo>
                  <a:lnTo>
                    <a:pt x="3071787" y="717804"/>
                  </a:lnTo>
                  <a:lnTo>
                    <a:pt x="3075876" y="723861"/>
                  </a:lnTo>
                  <a:lnTo>
                    <a:pt x="3081921" y="727938"/>
                  </a:lnTo>
                  <a:lnTo>
                    <a:pt x="3089338" y="729437"/>
                  </a:lnTo>
                  <a:lnTo>
                    <a:pt x="3096755" y="727938"/>
                  </a:lnTo>
                  <a:lnTo>
                    <a:pt x="3102813" y="723861"/>
                  </a:lnTo>
                  <a:lnTo>
                    <a:pt x="3106890" y="717804"/>
                  </a:lnTo>
                  <a:lnTo>
                    <a:pt x="3108388" y="710349"/>
                  </a:lnTo>
                  <a:close/>
                </a:path>
                <a:path w="3108959" h="2512695">
                  <a:moveTo>
                    <a:pt x="3108388" y="634111"/>
                  </a:moveTo>
                  <a:lnTo>
                    <a:pt x="3106890" y="626694"/>
                  </a:lnTo>
                  <a:lnTo>
                    <a:pt x="3102813" y="620649"/>
                  </a:lnTo>
                  <a:lnTo>
                    <a:pt x="3096755" y="616559"/>
                  </a:lnTo>
                  <a:lnTo>
                    <a:pt x="3089338" y="615061"/>
                  </a:lnTo>
                  <a:lnTo>
                    <a:pt x="3081921" y="616559"/>
                  </a:lnTo>
                  <a:lnTo>
                    <a:pt x="3075876" y="620649"/>
                  </a:lnTo>
                  <a:lnTo>
                    <a:pt x="3071787" y="626694"/>
                  </a:lnTo>
                  <a:lnTo>
                    <a:pt x="3070288" y="634149"/>
                  </a:lnTo>
                  <a:lnTo>
                    <a:pt x="3071787" y="641565"/>
                  </a:lnTo>
                  <a:lnTo>
                    <a:pt x="3075876" y="647623"/>
                  </a:lnTo>
                  <a:lnTo>
                    <a:pt x="3081921" y="651700"/>
                  </a:lnTo>
                  <a:lnTo>
                    <a:pt x="3089338" y="653199"/>
                  </a:lnTo>
                  <a:lnTo>
                    <a:pt x="3096755" y="651700"/>
                  </a:lnTo>
                  <a:lnTo>
                    <a:pt x="3102813" y="647623"/>
                  </a:lnTo>
                  <a:lnTo>
                    <a:pt x="3106890" y="641565"/>
                  </a:lnTo>
                  <a:lnTo>
                    <a:pt x="3108388" y="634111"/>
                  </a:lnTo>
                  <a:close/>
                </a:path>
                <a:path w="3108959" h="2512695">
                  <a:moveTo>
                    <a:pt x="3108388" y="557872"/>
                  </a:moveTo>
                  <a:lnTo>
                    <a:pt x="3106890" y="550456"/>
                  </a:lnTo>
                  <a:lnTo>
                    <a:pt x="3102813" y="544410"/>
                  </a:lnTo>
                  <a:lnTo>
                    <a:pt x="3096755" y="540321"/>
                  </a:lnTo>
                  <a:lnTo>
                    <a:pt x="3089338" y="538822"/>
                  </a:lnTo>
                  <a:lnTo>
                    <a:pt x="3081921" y="540321"/>
                  </a:lnTo>
                  <a:lnTo>
                    <a:pt x="3075876" y="544410"/>
                  </a:lnTo>
                  <a:lnTo>
                    <a:pt x="3071787" y="550456"/>
                  </a:lnTo>
                  <a:lnTo>
                    <a:pt x="3070288" y="557911"/>
                  </a:lnTo>
                  <a:lnTo>
                    <a:pt x="3071787" y="565327"/>
                  </a:lnTo>
                  <a:lnTo>
                    <a:pt x="3075876" y="571385"/>
                  </a:lnTo>
                  <a:lnTo>
                    <a:pt x="3081921" y="575462"/>
                  </a:lnTo>
                  <a:lnTo>
                    <a:pt x="3089338" y="576961"/>
                  </a:lnTo>
                  <a:lnTo>
                    <a:pt x="3096755" y="575462"/>
                  </a:lnTo>
                  <a:lnTo>
                    <a:pt x="3102813" y="571385"/>
                  </a:lnTo>
                  <a:lnTo>
                    <a:pt x="3106890" y="565327"/>
                  </a:lnTo>
                  <a:lnTo>
                    <a:pt x="3108388" y="557872"/>
                  </a:lnTo>
                  <a:close/>
                </a:path>
                <a:path w="3108959" h="2512695">
                  <a:moveTo>
                    <a:pt x="3108388" y="481634"/>
                  </a:moveTo>
                  <a:lnTo>
                    <a:pt x="3106890" y="474218"/>
                  </a:lnTo>
                  <a:lnTo>
                    <a:pt x="3102813" y="468172"/>
                  </a:lnTo>
                  <a:lnTo>
                    <a:pt x="3096755" y="464083"/>
                  </a:lnTo>
                  <a:lnTo>
                    <a:pt x="3089338" y="462584"/>
                  </a:lnTo>
                  <a:lnTo>
                    <a:pt x="3081921" y="464083"/>
                  </a:lnTo>
                  <a:lnTo>
                    <a:pt x="3075876" y="468172"/>
                  </a:lnTo>
                  <a:lnTo>
                    <a:pt x="3071787" y="474218"/>
                  </a:lnTo>
                  <a:lnTo>
                    <a:pt x="3070288" y="481672"/>
                  </a:lnTo>
                  <a:lnTo>
                    <a:pt x="3071787" y="489089"/>
                  </a:lnTo>
                  <a:lnTo>
                    <a:pt x="3075876" y="495147"/>
                  </a:lnTo>
                  <a:lnTo>
                    <a:pt x="3081921" y="499224"/>
                  </a:lnTo>
                  <a:lnTo>
                    <a:pt x="3089338" y="500722"/>
                  </a:lnTo>
                  <a:lnTo>
                    <a:pt x="3096755" y="499224"/>
                  </a:lnTo>
                  <a:lnTo>
                    <a:pt x="3102813" y="495147"/>
                  </a:lnTo>
                  <a:lnTo>
                    <a:pt x="3106890" y="489089"/>
                  </a:lnTo>
                  <a:lnTo>
                    <a:pt x="3108388" y="481634"/>
                  </a:lnTo>
                  <a:close/>
                </a:path>
                <a:path w="3108959" h="2512695">
                  <a:moveTo>
                    <a:pt x="3108388" y="405396"/>
                  </a:moveTo>
                  <a:lnTo>
                    <a:pt x="3106890" y="397979"/>
                  </a:lnTo>
                  <a:lnTo>
                    <a:pt x="3102813" y="391934"/>
                  </a:lnTo>
                  <a:lnTo>
                    <a:pt x="3096755" y="387845"/>
                  </a:lnTo>
                  <a:lnTo>
                    <a:pt x="3089338" y="386346"/>
                  </a:lnTo>
                  <a:lnTo>
                    <a:pt x="3081921" y="387845"/>
                  </a:lnTo>
                  <a:lnTo>
                    <a:pt x="3075876" y="391934"/>
                  </a:lnTo>
                  <a:lnTo>
                    <a:pt x="3071787" y="397979"/>
                  </a:lnTo>
                  <a:lnTo>
                    <a:pt x="3070288" y="405434"/>
                  </a:lnTo>
                  <a:lnTo>
                    <a:pt x="3071787" y="412851"/>
                  </a:lnTo>
                  <a:lnTo>
                    <a:pt x="3075876" y="418909"/>
                  </a:lnTo>
                  <a:lnTo>
                    <a:pt x="3081921" y="422986"/>
                  </a:lnTo>
                  <a:lnTo>
                    <a:pt x="3089338" y="424484"/>
                  </a:lnTo>
                  <a:lnTo>
                    <a:pt x="3096755" y="422986"/>
                  </a:lnTo>
                  <a:lnTo>
                    <a:pt x="3102813" y="418909"/>
                  </a:lnTo>
                  <a:lnTo>
                    <a:pt x="3106890" y="412851"/>
                  </a:lnTo>
                  <a:lnTo>
                    <a:pt x="3108388" y="405396"/>
                  </a:lnTo>
                  <a:close/>
                </a:path>
                <a:path w="3108959" h="2512695">
                  <a:moveTo>
                    <a:pt x="3108388" y="329158"/>
                  </a:moveTo>
                  <a:lnTo>
                    <a:pt x="3106890" y="321741"/>
                  </a:lnTo>
                  <a:lnTo>
                    <a:pt x="3102813" y="315696"/>
                  </a:lnTo>
                  <a:lnTo>
                    <a:pt x="3096755" y="311607"/>
                  </a:lnTo>
                  <a:lnTo>
                    <a:pt x="3089338" y="310108"/>
                  </a:lnTo>
                  <a:lnTo>
                    <a:pt x="3081921" y="311607"/>
                  </a:lnTo>
                  <a:lnTo>
                    <a:pt x="3075876" y="315696"/>
                  </a:lnTo>
                  <a:lnTo>
                    <a:pt x="3071787" y="321741"/>
                  </a:lnTo>
                  <a:lnTo>
                    <a:pt x="3070288" y="329196"/>
                  </a:lnTo>
                  <a:lnTo>
                    <a:pt x="3071787" y="336613"/>
                  </a:lnTo>
                  <a:lnTo>
                    <a:pt x="3075876" y="342671"/>
                  </a:lnTo>
                  <a:lnTo>
                    <a:pt x="3081921" y="346748"/>
                  </a:lnTo>
                  <a:lnTo>
                    <a:pt x="3089338" y="348246"/>
                  </a:lnTo>
                  <a:lnTo>
                    <a:pt x="3096755" y="346748"/>
                  </a:lnTo>
                  <a:lnTo>
                    <a:pt x="3102813" y="342671"/>
                  </a:lnTo>
                  <a:lnTo>
                    <a:pt x="3106890" y="336613"/>
                  </a:lnTo>
                  <a:lnTo>
                    <a:pt x="3108388" y="329158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78384" y="4074306"/>
              <a:ext cx="854075" cy="369570"/>
            </a:xfrm>
            <a:custGeom>
              <a:avLst/>
              <a:gdLst/>
              <a:ahLst/>
              <a:cxnLst/>
              <a:rect l="l" t="t" r="r" b="b"/>
              <a:pathLst>
                <a:path w="854075" h="369570">
                  <a:moveTo>
                    <a:pt x="85408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854080" y="369332"/>
                  </a:lnTo>
                  <a:lnTo>
                    <a:pt x="854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957124" y="4096004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44304" y="2627519"/>
            <a:ext cx="929640" cy="369570"/>
          </a:xfrm>
          <a:custGeom>
            <a:avLst/>
            <a:gdLst/>
            <a:ahLst/>
            <a:cxnLst/>
            <a:rect l="l" t="t" r="r" b="b"/>
            <a:pathLst>
              <a:path w="929639" h="369569">
                <a:moveTo>
                  <a:pt x="929422" y="0"/>
                </a:moveTo>
                <a:lnTo>
                  <a:pt x="0" y="0"/>
                </a:lnTo>
                <a:lnTo>
                  <a:pt x="0" y="369331"/>
                </a:lnTo>
                <a:lnTo>
                  <a:pt x="929422" y="369331"/>
                </a:lnTo>
                <a:lnTo>
                  <a:pt x="9294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923044" y="2648203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-19050" y="2913282"/>
            <a:ext cx="8365490" cy="2081530"/>
            <a:chOff x="-19050" y="2913282"/>
            <a:chExt cx="8365490" cy="2081530"/>
          </a:xfrm>
        </p:grpSpPr>
        <p:sp>
          <p:nvSpPr>
            <p:cNvPr id="34" name="object 34"/>
            <p:cNvSpPr/>
            <p:nvPr/>
          </p:nvSpPr>
          <p:spPr>
            <a:xfrm>
              <a:off x="3425301" y="3229949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230032" y="0"/>
                  </a:moveTo>
                  <a:lnTo>
                    <a:pt x="0" y="0"/>
                  </a:lnTo>
                  <a:lnTo>
                    <a:pt x="0" y="317162"/>
                  </a:lnTo>
                  <a:lnTo>
                    <a:pt x="230032" y="317162"/>
                  </a:lnTo>
                  <a:lnTo>
                    <a:pt x="230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3437811"/>
              <a:ext cx="259715" cy="897255"/>
            </a:xfrm>
            <a:custGeom>
              <a:avLst/>
              <a:gdLst/>
              <a:ahLst/>
              <a:cxnLst/>
              <a:rect l="l" t="t" r="r" b="b"/>
              <a:pathLst>
                <a:path w="259715" h="897254">
                  <a:moveTo>
                    <a:pt x="0" y="0"/>
                  </a:moveTo>
                  <a:lnTo>
                    <a:pt x="259415" y="0"/>
                  </a:lnTo>
                  <a:lnTo>
                    <a:pt x="259415" y="896983"/>
                  </a:lnTo>
                  <a:lnTo>
                    <a:pt x="0" y="896983"/>
                  </a:lnTo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59415" y="3437811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321860" y="3437810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89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405722" y="3325442"/>
              <a:ext cx="1358900" cy="365760"/>
            </a:xfrm>
            <a:custGeom>
              <a:avLst/>
              <a:gdLst/>
              <a:ahLst/>
              <a:cxnLst/>
              <a:rect l="l" t="t" r="r" b="b"/>
              <a:pathLst>
                <a:path w="1358900" h="365760">
                  <a:moveTo>
                    <a:pt x="21997" y="327640"/>
                  </a:moveTo>
                  <a:lnTo>
                    <a:pt x="14399" y="327901"/>
                  </a:lnTo>
                  <a:lnTo>
                    <a:pt x="7529" y="331066"/>
                  </a:lnTo>
                  <a:lnTo>
                    <a:pt x="2577" y="336434"/>
                  </a:lnTo>
                  <a:lnTo>
                    <a:pt x="0" y="343267"/>
                  </a:lnTo>
                  <a:lnTo>
                    <a:pt x="251" y="350828"/>
                  </a:lnTo>
                  <a:lnTo>
                    <a:pt x="3417" y="357699"/>
                  </a:lnTo>
                  <a:lnTo>
                    <a:pt x="8785" y="362650"/>
                  </a:lnTo>
                  <a:lnTo>
                    <a:pt x="15618" y="365228"/>
                  </a:lnTo>
                  <a:lnTo>
                    <a:pt x="23179" y="364976"/>
                  </a:lnTo>
                  <a:lnTo>
                    <a:pt x="30086" y="361802"/>
                  </a:lnTo>
                  <a:lnTo>
                    <a:pt x="35038" y="356434"/>
                  </a:lnTo>
                  <a:lnTo>
                    <a:pt x="37615" y="349601"/>
                  </a:lnTo>
                  <a:lnTo>
                    <a:pt x="37363" y="342040"/>
                  </a:lnTo>
                  <a:lnTo>
                    <a:pt x="34198" y="335169"/>
                  </a:lnTo>
                  <a:lnTo>
                    <a:pt x="28830" y="330218"/>
                  </a:lnTo>
                  <a:lnTo>
                    <a:pt x="21997" y="327640"/>
                  </a:lnTo>
                  <a:close/>
                </a:path>
                <a:path w="1358900" h="365760">
                  <a:moveTo>
                    <a:pt x="96184" y="310075"/>
                  </a:moveTo>
                  <a:lnTo>
                    <a:pt x="88586" y="310335"/>
                  </a:lnTo>
                  <a:lnTo>
                    <a:pt x="81716" y="313500"/>
                  </a:lnTo>
                  <a:lnTo>
                    <a:pt x="76764" y="318868"/>
                  </a:lnTo>
                  <a:lnTo>
                    <a:pt x="74187" y="325701"/>
                  </a:lnTo>
                  <a:lnTo>
                    <a:pt x="74438" y="333261"/>
                  </a:lnTo>
                  <a:lnTo>
                    <a:pt x="77604" y="340132"/>
                  </a:lnTo>
                  <a:lnTo>
                    <a:pt x="82972" y="345084"/>
                  </a:lnTo>
                  <a:lnTo>
                    <a:pt x="89804" y="347662"/>
                  </a:lnTo>
                  <a:lnTo>
                    <a:pt x="97364" y="347411"/>
                  </a:lnTo>
                  <a:lnTo>
                    <a:pt x="104273" y="344236"/>
                  </a:lnTo>
                  <a:lnTo>
                    <a:pt x="109225" y="338868"/>
                  </a:lnTo>
                  <a:lnTo>
                    <a:pt x="111802" y="332035"/>
                  </a:lnTo>
                  <a:lnTo>
                    <a:pt x="111550" y="324474"/>
                  </a:lnTo>
                  <a:lnTo>
                    <a:pt x="108385" y="317604"/>
                  </a:lnTo>
                  <a:lnTo>
                    <a:pt x="103017" y="312652"/>
                  </a:lnTo>
                  <a:lnTo>
                    <a:pt x="96184" y="310075"/>
                  </a:lnTo>
                  <a:close/>
                </a:path>
                <a:path w="1358900" h="365760">
                  <a:moveTo>
                    <a:pt x="170372" y="292509"/>
                  </a:moveTo>
                  <a:lnTo>
                    <a:pt x="162775" y="292769"/>
                  </a:lnTo>
                  <a:lnTo>
                    <a:pt x="155903" y="295934"/>
                  </a:lnTo>
                  <a:lnTo>
                    <a:pt x="150951" y="301301"/>
                  </a:lnTo>
                  <a:lnTo>
                    <a:pt x="148374" y="308134"/>
                  </a:lnTo>
                  <a:lnTo>
                    <a:pt x="148625" y="315695"/>
                  </a:lnTo>
                  <a:lnTo>
                    <a:pt x="151790" y="322566"/>
                  </a:lnTo>
                  <a:lnTo>
                    <a:pt x="157158" y="327518"/>
                  </a:lnTo>
                  <a:lnTo>
                    <a:pt x="163991" y="330096"/>
                  </a:lnTo>
                  <a:lnTo>
                    <a:pt x="171551" y="329844"/>
                  </a:lnTo>
                  <a:lnTo>
                    <a:pt x="178459" y="326670"/>
                  </a:lnTo>
                  <a:lnTo>
                    <a:pt x="183411" y="321303"/>
                  </a:lnTo>
                  <a:lnTo>
                    <a:pt x="185989" y="314470"/>
                  </a:lnTo>
                  <a:lnTo>
                    <a:pt x="185737" y="306909"/>
                  </a:lnTo>
                  <a:lnTo>
                    <a:pt x="182573" y="300038"/>
                  </a:lnTo>
                  <a:lnTo>
                    <a:pt x="177205" y="295087"/>
                  </a:lnTo>
                  <a:lnTo>
                    <a:pt x="170372" y="292509"/>
                  </a:lnTo>
                  <a:close/>
                </a:path>
                <a:path w="1358900" h="365760">
                  <a:moveTo>
                    <a:pt x="244559" y="274943"/>
                  </a:moveTo>
                  <a:lnTo>
                    <a:pt x="236962" y="275203"/>
                  </a:lnTo>
                  <a:lnTo>
                    <a:pt x="230090" y="278368"/>
                  </a:lnTo>
                  <a:lnTo>
                    <a:pt x="225138" y="283736"/>
                  </a:lnTo>
                  <a:lnTo>
                    <a:pt x="222560" y="290569"/>
                  </a:lnTo>
                  <a:lnTo>
                    <a:pt x="222811" y="298129"/>
                  </a:lnTo>
                  <a:lnTo>
                    <a:pt x="225977" y="305000"/>
                  </a:lnTo>
                  <a:lnTo>
                    <a:pt x="231344" y="309952"/>
                  </a:lnTo>
                  <a:lnTo>
                    <a:pt x="238177" y="312530"/>
                  </a:lnTo>
                  <a:lnTo>
                    <a:pt x="245737" y="312279"/>
                  </a:lnTo>
                  <a:lnTo>
                    <a:pt x="252646" y="309105"/>
                  </a:lnTo>
                  <a:lnTo>
                    <a:pt x="257598" y="303737"/>
                  </a:lnTo>
                  <a:lnTo>
                    <a:pt x="260176" y="296904"/>
                  </a:lnTo>
                  <a:lnTo>
                    <a:pt x="259924" y="289344"/>
                  </a:lnTo>
                  <a:lnTo>
                    <a:pt x="256759" y="282472"/>
                  </a:lnTo>
                  <a:lnTo>
                    <a:pt x="251391" y="277520"/>
                  </a:lnTo>
                  <a:lnTo>
                    <a:pt x="244559" y="274943"/>
                  </a:lnTo>
                  <a:close/>
                </a:path>
                <a:path w="1358900" h="365760">
                  <a:moveTo>
                    <a:pt x="318742" y="257376"/>
                  </a:moveTo>
                  <a:lnTo>
                    <a:pt x="311145" y="257638"/>
                  </a:lnTo>
                  <a:lnTo>
                    <a:pt x="304274" y="260804"/>
                  </a:lnTo>
                  <a:lnTo>
                    <a:pt x="299323" y="266173"/>
                  </a:lnTo>
                  <a:lnTo>
                    <a:pt x="296747" y="273006"/>
                  </a:lnTo>
                  <a:lnTo>
                    <a:pt x="297000" y="280567"/>
                  </a:lnTo>
                  <a:lnTo>
                    <a:pt x="300166" y="287437"/>
                  </a:lnTo>
                  <a:lnTo>
                    <a:pt x="305534" y="292388"/>
                  </a:lnTo>
                  <a:lnTo>
                    <a:pt x="312368" y="294965"/>
                  </a:lnTo>
                  <a:lnTo>
                    <a:pt x="319928" y="294712"/>
                  </a:lnTo>
                  <a:lnTo>
                    <a:pt x="326835" y="291537"/>
                  </a:lnTo>
                  <a:lnTo>
                    <a:pt x="331786" y="286168"/>
                  </a:lnTo>
                  <a:lnTo>
                    <a:pt x="334363" y="279335"/>
                  </a:lnTo>
                  <a:lnTo>
                    <a:pt x="334110" y="271774"/>
                  </a:lnTo>
                  <a:lnTo>
                    <a:pt x="330944" y="264904"/>
                  </a:lnTo>
                  <a:lnTo>
                    <a:pt x="325575" y="259953"/>
                  </a:lnTo>
                  <a:lnTo>
                    <a:pt x="318742" y="257376"/>
                  </a:lnTo>
                  <a:close/>
                </a:path>
                <a:path w="1358900" h="365760">
                  <a:moveTo>
                    <a:pt x="392929" y="239811"/>
                  </a:moveTo>
                  <a:lnTo>
                    <a:pt x="385331" y="240071"/>
                  </a:lnTo>
                  <a:lnTo>
                    <a:pt x="378461" y="243238"/>
                  </a:lnTo>
                  <a:lnTo>
                    <a:pt x="373510" y="248607"/>
                  </a:lnTo>
                  <a:lnTo>
                    <a:pt x="370934" y="255441"/>
                  </a:lnTo>
                  <a:lnTo>
                    <a:pt x="371187" y="263001"/>
                  </a:lnTo>
                  <a:lnTo>
                    <a:pt x="374353" y="269871"/>
                  </a:lnTo>
                  <a:lnTo>
                    <a:pt x="379721" y="274822"/>
                  </a:lnTo>
                  <a:lnTo>
                    <a:pt x="386555" y="277398"/>
                  </a:lnTo>
                  <a:lnTo>
                    <a:pt x="394115" y="277145"/>
                  </a:lnTo>
                  <a:lnTo>
                    <a:pt x="401022" y="273970"/>
                  </a:lnTo>
                  <a:lnTo>
                    <a:pt x="405973" y="268601"/>
                  </a:lnTo>
                  <a:lnTo>
                    <a:pt x="408550" y="261768"/>
                  </a:lnTo>
                  <a:lnTo>
                    <a:pt x="408297" y="254208"/>
                  </a:lnTo>
                  <a:lnTo>
                    <a:pt x="405131" y="247338"/>
                  </a:lnTo>
                  <a:lnTo>
                    <a:pt x="399762" y="242387"/>
                  </a:lnTo>
                  <a:lnTo>
                    <a:pt x="392929" y="239811"/>
                  </a:lnTo>
                  <a:close/>
                </a:path>
                <a:path w="1358900" h="365760">
                  <a:moveTo>
                    <a:pt x="467116" y="222244"/>
                  </a:moveTo>
                  <a:lnTo>
                    <a:pt x="459518" y="222506"/>
                  </a:lnTo>
                  <a:lnTo>
                    <a:pt x="452648" y="225672"/>
                  </a:lnTo>
                  <a:lnTo>
                    <a:pt x="447697" y="231041"/>
                  </a:lnTo>
                  <a:lnTo>
                    <a:pt x="445121" y="237874"/>
                  </a:lnTo>
                  <a:lnTo>
                    <a:pt x="445374" y="245435"/>
                  </a:lnTo>
                  <a:lnTo>
                    <a:pt x="448539" y="252305"/>
                  </a:lnTo>
                  <a:lnTo>
                    <a:pt x="453908" y="257256"/>
                  </a:lnTo>
                  <a:lnTo>
                    <a:pt x="460742" y="259833"/>
                  </a:lnTo>
                  <a:lnTo>
                    <a:pt x="468302" y="259580"/>
                  </a:lnTo>
                  <a:lnTo>
                    <a:pt x="475209" y="256405"/>
                  </a:lnTo>
                  <a:lnTo>
                    <a:pt x="480160" y="251036"/>
                  </a:lnTo>
                  <a:lnTo>
                    <a:pt x="482737" y="244203"/>
                  </a:lnTo>
                  <a:lnTo>
                    <a:pt x="482484" y="236642"/>
                  </a:lnTo>
                  <a:lnTo>
                    <a:pt x="479318" y="229772"/>
                  </a:lnTo>
                  <a:lnTo>
                    <a:pt x="473949" y="224821"/>
                  </a:lnTo>
                  <a:lnTo>
                    <a:pt x="467116" y="222244"/>
                  </a:lnTo>
                  <a:close/>
                </a:path>
                <a:path w="1358900" h="365760">
                  <a:moveTo>
                    <a:pt x="541302" y="204679"/>
                  </a:moveTo>
                  <a:lnTo>
                    <a:pt x="533705" y="204941"/>
                  </a:lnTo>
                  <a:lnTo>
                    <a:pt x="526834" y="208107"/>
                  </a:lnTo>
                  <a:lnTo>
                    <a:pt x="521883" y="213476"/>
                  </a:lnTo>
                  <a:lnTo>
                    <a:pt x="519307" y="220309"/>
                  </a:lnTo>
                  <a:lnTo>
                    <a:pt x="519559" y="227869"/>
                  </a:lnTo>
                  <a:lnTo>
                    <a:pt x="522726" y="234739"/>
                  </a:lnTo>
                  <a:lnTo>
                    <a:pt x="528094" y="239690"/>
                  </a:lnTo>
                  <a:lnTo>
                    <a:pt x="534928" y="242266"/>
                  </a:lnTo>
                  <a:lnTo>
                    <a:pt x="542489" y="242013"/>
                  </a:lnTo>
                  <a:lnTo>
                    <a:pt x="549396" y="238839"/>
                  </a:lnTo>
                  <a:lnTo>
                    <a:pt x="554347" y="233470"/>
                  </a:lnTo>
                  <a:lnTo>
                    <a:pt x="556923" y="226636"/>
                  </a:lnTo>
                  <a:lnTo>
                    <a:pt x="556670" y="219076"/>
                  </a:lnTo>
                  <a:lnTo>
                    <a:pt x="553504" y="212206"/>
                  </a:lnTo>
                  <a:lnTo>
                    <a:pt x="548135" y="207255"/>
                  </a:lnTo>
                  <a:lnTo>
                    <a:pt x="541302" y="204679"/>
                  </a:lnTo>
                  <a:close/>
                </a:path>
                <a:path w="1358900" h="365760">
                  <a:moveTo>
                    <a:pt x="615489" y="187112"/>
                  </a:moveTo>
                  <a:lnTo>
                    <a:pt x="607892" y="187374"/>
                  </a:lnTo>
                  <a:lnTo>
                    <a:pt x="601022" y="190540"/>
                  </a:lnTo>
                  <a:lnTo>
                    <a:pt x="596070" y="195909"/>
                  </a:lnTo>
                  <a:lnTo>
                    <a:pt x="593494" y="202742"/>
                  </a:lnTo>
                  <a:lnTo>
                    <a:pt x="593746" y="210303"/>
                  </a:lnTo>
                  <a:lnTo>
                    <a:pt x="596913" y="217173"/>
                  </a:lnTo>
                  <a:lnTo>
                    <a:pt x="602281" y="222124"/>
                  </a:lnTo>
                  <a:lnTo>
                    <a:pt x="609115" y="224701"/>
                  </a:lnTo>
                  <a:lnTo>
                    <a:pt x="616675" y="224448"/>
                  </a:lnTo>
                  <a:lnTo>
                    <a:pt x="623583" y="221273"/>
                  </a:lnTo>
                  <a:lnTo>
                    <a:pt x="628534" y="215904"/>
                  </a:lnTo>
                  <a:lnTo>
                    <a:pt x="631110" y="209071"/>
                  </a:lnTo>
                  <a:lnTo>
                    <a:pt x="630857" y="201510"/>
                  </a:lnTo>
                  <a:lnTo>
                    <a:pt x="627691" y="194640"/>
                  </a:lnTo>
                  <a:lnTo>
                    <a:pt x="622322" y="189689"/>
                  </a:lnTo>
                  <a:lnTo>
                    <a:pt x="615489" y="187112"/>
                  </a:lnTo>
                  <a:close/>
                </a:path>
                <a:path w="1358900" h="365760">
                  <a:moveTo>
                    <a:pt x="689676" y="169547"/>
                  </a:moveTo>
                  <a:lnTo>
                    <a:pt x="682079" y="169809"/>
                  </a:lnTo>
                  <a:lnTo>
                    <a:pt x="675209" y="172975"/>
                  </a:lnTo>
                  <a:lnTo>
                    <a:pt x="670257" y="178344"/>
                  </a:lnTo>
                  <a:lnTo>
                    <a:pt x="667681" y="185177"/>
                  </a:lnTo>
                  <a:lnTo>
                    <a:pt x="667934" y="192737"/>
                  </a:lnTo>
                  <a:lnTo>
                    <a:pt x="671100" y="199607"/>
                  </a:lnTo>
                  <a:lnTo>
                    <a:pt x="676468" y="204559"/>
                  </a:lnTo>
                  <a:lnTo>
                    <a:pt x="683302" y="207135"/>
                  </a:lnTo>
                  <a:lnTo>
                    <a:pt x="690862" y="206883"/>
                  </a:lnTo>
                  <a:lnTo>
                    <a:pt x="697770" y="203707"/>
                  </a:lnTo>
                  <a:lnTo>
                    <a:pt x="702721" y="198339"/>
                  </a:lnTo>
                  <a:lnTo>
                    <a:pt x="705297" y="191505"/>
                  </a:lnTo>
                  <a:lnTo>
                    <a:pt x="705044" y="183945"/>
                  </a:lnTo>
                  <a:lnTo>
                    <a:pt x="701878" y="177074"/>
                  </a:lnTo>
                  <a:lnTo>
                    <a:pt x="696509" y="172123"/>
                  </a:lnTo>
                  <a:lnTo>
                    <a:pt x="689676" y="169547"/>
                  </a:lnTo>
                  <a:close/>
                </a:path>
                <a:path w="1358900" h="365760">
                  <a:moveTo>
                    <a:pt x="763863" y="151980"/>
                  </a:moveTo>
                  <a:lnTo>
                    <a:pt x="756266" y="152242"/>
                  </a:lnTo>
                  <a:lnTo>
                    <a:pt x="749396" y="155408"/>
                  </a:lnTo>
                  <a:lnTo>
                    <a:pt x="744445" y="160777"/>
                  </a:lnTo>
                  <a:lnTo>
                    <a:pt x="741868" y="167610"/>
                  </a:lnTo>
                  <a:lnTo>
                    <a:pt x="742121" y="175171"/>
                  </a:lnTo>
                  <a:lnTo>
                    <a:pt x="745287" y="182041"/>
                  </a:lnTo>
                  <a:lnTo>
                    <a:pt x="750655" y="186992"/>
                  </a:lnTo>
                  <a:lnTo>
                    <a:pt x="757489" y="189569"/>
                  </a:lnTo>
                  <a:lnTo>
                    <a:pt x="765049" y="189316"/>
                  </a:lnTo>
                  <a:lnTo>
                    <a:pt x="771956" y="186141"/>
                  </a:lnTo>
                  <a:lnTo>
                    <a:pt x="776907" y="180772"/>
                  </a:lnTo>
                  <a:lnTo>
                    <a:pt x="779484" y="173939"/>
                  </a:lnTo>
                  <a:lnTo>
                    <a:pt x="779231" y="166378"/>
                  </a:lnTo>
                  <a:lnTo>
                    <a:pt x="776065" y="159508"/>
                  </a:lnTo>
                  <a:lnTo>
                    <a:pt x="770696" y="154557"/>
                  </a:lnTo>
                  <a:lnTo>
                    <a:pt x="763863" y="151980"/>
                  </a:lnTo>
                  <a:close/>
                </a:path>
                <a:path w="1358900" h="365760">
                  <a:moveTo>
                    <a:pt x="838050" y="134415"/>
                  </a:moveTo>
                  <a:lnTo>
                    <a:pt x="830452" y="134677"/>
                  </a:lnTo>
                  <a:lnTo>
                    <a:pt x="823582" y="137843"/>
                  </a:lnTo>
                  <a:lnTo>
                    <a:pt x="818631" y="143212"/>
                  </a:lnTo>
                  <a:lnTo>
                    <a:pt x="816055" y="150045"/>
                  </a:lnTo>
                  <a:lnTo>
                    <a:pt x="816308" y="157605"/>
                  </a:lnTo>
                  <a:lnTo>
                    <a:pt x="819474" y="164475"/>
                  </a:lnTo>
                  <a:lnTo>
                    <a:pt x="824843" y="169427"/>
                  </a:lnTo>
                  <a:lnTo>
                    <a:pt x="831676" y="172003"/>
                  </a:lnTo>
                  <a:lnTo>
                    <a:pt x="839236" y="171750"/>
                  </a:lnTo>
                  <a:lnTo>
                    <a:pt x="846143" y="168575"/>
                  </a:lnTo>
                  <a:lnTo>
                    <a:pt x="851094" y="163207"/>
                  </a:lnTo>
                  <a:lnTo>
                    <a:pt x="853671" y="156373"/>
                  </a:lnTo>
                  <a:lnTo>
                    <a:pt x="853418" y="148813"/>
                  </a:lnTo>
                  <a:lnTo>
                    <a:pt x="850252" y="141943"/>
                  </a:lnTo>
                  <a:lnTo>
                    <a:pt x="844883" y="136992"/>
                  </a:lnTo>
                  <a:lnTo>
                    <a:pt x="838050" y="134415"/>
                  </a:lnTo>
                  <a:close/>
                </a:path>
                <a:path w="1358900" h="365760">
                  <a:moveTo>
                    <a:pt x="912237" y="116849"/>
                  </a:moveTo>
                  <a:lnTo>
                    <a:pt x="904639" y="117110"/>
                  </a:lnTo>
                  <a:lnTo>
                    <a:pt x="897769" y="120276"/>
                  </a:lnTo>
                  <a:lnTo>
                    <a:pt x="892818" y="125645"/>
                  </a:lnTo>
                  <a:lnTo>
                    <a:pt x="890242" y="132479"/>
                  </a:lnTo>
                  <a:lnTo>
                    <a:pt x="890495" y="140040"/>
                  </a:lnTo>
                  <a:lnTo>
                    <a:pt x="893661" y="146910"/>
                  </a:lnTo>
                  <a:lnTo>
                    <a:pt x="899030" y="151861"/>
                  </a:lnTo>
                  <a:lnTo>
                    <a:pt x="905863" y="154437"/>
                  </a:lnTo>
                  <a:lnTo>
                    <a:pt x="913423" y="154184"/>
                  </a:lnTo>
                  <a:lnTo>
                    <a:pt x="920330" y="151009"/>
                  </a:lnTo>
                  <a:lnTo>
                    <a:pt x="925281" y="145640"/>
                  </a:lnTo>
                  <a:lnTo>
                    <a:pt x="927858" y="138807"/>
                  </a:lnTo>
                  <a:lnTo>
                    <a:pt x="927605" y="131246"/>
                  </a:lnTo>
                  <a:lnTo>
                    <a:pt x="924439" y="124376"/>
                  </a:lnTo>
                  <a:lnTo>
                    <a:pt x="919070" y="119426"/>
                  </a:lnTo>
                  <a:lnTo>
                    <a:pt x="912237" y="116849"/>
                  </a:lnTo>
                  <a:close/>
                </a:path>
                <a:path w="1358900" h="365760">
                  <a:moveTo>
                    <a:pt x="986423" y="99283"/>
                  </a:moveTo>
                  <a:lnTo>
                    <a:pt x="978826" y="99545"/>
                  </a:lnTo>
                  <a:lnTo>
                    <a:pt x="971955" y="102711"/>
                  </a:lnTo>
                  <a:lnTo>
                    <a:pt x="967004" y="108080"/>
                  </a:lnTo>
                  <a:lnTo>
                    <a:pt x="964428" y="114913"/>
                  </a:lnTo>
                  <a:lnTo>
                    <a:pt x="964680" y="122473"/>
                  </a:lnTo>
                  <a:lnTo>
                    <a:pt x="967847" y="129343"/>
                  </a:lnTo>
                  <a:lnTo>
                    <a:pt x="973216" y="134295"/>
                  </a:lnTo>
                  <a:lnTo>
                    <a:pt x="980049" y="136871"/>
                  </a:lnTo>
                  <a:lnTo>
                    <a:pt x="987610" y="136618"/>
                  </a:lnTo>
                  <a:lnTo>
                    <a:pt x="994517" y="133443"/>
                  </a:lnTo>
                  <a:lnTo>
                    <a:pt x="999468" y="128075"/>
                  </a:lnTo>
                  <a:lnTo>
                    <a:pt x="1002044" y="121241"/>
                  </a:lnTo>
                  <a:lnTo>
                    <a:pt x="1001791" y="113681"/>
                  </a:lnTo>
                  <a:lnTo>
                    <a:pt x="998625" y="106811"/>
                  </a:lnTo>
                  <a:lnTo>
                    <a:pt x="993257" y="101860"/>
                  </a:lnTo>
                  <a:lnTo>
                    <a:pt x="986423" y="99283"/>
                  </a:lnTo>
                  <a:close/>
                </a:path>
                <a:path w="1358900" h="365760">
                  <a:moveTo>
                    <a:pt x="1060610" y="81717"/>
                  </a:moveTo>
                  <a:lnTo>
                    <a:pt x="1053013" y="81979"/>
                  </a:lnTo>
                  <a:lnTo>
                    <a:pt x="1046143" y="85146"/>
                  </a:lnTo>
                  <a:lnTo>
                    <a:pt x="1041191" y="90514"/>
                  </a:lnTo>
                  <a:lnTo>
                    <a:pt x="1038615" y="97347"/>
                  </a:lnTo>
                  <a:lnTo>
                    <a:pt x="1038868" y="104908"/>
                  </a:lnTo>
                  <a:lnTo>
                    <a:pt x="1042034" y="111778"/>
                  </a:lnTo>
                  <a:lnTo>
                    <a:pt x="1047402" y="116729"/>
                  </a:lnTo>
                  <a:lnTo>
                    <a:pt x="1054236" y="119305"/>
                  </a:lnTo>
                  <a:lnTo>
                    <a:pt x="1061796" y="119052"/>
                  </a:lnTo>
                  <a:lnTo>
                    <a:pt x="1068704" y="115877"/>
                  </a:lnTo>
                  <a:lnTo>
                    <a:pt x="1073655" y="110509"/>
                  </a:lnTo>
                  <a:lnTo>
                    <a:pt x="1076231" y="103675"/>
                  </a:lnTo>
                  <a:lnTo>
                    <a:pt x="1075978" y="96114"/>
                  </a:lnTo>
                  <a:lnTo>
                    <a:pt x="1072812" y="89244"/>
                  </a:lnTo>
                  <a:lnTo>
                    <a:pt x="1067443" y="84294"/>
                  </a:lnTo>
                  <a:lnTo>
                    <a:pt x="1060610" y="81717"/>
                  </a:lnTo>
                  <a:close/>
                </a:path>
                <a:path w="1358900" h="365760">
                  <a:moveTo>
                    <a:pt x="1134804" y="64152"/>
                  </a:moveTo>
                  <a:lnTo>
                    <a:pt x="1127206" y="64411"/>
                  </a:lnTo>
                  <a:lnTo>
                    <a:pt x="1120335" y="67575"/>
                  </a:lnTo>
                  <a:lnTo>
                    <a:pt x="1115382" y="72942"/>
                  </a:lnTo>
                  <a:lnTo>
                    <a:pt x="1112803" y="79774"/>
                  </a:lnTo>
                  <a:lnTo>
                    <a:pt x="1113053" y="87335"/>
                  </a:lnTo>
                  <a:lnTo>
                    <a:pt x="1116217" y="94206"/>
                  </a:lnTo>
                  <a:lnTo>
                    <a:pt x="1121584" y="99159"/>
                  </a:lnTo>
                  <a:lnTo>
                    <a:pt x="1128416" y="101738"/>
                  </a:lnTo>
                  <a:lnTo>
                    <a:pt x="1135977" y="101488"/>
                  </a:lnTo>
                  <a:lnTo>
                    <a:pt x="1142885" y="98315"/>
                  </a:lnTo>
                  <a:lnTo>
                    <a:pt x="1147838" y="92948"/>
                  </a:lnTo>
                  <a:lnTo>
                    <a:pt x="1150417" y="86116"/>
                  </a:lnTo>
                  <a:lnTo>
                    <a:pt x="1150168" y="78555"/>
                  </a:lnTo>
                  <a:lnTo>
                    <a:pt x="1147004" y="71684"/>
                  </a:lnTo>
                  <a:lnTo>
                    <a:pt x="1141637" y="66732"/>
                  </a:lnTo>
                  <a:lnTo>
                    <a:pt x="1134804" y="64152"/>
                  </a:lnTo>
                  <a:close/>
                </a:path>
                <a:path w="1358900" h="365760">
                  <a:moveTo>
                    <a:pt x="1208991" y="46587"/>
                  </a:moveTo>
                  <a:lnTo>
                    <a:pt x="1201393" y="46845"/>
                  </a:lnTo>
                  <a:lnTo>
                    <a:pt x="1194522" y="50009"/>
                  </a:lnTo>
                  <a:lnTo>
                    <a:pt x="1189569" y="55376"/>
                  </a:lnTo>
                  <a:lnTo>
                    <a:pt x="1186990" y="62208"/>
                  </a:lnTo>
                  <a:lnTo>
                    <a:pt x="1187240" y="69768"/>
                  </a:lnTo>
                  <a:lnTo>
                    <a:pt x="1190404" y="76640"/>
                  </a:lnTo>
                  <a:lnTo>
                    <a:pt x="1195771" y="81593"/>
                  </a:lnTo>
                  <a:lnTo>
                    <a:pt x="1202603" y="84172"/>
                  </a:lnTo>
                  <a:lnTo>
                    <a:pt x="1210164" y="83922"/>
                  </a:lnTo>
                  <a:lnTo>
                    <a:pt x="1217072" y="80750"/>
                  </a:lnTo>
                  <a:lnTo>
                    <a:pt x="1222025" y="75383"/>
                  </a:lnTo>
                  <a:lnTo>
                    <a:pt x="1224604" y="68551"/>
                  </a:lnTo>
                  <a:lnTo>
                    <a:pt x="1224354" y="60990"/>
                  </a:lnTo>
                  <a:lnTo>
                    <a:pt x="1221190" y="54119"/>
                  </a:lnTo>
                  <a:lnTo>
                    <a:pt x="1215824" y="49166"/>
                  </a:lnTo>
                  <a:lnTo>
                    <a:pt x="1208991" y="46587"/>
                  </a:lnTo>
                  <a:close/>
                </a:path>
                <a:path w="1358900" h="365760">
                  <a:moveTo>
                    <a:pt x="1233880" y="0"/>
                  </a:moveTo>
                  <a:lnTo>
                    <a:pt x="1260215" y="111225"/>
                  </a:lnTo>
                  <a:lnTo>
                    <a:pt x="1358271" y="29277"/>
                  </a:lnTo>
                  <a:lnTo>
                    <a:pt x="123388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39020" y="4563449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230031" y="0"/>
                  </a:moveTo>
                  <a:lnTo>
                    <a:pt x="0" y="0"/>
                  </a:lnTo>
                  <a:lnTo>
                    <a:pt x="0" y="317162"/>
                  </a:lnTo>
                  <a:lnTo>
                    <a:pt x="230031" y="317162"/>
                  </a:lnTo>
                  <a:lnTo>
                    <a:pt x="230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95783" y="4123530"/>
              <a:ext cx="1368425" cy="692785"/>
            </a:xfrm>
            <a:custGeom>
              <a:avLst/>
              <a:gdLst/>
              <a:ahLst/>
              <a:cxnLst/>
              <a:rect l="l" t="t" r="r" b="b"/>
              <a:pathLst>
                <a:path w="1368425" h="692785">
                  <a:moveTo>
                    <a:pt x="20219" y="0"/>
                  </a:moveTo>
                  <a:lnTo>
                    <a:pt x="12978" y="949"/>
                  </a:lnTo>
                  <a:lnTo>
                    <a:pt x="6621" y="4544"/>
                  </a:lnTo>
                  <a:lnTo>
                    <a:pt x="1971" y="10510"/>
                  </a:lnTo>
                  <a:lnTo>
                    <a:pt x="0" y="17813"/>
                  </a:lnTo>
                  <a:lnTo>
                    <a:pt x="948" y="25054"/>
                  </a:lnTo>
                  <a:lnTo>
                    <a:pt x="4543" y="31411"/>
                  </a:lnTo>
                  <a:lnTo>
                    <a:pt x="10509" y="36062"/>
                  </a:lnTo>
                  <a:lnTo>
                    <a:pt x="17846" y="38050"/>
                  </a:lnTo>
                  <a:lnTo>
                    <a:pt x="25088" y="37101"/>
                  </a:lnTo>
                  <a:lnTo>
                    <a:pt x="31445" y="33506"/>
                  </a:lnTo>
                  <a:lnTo>
                    <a:pt x="36096" y="27540"/>
                  </a:lnTo>
                  <a:lnTo>
                    <a:pt x="38067" y="20237"/>
                  </a:lnTo>
                  <a:lnTo>
                    <a:pt x="37118" y="12995"/>
                  </a:lnTo>
                  <a:lnTo>
                    <a:pt x="33523" y="6639"/>
                  </a:lnTo>
                  <a:lnTo>
                    <a:pt x="27522" y="1972"/>
                  </a:lnTo>
                  <a:lnTo>
                    <a:pt x="20219" y="0"/>
                  </a:lnTo>
                  <a:close/>
                </a:path>
                <a:path w="1368425" h="692785">
                  <a:moveTo>
                    <a:pt x="88433" y="34043"/>
                  </a:moveTo>
                  <a:lnTo>
                    <a:pt x="81192" y="34992"/>
                  </a:lnTo>
                  <a:lnTo>
                    <a:pt x="74836" y="38588"/>
                  </a:lnTo>
                  <a:lnTo>
                    <a:pt x="70185" y="44555"/>
                  </a:lnTo>
                  <a:lnTo>
                    <a:pt x="68214" y="51858"/>
                  </a:lnTo>
                  <a:lnTo>
                    <a:pt x="69164" y="59099"/>
                  </a:lnTo>
                  <a:lnTo>
                    <a:pt x="72759" y="65455"/>
                  </a:lnTo>
                  <a:lnTo>
                    <a:pt x="78726" y="70106"/>
                  </a:lnTo>
                  <a:lnTo>
                    <a:pt x="86063" y="72094"/>
                  </a:lnTo>
                  <a:lnTo>
                    <a:pt x="93304" y="71144"/>
                  </a:lnTo>
                  <a:lnTo>
                    <a:pt x="99661" y="67548"/>
                  </a:lnTo>
                  <a:lnTo>
                    <a:pt x="104311" y="61582"/>
                  </a:lnTo>
                  <a:lnTo>
                    <a:pt x="106282" y="54279"/>
                  </a:lnTo>
                  <a:lnTo>
                    <a:pt x="105333" y="47038"/>
                  </a:lnTo>
                  <a:lnTo>
                    <a:pt x="101737" y="40681"/>
                  </a:lnTo>
                  <a:lnTo>
                    <a:pt x="95736" y="36014"/>
                  </a:lnTo>
                  <a:lnTo>
                    <a:pt x="88433" y="34043"/>
                  </a:lnTo>
                  <a:close/>
                </a:path>
                <a:path w="1368425" h="692785">
                  <a:moveTo>
                    <a:pt x="156650" y="68086"/>
                  </a:moveTo>
                  <a:lnTo>
                    <a:pt x="149409" y="69035"/>
                  </a:lnTo>
                  <a:lnTo>
                    <a:pt x="143052" y="72630"/>
                  </a:lnTo>
                  <a:lnTo>
                    <a:pt x="138401" y="78596"/>
                  </a:lnTo>
                  <a:lnTo>
                    <a:pt x="136429" y="85899"/>
                  </a:lnTo>
                  <a:lnTo>
                    <a:pt x="137378" y="93141"/>
                  </a:lnTo>
                  <a:lnTo>
                    <a:pt x="140973" y="99498"/>
                  </a:lnTo>
                  <a:lnTo>
                    <a:pt x="146939" y="104148"/>
                  </a:lnTo>
                  <a:lnTo>
                    <a:pt x="154276" y="106137"/>
                  </a:lnTo>
                  <a:lnTo>
                    <a:pt x="161517" y="105188"/>
                  </a:lnTo>
                  <a:lnTo>
                    <a:pt x="167874" y="101593"/>
                  </a:lnTo>
                  <a:lnTo>
                    <a:pt x="172526" y="95626"/>
                  </a:lnTo>
                  <a:lnTo>
                    <a:pt x="174497" y="88323"/>
                  </a:lnTo>
                  <a:lnTo>
                    <a:pt x="173548" y="81083"/>
                  </a:lnTo>
                  <a:lnTo>
                    <a:pt x="169953" y="74726"/>
                  </a:lnTo>
                  <a:lnTo>
                    <a:pt x="163953" y="70058"/>
                  </a:lnTo>
                  <a:lnTo>
                    <a:pt x="156650" y="68086"/>
                  </a:lnTo>
                  <a:close/>
                </a:path>
                <a:path w="1368425" h="692785">
                  <a:moveTo>
                    <a:pt x="224865" y="102130"/>
                  </a:moveTo>
                  <a:lnTo>
                    <a:pt x="217624" y="103079"/>
                  </a:lnTo>
                  <a:lnTo>
                    <a:pt x="211267" y="106673"/>
                  </a:lnTo>
                  <a:lnTo>
                    <a:pt x="206616" y="112639"/>
                  </a:lnTo>
                  <a:lnTo>
                    <a:pt x="204645" y="119942"/>
                  </a:lnTo>
                  <a:lnTo>
                    <a:pt x="205594" y="127183"/>
                  </a:lnTo>
                  <a:lnTo>
                    <a:pt x="209189" y="133541"/>
                  </a:lnTo>
                  <a:lnTo>
                    <a:pt x="215154" y="138192"/>
                  </a:lnTo>
                  <a:lnTo>
                    <a:pt x="222492" y="140180"/>
                  </a:lnTo>
                  <a:lnTo>
                    <a:pt x="229733" y="139232"/>
                  </a:lnTo>
                  <a:lnTo>
                    <a:pt x="236089" y="135637"/>
                  </a:lnTo>
                  <a:lnTo>
                    <a:pt x="240740" y="129670"/>
                  </a:lnTo>
                  <a:lnTo>
                    <a:pt x="242712" y="122367"/>
                  </a:lnTo>
                  <a:lnTo>
                    <a:pt x="241763" y="115126"/>
                  </a:lnTo>
                  <a:lnTo>
                    <a:pt x="238168" y="108769"/>
                  </a:lnTo>
                  <a:lnTo>
                    <a:pt x="232169" y="104101"/>
                  </a:lnTo>
                  <a:lnTo>
                    <a:pt x="224865" y="102130"/>
                  </a:lnTo>
                  <a:close/>
                </a:path>
                <a:path w="1368425" h="692785">
                  <a:moveTo>
                    <a:pt x="293080" y="136173"/>
                  </a:moveTo>
                  <a:lnTo>
                    <a:pt x="285839" y="137122"/>
                  </a:lnTo>
                  <a:lnTo>
                    <a:pt x="279482" y="140716"/>
                  </a:lnTo>
                  <a:lnTo>
                    <a:pt x="274832" y="146683"/>
                  </a:lnTo>
                  <a:lnTo>
                    <a:pt x="272860" y="153986"/>
                  </a:lnTo>
                  <a:lnTo>
                    <a:pt x="273808" y="161227"/>
                  </a:lnTo>
                  <a:lnTo>
                    <a:pt x="277403" y="167584"/>
                  </a:lnTo>
                  <a:lnTo>
                    <a:pt x="283370" y="172235"/>
                  </a:lnTo>
                  <a:lnTo>
                    <a:pt x="290707" y="174223"/>
                  </a:lnTo>
                  <a:lnTo>
                    <a:pt x="297948" y="173274"/>
                  </a:lnTo>
                  <a:lnTo>
                    <a:pt x="304305" y="169680"/>
                  </a:lnTo>
                  <a:lnTo>
                    <a:pt x="308955" y="163714"/>
                  </a:lnTo>
                  <a:lnTo>
                    <a:pt x="310927" y="156411"/>
                  </a:lnTo>
                  <a:lnTo>
                    <a:pt x="309978" y="149170"/>
                  </a:lnTo>
                  <a:lnTo>
                    <a:pt x="306384" y="142812"/>
                  </a:lnTo>
                  <a:lnTo>
                    <a:pt x="300383" y="138145"/>
                  </a:lnTo>
                  <a:lnTo>
                    <a:pt x="293080" y="136173"/>
                  </a:lnTo>
                  <a:close/>
                </a:path>
                <a:path w="1368425" h="692785">
                  <a:moveTo>
                    <a:pt x="361295" y="170216"/>
                  </a:moveTo>
                  <a:lnTo>
                    <a:pt x="354054" y="171165"/>
                  </a:lnTo>
                  <a:lnTo>
                    <a:pt x="347697" y="174760"/>
                  </a:lnTo>
                  <a:lnTo>
                    <a:pt x="343046" y="180727"/>
                  </a:lnTo>
                  <a:lnTo>
                    <a:pt x="341075" y="188030"/>
                  </a:lnTo>
                  <a:lnTo>
                    <a:pt x="342023" y="195270"/>
                  </a:lnTo>
                  <a:lnTo>
                    <a:pt x="345618" y="201627"/>
                  </a:lnTo>
                  <a:lnTo>
                    <a:pt x="351584" y="206278"/>
                  </a:lnTo>
                  <a:lnTo>
                    <a:pt x="358921" y="208267"/>
                  </a:lnTo>
                  <a:lnTo>
                    <a:pt x="366163" y="207318"/>
                  </a:lnTo>
                  <a:lnTo>
                    <a:pt x="372520" y="203723"/>
                  </a:lnTo>
                  <a:lnTo>
                    <a:pt x="377171" y="197757"/>
                  </a:lnTo>
                  <a:lnTo>
                    <a:pt x="379142" y="190454"/>
                  </a:lnTo>
                  <a:lnTo>
                    <a:pt x="378193" y="183213"/>
                  </a:lnTo>
                  <a:lnTo>
                    <a:pt x="374599" y="176856"/>
                  </a:lnTo>
                  <a:lnTo>
                    <a:pt x="368598" y="172188"/>
                  </a:lnTo>
                  <a:lnTo>
                    <a:pt x="361295" y="170216"/>
                  </a:lnTo>
                  <a:close/>
                </a:path>
                <a:path w="1368425" h="692785">
                  <a:moveTo>
                    <a:pt x="429510" y="204260"/>
                  </a:moveTo>
                  <a:lnTo>
                    <a:pt x="422269" y="205208"/>
                  </a:lnTo>
                  <a:lnTo>
                    <a:pt x="415912" y="208803"/>
                  </a:lnTo>
                  <a:lnTo>
                    <a:pt x="411262" y="214769"/>
                  </a:lnTo>
                  <a:lnTo>
                    <a:pt x="409290" y="222073"/>
                  </a:lnTo>
                  <a:lnTo>
                    <a:pt x="410239" y="229314"/>
                  </a:lnTo>
                  <a:lnTo>
                    <a:pt x="413834" y="235671"/>
                  </a:lnTo>
                  <a:lnTo>
                    <a:pt x="419800" y="240321"/>
                  </a:lnTo>
                  <a:lnTo>
                    <a:pt x="427137" y="242311"/>
                  </a:lnTo>
                  <a:lnTo>
                    <a:pt x="434378" y="241362"/>
                  </a:lnTo>
                  <a:lnTo>
                    <a:pt x="440735" y="237767"/>
                  </a:lnTo>
                  <a:lnTo>
                    <a:pt x="445385" y="231801"/>
                  </a:lnTo>
                  <a:lnTo>
                    <a:pt x="447357" y="224497"/>
                  </a:lnTo>
                  <a:lnTo>
                    <a:pt x="446409" y="217256"/>
                  </a:lnTo>
                  <a:lnTo>
                    <a:pt x="442814" y="210899"/>
                  </a:lnTo>
                  <a:lnTo>
                    <a:pt x="436814" y="206232"/>
                  </a:lnTo>
                  <a:lnTo>
                    <a:pt x="429510" y="204260"/>
                  </a:lnTo>
                  <a:close/>
                </a:path>
                <a:path w="1368425" h="692785">
                  <a:moveTo>
                    <a:pt x="497725" y="238303"/>
                  </a:moveTo>
                  <a:lnTo>
                    <a:pt x="490484" y="239252"/>
                  </a:lnTo>
                  <a:lnTo>
                    <a:pt x="484128" y="242847"/>
                  </a:lnTo>
                  <a:lnTo>
                    <a:pt x="479477" y="248813"/>
                  </a:lnTo>
                  <a:lnTo>
                    <a:pt x="477505" y="256116"/>
                  </a:lnTo>
                  <a:lnTo>
                    <a:pt x="478454" y="263358"/>
                  </a:lnTo>
                  <a:lnTo>
                    <a:pt x="482049" y="269714"/>
                  </a:lnTo>
                  <a:lnTo>
                    <a:pt x="488015" y="274365"/>
                  </a:lnTo>
                  <a:lnTo>
                    <a:pt x="495352" y="276354"/>
                  </a:lnTo>
                  <a:lnTo>
                    <a:pt x="502593" y="275405"/>
                  </a:lnTo>
                  <a:lnTo>
                    <a:pt x="508950" y="271810"/>
                  </a:lnTo>
                  <a:lnTo>
                    <a:pt x="513601" y="265843"/>
                  </a:lnTo>
                  <a:lnTo>
                    <a:pt x="515573" y="258540"/>
                  </a:lnTo>
                  <a:lnTo>
                    <a:pt x="514624" y="251299"/>
                  </a:lnTo>
                  <a:lnTo>
                    <a:pt x="511029" y="244943"/>
                  </a:lnTo>
                  <a:lnTo>
                    <a:pt x="505028" y="240274"/>
                  </a:lnTo>
                  <a:lnTo>
                    <a:pt x="497725" y="238303"/>
                  </a:lnTo>
                  <a:close/>
                </a:path>
                <a:path w="1368425" h="692785">
                  <a:moveTo>
                    <a:pt x="565941" y="272346"/>
                  </a:moveTo>
                  <a:lnTo>
                    <a:pt x="558700" y="273295"/>
                  </a:lnTo>
                  <a:lnTo>
                    <a:pt x="552342" y="276890"/>
                  </a:lnTo>
                  <a:lnTo>
                    <a:pt x="547691" y="282856"/>
                  </a:lnTo>
                  <a:lnTo>
                    <a:pt x="545720" y="290159"/>
                  </a:lnTo>
                  <a:lnTo>
                    <a:pt x="546669" y="297400"/>
                  </a:lnTo>
                  <a:lnTo>
                    <a:pt x="550264" y="303757"/>
                  </a:lnTo>
                  <a:lnTo>
                    <a:pt x="556229" y="308409"/>
                  </a:lnTo>
                  <a:lnTo>
                    <a:pt x="563567" y="310397"/>
                  </a:lnTo>
                  <a:lnTo>
                    <a:pt x="570808" y="309449"/>
                  </a:lnTo>
                  <a:lnTo>
                    <a:pt x="577165" y="305854"/>
                  </a:lnTo>
                  <a:lnTo>
                    <a:pt x="581816" y="299887"/>
                  </a:lnTo>
                  <a:lnTo>
                    <a:pt x="583788" y="292584"/>
                  </a:lnTo>
                  <a:lnTo>
                    <a:pt x="582839" y="285343"/>
                  </a:lnTo>
                  <a:lnTo>
                    <a:pt x="579244" y="278986"/>
                  </a:lnTo>
                  <a:lnTo>
                    <a:pt x="573244" y="274318"/>
                  </a:lnTo>
                  <a:lnTo>
                    <a:pt x="565941" y="272346"/>
                  </a:lnTo>
                  <a:close/>
                </a:path>
                <a:path w="1368425" h="692785">
                  <a:moveTo>
                    <a:pt x="634155" y="306389"/>
                  </a:moveTo>
                  <a:lnTo>
                    <a:pt x="626914" y="307338"/>
                  </a:lnTo>
                  <a:lnTo>
                    <a:pt x="620557" y="310933"/>
                  </a:lnTo>
                  <a:lnTo>
                    <a:pt x="615907" y="316900"/>
                  </a:lnTo>
                  <a:lnTo>
                    <a:pt x="613935" y="324203"/>
                  </a:lnTo>
                  <a:lnTo>
                    <a:pt x="614884" y="331444"/>
                  </a:lnTo>
                  <a:lnTo>
                    <a:pt x="618479" y="337801"/>
                  </a:lnTo>
                  <a:lnTo>
                    <a:pt x="624445" y="342452"/>
                  </a:lnTo>
                  <a:lnTo>
                    <a:pt x="631782" y="344440"/>
                  </a:lnTo>
                  <a:lnTo>
                    <a:pt x="639023" y="343491"/>
                  </a:lnTo>
                  <a:lnTo>
                    <a:pt x="645380" y="339896"/>
                  </a:lnTo>
                  <a:lnTo>
                    <a:pt x="650030" y="333930"/>
                  </a:lnTo>
                  <a:lnTo>
                    <a:pt x="652003" y="326628"/>
                  </a:lnTo>
                  <a:lnTo>
                    <a:pt x="651054" y="319386"/>
                  </a:lnTo>
                  <a:lnTo>
                    <a:pt x="647459" y="313029"/>
                  </a:lnTo>
                  <a:lnTo>
                    <a:pt x="641459" y="308362"/>
                  </a:lnTo>
                  <a:lnTo>
                    <a:pt x="634155" y="306389"/>
                  </a:lnTo>
                  <a:close/>
                </a:path>
                <a:path w="1368425" h="692785">
                  <a:moveTo>
                    <a:pt x="702370" y="340433"/>
                  </a:moveTo>
                  <a:lnTo>
                    <a:pt x="695130" y="341382"/>
                  </a:lnTo>
                  <a:lnTo>
                    <a:pt x="688773" y="344977"/>
                  </a:lnTo>
                  <a:lnTo>
                    <a:pt x="684122" y="350943"/>
                  </a:lnTo>
                  <a:lnTo>
                    <a:pt x="682150" y="358246"/>
                  </a:lnTo>
                  <a:lnTo>
                    <a:pt x="683099" y="365487"/>
                  </a:lnTo>
                  <a:lnTo>
                    <a:pt x="686694" y="371844"/>
                  </a:lnTo>
                  <a:lnTo>
                    <a:pt x="692660" y="376495"/>
                  </a:lnTo>
                  <a:lnTo>
                    <a:pt x="699997" y="378484"/>
                  </a:lnTo>
                  <a:lnTo>
                    <a:pt x="707239" y="377535"/>
                  </a:lnTo>
                  <a:lnTo>
                    <a:pt x="713595" y="373940"/>
                  </a:lnTo>
                  <a:lnTo>
                    <a:pt x="718246" y="367974"/>
                  </a:lnTo>
                  <a:lnTo>
                    <a:pt x="720217" y="360670"/>
                  </a:lnTo>
                  <a:lnTo>
                    <a:pt x="719268" y="353429"/>
                  </a:lnTo>
                  <a:lnTo>
                    <a:pt x="715674" y="347072"/>
                  </a:lnTo>
                  <a:lnTo>
                    <a:pt x="709673" y="342405"/>
                  </a:lnTo>
                  <a:lnTo>
                    <a:pt x="702370" y="340433"/>
                  </a:lnTo>
                  <a:close/>
                </a:path>
                <a:path w="1368425" h="692785">
                  <a:moveTo>
                    <a:pt x="770586" y="374476"/>
                  </a:moveTo>
                  <a:lnTo>
                    <a:pt x="763345" y="375425"/>
                  </a:lnTo>
                  <a:lnTo>
                    <a:pt x="756988" y="379020"/>
                  </a:lnTo>
                  <a:lnTo>
                    <a:pt x="752337" y="384986"/>
                  </a:lnTo>
                  <a:lnTo>
                    <a:pt x="750365" y="392289"/>
                  </a:lnTo>
                  <a:lnTo>
                    <a:pt x="751314" y="399531"/>
                  </a:lnTo>
                  <a:lnTo>
                    <a:pt x="754909" y="405888"/>
                  </a:lnTo>
                  <a:lnTo>
                    <a:pt x="760875" y="410538"/>
                  </a:lnTo>
                  <a:lnTo>
                    <a:pt x="768212" y="412527"/>
                  </a:lnTo>
                  <a:lnTo>
                    <a:pt x="775453" y="411578"/>
                  </a:lnTo>
                  <a:lnTo>
                    <a:pt x="781810" y="407984"/>
                  </a:lnTo>
                  <a:lnTo>
                    <a:pt x="786461" y="402018"/>
                  </a:lnTo>
                  <a:lnTo>
                    <a:pt x="788433" y="394714"/>
                  </a:lnTo>
                  <a:lnTo>
                    <a:pt x="787484" y="387473"/>
                  </a:lnTo>
                  <a:lnTo>
                    <a:pt x="783889" y="381116"/>
                  </a:lnTo>
                  <a:lnTo>
                    <a:pt x="777889" y="376448"/>
                  </a:lnTo>
                  <a:lnTo>
                    <a:pt x="770586" y="374476"/>
                  </a:lnTo>
                  <a:close/>
                </a:path>
                <a:path w="1368425" h="692785">
                  <a:moveTo>
                    <a:pt x="838801" y="408520"/>
                  </a:moveTo>
                  <a:lnTo>
                    <a:pt x="831559" y="409469"/>
                  </a:lnTo>
                  <a:lnTo>
                    <a:pt x="825203" y="413063"/>
                  </a:lnTo>
                  <a:lnTo>
                    <a:pt x="820552" y="419029"/>
                  </a:lnTo>
                  <a:lnTo>
                    <a:pt x="818581" y="426333"/>
                  </a:lnTo>
                  <a:lnTo>
                    <a:pt x="819530" y="433574"/>
                  </a:lnTo>
                  <a:lnTo>
                    <a:pt x="823124" y="439931"/>
                  </a:lnTo>
                  <a:lnTo>
                    <a:pt x="829090" y="444582"/>
                  </a:lnTo>
                  <a:lnTo>
                    <a:pt x="836427" y="446570"/>
                  </a:lnTo>
                  <a:lnTo>
                    <a:pt x="843668" y="445622"/>
                  </a:lnTo>
                  <a:lnTo>
                    <a:pt x="850025" y="442027"/>
                  </a:lnTo>
                  <a:lnTo>
                    <a:pt x="854676" y="436060"/>
                  </a:lnTo>
                  <a:lnTo>
                    <a:pt x="856648" y="428757"/>
                  </a:lnTo>
                  <a:lnTo>
                    <a:pt x="855699" y="421516"/>
                  </a:lnTo>
                  <a:lnTo>
                    <a:pt x="852104" y="415159"/>
                  </a:lnTo>
                  <a:lnTo>
                    <a:pt x="846104" y="410491"/>
                  </a:lnTo>
                  <a:lnTo>
                    <a:pt x="838801" y="408520"/>
                  </a:lnTo>
                  <a:close/>
                </a:path>
                <a:path w="1368425" h="692785">
                  <a:moveTo>
                    <a:pt x="907016" y="442563"/>
                  </a:moveTo>
                  <a:lnTo>
                    <a:pt x="899775" y="443512"/>
                  </a:lnTo>
                  <a:lnTo>
                    <a:pt x="893418" y="447107"/>
                  </a:lnTo>
                  <a:lnTo>
                    <a:pt x="888768" y="453073"/>
                  </a:lnTo>
                  <a:lnTo>
                    <a:pt x="886795" y="460376"/>
                  </a:lnTo>
                  <a:lnTo>
                    <a:pt x="887744" y="467617"/>
                  </a:lnTo>
                  <a:lnTo>
                    <a:pt x="891339" y="473974"/>
                  </a:lnTo>
                  <a:lnTo>
                    <a:pt x="897306" y="478625"/>
                  </a:lnTo>
                  <a:lnTo>
                    <a:pt x="904642" y="480614"/>
                  </a:lnTo>
                  <a:lnTo>
                    <a:pt x="911884" y="479665"/>
                  </a:lnTo>
                  <a:lnTo>
                    <a:pt x="918241" y="476070"/>
                  </a:lnTo>
                  <a:lnTo>
                    <a:pt x="922891" y="470104"/>
                  </a:lnTo>
                  <a:lnTo>
                    <a:pt x="924863" y="462801"/>
                  </a:lnTo>
                  <a:lnTo>
                    <a:pt x="923914" y="455560"/>
                  </a:lnTo>
                  <a:lnTo>
                    <a:pt x="920319" y="449203"/>
                  </a:lnTo>
                  <a:lnTo>
                    <a:pt x="914319" y="444535"/>
                  </a:lnTo>
                  <a:lnTo>
                    <a:pt x="907016" y="442563"/>
                  </a:lnTo>
                  <a:close/>
                </a:path>
                <a:path w="1368425" h="692785">
                  <a:moveTo>
                    <a:pt x="975231" y="476606"/>
                  </a:moveTo>
                  <a:lnTo>
                    <a:pt x="967990" y="477555"/>
                  </a:lnTo>
                  <a:lnTo>
                    <a:pt x="961633" y="481150"/>
                  </a:lnTo>
                  <a:lnTo>
                    <a:pt x="956982" y="487117"/>
                  </a:lnTo>
                  <a:lnTo>
                    <a:pt x="955010" y="494420"/>
                  </a:lnTo>
                  <a:lnTo>
                    <a:pt x="955959" y="501661"/>
                  </a:lnTo>
                  <a:lnTo>
                    <a:pt x="959554" y="508018"/>
                  </a:lnTo>
                  <a:lnTo>
                    <a:pt x="965520" y="512669"/>
                  </a:lnTo>
                  <a:lnTo>
                    <a:pt x="972857" y="514657"/>
                  </a:lnTo>
                  <a:lnTo>
                    <a:pt x="980098" y="513708"/>
                  </a:lnTo>
                  <a:lnTo>
                    <a:pt x="986455" y="510113"/>
                  </a:lnTo>
                  <a:lnTo>
                    <a:pt x="991107" y="504147"/>
                  </a:lnTo>
                  <a:lnTo>
                    <a:pt x="993078" y="496844"/>
                  </a:lnTo>
                  <a:lnTo>
                    <a:pt x="992129" y="489603"/>
                  </a:lnTo>
                  <a:lnTo>
                    <a:pt x="988534" y="483246"/>
                  </a:lnTo>
                  <a:lnTo>
                    <a:pt x="982534" y="478578"/>
                  </a:lnTo>
                  <a:lnTo>
                    <a:pt x="975231" y="476606"/>
                  </a:lnTo>
                  <a:close/>
                </a:path>
                <a:path w="1368425" h="692785">
                  <a:moveTo>
                    <a:pt x="1043446" y="510650"/>
                  </a:moveTo>
                  <a:lnTo>
                    <a:pt x="1036205" y="511599"/>
                  </a:lnTo>
                  <a:lnTo>
                    <a:pt x="1029848" y="515194"/>
                  </a:lnTo>
                  <a:lnTo>
                    <a:pt x="1025197" y="521160"/>
                  </a:lnTo>
                  <a:lnTo>
                    <a:pt x="1023226" y="528463"/>
                  </a:lnTo>
                  <a:lnTo>
                    <a:pt x="1024175" y="535704"/>
                  </a:lnTo>
                  <a:lnTo>
                    <a:pt x="1027770" y="542061"/>
                  </a:lnTo>
                  <a:lnTo>
                    <a:pt x="1033736" y="546711"/>
                  </a:lnTo>
                  <a:lnTo>
                    <a:pt x="1041073" y="548701"/>
                  </a:lnTo>
                  <a:lnTo>
                    <a:pt x="1048314" y="547752"/>
                  </a:lnTo>
                  <a:lnTo>
                    <a:pt x="1054670" y="544157"/>
                  </a:lnTo>
                  <a:lnTo>
                    <a:pt x="1059321" y="538191"/>
                  </a:lnTo>
                  <a:lnTo>
                    <a:pt x="1061293" y="530887"/>
                  </a:lnTo>
                  <a:lnTo>
                    <a:pt x="1060344" y="523646"/>
                  </a:lnTo>
                  <a:lnTo>
                    <a:pt x="1056749" y="517289"/>
                  </a:lnTo>
                  <a:lnTo>
                    <a:pt x="1050750" y="512622"/>
                  </a:lnTo>
                  <a:lnTo>
                    <a:pt x="1043446" y="510650"/>
                  </a:lnTo>
                  <a:close/>
                </a:path>
                <a:path w="1368425" h="692785">
                  <a:moveTo>
                    <a:pt x="1111647" y="544693"/>
                  </a:moveTo>
                  <a:lnTo>
                    <a:pt x="1104407" y="545647"/>
                  </a:lnTo>
                  <a:lnTo>
                    <a:pt x="1098053" y="549246"/>
                  </a:lnTo>
                  <a:lnTo>
                    <a:pt x="1093406" y="555215"/>
                  </a:lnTo>
                  <a:lnTo>
                    <a:pt x="1091440" y="562520"/>
                  </a:lnTo>
                  <a:lnTo>
                    <a:pt x="1092394" y="569760"/>
                  </a:lnTo>
                  <a:lnTo>
                    <a:pt x="1095993" y="576115"/>
                  </a:lnTo>
                  <a:lnTo>
                    <a:pt x="1101962" y="580761"/>
                  </a:lnTo>
                  <a:lnTo>
                    <a:pt x="1109301" y="582744"/>
                  </a:lnTo>
                  <a:lnTo>
                    <a:pt x="1116542" y="581791"/>
                  </a:lnTo>
                  <a:lnTo>
                    <a:pt x="1122896" y="578191"/>
                  </a:lnTo>
                  <a:lnTo>
                    <a:pt x="1127543" y="572222"/>
                  </a:lnTo>
                  <a:lnTo>
                    <a:pt x="1129509" y="564917"/>
                  </a:lnTo>
                  <a:lnTo>
                    <a:pt x="1128555" y="557677"/>
                  </a:lnTo>
                  <a:lnTo>
                    <a:pt x="1124955" y="551322"/>
                  </a:lnTo>
                  <a:lnTo>
                    <a:pt x="1118951" y="546659"/>
                  </a:lnTo>
                  <a:lnTo>
                    <a:pt x="1111647" y="544693"/>
                  </a:lnTo>
                  <a:close/>
                </a:path>
                <a:path w="1368425" h="692785">
                  <a:moveTo>
                    <a:pt x="1179862" y="578735"/>
                  </a:moveTo>
                  <a:lnTo>
                    <a:pt x="1172622" y="579690"/>
                  </a:lnTo>
                  <a:lnTo>
                    <a:pt x="1166267" y="583289"/>
                  </a:lnTo>
                  <a:lnTo>
                    <a:pt x="1161621" y="589259"/>
                  </a:lnTo>
                  <a:lnTo>
                    <a:pt x="1159654" y="596564"/>
                  </a:lnTo>
                  <a:lnTo>
                    <a:pt x="1160609" y="603804"/>
                  </a:lnTo>
                  <a:lnTo>
                    <a:pt x="1164208" y="610158"/>
                  </a:lnTo>
                  <a:lnTo>
                    <a:pt x="1170178" y="614805"/>
                  </a:lnTo>
                  <a:lnTo>
                    <a:pt x="1177517" y="616788"/>
                  </a:lnTo>
                  <a:lnTo>
                    <a:pt x="1184757" y="615834"/>
                  </a:lnTo>
                  <a:lnTo>
                    <a:pt x="1191112" y="612235"/>
                  </a:lnTo>
                  <a:lnTo>
                    <a:pt x="1195758" y="606265"/>
                  </a:lnTo>
                  <a:lnTo>
                    <a:pt x="1197725" y="598960"/>
                  </a:lnTo>
                  <a:lnTo>
                    <a:pt x="1196770" y="591720"/>
                  </a:lnTo>
                  <a:lnTo>
                    <a:pt x="1193171" y="585366"/>
                  </a:lnTo>
                  <a:lnTo>
                    <a:pt x="1187167" y="580702"/>
                  </a:lnTo>
                  <a:lnTo>
                    <a:pt x="1179862" y="578735"/>
                  </a:lnTo>
                  <a:close/>
                </a:path>
                <a:path w="1368425" h="692785">
                  <a:moveTo>
                    <a:pt x="1291459" y="590169"/>
                  </a:moveTo>
                  <a:lnTo>
                    <a:pt x="1240419" y="692440"/>
                  </a:lnTo>
                  <a:lnTo>
                    <a:pt x="1368210" y="692345"/>
                  </a:lnTo>
                  <a:lnTo>
                    <a:pt x="1291459" y="590169"/>
                  </a:lnTo>
                  <a:close/>
                </a:path>
                <a:path w="1368425" h="692785">
                  <a:moveTo>
                    <a:pt x="1248078" y="612779"/>
                  </a:moveTo>
                  <a:lnTo>
                    <a:pt x="1240837" y="613733"/>
                  </a:lnTo>
                  <a:lnTo>
                    <a:pt x="1234483" y="617333"/>
                  </a:lnTo>
                  <a:lnTo>
                    <a:pt x="1229836" y="623303"/>
                  </a:lnTo>
                  <a:lnTo>
                    <a:pt x="1227870" y="630607"/>
                  </a:lnTo>
                  <a:lnTo>
                    <a:pt x="1228824" y="637848"/>
                  </a:lnTo>
                  <a:lnTo>
                    <a:pt x="1232424" y="644202"/>
                  </a:lnTo>
                  <a:lnTo>
                    <a:pt x="1238393" y="648849"/>
                  </a:lnTo>
                  <a:lnTo>
                    <a:pt x="1245732" y="650831"/>
                  </a:lnTo>
                  <a:lnTo>
                    <a:pt x="1252973" y="649877"/>
                  </a:lnTo>
                  <a:lnTo>
                    <a:pt x="1259327" y="646277"/>
                  </a:lnTo>
                  <a:lnTo>
                    <a:pt x="1263974" y="640308"/>
                  </a:lnTo>
                  <a:lnTo>
                    <a:pt x="1265940" y="633003"/>
                  </a:lnTo>
                  <a:lnTo>
                    <a:pt x="1264985" y="625763"/>
                  </a:lnTo>
                  <a:lnTo>
                    <a:pt x="1261386" y="619409"/>
                  </a:lnTo>
                  <a:lnTo>
                    <a:pt x="1255382" y="614745"/>
                  </a:lnTo>
                  <a:lnTo>
                    <a:pt x="1248078" y="612779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5220" y="3663985"/>
              <a:ext cx="681904" cy="48966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882" y="3602906"/>
              <a:ext cx="416870" cy="51330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72834" y="4677193"/>
              <a:ext cx="1177925" cy="317500"/>
            </a:xfrm>
            <a:custGeom>
              <a:avLst/>
              <a:gdLst/>
              <a:ahLst/>
              <a:cxnLst/>
              <a:rect l="l" t="t" r="r" b="b"/>
              <a:pathLst>
                <a:path w="1177925" h="317500">
                  <a:moveTo>
                    <a:pt x="230035" y="0"/>
                  </a:moveTo>
                  <a:lnTo>
                    <a:pt x="0" y="0"/>
                  </a:lnTo>
                  <a:lnTo>
                    <a:pt x="0" y="317169"/>
                  </a:lnTo>
                  <a:lnTo>
                    <a:pt x="230035" y="317169"/>
                  </a:lnTo>
                  <a:lnTo>
                    <a:pt x="230035" y="0"/>
                  </a:lnTo>
                  <a:close/>
                </a:path>
                <a:path w="1177925" h="317500">
                  <a:moveTo>
                    <a:pt x="1177696" y="0"/>
                  </a:moveTo>
                  <a:lnTo>
                    <a:pt x="947661" y="0"/>
                  </a:lnTo>
                  <a:lnTo>
                    <a:pt x="947661" y="317169"/>
                  </a:lnTo>
                  <a:lnTo>
                    <a:pt x="1177696" y="317169"/>
                  </a:lnTo>
                  <a:lnTo>
                    <a:pt x="1177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827807" y="4777070"/>
              <a:ext cx="1478915" cy="114300"/>
            </a:xfrm>
            <a:custGeom>
              <a:avLst/>
              <a:gdLst/>
              <a:ahLst/>
              <a:cxnLst/>
              <a:rect l="l" t="t" r="r" b="b"/>
              <a:pathLst>
                <a:path w="1478915" h="114300">
                  <a:moveTo>
                    <a:pt x="19307" y="19756"/>
                  </a:moveTo>
                  <a:lnTo>
                    <a:pt x="11872" y="21151"/>
                  </a:lnTo>
                  <a:lnTo>
                    <a:pt x="5762" y="25151"/>
                  </a:lnTo>
                  <a:lnTo>
                    <a:pt x="1597" y="31150"/>
                  </a:lnTo>
                  <a:lnTo>
                    <a:pt x="0" y="38544"/>
                  </a:lnTo>
                  <a:lnTo>
                    <a:pt x="1395" y="45979"/>
                  </a:lnTo>
                  <a:lnTo>
                    <a:pt x="5395" y="52089"/>
                  </a:lnTo>
                  <a:lnTo>
                    <a:pt x="11394" y="56254"/>
                  </a:lnTo>
                  <a:lnTo>
                    <a:pt x="18826" y="57852"/>
                  </a:lnTo>
                  <a:lnTo>
                    <a:pt x="26261" y="56456"/>
                  </a:lnTo>
                  <a:lnTo>
                    <a:pt x="32371" y="52457"/>
                  </a:lnTo>
                  <a:lnTo>
                    <a:pt x="36536" y="46458"/>
                  </a:lnTo>
                  <a:lnTo>
                    <a:pt x="38134" y="39063"/>
                  </a:lnTo>
                  <a:lnTo>
                    <a:pt x="36738" y="31629"/>
                  </a:lnTo>
                  <a:lnTo>
                    <a:pt x="32738" y="25519"/>
                  </a:lnTo>
                  <a:lnTo>
                    <a:pt x="26739" y="21354"/>
                  </a:lnTo>
                  <a:lnTo>
                    <a:pt x="19307" y="19756"/>
                  </a:lnTo>
                  <a:close/>
                </a:path>
                <a:path w="1478915" h="114300">
                  <a:moveTo>
                    <a:pt x="95538" y="20794"/>
                  </a:moveTo>
                  <a:lnTo>
                    <a:pt x="88103" y="22190"/>
                  </a:lnTo>
                  <a:lnTo>
                    <a:pt x="81993" y="26190"/>
                  </a:lnTo>
                  <a:lnTo>
                    <a:pt x="77828" y="32189"/>
                  </a:lnTo>
                  <a:lnTo>
                    <a:pt x="76230" y="39583"/>
                  </a:lnTo>
                  <a:lnTo>
                    <a:pt x="77626" y="47018"/>
                  </a:lnTo>
                  <a:lnTo>
                    <a:pt x="81626" y="53129"/>
                  </a:lnTo>
                  <a:lnTo>
                    <a:pt x="87625" y="57293"/>
                  </a:lnTo>
                  <a:lnTo>
                    <a:pt x="95018" y="58891"/>
                  </a:lnTo>
                  <a:lnTo>
                    <a:pt x="102492" y="57496"/>
                  </a:lnTo>
                  <a:lnTo>
                    <a:pt x="108602" y="53496"/>
                  </a:lnTo>
                  <a:lnTo>
                    <a:pt x="112766" y="47497"/>
                  </a:lnTo>
                  <a:lnTo>
                    <a:pt x="114364" y="40104"/>
                  </a:lnTo>
                  <a:lnTo>
                    <a:pt x="112969" y="32668"/>
                  </a:lnTo>
                  <a:lnTo>
                    <a:pt x="108969" y="26558"/>
                  </a:lnTo>
                  <a:lnTo>
                    <a:pt x="102970" y="22394"/>
                  </a:lnTo>
                  <a:lnTo>
                    <a:pt x="95538" y="20794"/>
                  </a:lnTo>
                  <a:close/>
                </a:path>
                <a:path w="1478915" h="114300">
                  <a:moveTo>
                    <a:pt x="171770" y="21835"/>
                  </a:moveTo>
                  <a:lnTo>
                    <a:pt x="164334" y="23230"/>
                  </a:lnTo>
                  <a:lnTo>
                    <a:pt x="158224" y="27230"/>
                  </a:lnTo>
                  <a:lnTo>
                    <a:pt x="154060" y="33229"/>
                  </a:lnTo>
                  <a:lnTo>
                    <a:pt x="152462" y="40623"/>
                  </a:lnTo>
                  <a:lnTo>
                    <a:pt x="153857" y="48058"/>
                  </a:lnTo>
                  <a:lnTo>
                    <a:pt x="157857" y="54168"/>
                  </a:lnTo>
                  <a:lnTo>
                    <a:pt x="163856" y="58333"/>
                  </a:lnTo>
                  <a:lnTo>
                    <a:pt x="171288" y="59931"/>
                  </a:lnTo>
                  <a:lnTo>
                    <a:pt x="178723" y="58535"/>
                  </a:lnTo>
                  <a:lnTo>
                    <a:pt x="184833" y="54536"/>
                  </a:lnTo>
                  <a:lnTo>
                    <a:pt x="188998" y="48537"/>
                  </a:lnTo>
                  <a:lnTo>
                    <a:pt x="190596" y="41142"/>
                  </a:lnTo>
                  <a:lnTo>
                    <a:pt x="189200" y="33708"/>
                  </a:lnTo>
                  <a:lnTo>
                    <a:pt x="185200" y="27598"/>
                  </a:lnTo>
                  <a:lnTo>
                    <a:pt x="179201" y="23433"/>
                  </a:lnTo>
                  <a:lnTo>
                    <a:pt x="171770" y="21835"/>
                  </a:lnTo>
                  <a:close/>
                </a:path>
                <a:path w="1478915" h="114300">
                  <a:moveTo>
                    <a:pt x="248000" y="22873"/>
                  </a:moveTo>
                  <a:lnTo>
                    <a:pt x="240565" y="24269"/>
                  </a:lnTo>
                  <a:lnTo>
                    <a:pt x="234455" y="28269"/>
                  </a:lnTo>
                  <a:lnTo>
                    <a:pt x="230290" y="34268"/>
                  </a:lnTo>
                  <a:lnTo>
                    <a:pt x="228692" y="41662"/>
                  </a:lnTo>
                  <a:lnTo>
                    <a:pt x="230088" y="49097"/>
                  </a:lnTo>
                  <a:lnTo>
                    <a:pt x="234088" y="55207"/>
                  </a:lnTo>
                  <a:lnTo>
                    <a:pt x="240087" y="59372"/>
                  </a:lnTo>
                  <a:lnTo>
                    <a:pt x="247481" y="60970"/>
                  </a:lnTo>
                  <a:lnTo>
                    <a:pt x="254954" y="59575"/>
                  </a:lnTo>
                  <a:lnTo>
                    <a:pt x="261064" y="55575"/>
                  </a:lnTo>
                  <a:lnTo>
                    <a:pt x="265229" y="49576"/>
                  </a:lnTo>
                  <a:lnTo>
                    <a:pt x="266826" y="42183"/>
                  </a:lnTo>
                  <a:lnTo>
                    <a:pt x="265431" y="34747"/>
                  </a:lnTo>
                  <a:lnTo>
                    <a:pt x="261431" y="28637"/>
                  </a:lnTo>
                  <a:lnTo>
                    <a:pt x="255432" y="24472"/>
                  </a:lnTo>
                  <a:lnTo>
                    <a:pt x="248000" y="22873"/>
                  </a:lnTo>
                  <a:close/>
                </a:path>
                <a:path w="1478915" h="114300">
                  <a:moveTo>
                    <a:pt x="324232" y="23914"/>
                  </a:moveTo>
                  <a:lnTo>
                    <a:pt x="316796" y="25309"/>
                  </a:lnTo>
                  <a:lnTo>
                    <a:pt x="310686" y="29309"/>
                  </a:lnTo>
                  <a:lnTo>
                    <a:pt x="306521" y="35308"/>
                  </a:lnTo>
                  <a:lnTo>
                    <a:pt x="304923" y="42702"/>
                  </a:lnTo>
                  <a:lnTo>
                    <a:pt x="306319" y="50137"/>
                  </a:lnTo>
                  <a:lnTo>
                    <a:pt x="310318" y="56247"/>
                  </a:lnTo>
                  <a:lnTo>
                    <a:pt x="316317" y="60412"/>
                  </a:lnTo>
                  <a:lnTo>
                    <a:pt x="323749" y="62010"/>
                  </a:lnTo>
                  <a:lnTo>
                    <a:pt x="331184" y="60614"/>
                  </a:lnTo>
                  <a:lnTo>
                    <a:pt x="337295" y="56615"/>
                  </a:lnTo>
                  <a:lnTo>
                    <a:pt x="341460" y="50616"/>
                  </a:lnTo>
                  <a:lnTo>
                    <a:pt x="343058" y="43221"/>
                  </a:lnTo>
                  <a:lnTo>
                    <a:pt x="341662" y="35787"/>
                  </a:lnTo>
                  <a:lnTo>
                    <a:pt x="337663" y="29677"/>
                  </a:lnTo>
                  <a:lnTo>
                    <a:pt x="331664" y="25512"/>
                  </a:lnTo>
                  <a:lnTo>
                    <a:pt x="324232" y="23914"/>
                  </a:lnTo>
                  <a:close/>
                </a:path>
                <a:path w="1478915" h="114300">
                  <a:moveTo>
                    <a:pt x="400462" y="24952"/>
                  </a:moveTo>
                  <a:lnTo>
                    <a:pt x="393027" y="26348"/>
                  </a:lnTo>
                  <a:lnTo>
                    <a:pt x="386917" y="30348"/>
                  </a:lnTo>
                  <a:lnTo>
                    <a:pt x="382752" y="36347"/>
                  </a:lnTo>
                  <a:lnTo>
                    <a:pt x="381154" y="43741"/>
                  </a:lnTo>
                  <a:lnTo>
                    <a:pt x="382550" y="51175"/>
                  </a:lnTo>
                  <a:lnTo>
                    <a:pt x="386550" y="57286"/>
                  </a:lnTo>
                  <a:lnTo>
                    <a:pt x="392549" y="61451"/>
                  </a:lnTo>
                  <a:lnTo>
                    <a:pt x="399943" y="63049"/>
                  </a:lnTo>
                  <a:lnTo>
                    <a:pt x="407415" y="61654"/>
                  </a:lnTo>
                  <a:lnTo>
                    <a:pt x="413526" y="57654"/>
                  </a:lnTo>
                  <a:lnTo>
                    <a:pt x="417691" y="51655"/>
                  </a:lnTo>
                  <a:lnTo>
                    <a:pt x="419289" y="44262"/>
                  </a:lnTo>
                  <a:lnTo>
                    <a:pt x="417893" y="36826"/>
                  </a:lnTo>
                  <a:lnTo>
                    <a:pt x="413893" y="30716"/>
                  </a:lnTo>
                  <a:lnTo>
                    <a:pt x="407894" y="26551"/>
                  </a:lnTo>
                  <a:lnTo>
                    <a:pt x="400462" y="24952"/>
                  </a:lnTo>
                  <a:close/>
                </a:path>
                <a:path w="1478915" h="114300">
                  <a:moveTo>
                    <a:pt x="476693" y="25991"/>
                  </a:moveTo>
                  <a:lnTo>
                    <a:pt x="469258" y="27387"/>
                  </a:lnTo>
                  <a:lnTo>
                    <a:pt x="463148" y="31387"/>
                  </a:lnTo>
                  <a:lnTo>
                    <a:pt x="458983" y="37386"/>
                  </a:lnTo>
                  <a:lnTo>
                    <a:pt x="457385" y="44780"/>
                  </a:lnTo>
                  <a:lnTo>
                    <a:pt x="458781" y="52215"/>
                  </a:lnTo>
                  <a:lnTo>
                    <a:pt x="462781" y="58326"/>
                  </a:lnTo>
                  <a:lnTo>
                    <a:pt x="468780" y="62491"/>
                  </a:lnTo>
                  <a:lnTo>
                    <a:pt x="476211" y="64089"/>
                  </a:lnTo>
                  <a:lnTo>
                    <a:pt x="483646" y="62693"/>
                  </a:lnTo>
                  <a:lnTo>
                    <a:pt x="489757" y="58693"/>
                  </a:lnTo>
                  <a:lnTo>
                    <a:pt x="493921" y="52694"/>
                  </a:lnTo>
                  <a:lnTo>
                    <a:pt x="495519" y="45300"/>
                  </a:lnTo>
                  <a:lnTo>
                    <a:pt x="494124" y="37865"/>
                  </a:lnTo>
                  <a:lnTo>
                    <a:pt x="490124" y="31755"/>
                  </a:lnTo>
                  <a:lnTo>
                    <a:pt x="484125" y="27591"/>
                  </a:lnTo>
                  <a:lnTo>
                    <a:pt x="476693" y="25991"/>
                  </a:lnTo>
                  <a:close/>
                </a:path>
                <a:path w="1478915" h="114300">
                  <a:moveTo>
                    <a:pt x="552924" y="27031"/>
                  </a:moveTo>
                  <a:lnTo>
                    <a:pt x="545489" y="28427"/>
                  </a:lnTo>
                  <a:lnTo>
                    <a:pt x="539379" y="32427"/>
                  </a:lnTo>
                  <a:lnTo>
                    <a:pt x="535215" y="38426"/>
                  </a:lnTo>
                  <a:lnTo>
                    <a:pt x="533617" y="45820"/>
                  </a:lnTo>
                  <a:lnTo>
                    <a:pt x="535012" y="53254"/>
                  </a:lnTo>
                  <a:lnTo>
                    <a:pt x="539012" y="59365"/>
                  </a:lnTo>
                  <a:lnTo>
                    <a:pt x="545011" y="63530"/>
                  </a:lnTo>
                  <a:lnTo>
                    <a:pt x="552443" y="65128"/>
                  </a:lnTo>
                  <a:lnTo>
                    <a:pt x="559878" y="63732"/>
                  </a:lnTo>
                  <a:lnTo>
                    <a:pt x="565988" y="59733"/>
                  </a:lnTo>
                  <a:lnTo>
                    <a:pt x="570153" y="53734"/>
                  </a:lnTo>
                  <a:lnTo>
                    <a:pt x="571751" y="46339"/>
                  </a:lnTo>
                  <a:lnTo>
                    <a:pt x="570355" y="38905"/>
                  </a:lnTo>
                  <a:lnTo>
                    <a:pt x="566355" y="32794"/>
                  </a:lnTo>
                  <a:lnTo>
                    <a:pt x="560356" y="28630"/>
                  </a:lnTo>
                  <a:lnTo>
                    <a:pt x="552924" y="27031"/>
                  </a:lnTo>
                  <a:close/>
                </a:path>
                <a:path w="1478915" h="114300">
                  <a:moveTo>
                    <a:pt x="629155" y="28070"/>
                  </a:moveTo>
                  <a:lnTo>
                    <a:pt x="621720" y="29466"/>
                  </a:lnTo>
                  <a:lnTo>
                    <a:pt x="615610" y="33466"/>
                  </a:lnTo>
                  <a:lnTo>
                    <a:pt x="611445" y="39465"/>
                  </a:lnTo>
                  <a:lnTo>
                    <a:pt x="609847" y="46859"/>
                  </a:lnTo>
                  <a:lnTo>
                    <a:pt x="611243" y="54294"/>
                  </a:lnTo>
                  <a:lnTo>
                    <a:pt x="615243" y="60405"/>
                  </a:lnTo>
                  <a:lnTo>
                    <a:pt x="621242" y="64569"/>
                  </a:lnTo>
                  <a:lnTo>
                    <a:pt x="628636" y="66167"/>
                  </a:lnTo>
                  <a:lnTo>
                    <a:pt x="636109" y="64772"/>
                  </a:lnTo>
                  <a:lnTo>
                    <a:pt x="642219" y="60772"/>
                  </a:lnTo>
                  <a:lnTo>
                    <a:pt x="646384" y="54773"/>
                  </a:lnTo>
                  <a:lnTo>
                    <a:pt x="647981" y="47379"/>
                  </a:lnTo>
                  <a:lnTo>
                    <a:pt x="646586" y="39944"/>
                  </a:lnTo>
                  <a:lnTo>
                    <a:pt x="642586" y="33834"/>
                  </a:lnTo>
                  <a:lnTo>
                    <a:pt x="636587" y="29669"/>
                  </a:lnTo>
                  <a:lnTo>
                    <a:pt x="629155" y="28070"/>
                  </a:lnTo>
                  <a:close/>
                </a:path>
                <a:path w="1478915" h="114300">
                  <a:moveTo>
                    <a:pt x="705387" y="29110"/>
                  </a:moveTo>
                  <a:lnTo>
                    <a:pt x="697951" y="30506"/>
                  </a:lnTo>
                  <a:lnTo>
                    <a:pt x="691841" y="34506"/>
                  </a:lnTo>
                  <a:lnTo>
                    <a:pt x="687676" y="40505"/>
                  </a:lnTo>
                  <a:lnTo>
                    <a:pt x="686079" y="47899"/>
                  </a:lnTo>
                  <a:lnTo>
                    <a:pt x="687475" y="55333"/>
                  </a:lnTo>
                  <a:lnTo>
                    <a:pt x="691474" y="61444"/>
                  </a:lnTo>
                  <a:lnTo>
                    <a:pt x="697473" y="65609"/>
                  </a:lnTo>
                  <a:lnTo>
                    <a:pt x="704905" y="67207"/>
                  </a:lnTo>
                  <a:lnTo>
                    <a:pt x="712340" y="65811"/>
                  </a:lnTo>
                  <a:lnTo>
                    <a:pt x="718450" y="61812"/>
                  </a:lnTo>
                  <a:lnTo>
                    <a:pt x="722615" y="55813"/>
                  </a:lnTo>
                  <a:lnTo>
                    <a:pt x="724213" y="48418"/>
                  </a:lnTo>
                  <a:lnTo>
                    <a:pt x="722817" y="40984"/>
                  </a:lnTo>
                  <a:lnTo>
                    <a:pt x="718818" y="34873"/>
                  </a:lnTo>
                  <a:lnTo>
                    <a:pt x="712819" y="30709"/>
                  </a:lnTo>
                  <a:lnTo>
                    <a:pt x="705387" y="29110"/>
                  </a:lnTo>
                  <a:close/>
                </a:path>
                <a:path w="1478915" h="114300">
                  <a:moveTo>
                    <a:pt x="781617" y="30149"/>
                  </a:moveTo>
                  <a:lnTo>
                    <a:pt x="774182" y="31545"/>
                  </a:lnTo>
                  <a:lnTo>
                    <a:pt x="768072" y="35545"/>
                  </a:lnTo>
                  <a:lnTo>
                    <a:pt x="763907" y="41544"/>
                  </a:lnTo>
                  <a:lnTo>
                    <a:pt x="762309" y="48938"/>
                  </a:lnTo>
                  <a:lnTo>
                    <a:pt x="763705" y="56373"/>
                  </a:lnTo>
                  <a:lnTo>
                    <a:pt x="767705" y="62483"/>
                  </a:lnTo>
                  <a:lnTo>
                    <a:pt x="773704" y="66648"/>
                  </a:lnTo>
                  <a:lnTo>
                    <a:pt x="781098" y="68245"/>
                  </a:lnTo>
                  <a:lnTo>
                    <a:pt x="788571" y="66851"/>
                  </a:lnTo>
                  <a:lnTo>
                    <a:pt x="794681" y="62851"/>
                  </a:lnTo>
                  <a:lnTo>
                    <a:pt x="798846" y="56852"/>
                  </a:lnTo>
                  <a:lnTo>
                    <a:pt x="800444" y="49457"/>
                  </a:lnTo>
                  <a:lnTo>
                    <a:pt x="799048" y="42023"/>
                  </a:lnTo>
                  <a:lnTo>
                    <a:pt x="795049" y="35912"/>
                  </a:lnTo>
                  <a:lnTo>
                    <a:pt x="789050" y="31747"/>
                  </a:lnTo>
                  <a:lnTo>
                    <a:pt x="781617" y="30149"/>
                  </a:lnTo>
                  <a:close/>
                </a:path>
                <a:path w="1478915" h="114300">
                  <a:moveTo>
                    <a:pt x="857848" y="31188"/>
                  </a:moveTo>
                  <a:lnTo>
                    <a:pt x="850413" y="32585"/>
                  </a:lnTo>
                  <a:lnTo>
                    <a:pt x="844303" y="36584"/>
                  </a:lnTo>
                  <a:lnTo>
                    <a:pt x="840138" y="42584"/>
                  </a:lnTo>
                  <a:lnTo>
                    <a:pt x="838540" y="49978"/>
                  </a:lnTo>
                  <a:lnTo>
                    <a:pt x="839936" y="57412"/>
                  </a:lnTo>
                  <a:lnTo>
                    <a:pt x="843936" y="63523"/>
                  </a:lnTo>
                  <a:lnTo>
                    <a:pt x="849935" y="67688"/>
                  </a:lnTo>
                  <a:lnTo>
                    <a:pt x="857368" y="69286"/>
                  </a:lnTo>
                  <a:lnTo>
                    <a:pt x="864802" y="67890"/>
                  </a:lnTo>
                  <a:lnTo>
                    <a:pt x="870912" y="63890"/>
                  </a:lnTo>
                  <a:lnTo>
                    <a:pt x="875077" y="57891"/>
                  </a:lnTo>
                  <a:lnTo>
                    <a:pt x="876675" y="50497"/>
                  </a:lnTo>
                  <a:lnTo>
                    <a:pt x="875280" y="43062"/>
                  </a:lnTo>
                  <a:lnTo>
                    <a:pt x="871280" y="36952"/>
                  </a:lnTo>
                  <a:lnTo>
                    <a:pt x="865280" y="32787"/>
                  </a:lnTo>
                  <a:lnTo>
                    <a:pt x="857848" y="31188"/>
                  </a:lnTo>
                  <a:close/>
                </a:path>
                <a:path w="1478915" h="114300">
                  <a:moveTo>
                    <a:pt x="934079" y="32228"/>
                  </a:moveTo>
                  <a:lnTo>
                    <a:pt x="926644" y="33624"/>
                  </a:lnTo>
                  <a:lnTo>
                    <a:pt x="920534" y="37624"/>
                  </a:lnTo>
                  <a:lnTo>
                    <a:pt x="916370" y="43623"/>
                  </a:lnTo>
                  <a:lnTo>
                    <a:pt x="914772" y="51017"/>
                  </a:lnTo>
                  <a:lnTo>
                    <a:pt x="916167" y="58452"/>
                  </a:lnTo>
                  <a:lnTo>
                    <a:pt x="920167" y="64562"/>
                  </a:lnTo>
                  <a:lnTo>
                    <a:pt x="926166" y="68727"/>
                  </a:lnTo>
                  <a:lnTo>
                    <a:pt x="933598" y="70324"/>
                  </a:lnTo>
                  <a:lnTo>
                    <a:pt x="941033" y="68929"/>
                  </a:lnTo>
                  <a:lnTo>
                    <a:pt x="947143" y="64929"/>
                  </a:lnTo>
                  <a:lnTo>
                    <a:pt x="951308" y="58930"/>
                  </a:lnTo>
                  <a:lnTo>
                    <a:pt x="952906" y="51536"/>
                  </a:lnTo>
                  <a:lnTo>
                    <a:pt x="951510" y="44102"/>
                  </a:lnTo>
                  <a:lnTo>
                    <a:pt x="947510" y="37991"/>
                  </a:lnTo>
                  <a:lnTo>
                    <a:pt x="941511" y="33826"/>
                  </a:lnTo>
                  <a:lnTo>
                    <a:pt x="934079" y="32228"/>
                  </a:lnTo>
                  <a:close/>
                </a:path>
                <a:path w="1478915" h="114300">
                  <a:moveTo>
                    <a:pt x="1010310" y="33267"/>
                  </a:moveTo>
                  <a:lnTo>
                    <a:pt x="1002875" y="34663"/>
                  </a:lnTo>
                  <a:lnTo>
                    <a:pt x="996765" y="38663"/>
                  </a:lnTo>
                  <a:lnTo>
                    <a:pt x="992600" y="44662"/>
                  </a:lnTo>
                  <a:lnTo>
                    <a:pt x="991002" y="52057"/>
                  </a:lnTo>
                  <a:lnTo>
                    <a:pt x="992398" y="59491"/>
                  </a:lnTo>
                  <a:lnTo>
                    <a:pt x="996398" y="65602"/>
                  </a:lnTo>
                  <a:lnTo>
                    <a:pt x="1002397" y="69767"/>
                  </a:lnTo>
                  <a:lnTo>
                    <a:pt x="1009830" y="71365"/>
                  </a:lnTo>
                  <a:lnTo>
                    <a:pt x="1017264" y="69969"/>
                  </a:lnTo>
                  <a:lnTo>
                    <a:pt x="1023375" y="65969"/>
                  </a:lnTo>
                  <a:lnTo>
                    <a:pt x="1027540" y="59970"/>
                  </a:lnTo>
                  <a:lnTo>
                    <a:pt x="1029138" y="52576"/>
                  </a:lnTo>
                  <a:lnTo>
                    <a:pt x="1027741" y="45141"/>
                  </a:lnTo>
                  <a:lnTo>
                    <a:pt x="1023741" y="39031"/>
                  </a:lnTo>
                  <a:lnTo>
                    <a:pt x="1017742" y="34866"/>
                  </a:lnTo>
                  <a:lnTo>
                    <a:pt x="1010310" y="33267"/>
                  </a:lnTo>
                  <a:close/>
                </a:path>
                <a:path w="1478915" h="114300">
                  <a:moveTo>
                    <a:pt x="1086542" y="34307"/>
                  </a:moveTo>
                  <a:lnTo>
                    <a:pt x="1079107" y="35703"/>
                  </a:lnTo>
                  <a:lnTo>
                    <a:pt x="1072996" y="39702"/>
                  </a:lnTo>
                  <a:lnTo>
                    <a:pt x="1068832" y="45701"/>
                  </a:lnTo>
                  <a:lnTo>
                    <a:pt x="1067234" y="53096"/>
                  </a:lnTo>
                  <a:lnTo>
                    <a:pt x="1068630" y="60530"/>
                  </a:lnTo>
                  <a:lnTo>
                    <a:pt x="1072629" y="66641"/>
                  </a:lnTo>
                  <a:lnTo>
                    <a:pt x="1078628" y="70805"/>
                  </a:lnTo>
                  <a:lnTo>
                    <a:pt x="1086060" y="72403"/>
                  </a:lnTo>
                  <a:lnTo>
                    <a:pt x="1093495" y="71008"/>
                  </a:lnTo>
                  <a:lnTo>
                    <a:pt x="1099606" y="67008"/>
                  </a:lnTo>
                  <a:lnTo>
                    <a:pt x="1103770" y="61009"/>
                  </a:lnTo>
                  <a:lnTo>
                    <a:pt x="1105368" y="53615"/>
                  </a:lnTo>
                  <a:lnTo>
                    <a:pt x="1103972" y="46181"/>
                  </a:lnTo>
                  <a:lnTo>
                    <a:pt x="1099973" y="40070"/>
                  </a:lnTo>
                  <a:lnTo>
                    <a:pt x="1093973" y="35905"/>
                  </a:lnTo>
                  <a:lnTo>
                    <a:pt x="1086542" y="34307"/>
                  </a:lnTo>
                  <a:close/>
                </a:path>
                <a:path w="1478915" h="114300">
                  <a:moveTo>
                    <a:pt x="1162772" y="35346"/>
                  </a:moveTo>
                  <a:lnTo>
                    <a:pt x="1155338" y="36742"/>
                  </a:lnTo>
                  <a:lnTo>
                    <a:pt x="1149227" y="40742"/>
                  </a:lnTo>
                  <a:lnTo>
                    <a:pt x="1145062" y="46741"/>
                  </a:lnTo>
                  <a:lnTo>
                    <a:pt x="1143464" y="54135"/>
                  </a:lnTo>
                  <a:lnTo>
                    <a:pt x="1144860" y="61570"/>
                  </a:lnTo>
                  <a:lnTo>
                    <a:pt x="1148860" y="67680"/>
                  </a:lnTo>
                  <a:lnTo>
                    <a:pt x="1154859" y="71844"/>
                  </a:lnTo>
                  <a:lnTo>
                    <a:pt x="1162253" y="73442"/>
                  </a:lnTo>
                  <a:lnTo>
                    <a:pt x="1169726" y="72048"/>
                  </a:lnTo>
                  <a:lnTo>
                    <a:pt x="1175837" y="68048"/>
                  </a:lnTo>
                  <a:lnTo>
                    <a:pt x="1180001" y="62049"/>
                  </a:lnTo>
                  <a:lnTo>
                    <a:pt x="1181599" y="54655"/>
                  </a:lnTo>
                  <a:lnTo>
                    <a:pt x="1180203" y="47220"/>
                  </a:lnTo>
                  <a:lnTo>
                    <a:pt x="1176203" y="41109"/>
                  </a:lnTo>
                  <a:lnTo>
                    <a:pt x="1170205" y="36945"/>
                  </a:lnTo>
                  <a:lnTo>
                    <a:pt x="1162772" y="35346"/>
                  </a:lnTo>
                  <a:close/>
                </a:path>
                <a:path w="1478915" h="114300">
                  <a:moveTo>
                    <a:pt x="1239004" y="36386"/>
                  </a:moveTo>
                  <a:lnTo>
                    <a:pt x="1231569" y="37782"/>
                  </a:lnTo>
                  <a:lnTo>
                    <a:pt x="1225458" y="41781"/>
                  </a:lnTo>
                  <a:lnTo>
                    <a:pt x="1221293" y="47780"/>
                  </a:lnTo>
                  <a:lnTo>
                    <a:pt x="1219696" y="55175"/>
                  </a:lnTo>
                  <a:lnTo>
                    <a:pt x="1221092" y="62609"/>
                  </a:lnTo>
                  <a:lnTo>
                    <a:pt x="1225091" y="68720"/>
                  </a:lnTo>
                  <a:lnTo>
                    <a:pt x="1231090" y="72884"/>
                  </a:lnTo>
                  <a:lnTo>
                    <a:pt x="1238523" y="74482"/>
                  </a:lnTo>
                  <a:lnTo>
                    <a:pt x="1245957" y="73087"/>
                  </a:lnTo>
                  <a:lnTo>
                    <a:pt x="1252067" y="69087"/>
                  </a:lnTo>
                  <a:lnTo>
                    <a:pt x="1256232" y="63088"/>
                  </a:lnTo>
                  <a:lnTo>
                    <a:pt x="1257830" y="55694"/>
                  </a:lnTo>
                  <a:lnTo>
                    <a:pt x="1256435" y="48259"/>
                  </a:lnTo>
                  <a:lnTo>
                    <a:pt x="1252435" y="42149"/>
                  </a:lnTo>
                  <a:lnTo>
                    <a:pt x="1246436" y="37984"/>
                  </a:lnTo>
                  <a:lnTo>
                    <a:pt x="1239004" y="36386"/>
                  </a:lnTo>
                  <a:close/>
                </a:path>
                <a:path w="1478915" h="114300">
                  <a:moveTo>
                    <a:pt x="1315234" y="37425"/>
                  </a:moveTo>
                  <a:lnTo>
                    <a:pt x="1307799" y="38821"/>
                  </a:lnTo>
                  <a:lnTo>
                    <a:pt x="1301689" y="42821"/>
                  </a:lnTo>
                  <a:lnTo>
                    <a:pt x="1297524" y="48820"/>
                  </a:lnTo>
                  <a:lnTo>
                    <a:pt x="1295927" y="56214"/>
                  </a:lnTo>
                  <a:lnTo>
                    <a:pt x="1297322" y="63649"/>
                  </a:lnTo>
                  <a:lnTo>
                    <a:pt x="1301322" y="69759"/>
                  </a:lnTo>
                  <a:lnTo>
                    <a:pt x="1307321" y="73923"/>
                  </a:lnTo>
                  <a:lnTo>
                    <a:pt x="1314715" y="75521"/>
                  </a:lnTo>
                  <a:lnTo>
                    <a:pt x="1322188" y="74126"/>
                  </a:lnTo>
                  <a:lnTo>
                    <a:pt x="1328298" y="70126"/>
                  </a:lnTo>
                  <a:lnTo>
                    <a:pt x="1332463" y="64127"/>
                  </a:lnTo>
                  <a:lnTo>
                    <a:pt x="1334061" y="56733"/>
                  </a:lnTo>
                  <a:lnTo>
                    <a:pt x="1332665" y="49298"/>
                  </a:lnTo>
                  <a:lnTo>
                    <a:pt x="1328666" y="43188"/>
                  </a:lnTo>
                  <a:lnTo>
                    <a:pt x="1322667" y="39023"/>
                  </a:lnTo>
                  <a:lnTo>
                    <a:pt x="1315234" y="37425"/>
                  </a:lnTo>
                  <a:close/>
                </a:path>
                <a:path w="1478915" h="114300">
                  <a:moveTo>
                    <a:pt x="1364969" y="0"/>
                  </a:moveTo>
                  <a:lnTo>
                    <a:pt x="1363411" y="114289"/>
                  </a:lnTo>
                  <a:lnTo>
                    <a:pt x="1478479" y="58703"/>
                  </a:lnTo>
                  <a:lnTo>
                    <a:pt x="1364969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976097" y="3419551"/>
              <a:ext cx="1191260" cy="589280"/>
            </a:xfrm>
            <a:custGeom>
              <a:avLst/>
              <a:gdLst/>
              <a:ahLst/>
              <a:cxnLst/>
              <a:rect l="l" t="t" r="r" b="b"/>
              <a:pathLst>
                <a:path w="1191259" h="589279">
                  <a:moveTo>
                    <a:pt x="230035" y="0"/>
                  </a:moveTo>
                  <a:lnTo>
                    <a:pt x="0" y="0"/>
                  </a:lnTo>
                  <a:lnTo>
                    <a:pt x="0" y="317157"/>
                  </a:lnTo>
                  <a:lnTo>
                    <a:pt x="230035" y="317157"/>
                  </a:lnTo>
                  <a:lnTo>
                    <a:pt x="230035" y="0"/>
                  </a:lnTo>
                  <a:close/>
                </a:path>
                <a:path w="1191259" h="589279">
                  <a:moveTo>
                    <a:pt x="1191234" y="272097"/>
                  </a:moveTo>
                  <a:lnTo>
                    <a:pt x="961199" y="272097"/>
                  </a:lnTo>
                  <a:lnTo>
                    <a:pt x="961199" y="589254"/>
                  </a:lnTo>
                  <a:lnTo>
                    <a:pt x="1191234" y="589254"/>
                  </a:lnTo>
                  <a:lnTo>
                    <a:pt x="1191234" y="272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883502" y="3450060"/>
              <a:ext cx="1463040" cy="501650"/>
            </a:xfrm>
            <a:custGeom>
              <a:avLst/>
              <a:gdLst/>
              <a:ahLst/>
              <a:cxnLst/>
              <a:rect l="l" t="t" r="r" b="b"/>
              <a:pathLst>
                <a:path w="1463040" h="501650">
                  <a:moveTo>
                    <a:pt x="17270" y="0"/>
                  </a:moveTo>
                  <a:lnTo>
                    <a:pt x="10258" y="2040"/>
                  </a:lnTo>
                  <a:lnTo>
                    <a:pt x="4523" y="6562"/>
                  </a:lnTo>
                  <a:lnTo>
                    <a:pt x="836" y="13167"/>
                  </a:lnTo>
                  <a:lnTo>
                    <a:pt x="0" y="20685"/>
                  </a:lnTo>
                  <a:lnTo>
                    <a:pt x="2040" y="27697"/>
                  </a:lnTo>
                  <a:lnTo>
                    <a:pt x="6561" y="33432"/>
                  </a:lnTo>
                  <a:lnTo>
                    <a:pt x="13166" y="37120"/>
                  </a:lnTo>
                  <a:lnTo>
                    <a:pt x="20721" y="37968"/>
                  </a:lnTo>
                  <a:lnTo>
                    <a:pt x="27733" y="35927"/>
                  </a:lnTo>
                  <a:lnTo>
                    <a:pt x="33468" y="31405"/>
                  </a:lnTo>
                  <a:lnTo>
                    <a:pt x="37155" y="24800"/>
                  </a:lnTo>
                  <a:lnTo>
                    <a:pt x="37991" y="17282"/>
                  </a:lnTo>
                  <a:lnTo>
                    <a:pt x="35951" y="10270"/>
                  </a:lnTo>
                  <a:lnTo>
                    <a:pt x="31429" y="4535"/>
                  </a:lnTo>
                  <a:lnTo>
                    <a:pt x="24788" y="836"/>
                  </a:lnTo>
                  <a:lnTo>
                    <a:pt x="17270" y="0"/>
                  </a:lnTo>
                  <a:close/>
                </a:path>
                <a:path w="1463040" h="501650">
                  <a:moveTo>
                    <a:pt x="89876" y="23255"/>
                  </a:moveTo>
                  <a:lnTo>
                    <a:pt x="82863" y="25296"/>
                  </a:lnTo>
                  <a:lnTo>
                    <a:pt x="77128" y="29817"/>
                  </a:lnTo>
                  <a:lnTo>
                    <a:pt x="73440" y="36422"/>
                  </a:lnTo>
                  <a:lnTo>
                    <a:pt x="72603" y="43940"/>
                  </a:lnTo>
                  <a:lnTo>
                    <a:pt x="74644" y="50952"/>
                  </a:lnTo>
                  <a:lnTo>
                    <a:pt x="79165" y="56687"/>
                  </a:lnTo>
                  <a:lnTo>
                    <a:pt x="85770" y="60375"/>
                  </a:lnTo>
                  <a:lnTo>
                    <a:pt x="93325" y="61224"/>
                  </a:lnTo>
                  <a:lnTo>
                    <a:pt x="100337" y="59183"/>
                  </a:lnTo>
                  <a:lnTo>
                    <a:pt x="106072" y="54662"/>
                  </a:lnTo>
                  <a:lnTo>
                    <a:pt x="109760" y="48057"/>
                  </a:lnTo>
                  <a:lnTo>
                    <a:pt x="110596" y="40539"/>
                  </a:lnTo>
                  <a:lnTo>
                    <a:pt x="108556" y="33527"/>
                  </a:lnTo>
                  <a:lnTo>
                    <a:pt x="104035" y="27791"/>
                  </a:lnTo>
                  <a:lnTo>
                    <a:pt x="97394" y="24091"/>
                  </a:lnTo>
                  <a:lnTo>
                    <a:pt x="89876" y="23255"/>
                  </a:lnTo>
                  <a:close/>
                </a:path>
                <a:path w="1463040" h="501650">
                  <a:moveTo>
                    <a:pt x="162479" y="46511"/>
                  </a:moveTo>
                  <a:lnTo>
                    <a:pt x="155467" y="48552"/>
                  </a:lnTo>
                  <a:lnTo>
                    <a:pt x="149731" y="53073"/>
                  </a:lnTo>
                  <a:lnTo>
                    <a:pt x="146044" y="59678"/>
                  </a:lnTo>
                  <a:lnTo>
                    <a:pt x="145208" y="67197"/>
                  </a:lnTo>
                  <a:lnTo>
                    <a:pt x="147248" y="74209"/>
                  </a:lnTo>
                  <a:lnTo>
                    <a:pt x="151770" y="79944"/>
                  </a:lnTo>
                  <a:lnTo>
                    <a:pt x="158375" y="83631"/>
                  </a:lnTo>
                  <a:lnTo>
                    <a:pt x="165930" y="84479"/>
                  </a:lnTo>
                  <a:lnTo>
                    <a:pt x="172942" y="82438"/>
                  </a:lnTo>
                  <a:lnTo>
                    <a:pt x="178677" y="77917"/>
                  </a:lnTo>
                  <a:lnTo>
                    <a:pt x="182364" y="71312"/>
                  </a:lnTo>
                  <a:lnTo>
                    <a:pt x="183201" y="63794"/>
                  </a:lnTo>
                  <a:lnTo>
                    <a:pt x="181160" y="56781"/>
                  </a:lnTo>
                  <a:lnTo>
                    <a:pt x="176639" y="51046"/>
                  </a:lnTo>
                  <a:lnTo>
                    <a:pt x="169997" y="47347"/>
                  </a:lnTo>
                  <a:lnTo>
                    <a:pt x="162479" y="46511"/>
                  </a:lnTo>
                  <a:close/>
                </a:path>
                <a:path w="1463040" h="501650">
                  <a:moveTo>
                    <a:pt x="235085" y="69767"/>
                  </a:moveTo>
                  <a:lnTo>
                    <a:pt x="228073" y="71807"/>
                  </a:lnTo>
                  <a:lnTo>
                    <a:pt x="222338" y="76328"/>
                  </a:lnTo>
                  <a:lnTo>
                    <a:pt x="218650" y="82933"/>
                  </a:lnTo>
                  <a:lnTo>
                    <a:pt x="217812" y="90451"/>
                  </a:lnTo>
                  <a:lnTo>
                    <a:pt x="219852" y="97463"/>
                  </a:lnTo>
                  <a:lnTo>
                    <a:pt x="224373" y="103198"/>
                  </a:lnTo>
                  <a:lnTo>
                    <a:pt x="230977" y="106886"/>
                  </a:lnTo>
                  <a:lnTo>
                    <a:pt x="238533" y="107735"/>
                  </a:lnTo>
                  <a:lnTo>
                    <a:pt x="245545" y="105695"/>
                  </a:lnTo>
                  <a:lnTo>
                    <a:pt x="251281" y="101174"/>
                  </a:lnTo>
                  <a:lnTo>
                    <a:pt x="254969" y="94570"/>
                  </a:lnTo>
                  <a:lnTo>
                    <a:pt x="255805" y="87052"/>
                  </a:lnTo>
                  <a:lnTo>
                    <a:pt x="253765" y="80039"/>
                  </a:lnTo>
                  <a:lnTo>
                    <a:pt x="249244" y="74304"/>
                  </a:lnTo>
                  <a:lnTo>
                    <a:pt x="242603" y="70604"/>
                  </a:lnTo>
                  <a:lnTo>
                    <a:pt x="235085" y="69767"/>
                  </a:lnTo>
                  <a:close/>
                </a:path>
                <a:path w="1463040" h="501650">
                  <a:moveTo>
                    <a:pt x="307690" y="93023"/>
                  </a:moveTo>
                  <a:lnTo>
                    <a:pt x="300677" y="95063"/>
                  </a:lnTo>
                  <a:lnTo>
                    <a:pt x="294942" y="99583"/>
                  </a:lnTo>
                  <a:lnTo>
                    <a:pt x="291254" y="106188"/>
                  </a:lnTo>
                  <a:lnTo>
                    <a:pt x="290417" y="113707"/>
                  </a:lnTo>
                  <a:lnTo>
                    <a:pt x="292457" y="120719"/>
                  </a:lnTo>
                  <a:lnTo>
                    <a:pt x="296978" y="126454"/>
                  </a:lnTo>
                  <a:lnTo>
                    <a:pt x="303582" y="130143"/>
                  </a:lnTo>
                  <a:lnTo>
                    <a:pt x="311137" y="130991"/>
                  </a:lnTo>
                  <a:lnTo>
                    <a:pt x="318150" y="128951"/>
                  </a:lnTo>
                  <a:lnTo>
                    <a:pt x="323885" y="124430"/>
                  </a:lnTo>
                  <a:lnTo>
                    <a:pt x="327574" y="117825"/>
                  </a:lnTo>
                  <a:lnTo>
                    <a:pt x="328410" y="110307"/>
                  </a:lnTo>
                  <a:lnTo>
                    <a:pt x="326370" y="103295"/>
                  </a:lnTo>
                  <a:lnTo>
                    <a:pt x="321849" y="97560"/>
                  </a:lnTo>
                  <a:lnTo>
                    <a:pt x="315208" y="93860"/>
                  </a:lnTo>
                  <a:lnTo>
                    <a:pt x="307690" y="93023"/>
                  </a:lnTo>
                  <a:close/>
                </a:path>
                <a:path w="1463040" h="501650">
                  <a:moveTo>
                    <a:pt x="380294" y="116278"/>
                  </a:moveTo>
                  <a:lnTo>
                    <a:pt x="373282" y="118319"/>
                  </a:lnTo>
                  <a:lnTo>
                    <a:pt x="367547" y="122840"/>
                  </a:lnTo>
                  <a:lnTo>
                    <a:pt x="363859" y="129444"/>
                  </a:lnTo>
                  <a:lnTo>
                    <a:pt x="363022" y="136962"/>
                  </a:lnTo>
                  <a:lnTo>
                    <a:pt x="365062" y="143975"/>
                  </a:lnTo>
                  <a:lnTo>
                    <a:pt x="369582" y="149710"/>
                  </a:lnTo>
                  <a:lnTo>
                    <a:pt x="376187" y="153399"/>
                  </a:lnTo>
                  <a:lnTo>
                    <a:pt x="383742" y="154247"/>
                  </a:lnTo>
                  <a:lnTo>
                    <a:pt x="390754" y="152207"/>
                  </a:lnTo>
                  <a:lnTo>
                    <a:pt x="396489" y="147686"/>
                  </a:lnTo>
                  <a:lnTo>
                    <a:pt x="400177" y="141081"/>
                  </a:lnTo>
                  <a:lnTo>
                    <a:pt x="401014" y="133563"/>
                  </a:lnTo>
                  <a:lnTo>
                    <a:pt x="398974" y="126551"/>
                  </a:lnTo>
                  <a:lnTo>
                    <a:pt x="394454" y="120815"/>
                  </a:lnTo>
                  <a:lnTo>
                    <a:pt x="387812" y="117115"/>
                  </a:lnTo>
                  <a:lnTo>
                    <a:pt x="380294" y="116278"/>
                  </a:lnTo>
                  <a:close/>
                </a:path>
                <a:path w="1463040" h="501650">
                  <a:moveTo>
                    <a:pt x="452899" y="139534"/>
                  </a:moveTo>
                  <a:lnTo>
                    <a:pt x="445886" y="141575"/>
                  </a:lnTo>
                  <a:lnTo>
                    <a:pt x="440151" y="146096"/>
                  </a:lnTo>
                  <a:lnTo>
                    <a:pt x="436462" y="152700"/>
                  </a:lnTo>
                  <a:lnTo>
                    <a:pt x="435626" y="160219"/>
                  </a:lnTo>
                  <a:lnTo>
                    <a:pt x="437666" y="167231"/>
                  </a:lnTo>
                  <a:lnTo>
                    <a:pt x="442187" y="172966"/>
                  </a:lnTo>
                  <a:lnTo>
                    <a:pt x="448791" y="176654"/>
                  </a:lnTo>
                  <a:lnTo>
                    <a:pt x="456346" y="177502"/>
                  </a:lnTo>
                  <a:lnTo>
                    <a:pt x="463358" y="175462"/>
                  </a:lnTo>
                  <a:lnTo>
                    <a:pt x="469093" y="170942"/>
                  </a:lnTo>
                  <a:lnTo>
                    <a:pt x="472782" y="164337"/>
                  </a:lnTo>
                  <a:lnTo>
                    <a:pt x="473619" y="156819"/>
                  </a:lnTo>
                  <a:lnTo>
                    <a:pt x="471579" y="149807"/>
                  </a:lnTo>
                  <a:lnTo>
                    <a:pt x="467058" y="144071"/>
                  </a:lnTo>
                  <a:lnTo>
                    <a:pt x="460417" y="140371"/>
                  </a:lnTo>
                  <a:lnTo>
                    <a:pt x="452899" y="139534"/>
                  </a:lnTo>
                  <a:close/>
                </a:path>
                <a:path w="1463040" h="501650">
                  <a:moveTo>
                    <a:pt x="525503" y="162790"/>
                  </a:moveTo>
                  <a:lnTo>
                    <a:pt x="518491" y="164830"/>
                  </a:lnTo>
                  <a:lnTo>
                    <a:pt x="512755" y="169351"/>
                  </a:lnTo>
                  <a:lnTo>
                    <a:pt x="509067" y="175955"/>
                  </a:lnTo>
                  <a:lnTo>
                    <a:pt x="508230" y="183474"/>
                  </a:lnTo>
                  <a:lnTo>
                    <a:pt x="510271" y="190486"/>
                  </a:lnTo>
                  <a:lnTo>
                    <a:pt x="514791" y="196222"/>
                  </a:lnTo>
                  <a:lnTo>
                    <a:pt x="521396" y="199910"/>
                  </a:lnTo>
                  <a:lnTo>
                    <a:pt x="528951" y="200759"/>
                  </a:lnTo>
                  <a:lnTo>
                    <a:pt x="535963" y="198719"/>
                  </a:lnTo>
                  <a:lnTo>
                    <a:pt x="541698" y="194198"/>
                  </a:lnTo>
                  <a:lnTo>
                    <a:pt x="545386" y="187594"/>
                  </a:lnTo>
                  <a:lnTo>
                    <a:pt x="546223" y="180075"/>
                  </a:lnTo>
                  <a:lnTo>
                    <a:pt x="544183" y="173063"/>
                  </a:lnTo>
                  <a:lnTo>
                    <a:pt x="539663" y="167327"/>
                  </a:lnTo>
                  <a:lnTo>
                    <a:pt x="533022" y="163627"/>
                  </a:lnTo>
                  <a:lnTo>
                    <a:pt x="525503" y="162790"/>
                  </a:lnTo>
                  <a:close/>
                </a:path>
                <a:path w="1463040" h="501650">
                  <a:moveTo>
                    <a:pt x="598103" y="186046"/>
                  </a:moveTo>
                  <a:lnTo>
                    <a:pt x="591091" y="188088"/>
                  </a:lnTo>
                  <a:lnTo>
                    <a:pt x="585357" y="192611"/>
                  </a:lnTo>
                  <a:lnTo>
                    <a:pt x="581670" y="199217"/>
                  </a:lnTo>
                  <a:lnTo>
                    <a:pt x="580835" y="206735"/>
                  </a:lnTo>
                  <a:lnTo>
                    <a:pt x="582877" y="213746"/>
                  </a:lnTo>
                  <a:lnTo>
                    <a:pt x="587399" y="219481"/>
                  </a:lnTo>
                  <a:lnTo>
                    <a:pt x="594004" y="223168"/>
                  </a:lnTo>
                  <a:lnTo>
                    <a:pt x="601560" y="224014"/>
                  </a:lnTo>
                  <a:lnTo>
                    <a:pt x="608571" y="221972"/>
                  </a:lnTo>
                  <a:lnTo>
                    <a:pt x="614306" y="217450"/>
                  </a:lnTo>
                  <a:lnTo>
                    <a:pt x="617992" y="210845"/>
                  </a:lnTo>
                  <a:lnTo>
                    <a:pt x="618827" y="203326"/>
                  </a:lnTo>
                  <a:lnTo>
                    <a:pt x="616786" y="196314"/>
                  </a:lnTo>
                  <a:lnTo>
                    <a:pt x="612264" y="190579"/>
                  </a:lnTo>
                  <a:lnTo>
                    <a:pt x="605621" y="186881"/>
                  </a:lnTo>
                  <a:lnTo>
                    <a:pt x="598103" y="186046"/>
                  </a:lnTo>
                  <a:close/>
                </a:path>
                <a:path w="1463040" h="501650">
                  <a:moveTo>
                    <a:pt x="670707" y="209302"/>
                  </a:moveTo>
                  <a:lnTo>
                    <a:pt x="663696" y="211344"/>
                  </a:lnTo>
                  <a:lnTo>
                    <a:pt x="657961" y="215866"/>
                  </a:lnTo>
                  <a:lnTo>
                    <a:pt x="654275" y="222472"/>
                  </a:lnTo>
                  <a:lnTo>
                    <a:pt x="653440" y="229990"/>
                  </a:lnTo>
                  <a:lnTo>
                    <a:pt x="655482" y="237002"/>
                  </a:lnTo>
                  <a:lnTo>
                    <a:pt x="660004" y="242737"/>
                  </a:lnTo>
                  <a:lnTo>
                    <a:pt x="666609" y="246424"/>
                  </a:lnTo>
                  <a:lnTo>
                    <a:pt x="674164" y="247270"/>
                  </a:lnTo>
                  <a:lnTo>
                    <a:pt x="681176" y="245228"/>
                  </a:lnTo>
                  <a:lnTo>
                    <a:pt x="686910" y="240706"/>
                  </a:lnTo>
                  <a:lnTo>
                    <a:pt x="690597" y="234100"/>
                  </a:lnTo>
                  <a:lnTo>
                    <a:pt x="691432" y="226582"/>
                  </a:lnTo>
                  <a:lnTo>
                    <a:pt x="689390" y="219570"/>
                  </a:lnTo>
                  <a:lnTo>
                    <a:pt x="684868" y="213836"/>
                  </a:lnTo>
                  <a:lnTo>
                    <a:pt x="678226" y="210137"/>
                  </a:lnTo>
                  <a:lnTo>
                    <a:pt x="670707" y="209302"/>
                  </a:lnTo>
                  <a:close/>
                </a:path>
                <a:path w="1463040" h="501650">
                  <a:moveTo>
                    <a:pt x="743312" y="232558"/>
                  </a:moveTo>
                  <a:lnTo>
                    <a:pt x="736300" y="234600"/>
                  </a:lnTo>
                  <a:lnTo>
                    <a:pt x="730566" y="239122"/>
                  </a:lnTo>
                  <a:lnTo>
                    <a:pt x="726879" y="245728"/>
                  </a:lnTo>
                  <a:lnTo>
                    <a:pt x="726044" y="253246"/>
                  </a:lnTo>
                  <a:lnTo>
                    <a:pt x="728086" y="260258"/>
                  </a:lnTo>
                  <a:lnTo>
                    <a:pt x="732609" y="265992"/>
                  </a:lnTo>
                  <a:lnTo>
                    <a:pt x="739214" y="269679"/>
                  </a:lnTo>
                  <a:lnTo>
                    <a:pt x="746769" y="270525"/>
                  </a:lnTo>
                  <a:lnTo>
                    <a:pt x="753781" y="268484"/>
                  </a:lnTo>
                  <a:lnTo>
                    <a:pt x="759515" y="263962"/>
                  </a:lnTo>
                  <a:lnTo>
                    <a:pt x="763201" y="257356"/>
                  </a:lnTo>
                  <a:lnTo>
                    <a:pt x="764037" y="249837"/>
                  </a:lnTo>
                  <a:lnTo>
                    <a:pt x="761995" y="242826"/>
                  </a:lnTo>
                  <a:lnTo>
                    <a:pt x="757473" y="237092"/>
                  </a:lnTo>
                  <a:lnTo>
                    <a:pt x="750830" y="233394"/>
                  </a:lnTo>
                  <a:lnTo>
                    <a:pt x="743312" y="232558"/>
                  </a:lnTo>
                  <a:close/>
                </a:path>
                <a:path w="1463040" h="501650">
                  <a:moveTo>
                    <a:pt x="815917" y="255813"/>
                  </a:moveTo>
                  <a:lnTo>
                    <a:pt x="808905" y="257856"/>
                  </a:lnTo>
                  <a:lnTo>
                    <a:pt x="803171" y="262378"/>
                  </a:lnTo>
                  <a:lnTo>
                    <a:pt x="799484" y="268984"/>
                  </a:lnTo>
                  <a:lnTo>
                    <a:pt x="798649" y="276503"/>
                  </a:lnTo>
                  <a:lnTo>
                    <a:pt x="800691" y="283514"/>
                  </a:lnTo>
                  <a:lnTo>
                    <a:pt x="805213" y="289248"/>
                  </a:lnTo>
                  <a:lnTo>
                    <a:pt x="811818" y="292935"/>
                  </a:lnTo>
                  <a:lnTo>
                    <a:pt x="819374" y="293782"/>
                  </a:lnTo>
                  <a:lnTo>
                    <a:pt x="826385" y="291740"/>
                  </a:lnTo>
                  <a:lnTo>
                    <a:pt x="832119" y="287218"/>
                  </a:lnTo>
                  <a:lnTo>
                    <a:pt x="835806" y="280612"/>
                  </a:lnTo>
                  <a:lnTo>
                    <a:pt x="836641" y="273093"/>
                  </a:lnTo>
                  <a:lnTo>
                    <a:pt x="834600" y="266081"/>
                  </a:lnTo>
                  <a:lnTo>
                    <a:pt x="830078" y="260347"/>
                  </a:lnTo>
                  <a:lnTo>
                    <a:pt x="823435" y="256649"/>
                  </a:lnTo>
                  <a:lnTo>
                    <a:pt x="815917" y="255813"/>
                  </a:lnTo>
                  <a:close/>
                </a:path>
                <a:path w="1463040" h="501650">
                  <a:moveTo>
                    <a:pt x="888521" y="279070"/>
                  </a:moveTo>
                  <a:lnTo>
                    <a:pt x="881510" y="281112"/>
                  </a:lnTo>
                  <a:lnTo>
                    <a:pt x="875775" y="285634"/>
                  </a:lnTo>
                  <a:lnTo>
                    <a:pt x="872089" y="292239"/>
                  </a:lnTo>
                  <a:lnTo>
                    <a:pt x="871253" y="299758"/>
                  </a:lnTo>
                  <a:lnTo>
                    <a:pt x="873295" y="306770"/>
                  </a:lnTo>
                  <a:lnTo>
                    <a:pt x="877817" y="312504"/>
                  </a:lnTo>
                  <a:lnTo>
                    <a:pt x="884423" y="316191"/>
                  </a:lnTo>
                  <a:lnTo>
                    <a:pt x="891978" y="317038"/>
                  </a:lnTo>
                  <a:lnTo>
                    <a:pt x="898990" y="314996"/>
                  </a:lnTo>
                  <a:lnTo>
                    <a:pt x="904724" y="310473"/>
                  </a:lnTo>
                  <a:lnTo>
                    <a:pt x="908411" y="303867"/>
                  </a:lnTo>
                  <a:lnTo>
                    <a:pt x="909246" y="296349"/>
                  </a:lnTo>
                  <a:lnTo>
                    <a:pt x="907204" y="289338"/>
                  </a:lnTo>
                  <a:lnTo>
                    <a:pt x="902682" y="283603"/>
                  </a:lnTo>
                  <a:lnTo>
                    <a:pt x="896040" y="279905"/>
                  </a:lnTo>
                  <a:lnTo>
                    <a:pt x="888521" y="279070"/>
                  </a:lnTo>
                  <a:close/>
                </a:path>
                <a:path w="1463040" h="501650">
                  <a:moveTo>
                    <a:pt x="961126" y="302326"/>
                  </a:moveTo>
                  <a:lnTo>
                    <a:pt x="954114" y="304368"/>
                  </a:lnTo>
                  <a:lnTo>
                    <a:pt x="948380" y="308890"/>
                  </a:lnTo>
                  <a:lnTo>
                    <a:pt x="944693" y="315495"/>
                  </a:lnTo>
                  <a:lnTo>
                    <a:pt x="943858" y="323014"/>
                  </a:lnTo>
                  <a:lnTo>
                    <a:pt x="945900" y="330025"/>
                  </a:lnTo>
                  <a:lnTo>
                    <a:pt x="950422" y="335760"/>
                  </a:lnTo>
                  <a:lnTo>
                    <a:pt x="957028" y="339446"/>
                  </a:lnTo>
                  <a:lnTo>
                    <a:pt x="964583" y="340293"/>
                  </a:lnTo>
                  <a:lnTo>
                    <a:pt x="971595" y="338251"/>
                  </a:lnTo>
                  <a:lnTo>
                    <a:pt x="977329" y="333729"/>
                  </a:lnTo>
                  <a:lnTo>
                    <a:pt x="981015" y="327123"/>
                  </a:lnTo>
                  <a:lnTo>
                    <a:pt x="981850" y="319605"/>
                  </a:lnTo>
                  <a:lnTo>
                    <a:pt x="979808" y="312593"/>
                  </a:lnTo>
                  <a:lnTo>
                    <a:pt x="975286" y="306859"/>
                  </a:lnTo>
                  <a:lnTo>
                    <a:pt x="968644" y="303161"/>
                  </a:lnTo>
                  <a:lnTo>
                    <a:pt x="961126" y="302326"/>
                  </a:lnTo>
                  <a:close/>
                </a:path>
                <a:path w="1463040" h="501650">
                  <a:moveTo>
                    <a:pt x="1033730" y="325581"/>
                  </a:moveTo>
                  <a:lnTo>
                    <a:pt x="1026719" y="327624"/>
                  </a:lnTo>
                  <a:lnTo>
                    <a:pt x="1020985" y="332146"/>
                  </a:lnTo>
                  <a:lnTo>
                    <a:pt x="1017298" y="338752"/>
                  </a:lnTo>
                  <a:lnTo>
                    <a:pt x="1016463" y="346270"/>
                  </a:lnTo>
                  <a:lnTo>
                    <a:pt x="1018504" y="353282"/>
                  </a:lnTo>
                  <a:lnTo>
                    <a:pt x="1023027" y="359016"/>
                  </a:lnTo>
                  <a:lnTo>
                    <a:pt x="1029632" y="362702"/>
                  </a:lnTo>
                  <a:lnTo>
                    <a:pt x="1037188" y="363549"/>
                  </a:lnTo>
                  <a:lnTo>
                    <a:pt x="1044199" y="361507"/>
                  </a:lnTo>
                  <a:lnTo>
                    <a:pt x="1049933" y="356985"/>
                  </a:lnTo>
                  <a:lnTo>
                    <a:pt x="1053620" y="350380"/>
                  </a:lnTo>
                  <a:lnTo>
                    <a:pt x="1054455" y="342861"/>
                  </a:lnTo>
                  <a:lnTo>
                    <a:pt x="1052413" y="335849"/>
                  </a:lnTo>
                  <a:lnTo>
                    <a:pt x="1047891" y="330115"/>
                  </a:lnTo>
                  <a:lnTo>
                    <a:pt x="1041249" y="326416"/>
                  </a:lnTo>
                  <a:lnTo>
                    <a:pt x="1033730" y="325581"/>
                  </a:lnTo>
                  <a:close/>
                </a:path>
                <a:path w="1463040" h="501650">
                  <a:moveTo>
                    <a:pt x="1106344" y="348836"/>
                  </a:moveTo>
                  <a:lnTo>
                    <a:pt x="1099332" y="350875"/>
                  </a:lnTo>
                  <a:lnTo>
                    <a:pt x="1093595" y="355394"/>
                  </a:lnTo>
                  <a:lnTo>
                    <a:pt x="1089905" y="361998"/>
                  </a:lnTo>
                  <a:lnTo>
                    <a:pt x="1089066" y="369516"/>
                  </a:lnTo>
                  <a:lnTo>
                    <a:pt x="1091105" y="376529"/>
                  </a:lnTo>
                  <a:lnTo>
                    <a:pt x="1095624" y="382265"/>
                  </a:lnTo>
                  <a:lnTo>
                    <a:pt x="1102228" y="385955"/>
                  </a:lnTo>
                  <a:lnTo>
                    <a:pt x="1109782" y="386806"/>
                  </a:lnTo>
                  <a:lnTo>
                    <a:pt x="1116795" y="384767"/>
                  </a:lnTo>
                  <a:lnTo>
                    <a:pt x="1122531" y="380248"/>
                  </a:lnTo>
                  <a:lnTo>
                    <a:pt x="1126221" y="373645"/>
                  </a:lnTo>
                  <a:lnTo>
                    <a:pt x="1127060" y="366126"/>
                  </a:lnTo>
                  <a:lnTo>
                    <a:pt x="1125022" y="359113"/>
                  </a:lnTo>
                  <a:lnTo>
                    <a:pt x="1120503" y="353377"/>
                  </a:lnTo>
                  <a:lnTo>
                    <a:pt x="1113862" y="349675"/>
                  </a:lnTo>
                  <a:lnTo>
                    <a:pt x="1106344" y="348836"/>
                  </a:lnTo>
                  <a:close/>
                </a:path>
                <a:path w="1463040" h="501650">
                  <a:moveTo>
                    <a:pt x="1178949" y="372092"/>
                  </a:moveTo>
                  <a:lnTo>
                    <a:pt x="1171936" y="374130"/>
                  </a:lnTo>
                  <a:lnTo>
                    <a:pt x="1166200" y="378650"/>
                  </a:lnTo>
                  <a:lnTo>
                    <a:pt x="1162510" y="385254"/>
                  </a:lnTo>
                  <a:lnTo>
                    <a:pt x="1161671" y="392772"/>
                  </a:lnTo>
                  <a:lnTo>
                    <a:pt x="1163709" y="399785"/>
                  </a:lnTo>
                  <a:lnTo>
                    <a:pt x="1168229" y="405521"/>
                  </a:lnTo>
                  <a:lnTo>
                    <a:pt x="1174833" y="409211"/>
                  </a:lnTo>
                  <a:lnTo>
                    <a:pt x="1182387" y="410062"/>
                  </a:lnTo>
                  <a:lnTo>
                    <a:pt x="1189400" y="408023"/>
                  </a:lnTo>
                  <a:lnTo>
                    <a:pt x="1195136" y="403504"/>
                  </a:lnTo>
                  <a:lnTo>
                    <a:pt x="1198825" y="396900"/>
                  </a:lnTo>
                  <a:lnTo>
                    <a:pt x="1199664" y="389382"/>
                  </a:lnTo>
                  <a:lnTo>
                    <a:pt x="1197626" y="382369"/>
                  </a:lnTo>
                  <a:lnTo>
                    <a:pt x="1193107" y="376633"/>
                  </a:lnTo>
                  <a:lnTo>
                    <a:pt x="1186467" y="372931"/>
                  </a:lnTo>
                  <a:lnTo>
                    <a:pt x="1178949" y="372092"/>
                  </a:lnTo>
                  <a:close/>
                </a:path>
                <a:path w="1463040" h="501650">
                  <a:moveTo>
                    <a:pt x="1251553" y="395348"/>
                  </a:moveTo>
                  <a:lnTo>
                    <a:pt x="1244540" y="397387"/>
                  </a:lnTo>
                  <a:lnTo>
                    <a:pt x="1238804" y="401906"/>
                  </a:lnTo>
                  <a:lnTo>
                    <a:pt x="1235114" y="408510"/>
                  </a:lnTo>
                  <a:lnTo>
                    <a:pt x="1234275" y="416028"/>
                  </a:lnTo>
                  <a:lnTo>
                    <a:pt x="1236314" y="423040"/>
                  </a:lnTo>
                  <a:lnTo>
                    <a:pt x="1240833" y="428777"/>
                  </a:lnTo>
                  <a:lnTo>
                    <a:pt x="1247437" y="432467"/>
                  </a:lnTo>
                  <a:lnTo>
                    <a:pt x="1254991" y="433318"/>
                  </a:lnTo>
                  <a:lnTo>
                    <a:pt x="1262004" y="431279"/>
                  </a:lnTo>
                  <a:lnTo>
                    <a:pt x="1267741" y="426760"/>
                  </a:lnTo>
                  <a:lnTo>
                    <a:pt x="1271430" y="420156"/>
                  </a:lnTo>
                  <a:lnTo>
                    <a:pt x="1272269" y="412638"/>
                  </a:lnTo>
                  <a:lnTo>
                    <a:pt x="1270231" y="405625"/>
                  </a:lnTo>
                  <a:lnTo>
                    <a:pt x="1265711" y="399889"/>
                  </a:lnTo>
                  <a:lnTo>
                    <a:pt x="1259072" y="396187"/>
                  </a:lnTo>
                  <a:lnTo>
                    <a:pt x="1251553" y="395348"/>
                  </a:lnTo>
                  <a:close/>
                </a:path>
                <a:path w="1463040" h="501650">
                  <a:moveTo>
                    <a:pt x="1371510" y="392196"/>
                  </a:moveTo>
                  <a:lnTo>
                    <a:pt x="1336643" y="501047"/>
                  </a:lnTo>
                  <a:lnTo>
                    <a:pt x="1462930" y="481488"/>
                  </a:lnTo>
                  <a:lnTo>
                    <a:pt x="1371510" y="392196"/>
                  </a:lnTo>
                  <a:close/>
                </a:path>
                <a:path w="1463040" h="501650">
                  <a:moveTo>
                    <a:pt x="1324158" y="418604"/>
                  </a:moveTo>
                  <a:lnTo>
                    <a:pt x="1317145" y="420643"/>
                  </a:lnTo>
                  <a:lnTo>
                    <a:pt x="1311408" y="425162"/>
                  </a:lnTo>
                  <a:lnTo>
                    <a:pt x="1307719" y="431765"/>
                  </a:lnTo>
                  <a:lnTo>
                    <a:pt x="1306880" y="439283"/>
                  </a:lnTo>
                  <a:lnTo>
                    <a:pt x="1308918" y="446296"/>
                  </a:lnTo>
                  <a:lnTo>
                    <a:pt x="1313438" y="452033"/>
                  </a:lnTo>
                  <a:lnTo>
                    <a:pt x="1320042" y="455722"/>
                  </a:lnTo>
                  <a:lnTo>
                    <a:pt x="1327596" y="456573"/>
                  </a:lnTo>
                  <a:lnTo>
                    <a:pt x="1334608" y="454535"/>
                  </a:lnTo>
                  <a:lnTo>
                    <a:pt x="1340345" y="450016"/>
                  </a:lnTo>
                  <a:lnTo>
                    <a:pt x="1344035" y="443412"/>
                  </a:lnTo>
                  <a:lnTo>
                    <a:pt x="1344874" y="435894"/>
                  </a:lnTo>
                  <a:lnTo>
                    <a:pt x="1342835" y="428881"/>
                  </a:lnTo>
                  <a:lnTo>
                    <a:pt x="1338316" y="423144"/>
                  </a:lnTo>
                  <a:lnTo>
                    <a:pt x="1331676" y="419442"/>
                  </a:lnTo>
                  <a:lnTo>
                    <a:pt x="1324158" y="418604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76097" y="2913290"/>
              <a:ext cx="1191260" cy="396240"/>
            </a:xfrm>
            <a:custGeom>
              <a:avLst/>
              <a:gdLst/>
              <a:ahLst/>
              <a:cxnLst/>
              <a:rect l="l" t="t" r="r" b="b"/>
              <a:pathLst>
                <a:path w="1191259" h="396239">
                  <a:moveTo>
                    <a:pt x="230035" y="78765"/>
                  </a:moveTo>
                  <a:lnTo>
                    <a:pt x="0" y="78765"/>
                  </a:lnTo>
                  <a:lnTo>
                    <a:pt x="0" y="395922"/>
                  </a:lnTo>
                  <a:lnTo>
                    <a:pt x="230035" y="395922"/>
                  </a:lnTo>
                  <a:lnTo>
                    <a:pt x="230035" y="78765"/>
                  </a:lnTo>
                  <a:close/>
                </a:path>
                <a:path w="1191259" h="396239">
                  <a:moveTo>
                    <a:pt x="1191234" y="0"/>
                  </a:moveTo>
                  <a:lnTo>
                    <a:pt x="961199" y="0"/>
                  </a:lnTo>
                  <a:lnTo>
                    <a:pt x="961199" y="317157"/>
                  </a:lnTo>
                  <a:lnTo>
                    <a:pt x="1191234" y="317157"/>
                  </a:lnTo>
                  <a:lnTo>
                    <a:pt x="1191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827911" y="2991542"/>
              <a:ext cx="1478915" cy="219075"/>
            </a:xfrm>
            <a:custGeom>
              <a:avLst/>
              <a:gdLst/>
              <a:ahLst/>
              <a:cxnLst/>
              <a:rect l="l" t="t" r="r" b="b"/>
              <a:pathLst>
                <a:path w="1478915" h="219075">
                  <a:moveTo>
                    <a:pt x="16932" y="180708"/>
                  </a:moveTo>
                  <a:lnTo>
                    <a:pt x="9717" y="182979"/>
                  </a:lnTo>
                  <a:lnTo>
                    <a:pt x="4126" y="187678"/>
                  </a:lnTo>
                  <a:lnTo>
                    <a:pt x="706" y="194130"/>
                  </a:lnTo>
                  <a:lnTo>
                    <a:pt x="0" y="201662"/>
                  </a:lnTo>
                  <a:lnTo>
                    <a:pt x="2271" y="208877"/>
                  </a:lnTo>
                  <a:lnTo>
                    <a:pt x="6969" y="214468"/>
                  </a:lnTo>
                  <a:lnTo>
                    <a:pt x="13422" y="217889"/>
                  </a:lnTo>
                  <a:lnTo>
                    <a:pt x="20953" y="218594"/>
                  </a:lnTo>
                  <a:lnTo>
                    <a:pt x="28207" y="216320"/>
                  </a:lnTo>
                  <a:lnTo>
                    <a:pt x="33798" y="211621"/>
                  </a:lnTo>
                  <a:lnTo>
                    <a:pt x="37219" y="205169"/>
                  </a:lnTo>
                  <a:lnTo>
                    <a:pt x="37924" y="197637"/>
                  </a:lnTo>
                  <a:lnTo>
                    <a:pt x="35653" y="190421"/>
                  </a:lnTo>
                  <a:lnTo>
                    <a:pt x="30954" y="184830"/>
                  </a:lnTo>
                  <a:lnTo>
                    <a:pt x="24502" y="181410"/>
                  </a:lnTo>
                  <a:lnTo>
                    <a:pt x="16932" y="180708"/>
                  </a:lnTo>
                  <a:close/>
                </a:path>
                <a:path w="1478915" h="219075">
                  <a:moveTo>
                    <a:pt x="92745" y="172662"/>
                  </a:moveTo>
                  <a:lnTo>
                    <a:pt x="85529" y="174933"/>
                  </a:lnTo>
                  <a:lnTo>
                    <a:pt x="79939" y="179632"/>
                  </a:lnTo>
                  <a:lnTo>
                    <a:pt x="76518" y="186084"/>
                  </a:lnTo>
                  <a:lnTo>
                    <a:pt x="75812" y="193616"/>
                  </a:lnTo>
                  <a:lnTo>
                    <a:pt x="78083" y="200832"/>
                  </a:lnTo>
                  <a:lnTo>
                    <a:pt x="82782" y="206422"/>
                  </a:lnTo>
                  <a:lnTo>
                    <a:pt x="89234" y="209843"/>
                  </a:lnTo>
                  <a:lnTo>
                    <a:pt x="96766" y="210549"/>
                  </a:lnTo>
                  <a:lnTo>
                    <a:pt x="104020" y="208274"/>
                  </a:lnTo>
                  <a:lnTo>
                    <a:pt x="109610" y="203575"/>
                  </a:lnTo>
                  <a:lnTo>
                    <a:pt x="113031" y="197123"/>
                  </a:lnTo>
                  <a:lnTo>
                    <a:pt x="113737" y="189591"/>
                  </a:lnTo>
                  <a:lnTo>
                    <a:pt x="111466" y="182376"/>
                  </a:lnTo>
                  <a:lnTo>
                    <a:pt x="106767" y="176785"/>
                  </a:lnTo>
                  <a:lnTo>
                    <a:pt x="100315" y="173364"/>
                  </a:lnTo>
                  <a:lnTo>
                    <a:pt x="92745" y="172662"/>
                  </a:lnTo>
                  <a:close/>
                </a:path>
                <a:path w="1478915" h="219075">
                  <a:moveTo>
                    <a:pt x="168558" y="164616"/>
                  </a:moveTo>
                  <a:lnTo>
                    <a:pt x="161342" y="166887"/>
                  </a:lnTo>
                  <a:lnTo>
                    <a:pt x="155751" y="171586"/>
                  </a:lnTo>
                  <a:lnTo>
                    <a:pt x="152331" y="178038"/>
                  </a:lnTo>
                  <a:lnTo>
                    <a:pt x="151625" y="185569"/>
                  </a:lnTo>
                  <a:lnTo>
                    <a:pt x="153896" y="192786"/>
                  </a:lnTo>
                  <a:lnTo>
                    <a:pt x="158595" y="198377"/>
                  </a:lnTo>
                  <a:lnTo>
                    <a:pt x="165047" y="201797"/>
                  </a:lnTo>
                  <a:lnTo>
                    <a:pt x="172579" y="202504"/>
                  </a:lnTo>
                  <a:lnTo>
                    <a:pt x="179831" y="200229"/>
                  </a:lnTo>
                  <a:lnTo>
                    <a:pt x="185422" y="195530"/>
                  </a:lnTo>
                  <a:lnTo>
                    <a:pt x="188843" y="189078"/>
                  </a:lnTo>
                  <a:lnTo>
                    <a:pt x="189550" y="181546"/>
                  </a:lnTo>
                  <a:lnTo>
                    <a:pt x="187279" y="174330"/>
                  </a:lnTo>
                  <a:lnTo>
                    <a:pt x="182580" y="168739"/>
                  </a:lnTo>
                  <a:lnTo>
                    <a:pt x="176128" y="165318"/>
                  </a:lnTo>
                  <a:lnTo>
                    <a:pt x="168558" y="164616"/>
                  </a:lnTo>
                  <a:close/>
                </a:path>
                <a:path w="1478915" h="219075">
                  <a:moveTo>
                    <a:pt x="244370" y="156570"/>
                  </a:moveTo>
                  <a:lnTo>
                    <a:pt x="237155" y="158842"/>
                  </a:lnTo>
                  <a:lnTo>
                    <a:pt x="231564" y="163541"/>
                  </a:lnTo>
                  <a:lnTo>
                    <a:pt x="228143" y="169993"/>
                  </a:lnTo>
                  <a:lnTo>
                    <a:pt x="227436" y="177525"/>
                  </a:lnTo>
                  <a:lnTo>
                    <a:pt x="229708" y="184741"/>
                  </a:lnTo>
                  <a:lnTo>
                    <a:pt x="234407" y="190331"/>
                  </a:lnTo>
                  <a:lnTo>
                    <a:pt x="240859" y="193752"/>
                  </a:lnTo>
                  <a:lnTo>
                    <a:pt x="248391" y="194458"/>
                  </a:lnTo>
                  <a:lnTo>
                    <a:pt x="255645" y="192183"/>
                  </a:lnTo>
                  <a:lnTo>
                    <a:pt x="261235" y="187483"/>
                  </a:lnTo>
                  <a:lnTo>
                    <a:pt x="264656" y="181031"/>
                  </a:lnTo>
                  <a:lnTo>
                    <a:pt x="265362" y="173499"/>
                  </a:lnTo>
                  <a:lnTo>
                    <a:pt x="263090" y="166284"/>
                  </a:lnTo>
                  <a:lnTo>
                    <a:pt x="258391" y="160693"/>
                  </a:lnTo>
                  <a:lnTo>
                    <a:pt x="251939" y="157273"/>
                  </a:lnTo>
                  <a:lnTo>
                    <a:pt x="244370" y="156570"/>
                  </a:lnTo>
                  <a:close/>
                </a:path>
                <a:path w="1478915" h="219075">
                  <a:moveTo>
                    <a:pt x="320182" y="148525"/>
                  </a:moveTo>
                  <a:lnTo>
                    <a:pt x="312966" y="150797"/>
                  </a:lnTo>
                  <a:lnTo>
                    <a:pt x="307376" y="155496"/>
                  </a:lnTo>
                  <a:lnTo>
                    <a:pt x="303955" y="161948"/>
                  </a:lnTo>
                  <a:lnTo>
                    <a:pt x="303249" y="169480"/>
                  </a:lnTo>
                  <a:lnTo>
                    <a:pt x="305521" y="176695"/>
                  </a:lnTo>
                  <a:lnTo>
                    <a:pt x="310220" y="182286"/>
                  </a:lnTo>
                  <a:lnTo>
                    <a:pt x="316672" y="185706"/>
                  </a:lnTo>
                  <a:lnTo>
                    <a:pt x="324204" y="186413"/>
                  </a:lnTo>
                  <a:lnTo>
                    <a:pt x="331458" y="184136"/>
                  </a:lnTo>
                  <a:lnTo>
                    <a:pt x="337048" y="179437"/>
                  </a:lnTo>
                  <a:lnTo>
                    <a:pt x="340468" y="172985"/>
                  </a:lnTo>
                  <a:lnTo>
                    <a:pt x="341174" y="165454"/>
                  </a:lnTo>
                  <a:lnTo>
                    <a:pt x="338902" y="158238"/>
                  </a:lnTo>
                  <a:lnTo>
                    <a:pt x="334203" y="152647"/>
                  </a:lnTo>
                  <a:lnTo>
                    <a:pt x="327750" y="149227"/>
                  </a:lnTo>
                  <a:lnTo>
                    <a:pt x="320182" y="148525"/>
                  </a:lnTo>
                  <a:close/>
                </a:path>
                <a:path w="1478915" h="219075">
                  <a:moveTo>
                    <a:pt x="395994" y="140479"/>
                  </a:moveTo>
                  <a:lnTo>
                    <a:pt x="388779" y="142750"/>
                  </a:lnTo>
                  <a:lnTo>
                    <a:pt x="383188" y="147449"/>
                  </a:lnTo>
                  <a:lnTo>
                    <a:pt x="379768" y="153901"/>
                  </a:lnTo>
                  <a:lnTo>
                    <a:pt x="379061" y="161433"/>
                  </a:lnTo>
                  <a:lnTo>
                    <a:pt x="381333" y="168649"/>
                  </a:lnTo>
                  <a:lnTo>
                    <a:pt x="386031" y="174240"/>
                  </a:lnTo>
                  <a:lnTo>
                    <a:pt x="392484" y="177661"/>
                  </a:lnTo>
                  <a:lnTo>
                    <a:pt x="400015" y="178367"/>
                  </a:lnTo>
                  <a:lnTo>
                    <a:pt x="407269" y="176091"/>
                  </a:lnTo>
                  <a:lnTo>
                    <a:pt x="412860" y="171392"/>
                  </a:lnTo>
                  <a:lnTo>
                    <a:pt x="416281" y="164940"/>
                  </a:lnTo>
                  <a:lnTo>
                    <a:pt x="416986" y="157408"/>
                  </a:lnTo>
                  <a:lnTo>
                    <a:pt x="414715" y="150193"/>
                  </a:lnTo>
                  <a:lnTo>
                    <a:pt x="410016" y="144602"/>
                  </a:lnTo>
                  <a:lnTo>
                    <a:pt x="403564" y="141182"/>
                  </a:lnTo>
                  <a:lnTo>
                    <a:pt x="395994" y="140479"/>
                  </a:lnTo>
                  <a:close/>
                </a:path>
                <a:path w="1478915" h="219075">
                  <a:moveTo>
                    <a:pt x="471807" y="132434"/>
                  </a:moveTo>
                  <a:lnTo>
                    <a:pt x="464591" y="134705"/>
                  </a:lnTo>
                  <a:lnTo>
                    <a:pt x="459001" y="139404"/>
                  </a:lnTo>
                  <a:lnTo>
                    <a:pt x="455580" y="145856"/>
                  </a:lnTo>
                  <a:lnTo>
                    <a:pt x="454874" y="153388"/>
                  </a:lnTo>
                  <a:lnTo>
                    <a:pt x="457145" y="160603"/>
                  </a:lnTo>
                  <a:lnTo>
                    <a:pt x="461844" y="166194"/>
                  </a:lnTo>
                  <a:lnTo>
                    <a:pt x="468296" y="169615"/>
                  </a:lnTo>
                  <a:lnTo>
                    <a:pt x="475828" y="170320"/>
                  </a:lnTo>
                  <a:lnTo>
                    <a:pt x="483082" y="168046"/>
                  </a:lnTo>
                  <a:lnTo>
                    <a:pt x="488672" y="163347"/>
                  </a:lnTo>
                  <a:lnTo>
                    <a:pt x="492093" y="156895"/>
                  </a:lnTo>
                  <a:lnTo>
                    <a:pt x="492799" y="149363"/>
                  </a:lnTo>
                  <a:lnTo>
                    <a:pt x="490528" y="142147"/>
                  </a:lnTo>
                  <a:lnTo>
                    <a:pt x="485829" y="136557"/>
                  </a:lnTo>
                  <a:lnTo>
                    <a:pt x="479377" y="133136"/>
                  </a:lnTo>
                  <a:lnTo>
                    <a:pt x="471807" y="132434"/>
                  </a:lnTo>
                  <a:close/>
                </a:path>
                <a:path w="1478915" h="219075">
                  <a:moveTo>
                    <a:pt x="547620" y="124388"/>
                  </a:moveTo>
                  <a:lnTo>
                    <a:pt x="540404" y="126659"/>
                  </a:lnTo>
                  <a:lnTo>
                    <a:pt x="534813" y="131358"/>
                  </a:lnTo>
                  <a:lnTo>
                    <a:pt x="531392" y="137810"/>
                  </a:lnTo>
                  <a:lnTo>
                    <a:pt x="530687" y="145342"/>
                  </a:lnTo>
                  <a:lnTo>
                    <a:pt x="532958" y="152558"/>
                  </a:lnTo>
                  <a:lnTo>
                    <a:pt x="537657" y="158149"/>
                  </a:lnTo>
                  <a:lnTo>
                    <a:pt x="544109" y="161569"/>
                  </a:lnTo>
                  <a:lnTo>
                    <a:pt x="551641" y="162275"/>
                  </a:lnTo>
                  <a:lnTo>
                    <a:pt x="558894" y="160000"/>
                  </a:lnTo>
                  <a:lnTo>
                    <a:pt x="564485" y="155301"/>
                  </a:lnTo>
                  <a:lnTo>
                    <a:pt x="567905" y="148849"/>
                  </a:lnTo>
                  <a:lnTo>
                    <a:pt x="568612" y="141317"/>
                  </a:lnTo>
                  <a:lnTo>
                    <a:pt x="566340" y="134102"/>
                  </a:lnTo>
                  <a:lnTo>
                    <a:pt x="561642" y="128511"/>
                  </a:lnTo>
                  <a:lnTo>
                    <a:pt x="555189" y="125090"/>
                  </a:lnTo>
                  <a:lnTo>
                    <a:pt x="547620" y="124388"/>
                  </a:lnTo>
                  <a:close/>
                </a:path>
                <a:path w="1478915" h="219075">
                  <a:moveTo>
                    <a:pt x="623432" y="116343"/>
                  </a:moveTo>
                  <a:lnTo>
                    <a:pt x="616217" y="118614"/>
                  </a:lnTo>
                  <a:lnTo>
                    <a:pt x="610626" y="123313"/>
                  </a:lnTo>
                  <a:lnTo>
                    <a:pt x="607205" y="129765"/>
                  </a:lnTo>
                  <a:lnTo>
                    <a:pt x="606498" y="137297"/>
                  </a:lnTo>
                  <a:lnTo>
                    <a:pt x="608770" y="144512"/>
                  </a:lnTo>
                  <a:lnTo>
                    <a:pt x="613469" y="150103"/>
                  </a:lnTo>
                  <a:lnTo>
                    <a:pt x="619921" y="153523"/>
                  </a:lnTo>
                  <a:lnTo>
                    <a:pt x="627453" y="154230"/>
                  </a:lnTo>
                  <a:lnTo>
                    <a:pt x="634706" y="151955"/>
                  </a:lnTo>
                  <a:lnTo>
                    <a:pt x="640297" y="147256"/>
                  </a:lnTo>
                  <a:lnTo>
                    <a:pt x="643718" y="140804"/>
                  </a:lnTo>
                  <a:lnTo>
                    <a:pt x="644424" y="133272"/>
                  </a:lnTo>
                  <a:lnTo>
                    <a:pt x="642152" y="126056"/>
                  </a:lnTo>
                  <a:lnTo>
                    <a:pt x="637453" y="120465"/>
                  </a:lnTo>
                  <a:lnTo>
                    <a:pt x="631001" y="117044"/>
                  </a:lnTo>
                  <a:lnTo>
                    <a:pt x="623432" y="116343"/>
                  </a:lnTo>
                  <a:close/>
                </a:path>
                <a:path w="1478915" h="219075">
                  <a:moveTo>
                    <a:pt x="699242" y="108297"/>
                  </a:moveTo>
                  <a:lnTo>
                    <a:pt x="692027" y="110569"/>
                  </a:lnTo>
                  <a:lnTo>
                    <a:pt x="686437" y="115268"/>
                  </a:lnTo>
                  <a:lnTo>
                    <a:pt x="683016" y="121721"/>
                  </a:lnTo>
                  <a:lnTo>
                    <a:pt x="682311" y="129252"/>
                  </a:lnTo>
                  <a:lnTo>
                    <a:pt x="684583" y="136468"/>
                  </a:lnTo>
                  <a:lnTo>
                    <a:pt x="689282" y="142058"/>
                  </a:lnTo>
                  <a:lnTo>
                    <a:pt x="695735" y="145479"/>
                  </a:lnTo>
                  <a:lnTo>
                    <a:pt x="703267" y="146184"/>
                  </a:lnTo>
                  <a:lnTo>
                    <a:pt x="710521" y="143908"/>
                  </a:lnTo>
                  <a:lnTo>
                    <a:pt x="716110" y="139209"/>
                  </a:lnTo>
                  <a:lnTo>
                    <a:pt x="719530" y="132756"/>
                  </a:lnTo>
                  <a:lnTo>
                    <a:pt x="720236" y="125224"/>
                  </a:lnTo>
                  <a:lnTo>
                    <a:pt x="717964" y="118008"/>
                  </a:lnTo>
                  <a:lnTo>
                    <a:pt x="713265" y="112418"/>
                  </a:lnTo>
                  <a:lnTo>
                    <a:pt x="706812" y="108998"/>
                  </a:lnTo>
                  <a:lnTo>
                    <a:pt x="699242" y="108297"/>
                  </a:lnTo>
                  <a:close/>
                </a:path>
                <a:path w="1478915" h="219075">
                  <a:moveTo>
                    <a:pt x="775055" y="100252"/>
                  </a:moveTo>
                  <a:lnTo>
                    <a:pt x="767839" y="102524"/>
                  </a:lnTo>
                  <a:lnTo>
                    <a:pt x="762249" y="107223"/>
                  </a:lnTo>
                  <a:lnTo>
                    <a:pt x="758829" y="113675"/>
                  </a:lnTo>
                  <a:lnTo>
                    <a:pt x="758123" y="121207"/>
                  </a:lnTo>
                  <a:lnTo>
                    <a:pt x="760395" y="128423"/>
                  </a:lnTo>
                  <a:lnTo>
                    <a:pt x="765095" y="134013"/>
                  </a:lnTo>
                  <a:lnTo>
                    <a:pt x="771548" y="137433"/>
                  </a:lnTo>
                  <a:lnTo>
                    <a:pt x="779080" y="138139"/>
                  </a:lnTo>
                  <a:lnTo>
                    <a:pt x="786332" y="135862"/>
                  </a:lnTo>
                  <a:lnTo>
                    <a:pt x="791922" y="131163"/>
                  </a:lnTo>
                  <a:lnTo>
                    <a:pt x="795343" y="124710"/>
                  </a:lnTo>
                  <a:lnTo>
                    <a:pt x="796048" y="117179"/>
                  </a:lnTo>
                  <a:lnTo>
                    <a:pt x="793776" y="109963"/>
                  </a:lnTo>
                  <a:lnTo>
                    <a:pt x="789077" y="104373"/>
                  </a:lnTo>
                  <a:lnTo>
                    <a:pt x="782624" y="100952"/>
                  </a:lnTo>
                  <a:lnTo>
                    <a:pt x="775055" y="100252"/>
                  </a:lnTo>
                  <a:close/>
                </a:path>
                <a:path w="1478915" h="219075">
                  <a:moveTo>
                    <a:pt x="850866" y="92205"/>
                  </a:moveTo>
                  <a:lnTo>
                    <a:pt x="843651" y="94478"/>
                  </a:lnTo>
                  <a:lnTo>
                    <a:pt x="838061" y="99177"/>
                  </a:lnTo>
                  <a:lnTo>
                    <a:pt x="834641" y="105630"/>
                  </a:lnTo>
                  <a:lnTo>
                    <a:pt x="833936" y="113162"/>
                  </a:lnTo>
                  <a:lnTo>
                    <a:pt x="836208" y="120377"/>
                  </a:lnTo>
                  <a:lnTo>
                    <a:pt x="840907" y="125967"/>
                  </a:lnTo>
                  <a:lnTo>
                    <a:pt x="847359" y="129388"/>
                  </a:lnTo>
                  <a:lnTo>
                    <a:pt x="854891" y="130093"/>
                  </a:lnTo>
                  <a:lnTo>
                    <a:pt x="862145" y="127816"/>
                  </a:lnTo>
                  <a:lnTo>
                    <a:pt x="867735" y="123117"/>
                  </a:lnTo>
                  <a:lnTo>
                    <a:pt x="871155" y="116665"/>
                  </a:lnTo>
                  <a:lnTo>
                    <a:pt x="871861" y="109133"/>
                  </a:lnTo>
                  <a:lnTo>
                    <a:pt x="869589" y="101918"/>
                  </a:lnTo>
                  <a:lnTo>
                    <a:pt x="864889" y="96327"/>
                  </a:lnTo>
                  <a:lnTo>
                    <a:pt x="858436" y="92907"/>
                  </a:lnTo>
                  <a:lnTo>
                    <a:pt x="850866" y="92205"/>
                  </a:lnTo>
                  <a:close/>
                </a:path>
                <a:path w="1478915" h="219075">
                  <a:moveTo>
                    <a:pt x="926679" y="84160"/>
                  </a:moveTo>
                  <a:lnTo>
                    <a:pt x="919464" y="86432"/>
                  </a:lnTo>
                  <a:lnTo>
                    <a:pt x="913873" y="91131"/>
                  </a:lnTo>
                  <a:lnTo>
                    <a:pt x="910454" y="97584"/>
                  </a:lnTo>
                  <a:lnTo>
                    <a:pt x="909749" y="105116"/>
                  </a:lnTo>
                  <a:lnTo>
                    <a:pt x="912021" y="112332"/>
                  </a:lnTo>
                  <a:lnTo>
                    <a:pt x="916720" y="117922"/>
                  </a:lnTo>
                  <a:lnTo>
                    <a:pt x="923172" y="121342"/>
                  </a:lnTo>
                  <a:lnTo>
                    <a:pt x="930704" y="122046"/>
                  </a:lnTo>
                  <a:lnTo>
                    <a:pt x="937957" y="119771"/>
                  </a:lnTo>
                  <a:lnTo>
                    <a:pt x="943548" y="115072"/>
                  </a:lnTo>
                  <a:lnTo>
                    <a:pt x="946968" y="108619"/>
                  </a:lnTo>
                  <a:lnTo>
                    <a:pt x="947674" y="101088"/>
                  </a:lnTo>
                  <a:lnTo>
                    <a:pt x="945401" y="93872"/>
                  </a:lnTo>
                  <a:lnTo>
                    <a:pt x="940702" y="88282"/>
                  </a:lnTo>
                  <a:lnTo>
                    <a:pt x="934249" y="84862"/>
                  </a:lnTo>
                  <a:lnTo>
                    <a:pt x="926679" y="84160"/>
                  </a:lnTo>
                  <a:close/>
                </a:path>
                <a:path w="1478915" h="219075">
                  <a:moveTo>
                    <a:pt x="1002492" y="76114"/>
                  </a:moveTo>
                  <a:lnTo>
                    <a:pt x="995276" y="78386"/>
                  </a:lnTo>
                  <a:lnTo>
                    <a:pt x="989686" y="83086"/>
                  </a:lnTo>
                  <a:lnTo>
                    <a:pt x="986266" y="89539"/>
                  </a:lnTo>
                  <a:lnTo>
                    <a:pt x="985560" y="97071"/>
                  </a:lnTo>
                  <a:lnTo>
                    <a:pt x="987833" y="104286"/>
                  </a:lnTo>
                  <a:lnTo>
                    <a:pt x="992532" y="109876"/>
                  </a:lnTo>
                  <a:lnTo>
                    <a:pt x="998985" y="113296"/>
                  </a:lnTo>
                  <a:lnTo>
                    <a:pt x="1006516" y="114001"/>
                  </a:lnTo>
                  <a:lnTo>
                    <a:pt x="1013770" y="111725"/>
                  </a:lnTo>
                  <a:lnTo>
                    <a:pt x="1019360" y="107026"/>
                  </a:lnTo>
                  <a:lnTo>
                    <a:pt x="1022780" y="100573"/>
                  </a:lnTo>
                  <a:lnTo>
                    <a:pt x="1023485" y="93041"/>
                  </a:lnTo>
                  <a:lnTo>
                    <a:pt x="1021213" y="85826"/>
                  </a:lnTo>
                  <a:lnTo>
                    <a:pt x="1016514" y="80236"/>
                  </a:lnTo>
                  <a:lnTo>
                    <a:pt x="1010062" y="76816"/>
                  </a:lnTo>
                  <a:lnTo>
                    <a:pt x="1002492" y="76114"/>
                  </a:lnTo>
                  <a:close/>
                </a:path>
                <a:path w="1478915" h="219075">
                  <a:moveTo>
                    <a:pt x="1078304" y="68069"/>
                  </a:moveTo>
                  <a:lnTo>
                    <a:pt x="1071089" y="70341"/>
                  </a:lnTo>
                  <a:lnTo>
                    <a:pt x="1065499" y="75040"/>
                  </a:lnTo>
                  <a:lnTo>
                    <a:pt x="1062078" y="81493"/>
                  </a:lnTo>
                  <a:lnTo>
                    <a:pt x="1061373" y="89025"/>
                  </a:lnTo>
                  <a:lnTo>
                    <a:pt x="1063645" y="96240"/>
                  </a:lnTo>
                  <a:lnTo>
                    <a:pt x="1068344" y="101830"/>
                  </a:lnTo>
                  <a:lnTo>
                    <a:pt x="1074797" y="105250"/>
                  </a:lnTo>
                  <a:lnTo>
                    <a:pt x="1082329" y="105956"/>
                  </a:lnTo>
                  <a:lnTo>
                    <a:pt x="1089583" y="103680"/>
                  </a:lnTo>
                  <a:lnTo>
                    <a:pt x="1095172" y="98980"/>
                  </a:lnTo>
                  <a:lnTo>
                    <a:pt x="1098592" y="92527"/>
                  </a:lnTo>
                  <a:lnTo>
                    <a:pt x="1099298" y="84996"/>
                  </a:lnTo>
                  <a:lnTo>
                    <a:pt x="1097026" y="77780"/>
                  </a:lnTo>
                  <a:lnTo>
                    <a:pt x="1092327" y="72190"/>
                  </a:lnTo>
                  <a:lnTo>
                    <a:pt x="1085874" y="68770"/>
                  </a:lnTo>
                  <a:lnTo>
                    <a:pt x="1078304" y="68069"/>
                  </a:lnTo>
                  <a:close/>
                </a:path>
                <a:path w="1478915" h="219075">
                  <a:moveTo>
                    <a:pt x="1154116" y="60024"/>
                  </a:moveTo>
                  <a:lnTo>
                    <a:pt x="1146901" y="62295"/>
                  </a:lnTo>
                  <a:lnTo>
                    <a:pt x="1141311" y="66994"/>
                  </a:lnTo>
                  <a:lnTo>
                    <a:pt x="1137891" y="73447"/>
                  </a:lnTo>
                  <a:lnTo>
                    <a:pt x="1137185" y="80979"/>
                  </a:lnTo>
                  <a:lnTo>
                    <a:pt x="1139457" y="88194"/>
                  </a:lnTo>
                  <a:lnTo>
                    <a:pt x="1144157" y="93784"/>
                  </a:lnTo>
                  <a:lnTo>
                    <a:pt x="1150610" y="97205"/>
                  </a:lnTo>
                  <a:lnTo>
                    <a:pt x="1158142" y="97910"/>
                  </a:lnTo>
                  <a:lnTo>
                    <a:pt x="1165394" y="95634"/>
                  </a:lnTo>
                  <a:lnTo>
                    <a:pt x="1170984" y="90935"/>
                  </a:lnTo>
                  <a:lnTo>
                    <a:pt x="1174405" y="84482"/>
                  </a:lnTo>
                  <a:lnTo>
                    <a:pt x="1175110" y="76950"/>
                  </a:lnTo>
                  <a:lnTo>
                    <a:pt x="1172838" y="69735"/>
                  </a:lnTo>
                  <a:lnTo>
                    <a:pt x="1168139" y="64145"/>
                  </a:lnTo>
                  <a:lnTo>
                    <a:pt x="1161686" y="60725"/>
                  </a:lnTo>
                  <a:lnTo>
                    <a:pt x="1154116" y="60024"/>
                  </a:lnTo>
                  <a:close/>
                </a:path>
                <a:path w="1478915" h="219075">
                  <a:moveTo>
                    <a:pt x="1229928" y="51978"/>
                  </a:moveTo>
                  <a:lnTo>
                    <a:pt x="1222713" y="54250"/>
                  </a:lnTo>
                  <a:lnTo>
                    <a:pt x="1217123" y="58949"/>
                  </a:lnTo>
                  <a:lnTo>
                    <a:pt x="1213703" y="65401"/>
                  </a:lnTo>
                  <a:lnTo>
                    <a:pt x="1212998" y="72933"/>
                  </a:lnTo>
                  <a:lnTo>
                    <a:pt x="1215270" y="80149"/>
                  </a:lnTo>
                  <a:lnTo>
                    <a:pt x="1219969" y="85739"/>
                  </a:lnTo>
                  <a:lnTo>
                    <a:pt x="1226421" y="89159"/>
                  </a:lnTo>
                  <a:lnTo>
                    <a:pt x="1233953" y="89865"/>
                  </a:lnTo>
                  <a:lnTo>
                    <a:pt x="1241207" y="87589"/>
                  </a:lnTo>
                  <a:lnTo>
                    <a:pt x="1246797" y="82889"/>
                  </a:lnTo>
                  <a:lnTo>
                    <a:pt x="1250217" y="76437"/>
                  </a:lnTo>
                  <a:lnTo>
                    <a:pt x="1250923" y="68905"/>
                  </a:lnTo>
                  <a:lnTo>
                    <a:pt x="1248651" y="61689"/>
                  </a:lnTo>
                  <a:lnTo>
                    <a:pt x="1243951" y="56099"/>
                  </a:lnTo>
                  <a:lnTo>
                    <a:pt x="1237498" y="52679"/>
                  </a:lnTo>
                  <a:lnTo>
                    <a:pt x="1229928" y="51978"/>
                  </a:lnTo>
                  <a:close/>
                </a:path>
                <a:path w="1478915" h="219075">
                  <a:moveTo>
                    <a:pt x="1305745" y="43931"/>
                  </a:moveTo>
                  <a:lnTo>
                    <a:pt x="1298529" y="46202"/>
                  </a:lnTo>
                  <a:lnTo>
                    <a:pt x="1292938" y="50900"/>
                  </a:lnTo>
                  <a:lnTo>
                    <a:pt x="1289517" y="57352"/>
                  </a:lnTo>
                  <a:lnTo>
                    <a:pt x="1288809" y="64884"/>
                  </a:lnTo>
                  <a:lnTo>
                    <a:pt x="1291080" y="72100"/>
                  </a:lnTo>
                  <a:lnTo>
                    <a:pt x="1295779" y="77691"/>
                  </a:lnTo>
                  <a:lnTo>
                    <a:pt x="1302230" y="81112"/>
                  </a:lnTo>
                  <a:lnTo>
                    <a:pt x="1309762" y="81819"/>
                  </a:lnTo>
                  <a:lnTo>
                    <a:pt x="1317016" y="79545"/>
                  </a:lnTo>
                  <a:lnTo>
                    <a:pt x="1322607" y="74846"/>
                  </a:lnTo>
                  <a:lnTo>
                    <a:pt x="1326028" y="68394"/>
                  </a:lnTo>
                  <a:lnTo>
                    <a:pt x="1326735" y="60863"/>
                  </a:lnTo>
                  <a:lnTo>
                    <a:pt x="1324465" y="53647"/>
                  </a:lnTo>
                  <a:lnTo>
                    <a:pt x="1319767" y="48056"/>
                  </a:lnTo>
                  <a:lnTo>
                    <a:pt x="1313315" y="44635"/>
                  </a:lnTo>
                  <a:lnTo>
                    <a:pt x="1305745" y="43931"/>
                  </a:lnTo>
                  <a:close/>
                </a:path>
                <a:path w="1478915" h="219075">
                  <a:moveTo>
                    <a:pt x="1364761" y="57281"/>
                  </a:moveTo>
                  <a:lnTo>
                    <a:pt x="1370745" y="113662"/>
                  </a:lnTo>
                  <a:lnTo>
                    <a:pt x="1433061" y="73774"/>
                  </a:lnTo>
                  <a:lnTo>
                    <a:pt x="1385575" y="73774"/>
                  </a:lnTo>
                  <a:lnTo>
                    <a:pt x="1378043" y="73067"/>
                  </a:lnTo>
                  <a:lnTo>
                    <a:pt x="1371591" y="69645"/>
                  </a:lnTo>
                  <a:lnTo>
                    <a:pt x="1366893" y="64054"/>
                  </a:lnTo>
                  <a:lnTo>
                    <a:pt x="1364761" y="57281"/>
                  </a:lnTo>
                  <a:close/>
                </a:path>
                <a:path w="1478915" h="219075">
                  <a:moveTo>
                    <a:pt x="1381558" y="35886"/>
                  </a:moveTo>
                  <a:lnTo>
                    <a:pt x="1374342" y="38157"/>
                  </a:lnTo>
                  <a:lnTo>
                    <a:pt x="1368751" y="42855"/>
                  </a:lnTo>
                  <a:lnTo>
                    <a:pt x="1365329" y="49307"/>
                  </a:lnTo>
                  <a:lnTo>
                    <a:pt x="1364665" y="56377"/>
                  </a:lnTo>
                  <a:lnTo>
                    <a:pt x="1364761" y="57281"/>
                  </a:lnTo>
                  <a:lnTo>
                    <a:pt x="1366893" y="64054"/>
                  </a:lnTo>
                  <a:lnTo>
                    <a:pt x="1371591" y="69645"/>
                  </a:lnTo>
                  <a:lnTo>
                    <a:pt x="1378043" y="73067"/>
                  </a:lnTo>
                  <a:lnTo>
                    <a:pt x="1385575" y="73774"/>
                  </a:lnTo>
                  <a:lnTo>
                    <a:pt x="1392829" y="71499"/>
                  </a:lnTo>
                  <a:lnTo>
                    <a:pt x="1398420" y="66801"/>
                  </a:lnTo>
                  <a:lnTo>
                    <a:pt x="1401841" y="60349"/>
                  </a:lnTo>
                  <a:lnTo>
                    <a:pt x="1402548" y="52818"/>
                  </a:lnTo>
                  <a:lnTo>
                    <a:pt x="1400277" y="45602"/>
                  </a:lnTo>
                  <a:lnTo>
                    <a:pt x="1395579" y="40010"/>
                  </a:lnTo>
                  <a:lnTo>
                    <a:pt x="1389127" y="36589"/>
                  </a:lnTo>
                  <a:lnTo>
                    <a:pt x="1381558" y="35886"/>
                  </a:lnTo>
                  <a:close/>
                </a:path>
                <a:path w="1478915" h="219075">
                  <a:moveTo>
                    <a:pt x="1454627" y="35886"/>
                  </a:moveTo>
                  <a:lnTo>
                    <a:pt x="1381558" y="35886"/>
                  </a:lnTo>
                  <a:lnTo>
                    <a:pt x="1389127" y="36589"/>
                  </a:lnTo>
                  <a:lnTo>
                    <a:pt x="1395579" y="40010"/>
                  </a:lnTo>
                  <a:lnTo>
                    <a:pt x="1400277" y="45602"/>
                  </a:lnTo>
                  <a:lnTo>
                    <a:pt x="1402548" y="52818"/>
                  </a:lnTo>
                  <a:lnTo>
                    <a:pt x="1401841" y="60349"/>
                  </a:lnTo>
                  <a:lnTo>
                    <a:pt x="1398420" y="66801"/>
                  </a:lnTo>
                  <a:lnTo>
                    <a:pt x="1392829" y="71499"/>
                  </a:lnTo>
                  <a:lnTo>
                    <a:pt x="1385575" y="73774"/>
                  </a:lnTo>
                  <a:lnTo>
                    <a:pt x="1433061" y="73774"/>
                  </a:lnTo>
                  <a:lnTo>
                    <a:pt x="1478375" y="44768"/>
                  </a:lnTo>
                  <a:lnTo>
                    <a:pt x="1454627" y="35886"/>
                  </a:lnTo>
                  <a:close/>
                </a:path>
                <a:path w="1478915" h="219075">
                  <a:moveTo>
                    <a:pt x="1364665" y="56377"/>
                  </a:moveTo>
                  <a:lnTo>
                    <a:pt x="1364622" y="56838"/>
                  </a:lnTo>
                  <a:lnTo>
                    <a:pt x="1364761" y="57281"/>
                  </a:lnTo>
                  <a:lnTo>
                    <a:pt x="1364665" y="56377"/>
                  </a:lnTo>
                  <a:close/>
                </a:path>
                <a:path w="1478915" h="219075">
                  <a:moveTo>
                    <a:pt x="1358682" y="0"/>
                  </a:moveTo>
                  <a:lnTo>
                    <a:pt x="1364665" y="56377"/>
                  </a:lnTo>
                  <a:lnTo>
                    <a:pt x="1365329" y="49307"/>
                  </a:lnTo>
                  <a:lnTo>
                    <a:pt x="1368751" y="42855"/>
                  </a:lnTo>
                  <a:lnTo>
                    <a:pt x="1374342" y="38157"/>
                  </a:lnTo>
                  <a:lnTo>
                    <a:pt x="1381558" y="35886"/>
                  </a:lnTo>
                  <a:lnTo>
                    <a:pt x="1454627" y="35886"/>
                  </a:lnTo>
                  <a:lnTo>
                    <a:pt x="1358682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9126" y="3032762"/>
              <a:ext cx="581635" cy="506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810" y="517651"/>
            <a:ext cx="6781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>
                <a:solidFill>
                  <a:srgbClr val="404040"/>
                </a:solidFill>
              </a:rPr>
              <a:t>Apache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-60">
                <a:solidFill>
                  <a:srgbClr val="404040"/>
                </a:solidFill>
              </a:rPr>
              <a:t>Kafka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110">
                <a:solidFill>
                  <a:srgbClr val="404040"/>
                </a:solidFill>
              </a:rPr>
              <a:t>&amp;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-45">
                <a:solidFill>
                  <a:srgbClr val="404040"/>
                </a:solidFill>
              </a:rPr>
              <a:t>Data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100">
                <a:solidFill>
                  <a:srgbClr val="404040"/>
                </a:solidFill>
              </a:rPr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19727" y="1814004"/>
            <a:ext cx="3563620" cy="3896360"/>
            <a:chOff x="8019727" y="1814004"/>
            <a:chExt cx="3563620" cy="3896360"/>
          </a:xfrm>
        </p:grpSpPr>
        <p:sp>
          <p:nvSpPr>
            <p:cNvPr id="4" name="object 4"/>
            <p:cNvSpPr/>
            <p:nvPr/>
          </p:nvSpPr>
          <p:spPr>
            <a:xfrm>
              <a:off x="8038777" y="2110524"/>
              <a:ext cx="3525520" cy="3580765"/>
            </a:xfrm>
            <a:custGeom>
              <a:avLst/>
              <a:gdLst/>
              <a:ahLst/>
              <a:cxnLst/>
              <a:rect l="l" t="t" r="r" b="b"/>
              <a:pathLst>
                <a:path w="3525520" h="3580765">
                  <a:moveTo>
                    <a:pt x="0" y="0"/>
                  </a:moveTo>
                  <a:lnTo>
                    <a:pt x="3524896" y="0"/>
                  </a:lnTo>
                  <a:lnTo>
                    <a:pt x="3524896" y="3580238"/>
                  </a:lnTo>
                  <a:lnTo>
                    <a:pt x="0" y="358023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5333" y="1852104"/>
              <a:ext cx="621709" cy="5608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16283" y="1833054"/>
              <a:ext cx="660400" cy="599440"/>
            </a:xfrm>
            <a:custGeom>
              <a:avLst/>
              <a:gdLst/>
              <a:ahLst/>
              <a:cxnLst/>
              <a:rect l="l" t="t" r="r" b="b"/>
              <a:pathLst>
                <a:path w="660400" h="599439">
                  <a:moveTo>
                    <a:pt x="0" y="0"/>
                  </a:moveTo>
                  <a:lnTo>
                    <a:pt x="659809" y="0"/>
                  </a:lnTo>
                  <a:lnTo>
                    <a:pt x="659809" y="598919"/>
                  </a:lnTo>
                  <a:lnTo>
                    <a:pt x="0" y="5989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50858" y="1954127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1795876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795876" y="369331"/>
                  </a:lnTo>
                  <a:lnTo>
                    <a:pt x="1795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50858" y="1954127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0" y="0"/>
                  </a:moveTo>
                  <a:lnTo>
                    <a:pt x="1795876" y="0"/>
                  </a:lnTo>
                  <a:lnTo>
                    <a:pt x="1795876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829599" y="1974596"/>
            <a:ext cx="1620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404040"/>
                </a:solidFill>
                <a:latin typeface="Verdana"/>
                <a:cs typeface="Verdana"/>
              </a:rPr>
              <a:t>Apache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Verdana"/>
                <a:cs typeface="Verdana"/>
              </a:rPr>
              <a:t>Kafka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27382" y="2528741"/>
            <a:ext cx="2934335" cy="2653665"/>
            <a:chOff x="8327382" y="2528741"/>
            <a:chExt cx="2934335" cy="2653665"/>
          </a:xfrm>
        </p:grpSpPr>
        <p:sp>
          <p:nvSpPr>
            <p:cNvPr id="11" name="object 11"/>
            <p:cNvSpPr/>
            <p:nvPr/>
          </p:nvSpPr>
          <p:spPr>
            <a:xfrm>
              <a:off x="8346432" y="3613138"/>
              <a:ext cx="2896235" cy="636905"/>
            </a:xfrm>
            <a:custGeom>
              <a:avLst/>
              <a:gdLst/>
              <a:ahLst/>
              <a:cxnLst/>
              <a:rect l="l" t="t" r="r" b="b"/>
              <a:pathLst>
                <a:path w="2896234" h="636904">
                  <a:moveTo>
                    <a:pt x="0" y="0"/>
                  </a:moveTo>
                  <a:lnTo>
                    <a:pt x="2896124" y="0"/>
                  </a:lnTo>
                  <a:lnTo>
                    <a:pt x="2896124" y="636820"/>
                  </a:lnTo>
                  <a:lnTo>
                    <a:pt x="0" y="6368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46432" y="4508378"/>
              <a:ext cx="2882900" cy="655320"/>
            </a:xfrm>
            <a:custGeom>
              <a:avLst/>
              <a:gdLst/>
              <a:ahLst/>
              <a:cxnLst/>
              <a:rect l="l" t="t" r="r" b="b"/>
              <a:pathLst>
                <a:path w="2882900" h="655320">
                  <a:moveTo>
                    <a:pt x="0" y="0"/>
                  </a:moveTo>
                  <a:lnTo>
                    <a:pt x="2882663" y="0"/>
                  </a:lnTo>
                  <a:lnTo>
                    <a:pt x="2882663" y="654793"/>
                  </a:lnTo>
                  <a:lnTo>
                    <a:pt x="0" y="6547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59893" y="2717900"/>
              <a:ext cx="2882900" cy="636905"/>
            </a:xfrm>
            <a:custGeom>
              <a:avLst/>
              <a:gdLst/>
              <a:ahLst/>
              <a:cxnLst/>
              <a:rect l="l" t="t" r="r" b="b"/>
              <a:pathLst>
                <a:path w="2882900" h="636904">
                  <a:moveTo>
                    <a:pt x="0" y="0"/>
                  </a:moveTo>
                  <a:lnTo>
                    <a:pt x="2882663" y="0"/>
                  </a:lnTo>
                  <a:lnTo>
                    <a:pt x="2882663" y="636820"/>
                  </a:lnTo>
                  <a:lnTo>
                    <a:pt x="0" y="6368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CC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064647" y="2528741"/>
              <a:ext cx="1418590" cy="369570"/>
            </a:xfrm>
            <a:custGeom>
              <a:avLst/>
              <a:gdLst/>
              <a:ahLst/>
              <a:cxnLst/>
              <a:rect l="l" t="t" r="r" b="b"/>
              <a:pathLst>
                <a:path w="1418590" h="369569">
                  <a:moveTo>
                    <a:pt x="1418272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418272" y="369331"/>
                  </a:lnTo>
                  <a:lnTo>
                    <a:pt x="1418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43387" y="2547620"/>
            <a:ext cx="1247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1800" spc="5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9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64647" y="3428472"/>
            <a:ext cx="1343025" cy="369570"/>
          </a:xfrm>
          <a:custGeom>
            <a:avLst/>
            <a:gdLst/>
            <a:ahLst/>
            <a:cxnLst/>
            <a:rect l="l" t="t" r="r" b="b"/>
            <a:pathLst>
              <a:path w="1343025" h="369570">
                <a:moveTo>
                  <a:pt x="1342932" y="0"/>
                </a:moveTo>
                <a:lnTo>
                  <a:pt x="0" y="0"/>
                </a:lnTo>
                <a:lnTo>
                  <a:pt x="0" y="369332"/>
                </a:lnTo>
                <a:lnTo>
                  <a:pt x="1342932" y="369332"/>
                </a:lnTo>
                <a:lnTo>
                  <a:pt x="1342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43387" y="3449828"/>
            <a:ext cx="1172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1800" spc="5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9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08" y="4340377"/>
            <a:ext cx="1393190" cy="369570"/>
          </a:xfrm>
          <a:custGeom>
            <a:avLst/>
            <a:gdLst/>
            <a:ahLst/>
            <a:cxnLst/>
            <a:rect l="l" t="t" r="r" b="b"/>
            <a:pathLst>
              <a:path w="1393190" h="369570">
                <a:moveTo>
                  <a:pt x="1392626" y="0"/>
                </a:moveTo>
                <a:lnTo>
                  <a:pt x="0" y="0"/>
                </a:lnTo>
                <a:lnTo>
                  <a:pt x="0" y="369331"/>
                </a:lnTo>
                <a:lnTo>
                  <a:pt x="1392626" y="369331"/>
                </a:lnTo>
                <a:lnTo>
                  <a:pt x="1392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46506" y="4361179"/>
            <a:ext cx="2929255" cy="124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296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Partition</a:t>
            </a:r>
            <a:r>
              <a:rPr dirty="0" sz="1800" spc="-1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171717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35">
                <a:solidFill>
                  <a:srgbClr val="727272"/>
                </a:solidFill>
                <a:latin typeface="Verdana"/>
                <a:cs typeface="Verdana"/>
              </a:rPr>
              <a:t>……………………...…....…......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23927" y="1814004"/>
            <a:ext cx="3563620" cy="3896360"/>
            <a:chOff x="3523927" y="1814004"/>
            <a:chExt cx="3563620" cy="3896360"/>
          </a:xfrm>
        </p:grpSpPr>
        <p:sp>
          <p:nvSpPr>
            <p:cNvPr id="21" name="object 21"/>
            <p:cNvSpPr/>
            <p:nvPr/>
          </p:nvSpPr>
          <p:spPr>
            <a:xfrm>
              <a:off x="3542977" y="2110524"/>
              <a:ext cx="3525520" cy="3580765"/>
            </a:xfrm>
            <a:custGeom>
              <a:avLst/>
              <a:gdLst/>
              <a:ahLst/>
              <a:cxnLst/>
              <a:rect l="l" t="t" r="r" b="b"/>
              <a:pathLst>
                <a:path w="3525520" h="3580765">
                  <a:moveTo>
                    <a:pt x="0" y="0"/>
                  </a:moveTo>
                  <a:lnTo>
                    <a:pt x="3524896" y="0"/>
                  </a:lnTo>
                  <a:lnTo>
                    <a:pt x="3524896" y="3580238"/>
                  </a:lnTo>
                  <a:lnTo>
                    <a:pt x="0" y="358023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977" y="1852104"/>
              <a:ext cx="560820" cy="5608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50927" y="1833054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0"/>
                  </a:moveTo>
                  <a:lnTo>
                    <a:pt x="598919" y="0"/>
                  </a:lnTo>
                  <a:lnTo>
                    <a:pt x="598919" y="598919"/>
                  </a:lnTo>
                  <a:lnTo>
                    <a:pt x="0" y="5989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55058" y="195412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5" h="369569">
                  <a:moveTo>
                    <a:pt x="1880129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880129" y="369331"/>
                  </a:lnTo>
                  <a:lnTo>
                    <a:pt x="1880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55058" y="195412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5" h="369569">
                  <a:moveTo>
                    <a:pt x="0" y="0"/>
                  </a:moveTo>
                  <a:lnTo>
                    <a:pt x="1880130" y="0"/>
                  </a:lnTo>
                  <a:lnTo>
                    <a:pt x="1880130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333798" y="1974596"/>
            <a:ext cx="1704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1800" spc="2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00" spc="-4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18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2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44945" y="2793135"/>
            <a:ext cx="3108960" cy="2512695"/>
            <a:chOff x="3744945" y="2793135"/>
            <a:chExt cx="3108960" cy="2512695"/>
          </a:xfrm>
        </p:grpSpPr>
        <p:sp>
          <p:nvSpPr>
            <p:cNvPr id="28" name="object 28"/>
            <p:cNvSpPr/>
            <p:nvPr/>
          </p:nvSpPr>
          <p:spPr>
            <a:xfrm>
              <a:off x="3744938" y="2793136"/>
              <a:ext cx="3108960" cy="2512695"/>
            </a:xfrm>
            <a:custGeom>
              <a:avLst/>
              <a:gdLst/>
              <a:ahLst/>
              <a:cxnLst/>
              <a:rect l="l" t="t" r="r" b="b"/>
              <a:pathLst>
                <a:path w="3108959" h="2512695">
                  <a:moveTo>
                    <a:pt x="38100" y="2201202"/>
                  </a:moveTo>
                  <a:lnTo>
                    <a:pt x="36601" y="2193798"/>
                  </a:lnTo>
                  <a:lnTo>
                    <a:pt x="32524" y="2187740"/>
                  </a:lnTo>
                  <a:lnTo>
                    <a:pt x="26466" y="2183650"/>
                  </a:lnTo>
                  <a:lnTo>
                    <a:pt x="19050" y="2182152"/>
                  </a:lnTo>
                  <a:lnTo>
                    <a:pt x="11633" y="2183650"/>
                  </a:lnTo>
                  <a:lnTo>
                    <a:pt x="5575" y="2187740"/>
                  </a:lnTo>
                  <a:lnTo>
                    <a:pt x="1498" y="2193798"/>
                  </a:lnTo>
                  <a:lnTo>
                    <a:pt x="0" y="2201240"/>
                  </a:lnTo>
                  <a:lnTo>
                    <a:pt x="1498" y="2208657"/>
                  </a:lnTo>
                  <a:lnTo>
                    <a:pt x="5575" y="2214715"/>
                  </a:lnTo>
                  <a:lnTo>
                    <a:pt x="11633" y="2218804"/>
                  </a:lnTo>
                  <a:lnTo>
                    <a:pt x="19050" y="2220290"/>
                  </a:lnTo>
                  <a:lnTo>
                    <a:pt x="26466" y="2218804"/>
                  </a:lnTo>
                  <a:lnTo>
                    <a:pt x="32524" y="2214715"/>
                  </a:lnTo>
                  <a:lnTo>
                    <a:pt x="36601" y="2208657"/>
                  </a:lnTo>
                  <a:lnTo>
                    <a:pt x="38100" y="2201202"/>
                  </a:lnTo>
                  <a:close/>
                </a:path>
                <a:path w="3108959" h="2512695">
                  <a:moveTo>
                    <a:pt x="38100" y="2124964"/>
                  </a:moveTo>
                  <a:lnTo>
                    <a:pt x="36601" y="2117560"/>
                  </a:lnTo>
                  <a:lnTo>
                    <a:pt x="32524" y="2111502"/>
                  </a:lnTo>
                  <a:lnTo>
                    <a:pt x="26466" y="2107412"/>
                  </a:lnTo>
                  <a:lnTo>
                    <a:pt x="19050" y="2105914"/>
                  </a:lnTo>
                  <a:lnTo>
                    <a:pt x="11633" y="2107412"/>
                  </a:lnTo>
                  <a:lnTo>
                    <a:pt x="5575" y="2111502"/>
                  </a:lnTo>
                  <a:lnTo>
                    <a:pt x="1498" y="2117560"/>
                  </a:lnTo>
                  <a:lnTo>
                    <a:pt x="0" y="2125002"/>
                  </a:lnTo>
                  <a:lnTo>
                    <a:pt x="1498" y="2132419"/>
                  </a:lnTo>
                  <a:lnTo>
                    <a:pt x="5575" y="2138476"/>
                  </a:lnTo>
                  <a:lnTo>
                    <a:pt x="11633" y="2142566"/>
                  </a:lnTo>
                  <a:lnTo>
                    <a:pt x="19050" y="2144052"/>
                  </a:lnTo>
                  <a:lnTo>
                    <a:pt x="26466" y="2142566"/>
                  </a:lnTo>
                  <a:lnTo>
                    <a:pt x="32524" y="2138476"/>
                  </a:lnTo>
                  <a:lnTo>
                    <a:pt x="36601" y="2132419"/>
                  </a:lnTo>
                  <a:lnTo>
                    <a:pt x="38100" y="2124964"/>
                  </a:lnTo>
                  <a:close/>
                </a:path>
                <a:path w="3108959" h="2512695">
                  <a:moveTo>
                    <a:pt x="38100" y="2048725"/>
                  </a:moveTo>
                  <a:lnTo>
                    <a:pt x="36601" y="2041321"/>
                  </a:lnTo>
                  <a:lnTo>
                    <a:pt x="32524" y="2035263"/>
                  </a:lnTo>
                  <a:lnTo>
                    <a:pt x="26466" y="2031174"/>
                  </a:lnTo>
                  <a:lnTo>
                    <a:pt x="19050" y="2029675"/>
                  </a:lnTo>
                  <a:lnTo>
                    <a:pt x="11633" y="2031174"/>
                  </a:lnTo>
                  <a:lnTo>
                    <a:pt x="5575" y="2035263"/>
                  </a:lnTo>
                  <a:lnTo>
                    <a:pt x="1498" y="2041321"/>
                  </a:lnTo>
                  <a:lnTo>
                    <a:pt x="0" y="2048764"/>
                  </a:lnTo>
                  <a:lnTo>
                    <a:pt x="1498" y="2056180"/>
                  </a:lnTo>
                  <a:lnTo>
                    <a:pt x="5575" y="2062238"/>
                  </a:lnTo>
                  <a:lnTo>
                    <a:pt x="11633" y="2066328"/>
                  </a:lnTo>
                  <a:lnTo>
                    <a:pt x="19050" y="2067814"/>
                  </a:lnTo>
                  <a:lnTo>
                    <a:pt x="26466" y="2066328"/>
                  </a:lnTo>
                  <a:lnTo>
                    <a:pt x="32524" y="2062238"/>
                  </a:lnTo>
                  <a:lnTo>
                    <a:pt x="36601" y="2056180"/>
                  </a:lnTo>
                  <a:lnTo>
                    <a:pt x="38100" y="2048725"/>
                  </a:lnTo>
                  <a:close/>
                </a:path>
                <a:path w="3108959" h="2512695">
                  <a:moveTo>
                    <a:pt x="38100" y="1972487"/>
                  </a:moveTo>
                  <a:lnTo>
                    <a:pt x="36601" y="1965083"/>
                  </a:lnTo>
                  <a:lnTo>
                    <a:pt x="32524" y="1959025"/>
                  </a:lnTo>
                  <a:lnTo>
                    <a:pt x="26466" y="1954936"/>
                  </a:lnTo>
                  <a:lnTo>
                    <a:pt x="19050" y="1953437"/>
                  </a:lnTo>
                  <a:lnTo>
                    <a:pt x="11633" y="1954936"/>
                  </a:lnTo>
                  <a:lnTo>
                    <a:pt x="5575" y="1959025"/>
                  </a:lnTo>
                  <a:lnTo>
                    <a:pt x="1498" y="1965083"/>
                  </a:lnTo>
                  <a:lnTo>
                    <a:pt x="0" y="1972525"/>
                  </a:lnTo>
                  <a:lnTo>
                    <a:pt x="1498" y="1979942"/>
                  </a:lnTo>
                  <a:lnTo>
                    <a:pt x="5575" y="1986000"/>
                  </a:lnTo>
                  <a:lnTo>
                    <a:pt x="11633" y="1990090"/>
                  </a:lnTo>
                  <a:lnTo>
                    <a:pt x="19050" y="1991575"/>
                  </a:lnTo>
                  <a:lnTo>
                    <a:pt x="26466" y="1990090"/>
                  </a:lnTo>
                  <a:lnTo>
                    <a:pt x="32524" y="1986000"/>
                  </a:lnTo>
                  <a:lnTo>
                    <a:pt x="36601" y="1979942"/>
                  </a:lnTo>
                  <a:lnTo>
                    <a:pt x="38100" y="1972487"/>
                  </a:lnTo>
                  <a:close/>
                </a:path>
                <a:path w="3108959" h="2512695">
                  <a:moveTo>
                    <a:pt x="38100" y="1896249"/>
                  </a:moveTo>
                  <a:lnTo>
                    <a:pt x="36601" y="1888845"/>
                  </a:lnTo>
                  <a:lnTo>
                    <a:pt x="32524" y="1882787"/>
                  </a:lnTo>
                  <a:lnTo>
                    <a:pt x="26466" y="1878698"/>
                  </a:lnTo>
                  <a:lnTo>
                    <a:pt x="19050" y="1877199"/>
                  </a:lnTo>
                  <a:lnTo>
                    <a:pt x="11633" y="1878698"/>
                  </a:lnTo>
                  <a:lnTo>
                    <a:pt x="5575" y="1882787"/>
                  </a:lnTo>
                  <a:lnTo>
                    <a:pt x="1498" y="1888845"/>
                  </a:lnTo>
                  <a:lnTo>
                    <a:pt x="0" y="1896287"/>
                  </a:lnTo>
                  <a:lnTo>
                    <a:pt x="1498" y="1903704"/>
                  </a:lnTo>
                  <a:lnTo>
                    <a:pt x="5575" y="1909762"/>
                  </a:lnTo>
                  <a:lnTo>
                    <a:pt x="11633" y="1913851"/>
                  </a:lnTo>
                  <a:lnTo>
                    <a:pt x="19050" y="1915337"/>
                  </a:lnTo>
                  <a:lnTo>
                    <a:pt x="26466" y="1913851"/>
                  </a:lnTo>
                  <a:lnTo>
                    <a:pt x="32524" y="1909762"/>
                  </a:lnTo>
                  <a:lnTo>
                    <a:pt x="36601" y="1903704"/>
                  </a:lnTo>
                  <a:lnTo>
                    <a:pt x="38100" y="1896249"/>
                  </a:lnTo>
                  <a:close/>
                </a:path>
                <a:path w="3108959" h="2512695">
                  <a:moveTo>
                    <a:pt x="38100" y="1820011"/>
                  </a:moveTo>
                  <a:lnTo>
                    <a:pt x="36601" y="1812607"/>
                  </a:lnTo>
                  <a:lnTo>
                    <a:pt x="32524" y="1806549"/>
                  </a:lnTo>
                  <a:lnTo>
                    <a:pt x="26466" y="1802460"/>
                  </a:lnTo>
                  <a:lnTo>
                    <a:pt x="19050" y="1800961"/>
                  </a:lnTo>
                  <a:lnTo>
                    <a:pt x="11633" y="1802460"/>
                  </a:lnTo>
                  <a:lnTo>
                    <a:pt x="5575" y="1806549"/>
                  </a:lnTo>
                  <a:lnTo>
                    <a:pt x="1498" y="1812607"/>
                  </a:lnTo>
                  <a:lnTo>
                    <a:pt x="0" y="1820049"/>
                  </a:lnTo>
                  <a:lnTo>
                    <a:pt x="1498" y="1827466"/>
                  </a:lnTo>
                  <a:lnTo>
                    <a:pt x="5575" y="1833524"/>
                  </a:lnTo>
                  <a:lnTo>
                    <a:pt x="11633" y="1837613"/>
                  </a:lnTo>
                  <a:lnTo>
                    <a:pt x="19050" y="1839099"/>
                  </a:lnTo>
                  <a:lnTo>
                    <a:pt x="26466" y="1837613"/>
                  </a:lnTo>
                  <a:lnTo>
                    <a:pt x="32524" y="1833524"/>
                  </a:lnTo>
                  <a:lnTo>
                    <a:pt x="36601" y="1827466"/>
                  </a:lnTo>
                  <a:lnTo>
                    <a:pt x="38100" y="1820011"/>
                  </a:lnTo>
                  <a:close/>
                </a:path>
                <a:path w="3108959" h="2512695">
                  <a:moveTo>
                    <a:pt x="38100" y="1743773"/>
                  </a:moveTo>
                  <a:lnTo>
                    <a:pt x="36601" y="1736369"/>
                  </a:lnTo>
                  <a:lnTo>
                    <a:pt x="32524" y="1730311"/>
                  </a:lnTo>
                  <a:lnTo>
                    <a:pt x="26466" y="1726222"/>
                  </a:lnTo>
                  <a:lnTo>
                    <a:pt x="19050" y="1724723"/>
                  </a:lnTo>
                  <a:lnTo>
                    <a:pt x="11633" y="1726222"/>
                  </a:lnTo>
                  <a:lnTo>
                    <a:pt x="5575" y="1730311"/>
                  </a:lnTo>
                  <a:lnTo>
                    <a:pt x="1498" y="1736369"/>
                  </a:lnTo>
                  <a:lnTo>
                    <a:pt x="0" y="1743811"/>
                  </a:lnTo>
                  <a:lnTo>
                    <a:pt x="1498" y="1751228"/>
                  </a:lnTo>
                  <a:lnTo>
                    <a:pt x="5575" y="1757286"/>
                  </a:lnTo>
                  <a:lnTo>
                    <a:pt x="11633" y="1761375"/>
                  </a:lnTo>
                  <a:lnTo>
                    <a:pt x="19050" y="1762861"/>
                  </a:lnTo>
                  <a:lnTo>
                    <a:pt x="26466" y="1761375"/>
                  </a:lnTo>
                  <a:lnTo>
                    <a:pt x="32524" y="1757286"/>
                  </a:lnTo>
                  <a:lnTo>
                    <a:pt x="36601" y="1751228"/>
                  </a:lnTo>
                  <a:lnTo>
                    <a:pt x="38100" y="1743773"/>
                  </a:lnTo>
                  <a:close/>
                </a:path>
                <a:path w="3108959" h="2512695">
                  <a:moveTo>
                    <a:pt x="38188" y="2240635"/>
                  </a:moveTo>
                  <a:lnTo>
                    <a:pt x="36322" y="2233269"/>
                  </a:lnTo>
                  <a:lnTo>
                    <a:pt x="31940" y="2227427"/>
                  </a:lnTo>
                  <a:lnTo>
                    <a:pt x="25679" y="2223655"/>
                  </a:lnTo>
                  <a:lnTo>
                    <a:pt x="18199" y="2222525"/>
                  </a:lnTo>
                  <a:lnTo>
                    <a:pt x="10871" y="2224405"/>
                  </a:lnTo>
                  <a:lnTo>
                    <a:pt x="5029" y="2228786"/>
                  </a:lnTo>
                  <a:lnTo>
                    <a:pt x="1257" y="2235035"/>
                  </a:lnTo>
                  <a:lnTo>
                    <a:pt x="139" y="2242553"/>
                  </a:lnTo>
                  <a:lnTo>
                    <a:pt x="2006" y="2249881"/>
                  </a:lnTo>
                  <a:lnTo>
                    <a:pt x="6388" y="2255723"/>
                  </a:lnTo>
                  <a:lnTo>
                    <a:pt x="12649" y="2259495"/>
                  </a:lnTo>
                  <a:lnTo>
                    <a:pt x="20129" y="2260625"/>
                  </a:lnTo>
                  <a:lnTo>
                    <a:pt x="27457" y="2258745"/>
                  </a:lnTo>
                  <a:lnTo>
                    <a:pt x="33299" y="2254364"/>
                  </a:lnTo>
                  <a:lnTo>
                    <a:pt x="37071" y="2248116"/>
                  </a:lnTo>
                  <a:lnTo>
                    <a:pt x="38188" y="2240635"/>
                  </a:lnTo>
                  <a:close/>
                </a:path>
                <a:path w="3108959" h="2512695">
                  <a:moveTo>
                    <a:pt x="42684" y="1670748"/>
                  </a:moveTo>
                  <a:lnTo>
                    <a:pt x="42329" y="1663153"/>
                  </a:lnTo>
                  <a:lnTo>
                    <a:pt x="39204" y="1656549"/>
                  </a:lnTo>
                  <a:lnTo>
                    <a:pt x="33832" y="1651609"/>
                  </a:lnTo>
                  <a:lnTo>
                    <a:pt x="26733" y="1649006"/>
                  </a:lnTo>
                  <a:lnTo>
                    <a:pt x="19177" y="1649361"/>
                  </a:lnTo>
                  <a:lnTo>
                    <a:pt x="12573" y="1652485"/>
                  </a:lnTo>
                  <a:lnTo>
                    <a:pt x="7620" y="1657858"/>
                  </a:lnTo>
                  <a:lnTo>
                    <a:pt x="5016" y="1664995"/>
                  </a:lnTo>
                  <a:lnTo>
                    <a:pt x="5384" y="1672551"/>
                  </a:lnTo>
                  <a:lnTo>
                    <a:pt x="8496" y="1679155"/>
                  </a:lnTo>
                  <a:lnTo>
                    <a:pt x="13868" y="1684108"/>
                  </a:lnTo>
                  <a:lnTo>
                    <a:pt x="20980" y="1686712"/>
                  </a:lnTo>
                  <a:lnTo>
                    <a:pt x="28524" y="1686344"/>
                  </a:lnTo>
                  <a:lnTo>
                    <a:pt x="35128" y="1683219"/>
                  </a:lnTo>
                  <a:lnTo>
                    <a:pt x="40081" y="1677860"/>
                  </a:lnTo>
                  <a:lnTo>
                    <a:pt x="42684" y="1670748"/>
                  </a:lnTo>
                  <a:close/>
                </a:path>
                <a:path w="3108959" h="2512695">
                  <a:moveTo>
                    <a:pt x="50126" y="2317534"/>
                  </a:moveTo>
                  <a:lnTo>
                    <a:pt x="48983" y="2310053"/>
                  </a:lnTo>
                  <a:lnTo>
                    <a:pt x="45021" y="2303576"/>
                  </a:lnTo>
                  <a:lnTo>
                    <a:pt x="39103" y="2299284"/>
                  </a:lnTo>
                  <a:lnTo>
                    <a:pt x="32016" y="2297544"/>
                  </a:lnTo>
                  <a:lnTo>
                    <a:pt x="24536" y="2298687"/>
                  </a:lnTo>
                  <a:lnTo>
                    <a:pt x="18084" y="2302637"/>
                  </a:lnTo>
                  <a:lnTo>
                    <a:pt x="13804" y="2308555"/>
                  </a:lnTo>
                  <a:lnTo>
                    <a:pt x="12052" y="2315641"/>
                  </a:lnTo>
                  <a:lnTo>
                    <a:pt x="13208" y="2323160"/>
                  </a:lnTo>
                  <a:lnTo>
                    <a:pt x="17170" y="2329611"/>
                  </a:lnTo>
                  <a:lnTo>
                    <a:pt x="23088" y="2333891"/>
                  </a:lnTo>
                  <a:lnTo>
                    <a:pt x="30175" y="2335644"/>
                  </a:lnTo>
                  <a:lnTo>
                    <a:pt x="37655" y="2334488"/>
                  </a:lnTo>
                  <a:lnTo>
                    <a:pt x="44094" y="2330539"/>
                  </a:lnTo>
                  <a:lnTo>
                    <a:pt x="48387" y="2324620"/>
                  </a:lnTo>
                  <a:lnTo>
                    <a:pt x="50126" y="2317534"/>
                  </a:lnTo>
                  <a:close/>
                </a:path>
                <a:path w="3108959" h="2512695">
                  <a:moveTo>
                    <a:pt x="50673" y="757631"/>
                  </a:moveTo>
                  <a:lnTo>
                    <a:pt x="49174" y="750214"/>
                  </a:lnTo>
                  <a:lnTo>
                    <a:pt x="45085" y="744156"/>
                  </a:lnTo>
                  <a:lnTo>
                    <a:pt x="39039" y="740079"/>
                  </a:lnTo>
                  <a:lnTo>
                    <a:pt x="31623" y="738581"/>
                  </a:lnTo>
                  <a:lnTo>
                    <a:pt x="24206" y="740079"/>
                  </a:lnTo>
                  <a:lnTo>
                    <a:pt x="18148" y="744156"/>
                  </a:lnTo>
                  <a:lnTo>
                    <a:pt x="14071" y="750214"/>
                  </a:lnTo>
                  <a:lnTo>
                    <a:pt x="12573" y="757669"/>
                  </a:lnTo>
                  <a:lnTo>
                    <a:pt x="14071" y="765086"/>
                  </a:lnTo>
                  <a:lnTo>
                    <a:pt x="18148" y="771131"/>
                  </a:lnTo>
                  <a:lnTo>
                    <a:pt x="24206" y="775220"/>
                  </a:lnTo>
                  <a:lnTo>
                    <a:pt x="31623" y="776719"/>
                  </a:lnTo>
                  <a:lnTo>
                    <a:pt x="39039" y="775220"/>
                  </a:lnTo>
                  <a:lnTo>
                    <a:pt x="45085" y="771131"/>
                  </a:lnTo>
                  <a:lnTo>
                    <a:pt x="49174" y="765086"/>
                  </a:lnTo>
                  <a:lnTo>
                    <a:pt x="50673" y="757631"/>
                  </a:lnTo>
                  <a:close/>
                </a:path>
                <a:path w="3108959" h="2512695">
                  <a:moveTo>
                    <a:pt x="50673" y="681393"/>
                  </a:moveTo>
                  <a:lnTo>
                    <a:pt x="49174" y="673976"/>
                  </a:lnTo>
                  <a:lnTo>
                    <a:pt x="45085" y="667918"/>
                  </a:lnTo>
                  <a:lnTo>
                    <a:pt x="39039" y="663841"/>
                  </a:lnTo>
                  <a:lnTo>
                    <a:pt x="31623" y="662343"/>
                  </a:lnTo>
                  <a:lnTo>
                    <a:pt x="24206" y="663841"/>
                  </a:lnTo>
                  <a:lnTo>
                    <a:pt x="18148" y="667918"/>
                  </a:lnTo>
                  <a:lnTo>
                    <a:pt x="14071" y="673976"/>
                  </a:lnTo>
                  <a:lnTo>
                    <a:pt x="12573" y="681431"/>
                  </a:lnTo>
                  <a:lnTo>
                    <a:pt x="14071" y="688848"/>
                  </a:lnTo>
                  <a:lnTo>
                    <a:pt x="18148" y="694893"/>
                  </a:lnTo>
                  <a:lnTo>
                    <a:pt x="24206" y="698982"/>
                  </a:lnTo>
                  <a:lnTo>
                    <a:pt x="31623" y="700481"/>
                  </a:lnTo>
                  <a:lnTo>
                    <a:pt x="39039" y="698982"/>
                  </a:lnTo>
                  <a:lnTo>
                    <a:pt x="45085" y="694893"/>
                  </a:lnTo>
                  <a:lnTo>
                    <a:pt x="49174" y="688848"/>
                  </a:lnTo>
                  <a:lnTo>
                    <a:pt x="50673" y="681393"/>
                  </a:lnTo>
                  <a:close/>
                </a:path>
                <a:path w="3108959" h="2512695">
                  <a:moveTo>
                    <a:pt x="50673" y="605155"/>
                  </a:moveTo>
                  <a:lnTo>
                    <a:pt x="49174" y="597738"/>
                  </a:lnTo>
                  <a:lnTo>
                    <a:pt x="45085" y="591680"/>
                  </a:lnTo>
                  <a:lnTo>
                    <a:pt x="39039" y="587603"/>
                  </a:lnTo>
                  <a:lnTo>
                    <a:pt x="31623" y="586105"/>
                  </a:lnTo>
                  <a:lnTo>
                    <a:pt x="24206" y="587603"/>
                  </a:lnTo>
                  <a:lnTo>
                    <a:pt x="18148" y="591680"/>
                  </a:lnTo>
                  <a:lnTo>
                    <a:pt x="14071" y="597738"/>
                  </a:lnTo>
                  <a:lnTo>
                    <a:pt x="12573" y="605193"/>
                  </a:lnTo>
                  <a:lnTo>
                    <a:pt x="14071" y="612609"/>
                  </a:lnTo>
                  <a:lnTo>
                    <a:pt x="18148" y="618655"/>
                  </a:lnTo>
                  <a:lnTo>
                    <a:pt x="24206" y="622744"/>
                  </a:lnTo>
                  <a:lnTo>
                    <a:pt x="31623" y="624243"/>
                  </a:lnTo>
                  <a:lnTo>
                    <a:pt x="39039" y="622744"/>
                  </a:lnTo>
                  <a:lnTo>
                    <a:pt x="45085" y="618655"/>
                  </a:lnTo>
                  <a:lnTo>
                    <a:pt x="49174" y="612609"/>
                  </a:lnTo>
                  <a:lnTo>
                    <a:pt x="50673" y="605155"/>
                  </a:lnTo>
                  <a:close/>
                </a:path>
                <a:path w="3108959" h="2512695">
                  <a:moveTo>
                    <a:pt x="50673" y="528916"/>
                  </a:moveTo>
                  <a:lnTo>
                    <a:pt x="49174" y="521500"/>
                  </a:lnTo>
                  <a:lnTo>
                    <a:pt x="45085" y="515442"/>
                  </a:lnTo>
                  <a:lnTo>
                    <a:pt x="39039" y="511365"/>
                  </a:lnTo>
                  <a:lnTo>
                    <a:pt x="31623" y="509866"/>
                  </a:lnTo>
                  <a:lnTo>
                    <a:pt x="24206" y="511365"/>
                  </a:lnTo>
                  <a:lnTo>
                    <a:pt x="18148" y="515442"/>
                  </a:lnTo>
                  <a:lnTo>
                    <a:pt x="14071" y="521500"/>
                  </a:lnTo>
                  <a:lnTo>
                    <a:pt x="12573" y="528955"/>
                  </a:lnTo>
                  <a:lnTo>
                    <a:pt x="14071" y="536371"/>
                  </a:lnTo>
                  <a:lnTo>
                    <a:pt x="18148" y="542417"/>
                  </a:lnTo>
                  <a:lnTo>
                    <a:pt x="24206" y="546506"/>
                  </a:lnTo>
                  <a:lnTo>
                    <a:pt x="31623" y="548005"/>
                  </a:lnTo>
                  <a:lnTo>
                    <a:pt x="39039" y="546506"/>
                  </a:lnTo>
                  <a:lnTo>
                    <a:pt x="45085" y="542417"/>
                  </a:lnTo>
                  <a:lnTo>
                    <a:pt x="49174" y="536371"/>
                  </a:lnTo>
                  <a:lnTo>
                    <a:pt x="50673" y="528916"/>
                  </a:lnTo>
                  <a:close/>
                </a:path>
                <a:path w="3108959" h="2512695">
                  <a:moveTo>
                    <a:pt x="50673" y="452678"/>
                  </a:moveTo>
                  <a:lnTo>
                    <a:pt x="49174" y="445262"/>
                  </a:lnTo>
                  <a:lnTo>
                    <a:pt x="45085" y="439204"/>
                  </a:lnTo>
                  <a:lnTo>
                    <a:pt x="39039" y="435127"/>
                  </a:lnTo>
                  <a:lnTo>
                    <a:pt x="31623" y="433628"/>
                  </a:lnTo>
                  <a:lnTo>
                    <a:pt x="24206" y="435127"/>
                  </a:lnTo>
                  <a:lnTo>
                    <a:pt x="18148" y="439204"/>
                  </a:lnTo>
                  <a:lnTo>
                    <a:pt x="14071" y="445262"/>
                  </a:lnTo>
                  <a:lnTo>
                    <a:pt x="12573" y="452716"/>
                  </a:lnTo>
                  <a:lnTo>
                    <a:pt x="14071" y="460133"/>
                  </a:lnTo>
                  <a:lnTo>
                    <a:pt x="18148" y="466178"/>
                  </a:lnTo>
                  <a:lnTo>
                    <a:pt x="24206" y="470268"/>
                  </a:lnTo>
                  <a:lnTo>
                    <a:pt x="31623" y="471766"/>
                  </a:lnTo>
                  <a:lnTo>
                    <a:pt x="39039" y="470268"/>
                  </a:lnTo>
                  <a:lnTo>
                    <a:pt x="45085" y="466178"/>
                  </a:lnTo>
                  <a:lnTo>
                    <a:pt x="49174" y="460133"/>
                  </a:lnTo>
                  <a:lnTo>
                    <a:pt x="50673" y="452678"/>
                  </a:lnTo>
                  <a:close/>
                </a:path>
                <a:path w="3108959" h="2512695">
                  <a:moveTo>
                    <a:pt x="50673" y="376440"/>
                  </a:moveTo>
                  <a:lnTo>
                    <a:pt x="49174" y="369023"/>
                  </a:lnTo>
                  <a:lnTo>
                    <a:pt x="45085" y="362966"/>
                  </a:lnTo>
                  <a:lnTo>
                    <a:pt x="39039" y="358889"/>
                  </a:lnTo>
                  <a:lnTo>
                    <a:pt x="31623" y="357390"/>
                  </a:lnTo>
                  <a:lnTo>
                    <a:pt x="24206" y="358889"/>
                  </a:lnTo>
                  <a:lnTo>
                    <a:pt x="18148" y="362966"/>
                  </a:lnTo>
                  <a:lnTo>
                    <a:pt x="14071" y="369023"/>
                  </a:lnTo>
                  <a:lnTo>
                    <a:pt x="12573" y="376478"/>
                  </a:lnTo>
                  <a:lnTo>
                    <a:pt x="14071" y="383895"/>
                  </a:lnTo>
                  <a:lnTo>
                    <a:pt x="18148" y="389940"/>
                  </a:lnTo>
                  <a:lnTo>
                    <a:pt x="24206" y="394030"/>
                  </a:lnTo>
                  <a:lnTo>
                    <a:pt x="31623" y="395528"/>
                  </a:lnTo>
                  <a:lnTo>
                    <a:pt x="39039" y="394030"/>
                  </a:lnTo>
                  <a:lnTo>
                    <a:pt x="45085" y="389940"/>
                  </a:lnTo>
                  <a:lnTo>
                    <a:pt x="49174" y="383895"/>
                  </a:lnTo>
                  <a:lnTo>
                    <a:pt x="50673" y="376440"/>
                  </a:lnTo>
                  <a:close/>
                </a:path>
                <a:path w="3108959" h="2512695">
                  <a:moveTo>
                    <a:pt x="50673" y="300202"/>
                  </a:moveTo>
                  <a:lnTo>
                    <a:pt x="49174" y="292785"/>
                  </a:lnTo>
                  <a:lnTo>
                    <a:pt x="45085" y="286727"/>
                  </a:lnTo>
                  <a:lnTo>
                    <a:pt x="39039" y="282651"/>
                  </a:lnTo>
                  <a:lnTo>
                    <a:pt x="31623" y="281152"/>
                  </a:lnTo>
                  <a:lnTo>
                    <a:pt x="24206" y="282651"/>
                  </a:lnTo>
                  <a:lnTo>
                    <a:pt x="18148" y="286727"/>
                  </a:lnTo>
                  <a:lnTo>
                    <a:pt x="14071" y="292785"/>
                  </a:lnTo>
                  <a:lnTo>
                    <a:pt x="12573" y="300240"/>
                  </a:lnTo>
                  <a:lnTo>
                    <a:pt x="14071" y="307657"/>
                  </a:lnTo>
                  <a:lnTo>
                    <a:pt x="18148" y="313702"/>
                  </a:lnTo>
                  <a:lnTo>
                    <a:pt x="24206" y="317792"/>
                  </a:lnTo>
                  <a:lnTo>
                    <a:pt x="31623" y="319290"/>
                  </a:lnTo>
                  <a:lnTo>
                    <a:pt x="39039" y="317792"/>
                  </a:lnTo>
                  <a:lnTo>
                    <a:pt x="45085" y="313702"/>
                  </a:lnTo>
                  <a:lnTo>
                    <a:pt x="49174" y="307657"/>
                  </a:lnTo>
                  <a:lnTo>
                    <a:pt x="50673" y="300202"/>
                  </a:lnTo>
                  <a:close/>
                </a:path>
                <a:path w="3108959" h="2512695">
                  <a:moveTo>
                    <a:pt x="50761" y="797052"/>
                  </a:moveTo>
                  <a:lnTo>
                    <a:pt x="48882" y="789686"/>
                  </a:lnTo>
                  <a:lnTo>
                    <a:pt x="44500" y="783844"/>
                  </a:lnTo>
                  <a:lnTo>
                    <a:pt x="38252" y="780072"/>
                  </a:lnTo>
                  <a:lnTo>
                    <a:pt x="30772" y="778954"/>
                  </a:lnTo>
                  <a:lnTo>
                    <a:pt x="23444" y="780821"/>
                  </a:lnTo>
                  <a:lnTo>
                    <a:pt x="17602" y="785202"/>
                  </a:lnTo>
                  <a:lnTo>
                    <a:pt x="13830" y="791451"/>
                  </a:lnTo>
                  <a:lnTo>
                    <a:pt x="12712" y="798969"/>
                  </a:lnTo>
                  <a:lnTo>
                    <a:pt x="14579" y="806310"/>
                  </a:lnTo>
                  <a:lnTo>
                    <a:pt x="18961" y="812152"/>
                  </a:lnTo>
                  <a:lnTo>
                    <a:pt x="25209" y="815924"/>
                  </a:lnTo>
                  <a:lnTo>
                    <a:pt x="32689" y="817041"/>
                  </a:lnTo>
                  <a:lnTo>
                    <a:pt x="40017" y="815174"/>
                  </a:lnTo>
                  <a:lnTo>
                    <a:pt x="45859" y="810793"/>
                  </a:lnTo>
                  <a:lnTo>
                    <a:pt x="49631" y="804532"/>
                  </a:lnTo>
                  <a:lnTo>
                    <a:pt x="50761" y="797052"/>
                  </a:lnTo>
                  <a:close/>
                </a:path>
                <a:path w="3108959" h="2512695">
                  <a:moveTo>
                    <a:pt x="55245" y="227164"/>
                  </a:moveTo>
                  <a:lnTo>
                    <a:pt x="54889" y="219583"/>
                  </a:lnTo>
                  <a:lnTo>
                    <a:pt x="51777" y="212979"/>
                  </a:lnTo>
                  <a:lnTo>
                    <a:pt x="46405" y="208026"/>
                  </a:lnTo>
                  <a:lnTo>
                    <a:pt x="39293" y="205422"/>
                  </a:lnTo>
                  <a:lnTo>
                    <a:pt x="31737" y="205790"/>
                  </a:lnTo>
                  <a:lnTo>
                    <a:pt x="25133" y="208915"/>
                  </a:lnTo>
                  <a:lnTo>
                    <a:pt x="20193" y="214274"/>
                  </a:lnTo>
                  <a:lnTo>
                    <a:pt x="17589" y="221424"/>
                  </a:lnTo>
                  <a:lnTo>
                    <a:pt x="17945" y="228981"/>
                  </a:lnTo>
                  <a:lnTo>
                    <a:pt x="21069" y="235585"/>
                  </a:lnTo>
                  <a:lnTo>
                    <a:pt x="26441" y="240525"/>
                  </a:lnTo>
                  <a:lnTo>
                    <a:pt x="33540" y="243128"/>
                  </a:lnTo>
                  <a:lnTo>
                    <a:pt x="41097" y="242773"/>
                  </a:lnTo>
                  <a:lnTo>
                    <a:pt x="47701" y="239649"/>
                  </a:lnTo>
                  <a:lnTo>
                    <a:pt x="52654" y="234276"/>
                  </a:lnTo>
                  <a:lnTo>
                    <a:pt x="55245" y="227164"/>
                  </a:lnTo>
                  <a:close/>
                </a:path>
                <a:path w="3108959" h="2512695">
                  <a:moveTo>
                    <a:pt x="62699" y="873950"/>
                  </a:moveTo>
                  <a:lnTo>
                    <a:pt x="61556" y="866470"/>
                  </a:lnTo>
                  <a:lnTo>
                    <a:pt x="57581" y="859993"/>
                  </a:lnTo>
                  <a:lnTo>
                    <a:pt x="51663" y="855713"/>
                  </a:lnTo>
                  <a:lnTo>
                    <a:pt x="44577" y="853960"/>
                  </a:lnTo>
                  <a:lnTo>
                    <a:pt x="37096" y="855103"/>
                  </a:lnTo>
                  <a:lnTo>
                    <a:pt x="30657" y="859066"/>
                  </a:lnTo>
                  <a:lnTo>
                    <a:pt x="26377" y="864971"/>
                  </a:lnTo>
                  <a:lnTo>
                    <a:pt x="24625" y="872070"/>
                  </a:lnTo>
                  <a:lnTo>
                    <a:pt x="25781" y="879576"/>
                  </a:lnTo>
                  <a:lnTo>
                    <a:pt x="29730" y="886028"/>
                  </a:lnTo>
                  <a:lnTo>
                    <a:pt x="35648" y="890308"/>
                  </a:lnTo>
                  <a:lnTo>
                    <a:pt x="42748" y="892060"/>
                  </a:lnTo>
                  <a:lnTo>
                    <a:pt x="50215" y="890917"/>
                  </a:lnTo>
                  <a:lnTo>
                    <a:pt x="56667" y="886955"/>
                  </a:lnTo>
                  <a:lnTo>
                    <a:pt x="60947" y="881037"/>
                  </a:lnTo>
                  <a:lnTo>
                    <a:pt x="62699" y="873950"/>
                  </a:lnTo>
                  <a:close/>
                </a:path>
                <a:path w="3108959" h="2512695">
                  <a:moveTo>
                    <a:pt x="68402" y="1597240"/>
                  </a:moveTo>
                  <a:lnTo>
                    <a:pt x="67360" y="1590014"/>
                  </a:lnTo>
                  <a:lnTo>
                    <a:pt x="63677" y="1583702"/>
                  </a:lnTo>
                  <a:lnTo>
                    <a:pt x="57645" y="1579130"/>
                  </a:lnTo>
                  <a:lnTo>
                    <a:pt x="50317" y="1577263"/>
                  </a:lnTo>
                  <a:lnTo>
                    <a:pt x="43091" y="1578317"/>
                  </a:lnTo>
                  <a:lnTo>
                    <a:pt x="36779" y="1582000"/>
                  </a:lnTo>
                  <a:lnTo>
                    <a:pt x="32194" y="1588071"/>
                  </a:lnTo>
                  <a:lnTo>
                    <a:pt x="30327" y="1595399"/>
                  </a:lnTo>
                  <a:lnTo>
                    <a:pt x="31381" y="1602625"/>
                  </a:lnTo>
                  <a:lnTo>
                    <a:pt x="35064" y="1608924"/>
                  </a:lnTo>
                  <a:lnTo>
                    <a:pt x="41097" y="1613496"/>
                  </a:lnTo>
                  <a:lnTo>
                    <a:pt x="48425" y="1615363"/>
                  </a:lnTo>
                  <a:lnTo>
                    <a:pt x="55651" y="1614309"/>
                  </a:lnTo>
                  <a:lnTo>
                    <a:pt x="61950" y="1610626"/>
                  </a:lnTo>
                  <a:lnTo>
                    <a:pt x="66522" y="1604594"/>
                  </a:lnTo>
                  <a:lnTo>
                    <a:pt x="68402" y="1597240"/>
                  </a:lnTo>
                  <a:close/>
                </a:path>
                <a:path w="3108959" h="2512695">
                  <a:moveTo>
                    <a:pt x="80975" y="153657"/>
                  </a:moveTo>
                  <a:lnTo>
                    <a:pt x="79921" y="146431"/>
                  </a:lnTo>
                  <a:lnTo>
                    <a:pt x="76238" y="140119"/>
                  </a:lnTo>
                  <a:lnTo>
                    <a:pt x="70218" y="135559"/>
                  </a:lnTo>
                  <a:lnTo>
                    <a:pt x="62877" y="133692"/>
                  </a:lnTo>
                  <a:lnTo>
                    <a:pt x="55651" y="134734"/>
                  </a:lnTo>
                  <a:lnTo>
                    <a:pt x="49352" y="138417"/>
                  </a:lnTo>
                  <a:lnTo>
                    <a:pt x="44767" y="144487"/>
                  </a:lnTo>
                  <a:lnTo>
                    <a:pt x="42900" y="151815"/>
                  </a:lnTo>
                  <a:lnTo>
                    <a:pt x="43942" y="159042"/>
                  </a:lnTo>
                  <a:lnTo>
                    <a:pt x="47625" y="165354"/>
                  </a:lnTo>
                  <a:lnTo>
                    <a:pt x="53657" y="169913"/>
                  </a:lnTo>
                  <a:lnTo>
                    <a:pt x="60985" y="171780"/>
                  </a:lnTo>
                  <a:lnTo>
                    <a:pt x="68211" y="170738"/>
                  </a:lnTo>
                  <a:lnTo>
                    <a:pt x="74523" y="167055"/>
                  </a:lnTo>
                  <a:lnTo>
                    <a:pt x="79095" y="161023"/>
                  </a:lnTo>
                  <a:lnTo>
                    <a:pt x="80975" y="153657"/>
                  </a:lnTo>
                  <a:close/>
                </a:path>
                <a:path w="3108959" h="2512695">
                  <a:moveTo>
                    <a:pt x="83718" y="2387346"/>
                  </a:moveTo>
                  <a:lnTo>
                    <a:pt x="83362" y="2380056"/>
                  </a:lnTo>
                  <a:lnTo>
                    <a:pt x="80111" y="2373223"/>
                  </a:lnTo>
                  <a:lnTo>
                    <a:pt x="74447" y="2368143"/>
                  </a:lnTo>
                  <a:lnTo>
                    <a:pt x="67551" y="2365743"/>
                  </a:lnTo>
                  <a:lnTo>
                    <a:pt x="60261" y="2366099"/>
                  </a:lnTo>
                  <a:lnTo>
                    <a:pt x="53428" y="2369350"/>
                  </a:lnTo>
                  <a:lnTo>
                    <a:pt x="48387" y="2374989"/>
                  </a:lnTo>
                  <a:lnTo>
                    <a:pt x="45986" y="2381885"/>
                  </a:lnTo>
                  <a:lnTo>
                    <a:pt x="46342" y="2389174"/>
                  </a:lnTo>
                  <a:lnTo>
                    <a:pt x="49606" y="2396045"/>
                  </a:lnTo>
                  <a:lnTo>
                    <a:pt x="55245" y="2401087"/>
                  </a:lnTo>
                  <a:lnTo>
                    <a:pt x="62141" y="2403487"/>
                  </a:lnTo>
                  <a:lnTo>
                    <a:pt x="69443" y="2403132"/>
                  </a:lnTo>
                  <a:lnTo>
                    <a:pt x="76276" y="2399881"/>
                  </a:lnTo>
                  <a:lnTo>
                    <a:pt x="81318" y="2394242"/>
                  </a:lnTo>
                  <a:lnTo>
                    <a:pt x="83718" y="2387346"/>
                  </a:lnTo>
                  <a:close/>
                </a:path>
                <a:path w="3108959" h="2512695">
                  <a:moveTo>
                    <a:pt x="96278" y="943775"/>
                  </a:moveTo>
                  <a:lnTo>
                    <a:pt x="95923" y="936472"/>
                  </a:lnTo>
                  <a:lnTo>
                    <a:pt x="92684" y="929640"/>
                  </a:lnTo>
                  <a:lnTo>
                    <a:pt x="87020" y="924572"/>
                  </a:lnTo>
                  <a:lnTo>
                    <a:pt x="80124" y="922172"/>
                  </a:lnTo>
                  <a:lnTo>
                    <a:pt x="72834" y="922528"/>
                  </a:lnTo>
                  <a:lnTo>
                    <a:pt x="66001" y="925766"/>
                  </a:lnTo>
                  <a:lnTo>
                    <a:pt x="60960" y="931405"/>
                  </a:lnTo>
                  <a:lnTo>
                    <a:pt x="58547" y="938301"/>
                  </a:lnTo>
                  <a:lnTo>
                    <a:pt x="58915" y="945603"/>
                  </a:lnTo>
                  <a:lnTo>
                    <a:pt x="62179" y="952461"/>
                  </a:lnTo>
                  <a:lnTo>
                    <a:pt x="67818" y="957503"/>
                  </a:lnTo>
                  <a:lnTo>
                    <a:pt x="74714" y="959904"/>
                  </a:lnTo>
                  <a:lnTo>
                    <a:pt x="82003" y="959548"/>
                  </a:lnTo>
                  <a:lnTo>
                    <a:pt x="88836" y="956310"/>
                  </a:lnTo>
                  <a:lnTo>
                    <a:pt x="93878" y="950671"/>
                  </a:lnTo>
                  <a:lnTo>
                    <a:pt x="96278" y="943775"/>
                  </a:lnTo>
                  <a:close/>
                </a:path>
                <a:path w="3108959" h="2512695">
                  <a:moveTo>
                    <a:pt x="114084" y="1536509"/>
                  </a:moveTo>
                  <a:lnTo>
                    <a:pt x="113030" y="1529283"/>
                  </a:lnTo>
                  <a:lnTo>
                    <a:pt x="109143" y="1522793"/>
                  </a:lnTo>
                  <a:lnTo>
                    <a:pt x="103060" y="1518310"/>
                  </a:lnTo>
                  <a:lnTo>
                    <a:pt x="95961" y="1516583"/>
                  </a:lnTo>
                  <a:lnTo>
                    <a:pt x="88734" y="1517624"/>
                  </a:lnTo>
                  <a:lnTo>
                    <a:pt x="82207" y="1521536"/>
                  </a:lnTo>
                  <a:lnTo>
                    <a:pt x="77736" y="1527632"/>
                  </a:lnTo>
                  <a:lnTo>
                    <a:pt x="75996" y="1534718"/>
                  </a:lnTo>
                  <a:lnTo>
                    <a:pt x="77050" y="1541945"/>
                  </a:lnTo>
                  <a:lnTo>
                    <a:pt x="80924" y="1548447"/>
                  </a:lnTo>
                  <a:lnTo>
                    <a:pt x="87020" y="1552917"/>
                  </a:lnTo>
                  <a:lnTo>
                    <a:pt x="94119" y="1554657"/>
                  </a:lnTo>
                  <a:lnTo>
                    <a:pt x="101346" y="1553603"/>
                  </a:lnTo>
                  <a:lnTo>
                    <a:pt x="107835" y="1549730"/>
                  </a:lnTo>
                  <a:lnTo>
                    <a:pt x="112344" y="1543608"/>
                  </a:lnTo>
                  <a:lnTo>
                    <a:pt x="114084" y="1536509"/>
                  </a:lnTo>
                  <a:close/>
                </a:path>
                <a:path w="3108959" h="2512695">
                  <a:moveTo>
                    <a:pt x="126644" y="92938"/>
                  </a:moveTo>
                  <a:lnTo>
                    <a:pt x="125603" y="85712"/>
                  </a:lnTo>
                  <a:lnTo>
                    <a:pt x="121716" y="79209"/>
                  </a:lnTo>
                  <a:lnTo>
                    <a:pt x="115620" y="74726"/>
                  </a:lnTo>
                  <a:lnTo>
                    <a:pt x="108534" y="72999"/>
                  </a:lnTo>
                  <a:lnTo>
                    <a:pt x="101307" y="74053"/>
                  </a:lnTo>
                  <a:lnTo>
                    <a:pt x="94780" y="77952"/>
                  </a:lnTo>
                  <a:lnTo>
                    <a:pt x="90297" y="84048"/>
                  </a:lnTo>
                  <a:lnTo>
                    <a:pt x="88569" y="91147"/>
                  </a:lnTo>
                  <a:lnTo>
                    <a:pt x="89611" y="98374"/>
                  </a:lnTo>
                  <a:lnTo>
                    <a:pt x="93497" y="104863"/>
                  </a:lnTo>
                  <a:lnTo>
                    <a:pt x="99593" y="109347"/>
                  </a:lnTo>
                  <a:lnTo>
                    <a:pt x="106680" y="111074"/>
                  </a:lnTo>
                  <a:lnTo>
                    <a:pt x="113906" y="110032"/>
                  </a:lnTo>
                  <a:lnTo>
                    <a:pt x="120408" y="106146"/>
                  </a:lnTo>
                  <a:lnTo>
                    <a:pt x="124917" y="100025"/>
                  </a:lnTo>
                  <a:lnTo>
                    <a:pt x="126644" y="92938"/>
                  </a:lnTo>
                  <a:close/>
                </a:path>
                <a:path w="3108959" h="2512695">
                  <a:moveTo>
                    <a:pt x="136042" y="2436914"/>
                  </a:moveTo>
                  <a:lnTo>
                    <a:pt x="133642" y="2430018"/>
                  </a:lnTo>
                  <a:lnTo>
                    <a:pt x="128600" y="2424379"/>
                  </a:lnTo>
                  <a:lnTo>
                    <a:pt x="121729" y="2421128"/>
                  </a:lnTo>
                  <a:lnTo>
                    <a:pt x="114439" y="2420772"/>
                  </a:lnTo>
                  <a:lnTo>
                    <a:pt x="107543" y="2423172"/>
                  </a:lnTo>
                  <a:lnTo>
                    <a:pt x="101904" y="2428214"/>
                  </a:lnTo>
                  <a:lnTo>
                    <a:pt x="98666" y="2435047"/>
                  </a:lnTo>
                  <a:lnTo>
                    <a:pt x="98310" y="2442349"/>
                  </a:lnTo>
                  <a:lnTo>
                    <a:pt x="100711" y="2449245"/>
                  </a:lnTo>
                  <a:lnTo>
                    <a:pt x="105778" y="2454897"/>
                  </a:lnTo>
                  <a:lnTo>
                    <a:pt x="112623" y="2458135"/>
                  </a:lnTo>
                  <a:lnTo>
                    <a:pt x="119913" y="2458491"/>
                  </a:lnTo>
                  <a:lnTo>
                    <a:pt x="126809" y="2456091"/>
                  </a:lnTo>
                  <a:lnTo>
                    <a:pt x="132448" y="2451049"/>
                  </a:lnTo>
                  <a:lnTo>
                    <a:pt x="135686" y="2444216"/>
                  </a:lnTo>
                  <a:lnTo>
                    <a:pt x="136042" y="2436914"/>
                  </a:lnTo>
                  <a:close/>
                </a:path>
                <a:path w="3108959" h="2512695">
                  <a:moveTo>
                    <a:pt x="148615" y="993343"/>
                  </a:moveTo>
                  <a:lnTo>
                    <a:pt x="146202" y="986447"/>
                  </a:lnTo>
                  <a:lnTo>
                    <a:pt x="141160" y="980808"/>
                  </a:lnTo>
                  <a:lnTo>
                    <a:pt x="134302" y="977544"/>
                  </a:lnTo>
                  <a:lnTo>
                    <a:pt x="127000" y="977188"/>
                  </a:lnTo>
                  <a:lnTo>
                    <a:pt x="120103" y="979589"/>
                  </a:lnTo>
                  <a:lnTo>
                    <a:pt x="114465" y="984631"/>
                  </a:lnTo>
                  <a:lnTo>
                    <a:pt x="111226" y="991476"/>
                  </a:lnTo>
                  <a:lnTo>
                    <a:pt x="110871" y="998766"/>
                  </a:lnTo>
                  <a:lnTo>
                    <a:pt x="113284" y="1005662"/>
                  </a:lnTo>
                  <a:lnTo>
                    <a:pt x="118351" y="1011326"/>
                  </a:lnTo>
                  <a:lnTo>
                    <a:pt x="125183" y="1014564"/>
                  </a:lnTo>
                  <a:lnTo>
                    <a:pt x="132486" y="1014920"/>
                  </a:lnTo>
                  <a:lnTo>
                    <a:pt x="139382" y="1012507"/>
                  </a:lnTo>
                  <a:lnTo>
                    <a:pt x="145021" y="1007465"/>
                  </a:lnTo>
                  <a:lnTo>
                    <a:pt x="148259" y="1000633"/>
                  </a:lnTo>
                  <a:lnTo>
                    <a:pt x="148615" y="993343"/>
                  </a:lnTo>
                  <a:close/>
                </a:path>
                <a:path w="3108959" h="2512695">
                  <a:moveTo>
                    <a:pt x="175615" y="1490167"/>
                  </a:moveTo>
                  <a:lnTo>
                    <a:pt x="173748" y="1482826"/>
                  </a:lnTo>
                  <a:lnTo>
                    <a:pt x="169176" y="1476794"/>
                  </a:lnTo>
                  <a:lnTo>
                    <a:pt x="162864" y="1473111"/>
                  </a:lnTo>
                  <a:lnTo>
                    <a:pt x="155638" y="1472069"/>
                  </a:lnTo>
                  <a:lnTo>
                    <a:pt x="148285" y="1473949"/>
                  </a:lnTo>
                  <a:lnTo>
                    <a:pt x="142252" y="1478521"/>
                  </a:lnTo>
                  <a:lnTo>
                    <a:pt x="138569" y="1484820"/>
                  </a:lnTo>
                  <a:lnTo>
                    <a:pt x="137515" y="1492046"/>
                  </a:lnTo>
                  <a:lnTo>
                    <a:pt x="139382" y="1499374"/>
                  </a:lnTo>
                  <a:lnTo>
                    <a:pt x="143954" y="1505407"/>
                  </a:lnTo>
                  <a:lnTo>
                    <a:pt x="150253" y="1509090"/>
                  </a:lnTo>
                  <a:lnTo>
                    <a:pt x="157480" y="1510144"/>
                  </a:lnTo>
                  <a:lnTo>
                    <a:pt x="164807" y="1508277"/>
                  </a:lnTo>
                  <a:lnTo>
                    <a:pt x="170878" y="1503692"/>
                  </a:lnTo>
                  <a:lnTo>
                    <a:pt x="174561" y="1497393"/>
                  </a:lnTo>
                  <a:lnTo>
                    <a:pt x="175615" y="1490167"/>
                  </a:lnTo>
                  <a:close/>
                </a:path>
                <a:path w="3108959" h="2512695">
                  <a:moveTo>
                    <a:pt x="188175" y="46583"/>
                  </a:moveTo>
                  <a:lnTo>
                    <a:pt x="186309" y="39255"/>
                  </a:lnTo>
                  <a:lnTo>
                    <a:pt x="181749" y="33223"/>
                  </a:lnTo>
                  <a:lnTo>
                    <a:pt x="175437" y="29540"/>
                  </a:lnTo>
                  <a:lnTo>
                    <a:pt x="168211" y="28486"/>
                  </a:lnTo>
                  <a:lnTo>
                    <a:pt x="160845" y="30365"/>
                  </a:lnTo>
                  <a:lnTo>
                    <a:pt x="154813" y="34937"/>
                  </a:lnTo>
                  <a:lnTo>
                    <a:pt x="151130" y="41249"/>
                  </a:lnTo>
                  <a:lnTo>
                    <a:pt x="150088" y="48475"/>
                  </a:lnTo>
                  <a:lnTo>
                    <a:pt x="151955" y="55803"/>
                  </a:lnTo>
                  <a:lnTo>
                    <a:pt x="156514" y="61836"/>
                  </a:lnTo>
                  <a:lnTo>
                    <a:pt x="162826" y="65519"/>
                  </a:lnTo>
                  <a:lnTo>
                    <a:pt x="170053" y="66560"/>
                  </a:lnTo>
                  <a:lnTo>
                    <a:pt x="177380" y="64693"/>
                  </a:lnTo>
                  <a:lnTo>
                    <a:pt x="183451" y="60109"/>
                  </a:lnTo>
                  <a:lnTo>
                    <a:pt x="187134" y="53809"/>
                  </a:lnTo>
                  <a:lnTo>
                    <a:pt x="188175" y="46583"/>
                  </a:lnTo>
                  <a:close/>
                </a:path>
                <a:path w="3108959" h="2512695">
                  <a:moveTo>
                    <a:pt x="202412" y="2475877"/>
                  </a:moveTo>
                  <a:lnTo>
                    <a:pt x="200660" y="2468791"/>
                  </a:lnTo>
                  <a:lnTo>
                    <a:pt x="196380" y="2462873"/>
                  </a:lnTo>
                  <a:lnTo>
                    <a:pt x="189941" y="2458910"/>
                  </a:lnTo>
                  <a:lnTo>
                    <a:pt x="182422" y="2457754"/>
                  </a:lnTo>
                  <a:lnTo>
                    <a:pt x="175336" y="2459494"/>
                  </a:lnTo>
                  <a:lnTo>
                    <a:pt x="169418" y="2463774"/>
                  </a:lnTo>
                  <a:lnTo>
                    <a:pt x="165455" y="2470226"/>
                  </a:lnTo>
                  <a:lnTo>
                    <a:pt x="164312" y="2477693"/>
                  </a:lnTo>
                  <a:lnTo>
                    <a:pt x="166052" y="2484793"/>
                  </a:lnTo>
                  <a:lnTo>
                    <a:pt x="170332" y="2490711"/>
                  </a:lnTo>
                  <a:lnTo>
                    <a:pt x="176822" y="2494673"/>
                  </a:lnTo>
                  <a:lnTo>
                    <a:pt x="184289" y="2495829"/>
                  </a:lnTo>
                  <a:lnTo>
                    <a:pt x="191389" y="2494076"/>
                  </a:lnTo>
                  <a:lnTo>
                    <a:pt x="197307" y="2489797"/>
                  </a:lnTo>
                  <a:lnTo>
                    <a:pt x="201256" y="2483358"/>
                  </a:lnTo>
                  <a:lnTo>
                    <a:pt x="202412" y="2475877"/>
                  </a:lnTo>
                  <a:close/>
                </a:path>
                <a:path w="3108959" h="2512695">
                  <a:moveTo>
                    <a:pt x="214972" y="1032294"/>
                  </a:moveTo>
                  <a:lnTo>
                    <a:pt x="213233" y="1025207"/>
                  </a:lnTo>
                  <a:lnTo>
                    <a:pt x="208953" y="1019289"/>
                  </a:lnTo>
                  <a:lnTo>
                    <a:pt x="202501" y="1015326"/>
                  </a:lnTo>
                  <a:lnTo>
                    <a:pt x="194995" y="1014171"/>
                  </a:lnTo>
                  <a:lnTo>
                    <a:pt x="187896" y="1015923"/>
                  </a:lnTo>
                  <a:lnTo>
                    <a:pt x="181978" y="1020191"/>
                  </a:lnTo>
                  <a:lnTo>
                    <a:pt x="178028" y="1026642"/>
                  </a:lnTo>
                  <a:lnTo>
                    <a:pt x="176872" y="1034122"/>
                  </a:lnTo>
                  <a:lnTo>
                    <a:pt x="178625" y="1041209"/>
                  </a:lnTo>
                  <a:lnTo>
                    <a:pt x="182905" y="1047127"/>
                  </a:lnTo>
                  <a:lnTo>
                    <a:pt x="189382" y="1051102"/>
                  </a:lnTo>
                  <a:lnTo>
                    <a:pt x="196862" y="1052245"/>
                  </a:lnTo>
                  <a:lnTo>
                    <a:pt x="203949" y="1050505"/>
                  </a:lnTo>
                  <a:lnTo>
                    <a:pt x="209867" y="1046226"/>
                  </a:lnTo>
                  <a:lnTo>
                    <a:pt x="213829" y="1039774"/>
                  </a:lnTo>
                  <a:lnTo>
                    <a:pt x="214972" y="1032294"/>
                  </a:lnTo>
                  <a:close/>
                </a:path>
                <a:path w="3108959" h="2512695">
                  <a:moveTo>
                    <a:pt x="247332" y="1463916"/>
                  </a:moveTo>
                  <a:lnTo>
                    <a:pt x="244729" y="1456817"/>
                  </a:lnTo>
                  <a:lnTo>
                    <a:pt x="239776" y="1451444"/>
                  </a:lnTo>
                  <a:lnTo>
                    <a:pt x="233172" y="1448320"/>
                  </a:lnTo>
                  <a:lnTo>
                    <a:pt x="225590" y="1447965"/>
                  </a:lnTo>
                  <a:lnTo>
                    <a:pt x="218478" y="1450568"/>
                  </a:lnTo>
                  <a:lnTo>
                    <a:pt x="213106" y="1455508"/>
                  </a:lnTo>
                  <a:lnTo>
                    <a:pt x="209981" y="1462112"/>
                  </a:lnTo>
                  <a:lnTo>
                    <a:pt x="209626" y="1469669"/>
                  </a:lnTo>
                  <a:lnTo>
                    <a:pt x="212229" y="1476781"/>
                  </a:lnTo>
                  <a:lnTo>
                    <a:pt x="217170" y="1482140"/>
                  </a:lnTo>
                  <a:lnTo>
                    <a:pt x="223774" y="1485265"/>
                  </a:lnTo>
                  <a:lnTo>
                    <a:pt x="231330" y="1485633"/>
                  </a:lnTo>
                  <a:lnTo>
                    <a:pt x="238480" y="1483029"/>
                  </a:lnTo>
                  <a:lnTo>
                    <a:pt x="243840" y="1478076"/>
                  </a:lnTo>
                  <a:lnTo>
                    <a:pt x="246964" y="1471472"/>
                  </a:lnTo>
                  <a:lnTo>
                    <a:pt x="247332" y="1463916"/>
                  </a:lnTo>
                  <a:close/>
                </a:path>
                <a:path w="3108959" h="2512695">
                  <a:moveTo>
                    <a:pt x="259892" y="20332"/>
                  </a:moveTo>
                  <a:lnTo>
                    <a:pt x="257302" y="13233"/>
                  </a:lnTo>
                  <a:lnTo>
                    <a:pt x="252349" y="7861"/>
                  </a:lnTo>
                  <a:lnTo>
                    <a:pt x="245745" y="4737"/>
                  </a:lnTo>
                  <a:lnTo>
                    <a:pt x="238150" y="4381"/>
                  </a:lnTo>
                  <a:lnTo>
                    <a:pt x="231051" y="6985"/>
                  </a:lnTo>
                  <a:lnTo>
                    <a:pt x="225679" y="11938"/>
                  </a:lnTo>
                  <a:lnTo>
                    <a:pt x="222554" y="18542"/>
                  </a:lnTo>
                  <a:lnTo>
                    <a:pt x="222199" y="26085"/>
                  </a:lnTo>
                  <a:lnTo>
                    <a:pt x="224790" y="33197"/>
                  </a:lnTo>
                  <a:lnTo>
                    <a:pt x="229743" y="38569"/>
                  </a:lnTo>
                  <a:lnTo>
                    <a:pt x="236347" y="41694"/>
                  </a:lnTo>
                  <a:lnTo>
                    <a:pt x="243903" y="42049"/>
                  </a:lnTo>
                  <a:lnTo>
                    <a:pt x="251040" y="39446"/>
                  </a:lnTo>
                  <a:lnTo>
                    <a:pt x="256413" y="34493"/>
                  </a:lnTo>
                  <a:lnTo>
                    <a:pt x="259537" y="27889"/>
                  </a:lnTo>
                  <a:lnTo>
                    <a:pt x="259892" y="20332"/>
                  </a:lnTo>
                  <a:close/>
                </a:path>
                <a:path w="3108959" h="2512695">
                  <a:moveTo>
                    <a:pt x="276618" y="2493594"/>
                  </a:moveTo>
                  <a:lnTo>
                    <a:pt x="275501" y="2486114"/>
                  </a:lnTo>
                  <a:lnTo>
                    <a:pt x="271741" y="2479852"/>
                  </a:lnTo>
                  <a:lnTo>
                    <a:pt x="265899" y="2475471"/>
                  </a:lnTo>
                  <a:lnTo>
                    <a:pt x="258572" y="2473604"/>
                  </a:lnTo>
                  <a:lnTo>
                    <a:pt x="251040" y="2474722"/>
                  </a:lnTo>
                  <a:lnTo>
                    <a:pt x="244792" y="2478481"/>
                  </a:lnTo>
                  <a:lnTo>
                    <a:pt x="240411" y="2484323"/>
                  </a:lnTo>
                  <a:lnTo>
                    <a:pt x="238531" y="2491651"/>
                  </a:lnTo>
                  <a:lnTo>
                    <a:pt x="239649" y="2499131"/>
                  </a:lnTo>
                  <a:lnTo>
                    <a:pt x="243420" y="2505392"/>
                  </a:lnTo>
                  <a:lnTo>
                    <a:pt x="249262" y="2509774"/>
                  </a:lnTo>
                  <a:lnTo>
                    <a:pt x="256628" y="2511653"/>
                  </a:lnTo>
                  <a:lnTo>
                    <a:pt x="264109" y="2510536"/>
                  </a:lnTo>
                  <a:lnTo>
                    <a:pt x="270370" y="2506764"/>
                  </a:lnTo>
                  <a:lnTo>
                    <a:pt x="274751" y="2500922"/>
                  </a:lnTo>
                  <a:lnTo>
                    <a:pt x="276618" y="2493594"/>
                  </a:lnTo>
                  <a:close/>
                </a:path>
                <a:path w="3108959" h="2512695">
                  <a:moveTo>
                    <a:pt x="289191" y="1050010"/>
                  </a:moveTo>
                  <a:lnTo>
                    <a:pt x="288074" y="1042530"/>
                  </a:lnTo>
                  <a:lnTo>
                    <a:pt x="284302" y="1036281"/>
                  </a:lnTo>
                  <a:lnTo>
                    <a:pt x="278460" y="1031900"/>
                  </a:lnTo>
                  <a:lnTo>
                    <a:pt x="271132" y="1030020"/>
                  </a:lnTo>
                  <a:lnTo>
                    <a:pt x="263613" y="1031138"/>
                  </a:lnTo>
                  <a:lnTo>
                    <a:pt x="257365" y="1034910"/>
                  </a:lnTo>
                  <a:lnTo>
                    <a:pt x="252971" y="1040752"/>
                  </a:lnTo>
                  <a:lnTo>
                    <a:pt x="251104" y="1048080"/>
                  </a:lnTo>
                  <a:lnTo>
                    <a:pt x="252222" y="1055560"/>
                  </a:lnTo>
                  <a:lnTo>
                    <a:pt x="255993" y="1061808"/>
                  </a:lnTo>
                  <a:lnTo>
                    <a:pt x="261835" y="1066203"/>
                  </a:lnTo>
                  <a:lnTo>
                    <a:pt x="269201" y="1068070"/>
                  </a:lnTo>
                  <a:lnTo>
                    <a:pt x="276682" y="1066952"/>
                  </a:lnTo>
                  <a:lnTo>
                    <a:pt x="282930" y="1063180"/>
                  </a:lnTo>
                  <a:lnTo>
                    <a:pt x="287324" y="1057351"/>
                  </a:lnTo>
                  <a:lnTo>
                    <a:pt x="289191" y="1050010"/>
                  </a:lnTo>
                  <a:close/>
                </a:path>
                <a:path w="3108959" h="2512695">
                  <a:moveTo>
                    <a:pt x="323532" y="1462633"/>
                  </a:moveTo>
                  <a:lnTo>
                    <a:pt x="322033" y="1455216"/>
                  </a:lnTo>
                  <a:lnTo>
                    <a:pt x="317957" y="1449158"/>
                  </a:lnTo>
                  <a:lnTo>
                    <a:pt x="311899" y="1445082"/>
                  </a:lnTo>
                  <a:lnTo>
                    <a:pt x="304444" y="1443583"/>
                  </a:lnTo>
                  <a:lnTo>
                    <a:pt x="297027" y="1445082"/>
                  </a:lnTo>
                  <a:lnTo>
                    <a:pt x="290982" y="1449158"/>
                  </a:lnTo>
                  <a:lnTo>
                    <a:pt x="286893" y="1455216"/>
                  </a:lnTo>
                  <a:lnTo>
                    <a:pt x="285394" y="1462633"/>
                  </a:lnTo>
                  <a:lnTo>
                    <a:pt x="286893" y="1470050"/>
                  </a:lnTo>
                  <a:lnTo>
                    <a:pt x="290982" y="1476108"/>
                  </a:lnTo>
                  <a:lnTo>
                    <a:pt x="297027" y="1480185"/>
                  </a:lnTo>
                  <a:lnTo>
                    <a:pt x="304482" y="1481683"/>
                  </a:lnTo>
                  <a:lnTo>
                    <a:pt x="311899" y="1480185"/>
                  </a:lnTo>
                  <a:lnTo>
                    <a:pt x="317957" y="1476108"/>
                  </a:lnTo>
                  <a:lnTo>
                    <a:pt x="322033" y="1470050"/>
                  </a:lnTo>
                  <a:lnTo>
                    <a:pt x="323532" y="1462633"/>
                  </a:lnTo>
                  <a:close/>
                </a:path>
                <a:path w="3108959" h="2512695">
                  <a:moveTo>
                    <a:pt x="336105" y="19050"/>
                  </a:moveTo>
                  <a:lnTo>
                    <a:pt x="334606" y="11645"/>
                  </a:lnTo>
                  <a:lnTo>
                    <a:pt x="330517" y="5588"/>
                  </a:lnTo>
                  <a:lnTo>
                    <a:pt x="324472" y="1498"/>
                  </a:lnTo>
                  <a:lnTo>
                    <a:pt x="317017" y="0"/>
                  </a:lnTo>
                  <a:lnTo>
                    <a:pt x="309600" y="1498"/>
                  </a:lnTo>
                  <a:lnTo>
                    <a:pt x="303542" y="5588"/>
                  </a:lnTo>
                  <a:lnTo>
                    <a:pt x="299466" y="11645"/>
                  </a:lnTo>
                  <a:lnTo>
                    <a:pt x="297967" y="19050"/>
                  </a:lnTo>
                  <a:lnTo>
                    <a:pt x="299466" y="26466"/>
                  </a:lnTo>
                  <a:lnTo>
                    <a:pt x="303542" y="32524"/>
                  </a:lnTo>
                  <a:lnTo>
                    <a:pt x="309600" y="36614"/>
                  </a:lnTo>
                  <a:lnTo>
                    <a:pt x="317055" y="38100"/>
                  </a:lnTo>
                  <a:lnTo>
                    <a:pt x="324472" y="36614"/>
                  </a:lnTo>
                  <a:lnTo>
                    <a:pt x="330517" y="32524"/>
                  </a:lnTo>
                  <a:lnTo>
                    <a:pt x="334606" y="26466"/>
                  </a:lnTo>
                  <a:lnTo>
                    <a:pt x="336105" y="19050"/>
                  </a:lnTo>
                  <a:close/>
                </a:path>
                <a:path w="3108959" h="2512695">
                  <a:moveTo>
                    <a:pt x="352869" y="2493403"/>
                  </a:moveTo>
                  <a:lnTo>
                    <a:pt x="351370" y="2485999"/>
                  </a:lnTo>
                  <a:lnTo>
                    <a:pt x="347281" y="2479941"/>
                  </a:lnTo>
                  <a:lnTo>
                    <a:pt x="341236" y="2475852"/>
                  </a:lnTo>
                  <a:lnTo>
                    <a:pt x="333781" y="2474353"/>
                  </a:lnTo>
                  <a:lnTo>
                    <a:pt x="326364" y="2475852"/>
                  </a:lnTo>
                  <a:lnTo>
                    <a:pt x="320306" y="2479941"/>
                  </a:lnTo>
                  <a:lnTo>
                    <a:pt x="316230" y="2485999"/>
                  </a:lnTo>
                  <a:lnTo>
                    <a:pt x="314731" y="2493403"/>
                  </a:lnTo>
                  <a:lnTo>
                    <a:pt x="316230" y="2500820"/>
                  </a:lnTo>
                  <a:lnTo>
                    <a:pt x="320306" y="2506878"/>
                  </a:lnTo>
                  <a:lnTo>
                    <a:pt x="326364" y="2510967"/>
                  </a:lnTo>
                  <a:lnTo>
                    <a:pt x="333819" y="2512453"/>
                  </a:lnTo>
                  <a:lnTo>
                    <a:pt x="341236" y="2510967"/>
                  </a:lnTo>
                  <a:lnTo>
                    <a:pt x="347281" y="2506878"/>
                  </a:lnTo>
                  <a:lnTo>
                    <a:pt x="351370" y="2500820"/>
                  </a:lnTo>
                  <a:lnTo>
                    <a:pt x="352869" y="2493403"/>
                  </a:lnTo>
                  <a:close/>
                </a:path>
                <a:path w="3108959" h="2512695">
                  <a:moveTo>
                    <a:pt x="365429" y="1049832"/>
                  </a:moveTo>
                  <a:lnTo>
                    <a:pt x="363943" y="1042416"/>
                  </a:lnTo>
                  <a:lnTo>
                    <a:pt x="359854" y="1036358"/>
                  </a:lnTo>
                  <a:lnTo>
                    <a:pt x="353796" y="1032281"/>
                  </a:lnTo>
                  <a:lnTo>
                    <a:pt x="346341" y="1030782"/>
                  </a:lnTo>
                  <a:lnTo>
                    <a:pt x="338937" y="1032281"/>
                  </a:lnTo>
                  <a:lnTo>
                    <a:pt x="332879" y="1036358"/>
                  </a:lnTo>
                  <a:lnTo>
                    <a:pt x="328790" y="1042416"/>
                  </a:lnTo>
                  <a:lnTo>
                    <a:pt x="327291" y="1049832"/>
                  </a:lnTo>
                  <a:lnTo>
                    <a:pt x="328790" y="1057249"/>
                  </a:lnTo>
                  <a:lnTo>
                    <a:pt x="332879" y="1063294"/>
                  </a:lnTo>
                  <a:lnTo>
                    <a:pt x="338937" y="1067384"/>
                  </a:lnTo>
                  <a:lnTo>
                    <a:pt x="346379" y="1068882"/>
                  </a:lnTo>
                  <a:lnTo>
                    <a:pt x="353796" y="1067384"/>
                  </a:lnTo>
                  <a:lnTo>
                    <a:pt x="359854" y="1063294"/>
                  </a:lnTo>
                  <a:lnTo>
                    <a:pt x="363943" y="1057249"/>
                  </a:lnTo>
                  <a:lnTo>
                    <a:pt x="365429" y="1049832"/>
                  </a:lnTo>
                  <a:close/>
                </a:path>
                <a:path w="3108959" h="2512695">
                  <a:moveTo>
                    <a:pt x="399770" y="1462633"/>
                  </a:moveTo>
                  <a:lnTo>
                    <a:pt x="398272" y="1455216"/>
                  </a:lnTo>
                  <a:lnTo>
                    <a:pt x="394195" y="1449158"/>
                  </a:lnTo>
                  <a:lnTo>
                    <a:pt x="388137" y="1445082"/>
                  </a:lnTo>
                  <a:lnTo>
                    <a:pt x="380682" y="1443583"/>
                  </a:lnTo>
                  <a:lnTo>
                    <a:pt x="373265" y="1445082"/>
                  </a:lnTo>
                  <a:lnTo>
                    <a:pt x="367220" y="1449158"/>
                  </a:lnTo>
                  <a:lnTo>
                    <a:pt x="363131" y="1455216"/>
                  </a:lnTo>
                  <a:lnTo>
                    <a:pt x="361632" y="1462633"/>
                  </a:lnTo>
                  <a:lnTo>
                    <a:pt x="363131" y="1470050"/>
                  </a:lnTo>
                  <a:lnTo>
                    <a:pt x="367220" y="1476108"/>
                  </a:lnTo>
                  <a:lnTo>
                    <a:pt x="373265" y="1480185"/>
                  </a:lnTo>
                  <a:lnTo>
                    <a:pt x="380720" y="1481683"/>
                  </a:lnTo>
                  <a:lnTo>
                    <a:pt x="388137" y="1480185"/>
                  </a:lnTo>
                  <a:lnTo>
                    <a:pt x="394195" y="1476108"/>
                  </a:lnTo>
                  <a:lnTo>
                    <a:pt x="398272" y="1470050"/>
                  </a:lnTo>
                  <a:lnTo>
                    <a:pt x="399770" y="1462633"/>
                  </a:lnTo>
                  <a:close/>
                </a:path>
                <a:path w="3108959" h="2512695">
                  <a:moveTo>
                    <a:pt x="412343" y="19050"/>
                  </a:moveTo>
                  <a:lnTo>
                    <a:pt x="410845" y="11645"/>
                  </a:lnTo>
                  <a:lnTo>
                    <a:pt x="406755" y="5588"/>
                  </a:lnTo>
                  <a:lnTo>
                    <a:pt x="400710" y="1498"/>
                  </a:lnTo>
                  <a:lnTo>
                    <a:pt x="393255" y="0"/>
                  </a:lnTo>
                  <a:lnTo>
                    <a:pt x="385838" y="1498"/>
                  </a:lnTo>
                  <a:lnTo>
                    <a:pt x="379780" y="5588"/>
                  </a:lnTo>
                  <a:lnTo>
                    <a:pt x="375704" y="11645"/>
                  </a:lnTo>
                  <a:lnTo>
                    <a:pt x="374205" y="19050"/>
                  </a:lnTo>
                  <a:lnTo>
                    <a:pt x="375704" y="26466"/>
                  </a:lnTo>
                  <a:lnTo>
                    <a:pt x="379780" y="32524"/>
                  </a:lnTo>
                  <a:lnTo>
                    <a:pt x="385838" y="36614"/>
                  </a:lnTo>
                  <a:lnTo>
                    <a:pt x="393293" y="38100"/>
                  </a:lnTo>
                  <a:lnTo>
                    <a:pt x="400710" y="36614"/>
                  </a:lnTo>
                  <a:lnTo>
                    <a:pt x="406755" y="32524"/>
                  </a:lnTo>
                  <a:lnTo>
                    <a:pt x="410845" y="26466"/>
                  </a:lnTo>
                  <a:lnTo>
                    <a:pt x="412343" y="19050"/>
                  </a:lnTo>
                  <a:close/>
                </a:path>
                <a:path w="3108959" h="2512695">
                  <a:moveTo>
                    <a:pt x="429107" y="2493403"/>
                  </a:moveTo>
                  <a:lnTo>
                    <a:pt x="427609" y="2485999"/>
                  </a:lnTo>
                  <a:lnTo>
                    <a:pt x="423519" y="2479941"/>
                  </a:lnTo>
                  <a:lnTo>
                    <a:pt x="417474" y="2475852"/>
                  </a:lnTo>
                  <a:lnTo>
                    <a:pt x="410019" y="2474353"/>
                  </a:lnTo>
                  <a:lnTo>
                    <a:pt x="402602" y="2475852"/>
                  </a:lnTo>
                  <a:lnTo>
                    <a:pt x="396544" y="2479941"/>
                  </a:lnTo>
                  <a:lnTo>
                    <a:pt x="392468" y="2485999"/>
                  </a:lnTo>
                  <a:lnTo>
                    <a:pt x="390969" y="2493403"/>
                  </a:lnTo>
                  <a:lnTo>
                    <a:pt x="392468" y="2500820"/>
                  </a:lnTo>
                  <a:lnTo>
                    <a:pt x="396544" y="2506878"/>
                  </a:lnTo>
                  <a:lnTo>
                    <a:pt x="402602" y="2510967"/>
                  </a:lnTo>
                  <a:lnTo>
                    <a:pt x="410057" y="2512453"/>
                  </a:lnTo>
                  <a:lnTo>
                    <a:pt x="417474" y="2510967"/>
                  </a:lnTo>
                  <a:lnTo>
                    <a:pt x="423519" y="2506878"/>
                  </a:lnTo>
                  <a:lnTo>
                    <a:pt x="427609" y="2500820"/>
                  </a:lnTo>
                  <a:lnTo>
                    <a:pt x="429107" y="2493403"/>
                  </a:lnTo>
                  <a:close/>
                </a:path>
                <a:path w="3108959" h="2512695">
                  <a:moveTo>
                    <a:pt x="441667" y="1049832"/>
                  </a:moveTo>
                  <a:lnTo>
                    <a:pt x="440182" y="1042416"/>
                  </a:lnTo>
                  <a:lnTo>
                    <a:pt x="436092" y="1036358"/>
                  </a:lnTo>
                  <a:lnTo>
                    <a:pt x="430034" y="1032281"/>
                  </a:lnTo>
                  <a:lnTo>
                    <a:pt x="422579" y="1030782"/>
                  </a:lnTo>
                  <a:lnTo>
                    <a:pt x="415175" y="1032281"/>
                  </a:lnTo>
                  <a:lnTo>
                    <a:pt x="409117" y="1036358"/>
                  </a:lnTo>
                  <a:lnTo>
                    <a:pt x="405028" y="1042416"/>
                  </a:lnTo>
                  <a:lnTo>
                    <a:pt x="403529" y="1049832"/>
                  </a:lnTo>
                  <a:lnTo>
                    <a:pt x="405028" y="1057249"/>
                  </a:lnTo>
                  <a:lnTo>
                    <a:pt x="409117" y="1063294"/>
                  </a:lnTo>
                  <a:lnTo>
                    <a:pt x="415175" y="1067384"/>
                  </a:lnTo>
                  <a:lnTo>
                    <a:pt x="422617" y="1068882"/>
                  </a:lnTo>
                  <a:lnTo>
                    <a:pt x="430034" y="1067384"/>
                  </a:lnTo>
                  <a:lnTo>
                    <a:pt x="436092" y="1063294"/>
                  </a:lnTo>
                  <a:lnTo>
                    <a:pt x="440182" y="1057249"/>
                  </a:lnTo>
                  <a:lnTo>
                    <a:pt x="441667" y="1049832"/>
                  </a:lnTo>
                  <a:close/>
                </a:path>
                <a:path w="3108959" h="2512695">
                  <a:moveTo>
                    <a:pt x="476008" y="1462633"/>
                  </a:moveTo>
                  <a:lnTo>
                    <a:pt x="474510" y="1455216"/>
                  </a:lnTo>
                  <a:lnTo>
                    <a:pt x="470433" y="1449158"/>
                  </a:lnTo>
                  <a:lnTo>
                    <a:pt x="464375" y="1445082"/>
                  </a:lnTo>
                  <a:lnTo>
                    <a:pt x="456920" y="1443583"/>
                  </a:lnTo>
                  <a:lnTo>
                    <a:pt x="449503" y="1445082"/>
                  </a:lnTo>
                  <a:lnTo>
                    <a:pt x="443458" y="1449158"/>
                  </a:lnTo>
                  <a:lnTo>
                    <a:pt x="439369" y="1455216"/>
                  </a:lnTo>
                  <a:lnTo>
                    <a:pt x="437870" y="1462633"/>
                  </a:lnTo>
                  <a:lnTo>
                    <a:pt x="439369" y="1470050"/>
                  </a:lnTo>
                  <a:lnTo>
                    <a:pt x="443458" y="1476108"/>
                  </a:lnTo>
                  <a:lnTo>
                    <a:pt x="449503" y="1480185"/>
                  </a:lnTo>
                  <a:lnTo>
                    <a:pt x="456958" y="1481683"/>
                  </a:lnTo>
                  <a:lnTo>
                    <a:pt x="464375" y="1480185"/>
                  </a:lnTo>
                  <a:lnTo>
                    <a:pt x="470433" y="1476108"/>
                  </a:lnTo>
                  <a:lnTo>
                    <a:pt x="474510" y="1470050"/>
                  </a:lnTo>
                  <a:lnTo>
                    <a:pt x="476008" y="1462633"/>
                  </a:lnTo>
                  <a:close/>
                </a:path>
                <a:path w="3108959" h="2512695">
                  <a:moveTo>
                    <a:pt x="488581" y="19050"/>
                  </a:moveTo>
                  <a:lnTo>
                    <a:pt x="487083" y="11645"/>
                  </a:lnTo>
                  <a:lnTo>
                    <a:pt x="482993" y="5588"/>
                  </a:lnTo>
                  <a:lnTo>
                    <a:pt x="476948" y="1498"/>
                  </a:lnTo>
                  <a:lnTo>
                    <a:pt x="469493" y="0"/>
                  </a:lnTo>
                  <a:lnTo>
                    <a:pt x="462076" y="1498"/>
                  </a:lnTo>
                  <a:lnTo>
                    <a:pt x="456018" y="5588"/>
                  </a:lnTo>
                  <a:lnTo>
                    <a:pt x="451942" y="11645"/>
                  </a:lnTo>
                  <a:lnTo>
                    <a:pt x="450443" y="19050"/>
                  </a:lnTo>
                  <a:lnTo>
                    <a:pt x="451942" y="26466"/>
                  </a:lnTo>
                  <a:lnTo>
                    <a:pt x="456018" y="32524"/>
                  </a:lnTo>
                  <a:lnTo>
                    <a:pt x="462076" y="36614"/>
                  </a:lnTo>
                  <a:lnTo>
                    <a:pt x="469531" y="38100"/>
                  </a:lnTo>
                  <a:lnTo>
                    <a:pt x="476948" y="36614"/>
                  </a:lnTo>
                  <a:lnTo>
                    <a:pt x="482993" y="32524"/>
                  </a:lnTo>
                  <a:lnTo>
                    <a:pt x="487083" y="26466"/>
                  </a:lnTo>
                  <a:lnTo>
                    <a:pt x="488581" y="19050"/>
                  </a:lnTo>
                  <a:close/>
                </a:path>
                <a:path w="3108959" h="2512695">
                  <a:moveTo>
                    <a:pt x="505345" y="2493403"/>
                  </a:moveTo>
                  <a:lnTo>
                    <a:pt x="503847" y="2485999"/>
                  </a:lnTo>
                  <a:lnTo>
                    <a:pt x="499757" y="2479941"/>
                  </a:lnTo>
                  <a:lnTo>
                    <a:pt x="493712" y="2475852"/>
                  </a:lnTo>
                  <a:lnTo>
                    <a:pt x="486257" y="2474353"/>
                  </a:lnTo>
                  <a:lnTo>
                    <a:pt x="478840" y="2475852"/>
                  </a:lnTo>
                  <a:lnTo>
                    <a:pt x="472782" y="2479941"/>
                  </a:lnTo>
                  <a:lnTo>
                    <a:pt x="468706" y="2485999"/>
                  </a:lnTo>
                  <a:lnTo>
                    <a:pt x="467207" y="2493403"/>
                  </a:lnTo>
                  <a:lnTo>
                    <a:pt x="468706" y="2500820"/>
                  </a:lnTo>
                  <a:lnTo>
                    <a:pt x="472782" y="2506878"/>
                  </a:lnTo>
                  <a:lnTo>
                    <a:pt x="478840" y="2510967"/>
                  </a:lnTo>
                  <a:lnTo>
                    <a:pt x="486295" y="2512453"/>
                  </a:lnTo>
                  <a:lnTo>
                    <a:pt x="493712" y="2510967"/>
                  </a:lnTo>
                  <a:lnTo>
                    <a:pt x="499757" y="2506878"/>
                  </a:lnTo>
                  <a:lnTo>
                    <a:pt x="503847" y="2500820"/>
                  </a:lnTo>
                  <a:lnTo>
                    <a:pt x="505345" y="2493403"/>
                  </a:lnTo>
                  <a:close/>
                </a:path>
                <a:path w="3108959" h="2512695">
                  <a:moveTo>
                    <a:pt x="517906" y="1049832"/>
                  </a:moveTo>
                  <a:lnTo>
                    <a:pt x="516420" y="1042416"/>
                  </a:lnTo>
                  <a:lnTo>
                    <a:pt x="512330" y="1036358"/>
                  </a:lnTo>
                  <a:lnTo>
                    <a:pt x="506272" y="1032281"/>
                  </a:lnTo>
                  <a:lnTo>
                    <a:pt x="498817" y="1030782"/>
                  </a:lnTo>
                  <a:lnTo>
                    <a:pt x="491413" y="1032281"/>
                  </a:lnTo>
                  <a:lnTo>
                    <a:pt x="485355" y="1036358"/>
                  </a:lnTo>
                  <a:lnTo>
                    <a:pt x="481266" y="1042416"/>
                  </a:lnTo>
                  <a:lnTo>
                    <a:pt x="479767" y="1049832"/>
                  </a:lnTo>
                  <a:lnTo>
                    <a:pt x="481266" y="1057249"/>
                  </a:lnTo>
                  <a:lnTo>
                    <a:pt x="485355" y="1063294"/>
                  </a:lnTo>
                  <a:lnTo>
                    <a:pt x="491413" y="1067384"/>
                  </a:lnTo>
                  <a:lnTo>
                    <a:pt x="498856" y="1068882"/>
                  </a:lnTo>
                  <a:lnTo>
                    <a:pt x="506272" y="1067384"/>
                  </a:lnTo>
                  <a:lnTo>
                    <a:pt x="512330" y="1063294"/>
                  </a:lnTo>
                  <a:lnTo>
                    <a:pt x="516420" y="1057249"/>
                  </a:lnTo>
                  <a:lnTo>
                    <a:pt x="517906" y="1049832"/>
                  </a:lnTo>
                  <a:close/>
                </a:path>
                <a:path w="3108959" h="2512695">
                  <a:moveTo>
                    <a:pt x="552246" y="1462633"/>
                  </a:moveTo>
                  <a:lnTo>
                    <a:pt x="550748" y="1455216"/>
                  </a:lnTo>
                  <a:lnTo>
                    <a:pt x="546671" y="1449158"/>
                  </a:lnTo>
                  <a:lnTo>
                    <a:pt x="540613" y="1445082"/>
                  </a:lnTo>
                  <a:lnTo>
                    <a:pt x="533158" y="1443583"/>
                  </a:lnTo>
                  <a:lnTo>
                    <a:pt x="525741" y="1445082"/>
                  </a:lnTo>
                  <a:lnTo>
                    <a:pt x="519696" y="1449158"/>
                  </a:lnTo>
                  <a:lnTo>
                    <a:pt x="515607" y="1455216"/>
                  </a:lnTo>
                  <a:lnTo>
                    <a:pt x="514108" y="1462633"/>
                  </a:lnTo>
                  <a:lnTo>
                    <a:pt x="515607" y="1470050"/>
                  </a:lnTo>
                  <a:lnTo>
                    <a:pt x="519696" y="1476108"/>
                  </a:lnTo>
                  <a:lnTo>
                    <a:pt x="525741" y="1480185"/>
                  </a:lnTo>
                  <a:lnTo>
                    <a:pt x="533196" y="1481683"/>
                  </a:lnTo>
                  <a:lnTo>
                    <a:pt x="540613" y="1480185"/>
                  </a:lnTo>
                  <a:lnTo>
                    <a:pt x="546671" y="1476108"/>
                  </a:lnTo>
                  <a:lnTo>
                    <a:pt x="550748" y="1470050"/>
                  </a:lnTo>
                  <a:lnTo>
                    <a:pt x="552246" y="1462633"/>
                  </a:lnTo>
                  <a:close/>
                </a:path>
                <a:path w="3108959" h="2512695">
                  <a:moveTo>
                    <a:pt x="564819" y="19050"/>
                  </a:moveTo>
                  <a:lnTo>
                    <a:pt x="563321" y="11645"/>
                  </a:lnTo>
                  <a:lnTo>
                    <a:pt x="559231" y="5588"/>
                  </a:lnTo>
                  <a:lnTo>
                    <a:pt x="553186" y="1498"/>
                  </a:lnTo>
                  <a:lnTo>
                    <a:pt x="545731" y="0"/>
                  </a:lnTo>
                  <a:lnTo>
                    <a:pt x="538314" y="1498"/>
                  </a:lnTo>
                  <a:lnTo>
                    <a:pt x="532257" y="5588"/>
                  </a:lnTo>
                  <a:lnTo>
                    <a:pt x="528180" y="11645"/>
                  </a:lnTo>
                  <a:lnTo>
                    <a:pt x="526681" y="19050"/>
                  </a:lnTo>
                  <a:lnTo>
                    <a:pt x="528180" y="26466"/>
                  </a:lnTo>
                  <a:lnTo>
                    <a:pt x="532257" y="32524"/>
                  </a:lnTo>
                  <a:lnTo>
                    <a:pt x="538314" y="36614"/>
                  </a:lnTo>
                  <a:lnTo>
                    <a:pt x="545769" y="38100"/>
                  </a:lnTo>
                  <a:lnTo>
                    <a:pt x="553186" y="36614"/>
                  </a:lnTo>
                  <a:lnTo>
                    <a:pt x="559231" y="32524"/>
                  </a:lnTo>
                  <a:lnTo>
                    <a:pt x="563321" y="26466"/>
                  </a:lnTo>
                  <a:lnTo>
                    <a:pt x="564819" y="19050"/>
                  </a:lnTo>
                  <a:close/>
                </a:path>
                <a:path w="3108959" h="2512695">
                  <a:moveTo>
                    <a:pt x="581583" y="2493403"/>
                  </a:moveTo>
                  <a:lnTo>
                    <a:pt x="580085" y="2485999"/>
                  </a:lnTo>
                  <a:lnTo>
                    <a:pt x="575995" y="2479941"/>
                  </a:lnTo>
                  <a:lnTo>
                    <a:pt x="569950" y="2475852"/>
                  </a:lnTo>
                  <a:lnTo>
                    <a:pt x="562495" y="2474353"/>
                  </a:lnTo>
                  <a:lnTo>
                    <a:pt x="555078" y="2475852"/>
                  </a:lnTo>
                  <a:lnTo>
                    <a:pt x="549021" y="2479941"/>
                  </a:lnTo>
                  <a:lnTo>
                    <a:pt x="544944" y="2485999"/>
                  </a:lnTo>
                  <a:lnTo>
                    <a:pt x="543445" y="2493403"/>
                  </a:lnTo>
                  <a:lnTo>
                    <a:pt x="544944" y="2500820"/>
                  </a:lnTo>
                  <a:lnTo>
                    <a:pt x="549021" y="2506878"/>
                  </a:lnTo>
                  <a:lnTo>
                    <a:pt x="555078" y="2510967"/>
                  </a:lnTo>
                  <a:lnTo>
                    <a:pt x="562533" y="2512453"/>
                  </a:lnTo>
                  <a:lnTo>
                    <a:pt x="569950" y="2510967"/>
                  </a:lnTo>
                  <a:lnTo>
                    <a:pt x="575995" y="2506878"/>
                  </a:lnTo>
                  <a:lnTo>
                    <a:pt x="580085" y="2500820"/>
                  </a:lnTo>
                  <a:lnTo>
                    <a:pt x="581583" y="2493403"/>
                  </a:lnTo>
                  <a:close/>
                </a:path>
                <a:path w="3108959" h="2512695">
                  <a:moveTo>
                    <a:pt x="594144" y="1049832"/>
                  </a:moveTo>
                  <a:lnTo>
                    <a:pt x="592658" y="1042416"/>
                  </a:lnTo>
                  <a:lnTo>
                    <a:pt x="588568" y="1036358"/>
                  </a:lnTo>
                  <a:lnTo>
                    <a:pt x="582510" y="1032281"/>
                  </a:lnTo>
                  <a:lnTo>
                    <a:pt x="575056" y="1030782"/>
                  </a:lnTo>
                  <a:lnTo>
                    <a:pt x="567651" y="1032281"/>
                  </a:lnTo>
                  <a:lnTo>
                    <a:pt x="561594" y="1036358"/>
                  </a:lnTo>
                  <a:lnTo>
                    <a:pt x="557504" y="1042416"/>
                  </a:lnTo>
                  <a:lnTo>
                    <a:pt x="556006" y="1049832"/>
                  </a:lnTo>
                  <a:lnTo>
                    <a:pt x="557504" y="1057249"/>
                  </a:lnTo>
                  <a:lnTo>
                    <a:pt x="561594" y="1063294"/>
                  </a:lnTo>
                  <a:lnTo>
                    <a:pt x="567651" y="1067384"/>
                  </a:lnTo>
                  <a:lnTo>
                    <a:pt x="575094" y="1068882"/>
                  </a:lnTo>
                  <a:lnTo>
                    <a:pt x="582510" y="1067384"/>
                  </a:lnTo>
                  <a:lnTo>
                    <a:pt x="588568" y="1063294"/>
                  </a:lnTo>
                  <a:lnTo>
                    <a:pt x="592658" y="1057249"/>
                  </a:lnTo>
                  <a:lnTo>
                    <a:pt x="594144" y="1049832"/>
                  </a:lnTo>
                  <a:close/>
                </a:path>
                <a:path w="3108959" h="2512695">
                  <a:moveTo>
                    <a:pt x="628484" y="1462633"/>
                  </a:moveTo>
                  <a:lnTo>
                    <a:pt x="626986" y="1455216"/>
                  </a:lnTo>
                  <a:lnTo>
                    <a:pt x="622909" y="1449158"/>
                  </a:lnTo>
                  <a:lnTo>
                    <a:pt x="616851" y="1445082"/>
                  </a:lnTo>
                  <a:lnTo>
                    <a:pt x="609396" y="1443583"/>
                  </a:lnTo>
                  <a:lnTo>
                    <a:pt x="601980" y="1445082"/>
                  </a:lnTo>
                  <a:lnTo>
                    <a:pt x="595934" y="1449158"/>
                  </a:lnTo>
                  <a:lnTo>
                    <a:pt x="591845" y="1455216"/>
                  </a:lnTo>
                  <a:lnTo>
                    <a:pt x="590346" y="1462633"/>
                  </a:lnTo>
                  <a:lnTo>
                    <a:pt x="591845" y="1470050"/>
                  </a:lnTo>
                  <a:lnTo>
                    <a:pt x="595934" y="1476108"/>
                  </a:lnTo>
                  <a:lnTo>
                    <a:pt x="601980" y="1480185"/>
                  </a:lnTo>
                  <a:lnTo>
                    <a:pt x="609434" y="1481683"/>
                  </a:lnTo>
                  <a:lnTo>
                    <a:pt x="616851" y="1480185"/>
                  </a:lnTo>
                  <a:lnTo>
                    <a:pt x="622909" y="1476108"/>
                  </a:lnTo>
                  <a:lnTo>
                    <a:pt x="626986" y="1470050"/>
                  </a:lnTo>
                  <a:lnTo>
                    <a:pt x="628484" y="1462633"/>
                  </a:lnTo>
                  <a:close/>
                </a:path>
                <a:path w="3108959" h="2512695">
                  <a:moveTo>
                    <a:pt x="641057" y="19050"/>
                  </a:moveTo>
                  <a:lnTo>
                    <a:pt x="639559" y="11645"/>
                  </a:lnTo>
                  <a:lnTo>
                    <a:pt x="635469" y="5588"/>
                  </a:lnTo>
                  <a:lnTo>
                    <a:pt x="629424" y="1498"/>
                  </a:lnTo>
                  <a:lnTo>
                    <a:pt x="621969" y="0"/>
                  </a:lnTo>
                  <a:lnTo>
                    <a:pt x="614553" y="1498"/>
                  </a:lnTo>
                  <a:lnTo>
                    <a:pt x="608495" y="5588"/>
                  </a:lnTo>
                  <a:lnTo>
                    <a:pt x="604418" y="11645"/>
                  </a:lnTo>
                  <a:lnTo>
                    <a:pt x="602919" y="19050"/>
                  </a:lnTo>
                  <a:lnTo>
                    <a:pt x="604418" y="26466"/>
                  </a:lnTo>
                  <a:lnTo>
                    <a:pt x="608495" y="32524"/>
                  </a:lnTo>
                  <a:lnTo>
                    <a:pt x="614553" y="36614"/>
                  </a:lnTo>
                  <a:lnTo>
                    <a:pt x="622007" y="38100"/>
                  </a:lnTo>
                  <a:lnTo>
                    <a:pt x="629424" y="36614"/>
                  </a:lnTo>
                  <a:lnTo>
                    <a:pt x="635469" y="32524"/>
                  </a:lnTo>
                  <a:lnTo>
                    <a:pt x="639559" y="26466"/>
                  </a:lnTo>
                  <a:lnTo>
                    <a:pt x="641057" y="19050"/>
                  </a:lnTo>
                  <a:close/>
                </a:path>
                <a:path w="3108959" h="2512695">
                  <a:moveTo>
                    <a:pt x="657821" y="2493403"/>
                  </a:moveTo>
                  <a:lnTo>
                    <a:pt x="656323" y="2485999"/>
                  </a:lnTo>
                  <a:lnTo>
                    <a:pt x="652233" y="2479941"/>
                  </a:lnTo>
                  <a:lnTo>
                    <a:pt x="646188" y="2475852"/>
                  </a:lnTo>
                  <a:lnTo>
                    <a:pt x="638733" y="2474353"/>
                  </a:lnTo>
                  <a:lnTo>
                    <a:pt x="631317" y="2475852"/>
                  </a:lnTo>
                  <a:lnTo>
                    <a:pt x="625259" y="2479941"/>
                  </a:lnTo>
                  <a:lnTo>
                    <a:pt x="621182" y="2485999"/>
                  </a:lnTo>
                  <a:lnTo>
                    <a:pt x="619683" y="2493403"/>
                  </a:lnTo>
                  <a:lnTo>
                    <a:pt x="621182" y="2500820"/>
                  </a:lnTo>
                  <a:lnTo>
                    <a:pt x="625259" y="2506878"/>
                  </a:lnTo>
                  <a:lnTo>
                    <a:pt x="631317" y="2510967"/>
                  </a:lnTo>
                  <a:lnTo>
                    <a:pt x="638771" y="2512453"/>
                  </a:lnTo>
                  <a:lnTo>
                    <a:pt x="646188" y="2510967"/>
                  </a:lnTo>
                  <a:lnTo>
                    <a:pt x="652233" y="2506878"/>
                  </a:lnTo>
                  <a:lnTo>
                    <a:pt x="656323" y="2500820"/>
                  </a:lnTo>
                  <a:lnTo>
                    <a:pt x="657821" y="2493403"/>
                  </a:lnTo>
                  <a:close/>
                </a:path>
                <a:path w="3108959" h="2512695">
                  <a:moveTo>
                    <a:pt x="670382" y="1049832"/>
                  </a:moveTo>
                  <a:lnTo>
                    <a:pt x="668896" y="1042416"/>
                  </a:lnTo>
                  <a:lnTo>
                    <a:pt x="664806" y="1036358"/>
                  </a:lnTo>
                  <a:lnTo>
                    <a:pt x="658749" y="1032281"/>
                  </a:lnTo>
                  <a:lnTo>
                    <a:pt x="651294" y="1030782"/>
                  </a:lnTo>
                  <a:lnTo>
                    <a:pt x="643890" y="1032281"/>
                  </a:lnTo>
                  <a:lnTo>
                    <a:pt x="637832" y="1036358"/>
                  </a:lnTo>
                  <a:lnTo>
                    <a:pt x="633742" y="1042416"/>
                  </a:lnTo>
                  <a:lnTo>
                    <a:pt x="632244" y="1049832"/>
                  </a:lnTo>
                  <a:lnTo>
                    <a:pt x="633742" y="1057249"/>
                  </a:lnTo>
                  <a:lnTo>
                    <a:pt x="637832" y="1063294"/>
                  </a:lnTo>
                  <a:lnTo>
                    <a:pt x="643890" y="1067384"/>
                  </a:lnTo>
                  <a:lnTo>
                    <a:pt x="651332" y="1068882"/>
                  </a:lnTo>
                  <a:lnTo>
                    <a:pt x="658749" y="1067384"/>
                  </a:lnTo>
                  <a:lnTo>
                    <a:pt x="664806" y="1063294"/>
                  </a:lnTo>
                  <a:lnTo>
                    <a:pt x="668896" y="1057249"/>
                  </a:lnTo>
                  <a:lnTo>
                    <a:pt x="670382" y="1049832"/>
                  </a:lnTo>
                  <a:close/>
                </a:path>
                <a:path w="3108959" h="2512695">
                  <a:moveTo>
                    <a:pt x="704723" y="1462633"/>
                  </a:moveTo>
                  <a:lnTo>
                    <a:pt x="703224" y="1455216"/>
                  </a:lnTo>
                  <a:lnTo>
                    <a:pt x="699147" y="1449158"/>
                  </a:lnTo>
                  <a:lnTo>
                    <a:pt x="693089" y="1445082"/>
                  </a:lnTo>
                  <a:lnTo>
                    <a:pt x="685634" y="1443583"/>
                  </a:lnTo>
                  <a:lnTo>
                    <a:pt x="678218" y="1445082"/>
                  </a:lnTo>
                  <a:lnTo>
                    <a:pt x="672172" y="1449158"/>
                  </a:lnTo>
                  <a:lnTo>
                    <a:pt x="668083" y="1455216"/>
                  </a:lnTo>
                  <a:lnTo>
                    <a:pt x="666584" y="1462633"/>
                  </a:lnTo>
                  <a:lnTo>
                    <a:pt x="668083" y="1470050"/>
                  </a:lnTo>
                  <a:lnTo>
                    <a:pt x="672172" y="1476108"/>
                  </a:lnTo>
                  <a:lnTo>
                    <a:pt x="678218" y="1480185"/>
                  </a:lnTo>
                  <a:lnTo>
                    <a:pt x="685673" y="1481683"/>
                  </a:lnTo>
                  <a:lnTo>
                    <a:pt x="693089" y="1480185"/>
                  </a:lnTo>
                  <a:lnTo>
                    <a:pt x="699147" y="1476108"/>
                  </a:lnTo>
                  <a:lnTo>
                    <a:pt x="703224" y="1470050"/>
                  </a:lnTo>
                  <a:lnTo>
                    <a:pt x="704723" y="1462633"/>
                  </a:lnTo>
                  <a:close/>
                </a:path>
                <a:path w="3108959" h="2512695">
                  <a:moveTo>
                    <a:pt x="717296" y="19050"/>
                  </a:moveTo>
                  <a:lnTo>
                    <a:pt x="715797" y="11645"/>
                  </a:lnTo>
                  <a:lnTo>
                    <a:pt x="711708" y="5588"/>
                  </a:lnTo>
                  <a:lnTo>
                    <a:pt x="705662" y="1498"/>
                  </a:lnTo>
                  <a:lnTo>
                    <a:pt x="698207" y="0"/>
                  </a:lnTo>
                  <a:lnTo>
                    <a:pt x="690791" y="1498"/>
                  </a:lnTo>
                  <a:lnTo>
                    <a:pt x="684733" y="5588"/>
                  </a:lnTo>
                  <a:lnTo>
                    <a:pt x="680656" y="11645"/>
                  </a:lnTo>
                  <a:lnTo>
                    <a:pt x="679157" y="19050"/>
                  </a:lnTo>
                  <a:lnTo>
                    <a:pt x="680656" y="26466"/>
                  </a:lnTo>
                  <a:lnTo>
                    <a:pt x="684733" y="32524"/>
                  </a:lnTo>
                  <a:lnTo>
                    <a:pt x="690791" y="36614"/>
                  </a:lnTo>
                  <a:lnTo>
                    <a:pt x="698246" y="38100"/>
                  </a:lnTo>
                  <a:lnTo>
                    <a:pt x="705662" y="36614"/>
                  </a:lnTo>
                  <a:lnTo>
                    <a:pt x="711708" y="32524"/>
                  </a:lnTo>
                  <a:lnTo>
                    <a:pt x="715797" y="26466"/>
                  </a:lnTo>
                  <a:lnTo>
                    <a:pt x="717296" y="19050"/>
                  </a:lnTo>
                  <a:close/>
                </a:path>
                <a:path w="3108959" h="2512695">
                  <a:moveTo>
                    <a:pt x="734060" y="2493403"/>
                  </a:moveTo>
                  <a:lnTo>
                    <a:pt x="732561" y="2485999"/>
                  </a:lnTo>
                  <a:lnTo>
                    <a:pt x="728472" y="2479941"/>
                  </a:lnTo>
                  <a:lnTo>
                    <a:pt x="722426" y="2475852"/>
                  </a:lnTo>
                  <a:lnTo>
                    <a:pt x="714971" y="2474353"/>
                  </a:lnTo>
                  <a:lnTo>
                    <a:pt x="707555" y="2475852"/>
                  </a:lnTo>
                  <a:lnTo>
                    <a:pt x="701497" y="2479941"/>
                  </a:lnTo>
                  <a:lnTo>
                    <a:pt x="697420" y="2485999"/>
                  </a:lnTo>
                  <a:lnTo>
                    <a:pt x="695921" y="2493403"/>
                  </a:lnTo>
                  <a:lnTo>
                    <a:pt x="697420" y="2500820"/>
                  </a:lnTo>
                  <a:lnTo>
                    <a:pt x="701497" y="2506878"/>
                  </a:lnTo>
                  <a:lnTo>
                    <a:pt x="707555" y="2510967"/>
                  </a:lnTo>
                  <a:lnTo>
                    <a:pt x="715010" y="2512453"/>
                  </a:lnTo>
                  <a:lnTo>
                    <a:pt x="722426" y="2510967"/>
                  </a:lnTo>
                  <a:lnTo>
                    <a:pt x="728472" y="2506878"/>
                  </a:lnTo>
                  <a:lnTo>
                    <a:pt x="732561" y="2500820"/>
                  </a:lnTo>
                  <a:lnTo>
                    <a:pt x="734060" y="2493403"/>
                  </a:lnTo>
                  <a:close/>
                </a:path>
                <a:path w="3108959" h="2512695">
                  <a:moveTo>
                    <a:pt x="746620" y="1049832"/>
                  </a:moveTo>
                  <a:lnTo>
                    <a:pt x="745134" y="1042416"/>
                  </a:lnTo>
                  <a:lnTo>
                    <a:pt x="741045" y="1036358"/>
                  </a:lnTo>
                  <a:lnTo>
                    <a:pt x="734987" y="1032281"/>
                  </a:lnTo>
                  <a:lnTo>
                    <a:pt x="727532" y="1030782"/>
                  </a:lnTo>
                  <a:lnTo>
                    <a:pt x="720128" y="1032281"/>
                  </a:lnTo>
                  <a:lnTo>
                    <a:pt x="714070" y="1036358"/>
                  </a:lnTo>
                  <a:lnTo>
                    <a:pt x="709980" y="1042416"/>
                  </a:lnTo>
                  <a:lnTo>
                    <a:pt x="708482" y="1049832"/>
                  </a:lnTo>
                  <a:lnTo>
                    <a:pt x="709980" y="1057249"/>
                  </a:lnTo>
                  <a:lnTo>
                    <a:pt x="714070" y="1063294"/>
                  </a:lnTo>
                  <a:lnTo>
                    <a:pt x="720128" y="1067384"/>
                  </a:lnTo>
                  <a:lnTo>
                    <a:pt x="727570" y="1068882"/>
                  </a:lnTo>
                  <a:lnTo>
                    <a:pt x="734987" y="1067384"/>
                  </a:lnTo>
                  <a:lnTo>
                    <a:pt x="741045" y="1063294"/>
                  </a:lnTo>
                  <a:lnTo>
                    <a:pt x="745134" y="1057249"/>
                  </a:lnTo>
                  <a:lnTo>
                    <a:pt x="746620" y="1049832"/>
                  </a:lnTo>
                  <a:close/>
                </a:path>
                <a:path w="3108959" h="2512695">
                  <a:moveTo>
                    <a:pt x="780961" y="1462633"/>
                  </a:moveTo>
                  <a:lnTo>
                    <a:pt x="779462" y="1455216"/>
                  </a:lnTo>
                  <a:lnTo>
                    <a:pt x="775385" y="1449158"/>
                  </a:lnTo>
                  <a:lnTo>
                    <a:pt x="769327" y="1445082"/>
                  </a:lnTo>
                  <a:lnTo>
                    <a:pt x="761873" y="1443583"/>
                  </a:lnTo>
                  <a:lnTo>
                    <a:pt x="754456" y="1445082"/>
                  </a:lnTo>
                  <a:lnTo>
                    <a:pt x="748411" y="1449158"/>
                  </a:lnTo>
                  <a:lnTo>
                    <a:pt x="744321" y="1455216"/>
                  </a:lnTo>
                  <a:lnTo>
                    <a:pt x="742823" y="1462633"/>
                  </a:lnTo>
                  <a:lnTo>
                    <a:pt x="744321" y="1470050"/>
                  </a:lnTo>
                  <a:lnTo>
                    <a:pt x="748411" y="1476108"/>
                  </a:lnTo>
                  <a:lnTo>
                    <a:pt x="754456" y="1480185"/>
                  </a:lnTo>
                  <a:lnTo>
                    <a:pt x="761911" y="1481683"/>
                  </a:lnTo>
                  <a:lnTo>
                    <a:pt x="769327" y="1480185"/>
                  </a:lnTo>
                  <a:lnTo>
                    <a:pt x="775385" y="1476108"/>
                  </a:lnTo>
                  <a:lnTo>
                    <a:pt x="779462" y="1470050"/>
                  </a:lnTo>
                  <a:lnTo>
                    <a:pt x="780961" y="1462633"/>
                  </a:lnTo>
                  <a:close/>
                </a:path>
                <a:path w="3108959" h="2512695">
                  <a:moveTo>
                    <a:pt x="793534" y="19050"/>
                  </a:moveTo>
                  <a:lnTo>
                    <a:pt x="792035" y="11645"/>
                  </a:lnTo>
                  <a:lnTo>
                    <a:pt x="787946" y="5588"/>
                  </a:lnTo>
                  <a:lnTo>
                    <a:pt x="781900" y="1498"/>
                  </a:lnTo>
                  <a:lnTo>
                    <a:pt x="774446" y="0"/>
                  </a:lnTo>
                  <a:lnTo>
                    <a:pt x="767029" y="1498"/>
                  </a:lnTo>
                  <a:lnTo>
                    <a:pt x="760971" y="5588"/>
                  </a:lnTo>
                  <a:lnTo>
                    <a:pt x="756894" y="11645"/>
                  </a:lnTo>
                  <a:lnTo>
                    <a:pt x="755396" y="19050"/>
                  </a:lnTo>
                  <a:lnTo>
                    <a:pt x="756894" y="26466"/>
                  </a:lnTo>
                  <a:lnTo>
                    <a:pt x="760971" y="32524"/>
                  </a:lnTo>
                  <a:lnTo>
                    <a:pt x="767029" y="36614"/>
                  </a:lnTo>
                  <a:lnTo>
                    <a:pt x="774484" y="38100"/>
                  </a:lnTo>
                  <a:lnTo>
                    <a:pt x="781900" y="36614"/>
                  </a:lnTo>
                  <a:lnTo>
                    <a:pt x="787946" y="32524"/>
                  </a:lnTo>
                  <a:lnTo>
                    <a:pt x="792035" y="26466"/>
                  </a:lnTo>
                  <a:lnTo>
                    <a:pt x="793534" y="19050"/>
                  </a:lnTo>
                  <a:close/>
                </a:path>
                <a:path w="3108959" h="2512695">
                  <a:moveTo>
                    <a:pt x="810298" y="2493403"/>
                  </a:moveTo>
                  <a:lnTo>
                    <a:pt x="808799" y="2485999"/>
                  </a:lnTo>
                  <a:lnTo>
                    <a:pt x="804710" y="2479941"/>
                  </a:lnTo>
                  <a:lnTo>
                    <a:pt x="798664" y="2475852"/>
                  </a:lnTo>
                  <a:lnTo>
                    <a:pt x="791210" y="2474353"/>
                  </a:lnTo>
                  <a:lnTo>
                    <a:pt x="783793" y="2475852"/>
                  </a:lnTo>
                  <a:lnTo>
                    <a:pt x="777735" y="2479941"/>
                  </a:lnTo>
                  <a:lnTo>
                    <a:pt x="773658" y="2485999"/>
                  </a:lnTo>
                  <a:lnTo>
                    <a:pt x="772160" y="2493403"/>
                  </a:lnTo>
                  <a:lnTo>
                    <a:pt x="773658" y="2500820"/>
                  </a:lnTo>
                  <a:lnTo>
                    <a:pt x="777735" y="2506878"/>
                  </a:lnTo>
                  <a:lnTo>
                    <a:pt x="783793" y="2510967"/>
                  </a:lnTo>
                  <a:lnTo>
                    <a:pt x="791248" y="2512453"/>
                  </a:lnTo>
                  <a:lnTo>
                    <a:pt x="798664" y="2510967"/>
                  </a:lnTo>
                  <a:lnTo>
                    <a:pt x="804710" y="2506878"/>
                  </a:lnTo>
                  <a:lnTo>
                    <a:pt x="808799" y="2500820"/>
                  </a:lnTo>
                  <a:lnTo>
                    <a:pt x="810298" y="2493403"/>
                  </a:lnTo>
                  <a:close/>
                </a:path>
                <a:path w="3108959" h="2512695">
                  <a:moveTo>
                    <a:pt x="822858" y="1049832"/>
                  </a:moveTo>
                  <a:lnTo>
                    <a:pt x="821372" y="1042416"/>
                  </a:lnTo>
                  <a:lnTo>
                    <a:pt x="817283" y="1036358"/>
                  </a:lnTo>
                  <a:lnTo>
                    <a:pt x="811225" y="1032281"/>
                  </a:lnTo>
                  <a:lnTo>
                    <a:pt x="803770" y="1030782"/>
                  </a:lnTo>
                  <a:lnTo>
                    <a:pt x="796366" y="1032281"/>
                  </a:lnTo>
                  <a:lnTo>
                    <a:pt x="790308" y="1036358"/>
                  </a:lnTo>
                  <a:lnTo>
                    <a:pt x="786218" y="1042416"/>
                  </a:lnTo>
                  <a:lnTo>
                    <a:pt x="784720" y="1049832"/>
                  </a:lnTo>
                  <a:lnTo>
                    <a:pt x="786218" y="1057249"/>
                  </a:lnTo>
                  <a:lnTo>
                    <a:pt x="790308" y="1063294"/>
                  </a:lnTo>
                  <a:lnTo>
                    <a:pt x="796366" y="1067384"/>
                  </a:lnTo>
                  <a:lnTo>
                    <a:pt x="803808" y="1068882"/>
                  </a:lnTo>
                  <a:lnTo>
                    <a:pt x="811225" y="1067384"/>
                  </a:lnTo>
                  <a:lnTo>
                    <a:pt x="817283" y="1063294"/>
                  </a:lnTo>
                  <a:lnTo>
                    <a:pt x="821372" y="1057249"/>
                  </a:lnTo>
                  <a:lnTo>
                    <a:pt x="822858" y="1049832"/>
                  </a:lnTo>
                  <a:close/>
                </a:path>
                <a:path w="3108959" h="2512695">
                  <a:moveTo>
                    <a:pt x="857199" y="1462633"/>
                  </a:moveTo>
                  <a:lnTo>
                    <a:pt x="855700" y="1455216"/>
                  </a:lnTo>
                  <a:lnTo>
                    <a:pt x="851623" y="1449158"/>
                  </a:lnTo>
                  <a:lnTo>
                    <a:pt x="845566" y="1445082"/>
                  </a:lnTo>
                  <a:lnTo>
                    <a:pt x="838111" y="1443583"/>
                  </a:lnTo>
                  <a:lnTo>
                    <a:pt x="830694" y="1445082"/>
                  </a:lnTo>
                  <a:lnTo>
                    <a:pt x="824649" y="1449158"/>
                  </a:lnTo>
                  <a:lnTo>
                    <a:pt x="820559" y="1455216"/>
                  </a:lnTo>
                  <a:lnTo>
                    <a:pt x="819061" y="1462633"/>
                  </a:lnTo>
                  <a:lnTo>
                    <a:pt x="820559" y="1470050"/>
                  </a:lnTo>
                  <a:lnTo>
                    <a:pt x="824649" y="1476108"/>
                  </a:lnTo>
                  <a:lnTo>
                    <a:pt x="830694" y="1480185"/>
                  </a:lnTo>
                  <a:lnTo>
                    <a:pt x="838149" y="1481683"/>
                  </a:lnTo>
                  <a:lnTo>
                    <a:pt x="845566" y="1480185"/>
                  </a:lnTo>
                  <a:lnTo>
                    <a:pt x="851623" y="1476108"/>
                  </a:lnTo>
                  <a:lnTo>
                    <a:pt x="855700" y="1470050"/>
                  </a:lnTo>
                  <a:lnTo>
                    <a:pt x="857199" y="1462633"/>
                  </a:lnTo>
                  <a:close/>
                </a:path>
                <a:path w="3108959" h="2512695">
                  <a:moveTo>
                    <a:pt x="869772" y="19050"/>
                  </a:moveTo>
                  <a:lnTo>
                    <a:pt x="868273" y="11645"/>
                  </a:lnTo>
                  <a:lnTo>
                    <a:pt x="864184" y="5588"/>
                  </a:lnTo>
                  <a:lnTo>
                    <a:pt x="858139" y="1498"/>
                  </a:lnTo>
                  <a:lnTo>
                    <a:pt x="850684" y="0"/>
                  </a:lnTo>
                  <a:lnTo>
                    <a:pt x="843267" y="1498"/>
                  </a:lnTo>
                  <a:lnTo>
                    <a:pt x="837209" y="5588"/>
                  </a:lnTo>
                  <a:lnTo>
                    <a:pt x="833132" y="11645"/>
                  </a:lnTo>
                  <a:lnTo>
                    <a:pt x="831634" y="19050"/>
                  </a:lnTo>
                  <a:lnTo>
                    <a:pt x="833132" y="26466"/>
                  </a:lnTo>
                  <a:lnTo>
                    <a:pt x="837209" y="32524"/>
                  </a:lnTo>
                  <a:lnTo>
                    <a:pt x="843267" y="36614"/>
                  </a:lnTo>
                  <a:lnTo>
                    <a:pt x="850722" y="38100"/>
                  </a:lnTo>
                  <a:lnTo>
                    <a:pt x="858139" y="36614"/>
                  </a:lnTo>
                  <a:lnTo>
                    <a:pt x="864184" y="32524"/>
                  </a:lnTo>
                  <a:lnTo>
                    <a:pt x="868273" y="26466"/>
                  </a:lnTo>
                  <a:lnTo>
                    <a:pt x="869772" y="19050"/>
                  </a:lnTo>
                  <a:close/>
                </a:path>
                <a:path w="3108959" h="2512695">
                  <a:moveTo>
                    <a:pt x="886536" y="2493403"/>
                  </a:moveTo>
                  <a:lnTo>
                    <a:pt x="885037" y="2485999"/>
                  </a:lnTo>
                  <a:lnTo>
                    <a:pt x="880948" y="2479941"/>
                  </a:lnTo>
                  <a:lnTo>
                    <a:pt x="874903" y="2475852"/>
                  </a:lnTo>
                  <a:lnTo>
                    <a:pt x="867448" y="2474353"/>
                  </a:lnTo>
                  <a:lnTo>
                    <a:pt x="860031" y="2475852"/>
                  </a:lnTo>
                  <a:lnTo>
                    <a:pt x="853973" y="2479941"/>
                  </a:lnTo>
                  <a:lnTo>
                    <a:pt x="849896" y="2485999"/>
                  </a:lnTo>
                  <a:lnTo>
                    <a:pt x="848398" y="2493403"/>
                  </a:lnTo>
                  <a:lnTo>
                    <a:pt x="849896" y="2500820"/>
                  </a:lnTo>
                  <a:lnTo>
                    <a:pt x="853973" y="2506878"/>
                  </a:lnTo>
                  <a:lnTo>
                    <a:pt x="860031" y="2510967"/>
                  </a:lnTo>
                  <a:lnTo>
                    <a:pt x="867486" y="2512453"/>
                  </a:lnTo>
                  <a:lnTo>
                    <a:pt x="874903" y="2510967"/>
                  </a:lnTo>
                  <a:lnTo>
                    <a:pt x="880948" y="2506878"/>
                  </a:lnTo>
                  <a:lnTo>
                    <a:pt x="885037" y="2500820"/>
                  </a:lnTo>
                  <a:lnTo>
                    <a:pt x="886536" y="2493403"/>
                  </a:lnTo>
                  <a:close/>
                </a:path>
                <a:path w="3108959" h="2512695">
                  <a:moveTo>
                    <a:pt x="899096" y="1049832"/>
                  </a:moveTo>
                  <a:lnTo>
                    <a:pt x="897610" y="1042416"/>
                  </a:lnTo>
                  <a:lnTo>
                    <a:pt x="893521" y="1036358"/>
                  </a:lnTo>
                  <a:lnTo>
                    <a:pt x="887463" y="1032281"/>
                  </a:lnTo>
                  <a:lnTo>
                    <a:pt x="880008" y="1030782"/>
                  </a:lnTo>
                  <a:lnTo>
                    <a:pt x="872604" y="1032281"/>
                  </a:lnTo>
                  <a:lnTo>
                    <a:pt x="866546" y="1036358"/>
                  </a:lnTo>
                  <a:lnTo>
                    <a:pt x="862457" y="1042416"/>
                  </a:lnTo>
                  <a:lnTo>
                    <a:pt x="860958" y="1049832"/>
                  </a:lnTo>
                  <a:lnTo>
                    <a:pt x="862457" y="1057249"/>
                  </a:lnTo>
                  <a:lnTo>
                    <a:pt x="866546" y="1063294"/>
                  </a:lnTo>
                  <a:lnTo>
                    <a:pt x="872604" y="1067384"/>
                  </a:lnTo>
                  <a:lnTo>
                    <a:pt x="880046" y="1068882"/>
                  </a:lnTo>
                  <a:lnTo>
                    <a:pt x="887463" y="1067384"/>
                  </a:lnTo>
                  <a:lnTo>
                    <a:pt x="893521" y="1063294"/>
                  </a:lnTo>
                  <a:lnTo>
                    <a:pt x="897610" y="1057249"/>
                  </a:lnTo>
                  <a:lnTo>
                    <a:pt x="899096" y="1049832"/>
                  </a:lnTo>
                  <a:close/>
                </a:path>
                <a:path w="3108959" h="2512695">
                  <a:moveTo>
                    <a:pt x="933437" y="1462633"/>
                  </a:moveTo>
                  <a:lnTo>
                    <a:pt x="931938" y="1455216"/>
                  </a:lnTo>
                  <a:lnTo>
                    <a:pt x="927862" y="1449158"/>
                  </a:lnTo>
                  <a:lnTo>
                    <a:pt x="921804" y="1445082"/>
                  </a:lnTo>
                  <a:lnTo>
                    <a:pt x="914349" y="1443583"/>
                  </a:lnTo>
                  <a:lnTo>
                    <a:pt x="906932" y="1445082"/>
                  </a:lnTo>
                  <a:lnTo>
                    <a:pt x="900887" y="1449158"/>
                  </a:lnTo>
                  <a:lnTo>
                    <a:pt x="896797" y="1455216"/>
                  </a:lnTo>
                  <a:lnTo>
                    <a:pt x="895299" y="1462633"/>
                  </a:lnTo>
                  <a:lnTo>
                    <a:pt x="896797" y="1470050"/>
                  </a:lnTo>
                  <a:lnTo>
                    <a:pt x="900887" y="1476108"/>
                  </a:lnTo>
                  <a:lnTo>
                    <a:pt x="906932" y="1480185"/>
                  </a:lnTo>
                  <a:lnTo>
                    <a:pt x="914387" y="1481683"/>
                  </a:lnTo>
                  <a:lnTo>
                    <a:pt x="921804" y="1480185"/>
                  </a:lnTo>
                  <a:lnTo>
                    <a:pt x="927862" y="1476108"/>
                  </a:lnTo>
                  <a:lnTo>
                    <a:pt x="931938" y="1470050"/>
                  </a:lnTo>
                  <a:lnTo>
                    <a:pt x="933437" y="1462633"/>
                  </a:lnTo>
                  <a:close/>
                </a:path>
                <a:path w="3108959" h="2512695">
                  <a:moveTo>
                    <a:pt x="946010" y="19050"/>
                  </a:moveTo>
                  <a:lnTo>
                    <a:pt x="944511" y="11645"/>
                  </a:lnTo>
                  <a:lnTo>
                    <a:pt x="940422" y="5588"/>
                  </a:lnTo>
                  <a:lnTo>
                    <a:pt x="934377" y="1498"/>
                  </a:lnTo>
                  <a:lnTo>
                    <a:pt x="926922" y="0"/>
                  </a:lnTo>
                  <a:lnTo>
                    <a:pt x="919505" y="1498"/>
                  </a:lnTo>
                  <a:lnTo>
                    <a:pt x="913447" y="5588"/>
                  </a:lnTo>
                  <a:lnTo>
                    <a:pt x="909370" y="11645"/>
                  </a:lnTo>
                  <a:lnTo>
                    <a:pt x="907872" y="19050"/>
                  </a:lnTo>
                  <a:lnTo>
                    <a:pt x="909370" y="26466"/>
                  </a:lnTo>
                  <a:lnTo>
                    <a:pt x="913447" y="32524"/>
                  </a:lnTo>
                  <a:lnTo>
                    <a:pt x="919505" y="36614"/>
                  </a:lnTo>
                  <a:lnTo>
                    <a:pt x="926960" y="38100"/>
                  </a:lnTo>
                  <a:lnTo>
                    <a:pt x="934377" y="36614"/>
                  </a:lnTo>
                  <a:lnTo>
                    <a:pt x="940422" y="32524"/>
                  </a:lnTo>
                  <a:lnTo>
                    <a:pt x="944511" y="26466"/>
                  </a:lnTo>
                  <a:lnTo>
                    <a:pt x="946010" y="19050"/>
                  </a:lnTo>
                  <a:close/>
                </a:path>
                <a:path w="3108959" h="2512695">
                  <a:moveTo>
                    <a:pt x="962774" y="2493403"/>
                  </a:moveTo>
                  <a:lnTo>
                    <a:pt x="961275" y="2485999"/>
                  </a:lnTo>
                  <a:lnTo>
                    <a:pt x="957186" y="2479941"/>
                  </a:lnTo>
                  <a:lnTo>
                    <a:pt x="951141" y="2475852"/>
                  </a:lnTo>
                  <a:lnTo>
                    <a:pt x="943686" y="2474353"/>
                  </a:lnTo>
                  <a:lnTo>
                    <a:pt x="936269" y="2475852"/>
                  </a:lnTo>
                  <a:lnTo>
                    <a:pt x="930211" y="2479941"/>
                  </a:lnTo>
                  <a:lnTo>
                    <a:pt x="926134" y="2485999"/>
                  </a:lnTo>
                  <a:lnTo>
                    <a:pt x="924636" y="2493403"/>
                  </a:lnTo>
                  <a:lnTo>
                    <a:pt x="926134" y="2500820"/>
                  </a:lnTo>
                  <a:lnTo>
                    <a:pt x="930211" y="2506878"/>
                  </a:lnTo>
                  <a:lnTo>
                    <a:pt x="936269" y="2510967"/>
                  </a:lnTo>
                  <a:lnTo>
                    <a:pt x="943724" y="2512453"/>
                  </a:lnTo>
                  <a:lnTo>
                    <a:pt x="951141" y="2510967"/>
                  </a:lnTo>
                  <a:lnTo>
                    <a:pt x="957186" y="2506878"/>
                  </a:lnTo>
                  <a:lnTo>
                    <a:pt x="961275" y="2500820"/>
                  </a:lnTo>
                  <a:lnTo>
                    <a:pt x="962774" y="2493403"/>
                  </a:lnTo>
                  <a:close/>
                </a:path>
                <a:path w="3108959" h="2512695">
                  <a:moveTo>
                    <a:pt x="975334" y="1049832"/>
                  </a:moveTo>
                  <a:lnTo>
                    <a:pt x="973848" y="1042416"/>
                  </a:lnTo>
                  <a:lnTo>
                    <a:pt x="969759" y="1036358"/>
                  </a:lnTo>
                  <a:lnTo>
                    <a:pt x="963701" y="1032281"/>
                  </a:lnTo>
                  <a:lnTo>
                    <a:pt x="956246" y="1030782"/>
                  </a:lnTo>
                  <a:lnTo>
                    <a:pt x="948842" y="1032281"/>
                  </a:lnTo>
                  <a:lnTo>
                    <a:pt x="942784" y="1036358"/>
                  </a:lnTo>
                  <a:lnTo>
                    <a:pt x="938695" y="1042416"/>
                  </a:lnTo>
                  <a:lnTo>
                    <a:pt x="937196" y="1049832"/>
                  </a:lnTo>
                  <a:lnTo>
                    <a:pt x="938695" y="1057249"/>
                  </a:lnTo>
                  <a:lnTo>
                    <a:pt x="942784" y="1063294"/>
                  </a:lnTo>
                  <a:lnTo>
                    <a:pt x="948842" y="1067384"/>
                  </a:lnTo>
                  <a:lnTo>
                    <a:pt x="956284" y="1068882"/>
                  </a:lnTo>
                  <a:lnTo>
                    <a:pt x="963701" y="1067384"/>
                  </a:lnTo>
                  <a:lnTo>
                    <a:pt x="969759" y="1063294"/>
                  </a:lnTo>
                  <a:lnTo>
                    <a:pt x="973848" y="1057249"/>
                  </a:lnTo>
                  <a:lnTo>
                    <a:pt x="975334" y="1049832"/>
                  </a:lnTo>
                  <a:close/>
                </a:path>
                <a:path w="3108959" h="2512695">
                  <a:moveTo>
                    <a:pt x="1009675" y="1462633"/>
                  </a:moveTo>
                  <a:lnTo>
                    <a:pt x="1008176" y="1455216"/>
                  </a:lnTo>
                  <a:lnTo>
                    <a:pt x="1004100" y="1449158"/>
                  </a:lnTo>
                  <a:lnTo>
                    <a:pt x="998042" y="1445082"/>
                  </a:lnTo>
                  <a:lnTo>
                    <a:pt x="990587" y="1443583"/>
                  </a:lnTo>
                  <a:lnTo>
                    <a:pt x="983170" y="1445082"/>
                  </a:lnTo>
                  <a:lnTo>
                    <a:pt x="977125" y="1449158"/>
                  </a:lnTo>
                  <a:lnTo>
                    <a:pt x="973035" y="1455216"/>
                  </a:lnTo>
                  <a:lnTo>
                    <a:pt x="971537" y="1462633"/>
                  </a:lnTo>
                  <a:lnTo>
                    <a:pt x="973035" y="1470050"/>
                  </a:lnTo>
                  <a:lnTo>
                    <a:pt x="977125" y="1476108"/>
                  </a:lnTo>
                  <a:lnTo>
                    <a:pt x="983170" y="1480185"/>
                  </a:lnTo>
                  <a:lnTo>
                    <a:pt x="990625" y="1481683"/>
                  </a:lnTo>
                  <a:lnTo>
                    <a:pt x="998042" y="1480185"/>
                  </a:lnTo>
                  <a:lnTo>
                    <a:pt x="1004100" y="1476108"/>
                  </a:lnTo>
                  <a:lnTo>
                    <a:pt x="1008176" y="1470050"/>
                  </a:lnTo>
                  <a:lnTo>
                    <a:pt x="1009675" y="1462633"/>
                  </a:lnTo>
                  <a:close/>
                </a:path>
                <a:path w="3108959" h="2512695">
                  <a:moveTo>
                    <a:pt x="1022248" y="19050"/>
                  </a:moveTo>
                  <a:lnTo>
                    <a:pt x="1020749" y="11645"/>
                  </a:lnTo>
                  <a:lnTo>
                    <a:pt x="1016660" y="5588"/>
                  </a:lnTo>
                  <a:lnTo>
                    <a:pt x="1010615" y="1498"/>
                  </a:lnTo>
                  <a:lnTo>
                    <a:pt x="1003160" y="0"/>
                  </a:lnTo>
                  <a:lnTo>
                    <a:pt x="995743" y="1498"/>
                  </a:lnTo>
                  <a:lnTo>
                    <a:pt x="989685" y="5588"/>
                  </a:lnTo>
                  <a:lnTo>
                    <a:pt x="985608" y="11645"/>
                  </a:lnTo>
                  <a:lnTo>
                    <a:pt x="984110" y="19050"/>
                  </a:lnTo>
                  <a:lnTo>
                    <a:pt x="985608" y="26466"/>
                  </a:lnTo>
                  <a:lnTo>
                    <a:pt x="989685" y="32524"/>
                  </a:lnTo>
                  <a:lnTo>
                    <a:pt x="995743" y="36614"/>
                  </a:lnTo>
                  <a:lnTo>
                    <a:pt x="1003198" y="38100"/>
                  </a:lnTo>
                  <a:lnTo>
                    <a:pt x="1010615" y="36614"/>
                  </a:lnTo>
                  <a:lnTo>
                    <a:pt x="1016660" y="32524"/>
                  </a:lnTo>
                  <a:lnTo>
                    <a:pt x="1020749" y="26466"/>
                  </a:lnTo>
                  <a:lnTo>
                    <a:pt x="1022248" y="19050"/>
                  </a:lnTo>
                  <a:close/>
                </a:path>
                <a:path w="3108959" h="2512695">
                  <a:moveTo>
                    <a:pt x="1039012" y="2493403"/>
                  </a:moveTo>
                  <a:lnTo>
                    <a:pt x="1037513" y="2485999"/>
                  </a:lnTo>
                  <a:lnTo>
                    <a:pt x="1033424" y="2479941"/>
                  </a:lnTo>
                  <a:lnTo>
                    <a:pt x="1027379" y="2475852"/>
                  </a:lnTo>
                  <a:lnTo>
                    <a:pt x="1019924" y="2474353"/>
                  </a:lnTo>
                  <a:lnTo>
                    <a:pt x="1012507" y="2475852"/>
                  </a:lnTo>
                  <a:lnTo>
                    <a:pt x="1006449" y="2479941"/>
                  </a:lnTo>
                  <a:lnTo>
                    <a:pt x="1002372" y="2485999"/>
                  </a:lnTo>
                  <a:lnTo>
                    <a:pt x="1000874" y="2493403"/>
                  </a:lnTo>
                  <a:lnTo>
                    <a:pt x="1002372" y="2500820"/>
                  </a:lnTo>
                  <a:lnTo>
                    <a:pt x="1006449" y="2506878"/>
                  </a:lnTo>
                  <a:lnTo>
                    <a:pt x="1012507" y="2510967"/>
                  </a:lnTo>
                  <a:lnTo>
                    <a:pt x="1019962" y="2512453"/>
                  </a:lnTo>
                  <a:lnTo>
                    <a:pt x="1027379" y="2510967"/>
                  </a:lnTo>
                  <a:lnTo>
                    <a:pt x="1033424" y="2506878"/>
                  </a:lnTo>
                  <a:lnTo>
                    <a:pt x="1037513" y="2500820"/>
                  </a:lnTo>
                  <a:lnTo>
                    <a:pt x="1039012" y="2493403"/>
                  </a:lnTo>
                  <a:close/>
                </a:path>
                <a:path w="3108959" h="2512695">
                  <a:moveTo>
                    <a:pt x="1051572" y="1049832"/>
                  </a:moveTo>
                  <a:lnTo>
                    <a:pt x="1050086" y="1042416"/>
                  </a:lnTo>
                  <a:lnTo>
                    <a:pt x="1045997" y="1036358"/>
                  </a:lnTo>
                  <a:lnTo>
                    <a:pt x="1039939" y="1032281"/>
                  </a:lnTo>
                  <a:lnTo>
                    <a:pt x="1032484" y="1030782"/>
                  </a:lnTo>
                  <a:lnTo>
                    <a:pt x="1025080" y="1032281"/>
                  </a:lnTo>
                  <a:lnTo>
                    <a:pt x="1019022" y="1036358"/>
                  </a:lnTo>
                  <a:lnTo>
                    <a:pt x="1014933" y="1042416"/>
                  </a:lnTo>
                  <a:lnTo>
                    <a:pt x="1013434" y="1049832"/>
                  </a:lnTo>
                  <a:lnTo>
                    <a:pt x="1014933" y="1057249"/>
                  </a:lnTo>
                  <a:lnTo>
                    <a:pt x="1019022" y="1063294"/>
                  </a:lnTo>
                  <a:lnTo>
                    <a:pt x="1025080" y="1067384"/>
                  </a:lnTo>
                  <a:lnTo>
                    <a:pt x="1032522" y="1068882"/>
                  </a:lnTo>
                  <a:lnTo>
                    <a:pt x="1039939" y="1067384"/>
                  </a:lnTo>
                  <a:lnTo>
                    <a:pt x="1045997" y="1063294"/>
                  </a:lnTo>
                  <a:lnTo>
                    <a:pt x="1050086" y="1057249"/>
                  </a:lnTo>
                  <a:lnTo>
                    <a:pt x="1051572" y="1049832"/>
                  </a:lnTo>
                  <a:close/>
                </a:path>
                <a:path w="3108959" h="2512695">
                  <a:moveTo>
                    <a:pt x="1085913" y="1462633"/>
                  </a:moveTo>
                  <a:lnTo>
                    <a:pt x="1084414" y="1455216"/>
                  </a:lnTo>
                  <a:lnTo>
                    <a:pt x="1080338" y="1449158"/>
                  </a:lnTo>
                  <a:lnTo>
                    <a:pt x="1074280" y="1445082"/>
                  </a:lnTo>
                  <a:lnTo>
                    <a:pt x="1066825" y="1443583"/>
                  </a:lnTo>
                  <a:lnTo>
                    <a:pt x="1059408" y="1445082"/>
                  </a:lnTo>
                  <a:lnTo>
                    <a:pt x="1053363" y="1449158"/>
                  </a:lnTo>
                  <a:lnTo>
                    <a:pt x="1049274" y="1455216"/>
                  </a:lnTo>
                  <a:lnTo>
                    <a:pt x="1047775" y="1462633"/>
                  </a:lnTo>
                  <a:lnTo>
                    <a:pt x="1049274" y="1470050"/>
                  </a:lnTo>
                  <a:lnTo>
                    <a:pt x="1053363" y="1476108"/>
                  </a:lnTo>
                  <a:lnTo>
                    <a:pt x="1059408" y="1480185"/>
                  </a:lnTo>
                  <a:lnTo>
                    <a:pt x="1066863" y="1481683"/>
                  </a:lnTo>
                  <a:lnTo>
                    <a:pt x="1074280" y="1480185"/>
                  </a:lnTo>
                  <a:lnTo>
                    <a:pt x="1080338" y="1476108"/>
                  </a:lnTo>
                  <a:lnTo>
                    <a:pt x="1084414" y="1470050"/>
                  </a:lnTo>
                  <a:lnTo>
                    <a:pt x="1085913" y="1462633"/>
                  </a:lnTo>
                  <a:close/>
                </a:path>
                <a:path w="3108959" h="2512695">
                  <a:moveTo>
                    <a:pt x="1098486" y="19050"/>
                  </a:moveTo>
                  <a:lnTo>
                    <a:pt x="1096987" y="11645"/>
                  </a:lnTo>
                  <a:lnTo>
                    <a:pt x="1092898" y="5588"/>
                  </a:lnTo>
                  <a:lnTo>
                    <a:pt x="1086853" y="1498"/>
                  </a:lnTo>
                  <a:lnTo>
                    <a:pt x="1079398" y="0"/>
                  </a:lnTo>
                  <a:lnTo>
                    <a:pt x="1071981" y="1498"/>
                  </a:lnTo>
                  <a:lnTo>
                    <a:pt x="1065923" y="5588"/>
                  </a:lnTo>
                  <a:lnTo>
                    <a:pt x="1061847" y="11645"/>
                  </a:lnTo>
                  <a:lnTo>
                    <a:pt x="1060348" y="19050"/>
                  </a:lnTo>
                  <a:lnTo>
                    <a:pt x="1061847" y="26466"/>
                  </a:lnTo>
                  <a:lnTo>
                    <a:pt x="1065923" y="32524"/>
                  </a:lnTo>
                  <a:lnTo>
                    <a:pt x="1071981" y="36614"/>
                  </a:lnTo>
                  <a:lnTo>
                    <a:pt x="1079436" y="38100"/>
                  </a:lnTo>
                  <a:lnTo>
                    <a:pt x="1086853" y="36614"/>
                  </a:lnTo>
                  <a:lnTo>
                    <a:pt x="1092898" y="32524"/>
                  </a:lnTo>
                  <a:lnTo>
                    <a:pt x="1096987" y="26466"/>
                  </a:lnTo>
                  <a:lnTo>
                    <a:pt x="1098486" y="19050"/>
                  </a:lnTo>
                  <a:close/>
                </a:path>
                <a:path w="3108959" h="2512695">
                  <a:moveTo>
                    <a:pt x="1115250" y="2493403"/>
                  </a:moveTo>
                  <a:lnTo>
                    <a:pt x="1113751" y="2485999"/>
                  </a:lnTo>
                  <a:lnTo>
                    <a:pt x="1109662" y="2479941"/>
                  </a:lnTo>
                  <a:lnTo>
                    <a:pt x="1103617" y="2475852"/>
                  </a:lnTo>
                  <a:lnTo>
                    <a:pt x="1096162" y="2474353"/>
                  </a:lnTo>
                  <a:lnTo>
                    <a:pt x="1088745" y="2475852"/>
                  </a:lnTo>
                  <a:lnTo>
                    <a:pt x="1082687" y="2479941"/>
                  </a:lnTo>
                  <a:lnTo>
                    <a:pt x="1078611" y="2485999"/>
                  </a:lnTo>
                  <a:lnTo>
                    <a:pt x="1077112" y="2493403"/>
                  </a:lnTo>
                  <a:lnTo>
                    <a:pt x="1078611" y="2500820"/>
                  </a:lnTo>
                  <a:lnTo>
                    <a:pt x="1082687" y="2506878"/>
                  </a:lnTo>
                  <a:lnTo>
                    <a:pt x="1088745" y="2510967"/>
                  </a:lnTo>
                  <a:lnTo>
                    <a:pt x="1096200" y="2512453"/>
                  </a:lnTo>
                  <a:lnTo>
                    <a:pt x="1103617" y="2510967"/>
                  </a:lnTo>
                  <a:lnTo>
                    <a:pt x="1109662" y="2506878"/>
                  </a:lnTo>
                  <a:lnTo>
                    <a:pt x="1113751" y="2500820"/>
                  </a:lnTo>
                  <a:lnTo>
                    <a:pt x="1115250" y="2493403"/>
                  </a:lnTo>
                  <a:close/>
                </a:path>
                <a:path w="3108959" h="2512695">
                  <a:moveTo>
                    <a:pt x="1127810" y="1049832"/>
                  </a:moveTo>
                  <a:lnTo>
                    <a:pt x="1126324" y="1042416"/>
                  </a:lnTo>
                  <a:lnTo>
                    <a:pt x="1122235" y="1036358"/>
                  </a:lnTo>
                  <a:lnTo>
                    <a:pt x="1116177" y="1032281"/>
                  </a:lnTo>
                  <a:lnTo>
                    <a:pt x="1108722" y="1030782"/>
                  </a:lnTo>
                  <a:lnTo>
                    <a:pt x="1101318" y="1032281"/>
                  </a:lnTo>
                  <a:lnTo>
                    <a:pt x="1095260" y="1036358"/>
                  </a:lnTo>
                  <a:lnTo>
                    <a:pt x="1091171" y="1042416"/>
                  </a:lnTo>
                  <a:lnTo>
                    <a:pt x="1089672" y="1049832"/>
                  </a:lnTo>
                  <a:lnTo>
                    <a:pt x="1091171" y="1057249"/>
                  </a:lnTo>
                  <a:lnTo>
                    <a:pt x="1095260" y="1063294"/>
                  </a:lnTo>
                  <a:lnTo>
                    <a:pt x="1101318" y="1067384"/>
                  </a:lnTo>
                  <a:lnTo>
                    <a:pt x="1108760" y="1068882"/>
                  </a:lnTo>
                  <a:lnTo>
                    <a:pt x="1116177" y="1067384"/>
                  </a:lnTo>
                  <a:lnTo>
                    <a:pt x="1122235" y="1063294"/>
                  </a:lnTo>
                  <a:lnTo>
                    <a:pt x="1126324" y="1057249"/>
                  </a:lnTo>
                  <a:lnTo>
                    <a:pt x="1127810" y="1049832"/>
                  </a:lnTo>
                  <a:close/>
                </a:path>
                <a:path w="3108959" h="2512695">
                  <a:moveTo>
                    <a:pt x="1162151" y="1462633"/>
                  </a:moveTo>
                  <a:lnTo>
                    <a:pt x="1160653" y="1455216"/>
                  </a:lnTo>
                  <a:lnTo>
                    <a:pt x="1156576" y="1449158"/>
                  </a:lnTo>
                  <a:lnTo>
                    <a:pt x="1150518" y="1445082"/>
                  </a:lnTo>
                  <a:lnTo>
                    <a:pt x="1143063" y="1443583"/>
                  </a:lnTo>
                  <a:lnTo>
                    <a:pt x="1135646" y="1445082"/>
                  </a:lnTo>
                  <a:lnTo>
                    <a:pt x="1129601" y="1449158"/>
                  </a:lnTo>
                  <a:lnTo>
                    <a:pt x="1125512" y="1455216"/>
                  </a:lnTo>
                  <a:lnTo>
                    <a:pt x="1124013" y="1462633"/>
                  </a:lnTo>
                  <a:lnTo>
                    <a:pt x="1125512" y="1470050"/>
                  </a:lnTo>
                  <a:lnTo>
                    <a:pt x="1129601" y="1476108"/>
                  </a:lnTo>
                  <a:lnTo>
                    <a:pt x="1135646" y="1480185"/>
                  </a:lnTo>
                  <a:lnTo>
                    <a:pt x="1143101" y="1481683"/>
                  </a:lnTo>
                  <a:lnTo>
                    <a:pt x="1150518" y="1480185"/>
                  </a:lnTo>
                  <a:lnTo>
                    <a:pt x="1156576" y="1476108"/>
                  </a:lnTo>
                  <a:lnTo>
                    <a:pt x="1160653" y="1470050"/>
                  </a:lnTo>
                  <a:lnTo>
                    <a:pt x="1162151" y="1462633"/>
                  </a:lnTo>
                  <a:close/>
                </a:path>
                <a:path w="3108959" h="2512695">
                  <a:moveTo>
                    <a:pt x="1174724" y="19050"/>
                  </a:moveTo>
                  <a:lnTo>
                    <a:pt x="1173226" y="11645"/>
                  </a:lnTo>
                  <a:lnTo>
                    <a:pt x="1169136" y="5588"/>
                  </a:lnTo>
                  <a:lnTo>
                    <a:pt x="1163091" y="1498"/>
                  </a:lnTo>
                  <a:lnTo>
                    <a:pt x="1155636" y="0"/>
                  </a:lnTo>
                  <a:lnTo>
                    <a:pt x="1148219" y="1498"/>
                  </a:lnTo>
                  <a:lnTo>
                    <a:pt x="1142161" y="5588"/>
                  </a:lnTo>
                  <a:lnTo>
                    <a:pt x="1138085" y="11645"/>
                  </a:lnTo>
                  <a:lnTo>
                    <a:pt x="1136586" y="19050"/>
                  </a:lnTo>
                  <a:lnTo>
                    <a:pt x="1138085" y="26466"/>
                  </a:lnTo>
                  <a:lnTo>
                    <a:pt x="1142161" y="32524"/>
                  </a:lnTo>
                  <a:lnTo>
                    <a:pt x="1148219" y="36614"/>
                  </a:lnTo>
                  <a:lnTo>
                    <a:pt x="1155674" y="38100"/>
                  </a:lnTo>
                  <a:lnTo>
                    <a:pt x="1163091" y="36614"/>
                  </a:lnTo>
                  <a:lnTo>
                    <a:pt x="1169136" y="32524"/>
                  </a:lnTo>
                  <a:lnTo>
                    <a:pt x="1173226" y="26466"/>
                  </a:lnTo>
                  <a:lnTo>
                    <a:pt x="1174724" y="19050"/>
                  </a:lnTo>
                  <a:close/>
                </a:path>
                <a:path w="3108959" h="2512695">
                  <a:moveTo>
                    <a:pt x="1191488" y="2493403"/>
                  </a:moveTo>
                  <a:lnTo>
                    <a:pt x="1189990" y="2485999"/>
                  </a:lnTo>
                  <a:lnTo>
                    <a:pt x="1185900" y="2479941"/>
                  </a:lnTo>
                  <a:lnTo>
                    <a:pt x="1179855" y="2475852"/>
                  </a:lnTo>
                  <a:lnTo>
                    <a:pt x="1172400" y="2474353"/>
                  </a:lnTo>
                  <a:lnTo>
                    <a:pt x="1164983" y="2475852"/>
                  </a:lnTo>
                  <a:lnTo>
                    <a:pt x="1158925" y="2479941"/>
                  </a:lnTo>
                  <a:lnTo>
                    <a:pt x="1154849" y="2485999"/>
                  </a:lnTo>
                  <a:lnTo>
                    <a:pt x="1153350" y="2493403"/>
                  </a:lnTo>
                  <a:lnTo>
                    <a:pt x="1154849" y="2500820"/>
                  </a:lnTo>
                  <a:lnTo>
                    <a:pt x="1158925" y="2506878"/>
                  </a:lnTo>
                  <a:lnTo>
                    <a:pt x="1164983" y="2510967"/>
                  </a:lnTo>
                  <a:lnTo>
                    <a:pt x="1172438" y="2512453"/>
                  </a:lnTo>
                  <a:lnTo>
                    <a:pt x="1179855" y="2510967"/>
                  </a:lnTo>
                  <a:lnTo>
                    <a:pt x="1185900" y="2506878"/>
                  </a:lnTo>
                  <a:lnTo>
                    <a:pt x="1189990" y="2500820"/>
                  </a:lnTo>
                  <a:lnTo>
                    <a:pt x="1191488" y="2493403"/>
                  </a:lnTo>
                  <a:close/>
                </a:path>
                <a:path w="3108959" h="2512695">
                  <a:moveTo>
                    <a:pt x="1204048" y="1049832"/>
                  </a:moveTo>
                  <a:lnTo>
                    <a:pt x="1202563" y="1042416"/>
                  </a:lnTo>
                  <a:lnTo>
                    <a:pt x="1198473" y="1036358"/>
                  </a:lnTo>
                  <a:lnTo>
                    <a:pt x="1192415" y="1032281"/>
                  </a:lnTo>
                  <a:lnTo>
                    <a:pt x="1184960" y="1030782"/>
                  </a:lnTo>
                  <a:lnTo>
                    <a:pt x="1177556" y="1032281"/>
                  </a:lnTo>
                  <a:lnTo>
                    <a:pt x="1171498" y="1036358"/>
                  </a:lnTo>
                  <a:lnTo>
                    <a:pt x="1167409" y="1042416"/>
                  </a:lnTo>
                  <a:lnTo>
                    <a:pt x="1165910" y="1049832"/>
                  </a:lnTo>
                  <a:lnTo>
                    <a:pt x="1167409" y="1057249"/>
                  </a:lnTo>
                  <a:lnTo>
                    <a:pt x="1171498" y="1063294"/>
                  </a:lnTo>
                  <a:lnTo>
                    <a:pt x="1177556" y="1067384"/>
                  </a:lnTo>
                  <a:lnTo>
                    <a:pt x="1184998" y="1068882"/>
                  </a:lnTo>
                  <a:lnTo>
                    <a:pt x="1192415" y="1067384"/>
                  </a:lnTo>
                  <a:lnTo>
                    <a:pt x="1198473" y="1063294"/>
                  </a:lnTo>
                  <a:lnTo>
                    <a:pt x="1202563" y="1057249"/>
                  </a:lnTo>
                  <a:lnTo>
                    <a:pt x="1204048" y="1049832"/>
                  </a:lnTo>
                  <a:close/>
                </a:path>
                <a:path w="3108959" h="2512695">
                  <a:moveTo>
                    <a:pt x="1238389" y="1462633"/>
                  </a:moveTo>
                  <a:lnTo>
                    <a:pt x="1236891" y="1455216"/>
                  </a:lnTo>
                  <a:lnTo>
                    <a:pt x="1232814" y="1449158"/>
                  </a:lnTo>
                  <a:lnTo>
                    <a:pt x="1226756" y="1445082"/>
                  </a:lnTo>
                  <a:lnTo>
                    <a:pt x="1219301" y="1443583"/>
                  </a:lnTo>
                  <a:lnTo>
                    <a:pt x="1211884" y="1445082"/>
                  </a:lnTo>
                  <a:lnTo>
                    <a:pt x="1205839" y="1449158"/>
                  </a:lnTo>
                  <a:lnTo>
                    <a:pt x="1201750" y="1455216"/>
                  </a:lnTo>
                  <a:lnTo>
                    <a:pt x="1200251" y="1462633"/>
                  </a:lnTo>
                  <a:lnTo>
                    <a:pt x="1201750" y="1470050"/>
                  </a:lnTo>
                  <a:lnTo>
                    <a:pt x="1205839" y="1476108"/>
                  </a:lnTo>
                  <a:lnTo>
                    <a:pt x="1211884" y="1480185"/>
                  </a:lnTo>
                  <a:lnTo>
                    <a:pt x="1219339" y="1481683"/>
                  </a:lnTo>
                  <a:lnTo>
                    <a:pt x="1226756" y="1480185"/>
                  </a:lnTo>
                  <a:lnTo>
                    <a:pt x="1232814" y="1476108"/>
                  </a:lnTo>
                  <a:lnTo>
                    <a:pt x="1236891" y="1470050"/>
                  </a:lnTo>
                  <a:lnTo>
                    <a:pt x="1238389" y="1462633"/>
                  </a:lnTo>
                  <a:close/>
                </a:path>
                <a:path w="3108959" h="2512695">
                  <a:moveTo>
                    <a:pt x="1250962" y="19050"/>
                  </a:moveTo>
                  <a:lnTo>
                    <a:pt x="1249464" y="11645"/>
                  </a:lnTo>
                  <a:lnTo>
                    <a:pt x="1245374" y="5588"/>
                  </a:lnTo>
                  <a:lnTo>
                    <a:pt x="1239329" y="1498"/>
                  </a:lnTo>
                  <a:lnTo>
                    <a:pt x="1231874" y="0"/>
                  </a:lnTo>
                  <a:lnTo>
                    <a:pt x="1224457" y="1498"/>
                  </a:lnTo>
                  <a:lnTo>
                    <a:pt x="1218399" y="5588"/>
                  </a:lnTo>
                  <a:lnTo>
                    <a:pt x="1214323" y="11645"/>
                  </a:lnTo>
                  <a:lnTo>
                    <a:pt x="1212824" y="19050"/>
                  </a:lnTo>
                  <a:lnTo>
                    <a:pt x="1214323" y="26466"/>
                  </a:lnTo>
                  <a:lnTo>
                    <a:pt x="1218399" y="32524"/>
                  </a:lnTo>
                  <a:lnTo>
                    <a:pt x="1224457" y="36614"/>
                  </a:lnTo>
                  <a:lnTo>
                    <a:pt x="1231912" y="38100"/>
                  </a:lnTo>
                  <a:lnTo>
                    <a:pt x="1239329" y="36614"/>
                  </a:lnTo>
                  <a:lnTo>
                    <a:pt x="1245374" y="32524"/>
                  </a:lnTo>
                  <a:lnTo>
                    <a:pt x="1249464" y="26466"/>
                  </a:lnTo>
                  <a:lnTo>
                    <a:pt x="1250962" y="19050"/>
                  </a:lnTo>
                  <a:close/>
                </a:path>
                <a:path w="3108959" h="2512695">
                  <a:moveTo>
                    <a:pt x="1267726" y="2493403"/>
                  </a:moveTo>
                  <a:lnTo>
                    <a:pt x="1266228" y="2485999"/>
                  </a:lnTo>
                  <a:lnTo>
                    <a:pt x="1262138" y="2479941"/>
                  </a:lnTo>
                  <a:lnTo>
                    <a:pt x="1256093" y="2475852"/>
                  </a:lnTo>
                  <a:lnTo>
                    <a:pt x="1248638" y="2474353"/>
                  </a:lnTo>
                  <a:lnTo>
                    <a:pt x="1241221" y="2475852"/>
                  </a:lnTo>
                  <a:lnTo>
                    <a:pt x="1235163" y="2479941"/>
                  </a:lnTo>
                  <a:lnTo>
                    <a:pt x="1231087" y="2485999"/>
                  </a:lnTo>
                  <a:lnTo>
                    <a:pt x="1229588" y="2493403"/>
                  </a:lnTo>
                  <a:lnTo>
                    <a:pt x="1231087" y="2500820"/>
                  </a:lnTo>
                  <a:lnTo>
                    <a:pt x="1235163" y="2506878"/>
                  </a:lnTo>
                  <a:lnTo>
                    <a:pt x="1241221" y="2510967"/>
                  </a:lnTo>
                  <a:lnTo>
                    <a:pt x="1248676" y="2512453"/>
                  </a:lnTo>
                  <a:lnTo>
                    <a:pt x="1256093" y="2510967"/>
                  </a:lnTo>
                  <a:lnTo>
                    <a:pt x="1262138" y="2506878"/>
                  </a:lnTo>
                  <a:lnTo>
                    <a:pt x="1266228" y="2500820"/>
                  </a:lnTo>
                  <a:lnTo>
                    <a:pt x="1267726" y="2493403"/>
                  </a:lnTo>
                  <a:close/>
                </a:path>
                <a:path w="3108959" h="2512695">
                  <a:moveTo>
                    <a:pt x="1280287" y="1049832"/>
                  </a:moveTo>
                  <a:lnTo>
                    <a:pt x="1278801" y="1042416"/>
                  </a:lnTo>
                  <a:lnTo>
                    <a:pt x="1274711" y="1036358"/>
                  </a:lnTo>
                  <a:lnTo>
                    <a:pt x="1268653" y="1032281"/>
                  </a:lnTo>
                  <a:lnTo>
                    <a:pt x="1261198" y="1030782"/>
                  </a:lnTo>
                  <a:lnTo>
                    <a:pt x="1253794" y="1032281"/>
                  </a:lnTo>
                  <a:lnTo>
                    <a:pt x="1247736" y="1036358"/>
                  </a:lnTo>
                  <a:lnTo>
                    <a:pt x="1243647" y="1042416"/>
                  </a:lnTo>
                  <a:lnTo>
                    <a:pt x="1242148" y="1049832"/>
                  </a:lnTo>
                  <a:lnTo>
                    <a:pt x="1243647" y="1057249"/>
                  </a:lnTo>
                  <a:lnTo>
                    <a:pt x="1247736" y="1063294"/>
                  </a:lnTo>
                  <a:lnTo>
                    <a:pt x="1253794" y="1067384"/>
                  </a:lnTo>
                  <a:lnTo>
                    <a:pt x="1261237" y="1068882"/>
                  </a:lnTo>
                  <a:lnTo>
                    <a:pt x="1268653" y="1067384"/>
                  </a:lnTo>
                  <a:lnTo>
                    <a:pt x="1274711" y="1063294"/>
                  </a:lnTo>
                  <a:lnTo>
                    <a:pt x="1278801" y="1057249"/>
                  </a:lnTo>
                  <a:lnTo>
                    <a:pt x="1280287" y="1049832"/>
                  </a:lnTo>
                  <a:close/>
                </a:path>
                <a:path w="3108959" h="2512695">
                  <a:moveTo>
                    <a:pt x="1314627" y="1462633"/>
                  </a:moveTo>
                  <a:lnTo>
                    <a:pt x="1313129" y="1455216"/>
                  </a:lnTo>
                  <a:lnTo>
                    <a:pt x="1309052" y="1449158"/>
                  </a:lnTo>
                  <a:lnTo>
                    <a:pt x="1302994" y="1445082"/>
                  </a:lnTo>
                  <a:lnTo>
                    <a:pt x="1295539" y="1443583"/>
                  </a:lnTo>
                  <a:lnTo>
                    <a:pt x="1288122" y="1445082"/>
                  </a:lnTo>
                  <a:lnTo>
                    <a:pt x="1282077" y="1449158"/>
                  </a:lnTo>
                  <a:lnTo>
                    <a:pt x="1277988" y="1455216"/>
                  </a:lnTo>
                  <a:lnTo>
                    <a:pt x="1276489" y="1462633"/>
                  </a:lnTo>
                  <a:lnTo>
                    <a:pt x="1277988" y="1470050"/>
                  </a:lnTo>
                  <a:lnTo>
                    <a:pt x="1282077" y="1476108"/>
                  </a:lnTo>
                  <a:lnTo>
                    <a:pt x="1288122" y="1480185"/>
                  </a:lnTo>
                  <a:lnTo>
                    <a:pt x="1295577" y="1481683"/>
                  </a:lnTo>
                  <a:lnTo>
                    <a:pt x="1302994" y="1480185"/>
                  </a:lnTo>
                  <a:lnTo>
                    <a:pt x="1309052" y="1476108"/>
                  </a:lnTo>
                  <a:lnTo>
                    <a:pt x="1313129" y="1470050"/>
                  </a:lnTo>
                  <a:lnTo>
                    <a:pt x="1314627" y="1462633"/>
                  </a:lnTo>
                  <a:close/>
                </a:path>
                <a:path w="3108959" h="2512695">
                  <a:moveTo>
                    <a:pt x="1327200" y="19050"/>
                  </a:moveTo>
                  <a:lnTo>
                    <a:pt x="1325702" y="11645"/>
                  </a:lnTo>
                  <a:lnTo>
                    <a:pt x="1321612" y="5588"/>
                  </a:lnTo>
                  <a:lnTo>
                    <a:pt x="1315567" y="1498"/>
                  </a:lnTo>
                  <a:lnTo>
                    <a:pt x="1308112" y="0"/>
                  </a:lnTo>
                  <a:lnTo>
                    <a:pt x="1300695" y="1498"/>
                  </a:lnTo>
                  <a:lnTo>
                    <a:pt x="1294638" y="5588"/>
                  </a:lnTo>
                  <a:lnTo>
                    <a:pt x="1290561" y="11645"/>
                  </a:lnTo>
                  <a:lnTo>
                    <a:pt x="1289062" y="19050"/>
                  </a:lnTo>
                  <a:lnTo>
                    <a:pt x="1290561" y="26466"/>
                  </a:lnTo>
                  <a:lnTo>
                    <a:pt x="1294638" y="32524"/>
                  </a:lnTo>
                  <a:lnTo>
                    <a:pt x="1300695" y="36614"/>
                  </a:lnTo>
                  <a:lnTo>
                    <a:pt x="1308150" y="38100"/>
                  </a:lnTo>
                  <a:lnTo>
                    <a:pt x="1315567" y="36614"/>
                  </a:lnTo>
                  <a:lnTo>
                    <a:pt x="1321612" y="32524"/>
                  </a:lnTo>
                  <a:lnTo>
                    <a:pt x="1325702" y="26466"/>
                  </a:lnTo>
                  <a:lnTo>
                    <a:pt x="1327200" y="19050"/>
                  </a:lnTo>
                  <a:close/>
                </a:path>
                <a:path w="3108959" h="2512695">
                  <a:moveTo>
                    <a:pt x="1343964" y="2493403"/>
                  </a:moveTo>
                  <a:lnTo>
                    <a:pt x="1342466" y="2485999"/>
                  </a:lnTo>
                  <a:lnTo>
                    <a:pt x="1338376" y="2479941"/>
                  </a:lnTo>
                  <a:lnTo>
                    <a:pt x="1332331" y="2475852"/>
                  </a:lnTo>
                  <a:lnTo>
                    <a:pt x="1324876" y="2474353"/>
                  </a:lnTo>
                  <a:lnTo>
                    <a:pt x="1317459" y="2475852"/>
                  </a:lnTo>
                  <a:lnTo>
                    <a:pt x="1311402" y="2479941"/>
                  </a:lnTo>
                  <a:lnTo>
                    <a:pt x="1307325" y="2485999"/>
                  </a:lnTo>
                  <a:lnTo>
                    <a:pt x="1305826" y="2493403"/>
                  </a:lnTo>
                  <a:lnTo>
                    <a:pt x="1307325" y="2500820"/>
                  </a:lnTo>
                  <a:lnTo>
                    <a:pt x="1311402" y="2506878"/>
                  </a:lnTo>
                  <a:lnTo>
                    <a:pt x="1317459" y="2510967"/>
                  </a:lnTo>
                  <a:lnTo>
                    <a:pt x="1324914" y="2512453"/>
                  </a:lnTo>
                  <a:lnTo>
                    <a:pt x="1332331" y="2510967"/>
                  </a:lnTo>
                  <a:lnTo>
                    <a:pt x="1338376" y="2506878"/>
                  </a:lnTo>
                  <a:lnTo>
                    <a:pt x="1342466" y="2500820"/>
                  </a:lnTo>
                  <a:lnTo>
                    <a:pt x="1343964" y="2493403"/>
                  </a:lnTo>
                  <a:close/>
                </a:path>
                <a:path w="3108959" h="2512695">
                  <a:moveTo>
                    <a:pt x="1356525" y="1049832"/>
                  </a:moveTo>
                  <a:lnTo>
                    <a:pt x="1355039" y="1042416"/>
                  </a:lnTo>
                  <a:lnTo>
                    <a:pt x="1350949" y="1036358"/>
                  </a:lnTo>
                  <a:lnTo>
                    <a:pt x="1344891" y="1032281"/>
                  </a:lnTo>
                  <a:lnTo>
                    <a:pt x="1337437" y="1030782"/>
                  </a:lnTo>
                  <a:lnTo>
                    <a:pt x="1330032" y="1032281"/>
                  </a:lnTo>
                  <a:lnTo>
                    <a:pt x="1323975" y="1036358"/>
                  </a:lnTo>
                  <a:lnTo>
                    <a:pt x="1319885" y="1042416"/>
                  </a:lnTo>
                  <a:lnTo>
                    <a:pt x="1318387" y="1049832"/>
                  </a:lnTo>
                  <a:lnTo>
                    <a:pt x="1319885" y="1057249"/>
                  </a:lnTo>
                  <a:lnTo>
                    <a:pt x="1323975" y="1063294"/>
                  </a:lnTo>
                  <a:lnTo>
                    <a:pt x="1330032" y="1067384"/>
                  </a:lnTo>
                  <a:lnTo>
                    <a:pt x="1337475" y="1068882"/>
                  </a:lnTo>
                  <a:lnTo>
                    <a:pt x="1344891" y="1067384"/>
                  </a:lnTo>
                  <a:lnTo>
                    <a:pt x="1350949" y="1063294"/>
                  </a:lnTo>
                  <a:lnTo>
                    <a:pt x="1355039" y="1057249"/>
                  </a:lnTo>
                  <a:lnTo>
                    <a:pt x="1356525" y="1049832"/>
                  </a:lnTo>
                  <a:close/>
                </a:path>
                <a:path w="3108959" h="2512695">
                  <a:moveTo>
                    <a:pt x="1390865" y="1462633"/>
                  </a:moveTo>
                  <a:lnTo>
                    <a:pt x="1389367" y="1455216"/>
                  </a:lnTo>
                  <a:lnTo>
                    <a:pt x="1385290" y="1449158"/>
                  </a:lnTo>
                  <a:lnTo>
                    <a:pt x="1379232" y="1445082"/>
                  </a:lnTo>
                  <a:lnTo>
                    <a:pt x="1371777" y="1443583"/>
                  </a:lnTo>
                  <a:lnTo>
                    <a:pt x="1364361" y="1445082"/>
                  </a:lnTo>
                  <a:lnTo>
                    <a:pt x="1358315" y="1449158"/>
                  </a:lnTo>
                  <a:lnTo>
                    <a:pt x="1354226" y="1455216"/>
                  </a:lnTo>
                  <a:lnTo>
                    <a:pt x="1352727" y="1462633"/>
                  </a:lnTo>
                  <a:lnTo>
                    <a:pt x="1354226" y="1470050"/>
                  </a:lnTo>
                  <a:lnTo>
                    <a:pt x="1358315" y="1476108"/>
                  </a:lnTo>
                  <a:lnTo>
                    <a:pt x="1364361" y="1480185"/>
                  </a:lnTo>
                  <a:lnTo>
                    <a:pt x="1371815" y="1481683"/>
                  </a:lnTo>
                  <a:lnTo>
                    <a:pt x="1379232" y="1480185"/>
                  </a:lnTo>
                  <a:lnTo>
                    <a:pt x="1385290" y="1476108"/>
                  </a:lnTo>
                  <a:lnTo>
                    <a:pt x="1389367" y="1470050"/>
                  </a:lnTo>
                  <a:lnTo>
                    <a:pt x="1390865" y="1462633"/>
                  </a:lnTo>
                  <a:close/>
                </a:path>
                <a:path w="3108959" h="2512695">
                  <a:moveTo>
                    <a:pt x="1403438" y="19050"/>
                  </a:moveTo>
                  <a:lnTo>
                    <a:pt x="1401940" y="11645"/>
                  </a:lnTo>
                  <a:lnTo>
                    <a:pt x="1397850" y="5588"/>
                  </a:lnTo>
                  <a:lnTo>
                    <a:pt x="1391805" y="1498"/>
                  </a:lnTo>
                  <a:lnTo>
                    <a:pt x="1384350" y="0"/>
                  </a:lnTo>
                  <a:lnTo>
                    <a:pt x="1376934" y="1498"/>
                  </a:lnTo>
                  <a:lnTo>
                    <a:pt x="1370876" y="5588"/>
                  </a:lnTo>
                  <a:lnTo>
                    <a:pt x="1366799" y="11645"/>
                  </a:lnTo>
                  <a:lnTo>
                    <a:pt x="1365300" y="19050"/>
                  </a:lnTo>
                  <a:lnTo>
                    <a:pt x="1366799" y="26466"/>
                  </a:lnTo>
                  <a:lnTo>
                    <a:pt x="1370876" y="32524"/>
                  </a:lnTo>
                  <a:lnTo>
                    <a:pt x="1376934" y="36614"/>
                  </a:lnTo>
                  <a:lnTo>
                    <a:pt x="1384388" y="38100"/>
                  </a:lnTo>
                  <a:lnTo>
                    <a:pt x="1391805" y="36614"/>
                  </a:lnTo>
                  <a:lnTo>
                    <a:pt x="1397850" y="32524"/>
                  </a:lnTo>
                  <a:lnTo>
                    <a:pt x="1401940" y="26466"/>
                  </a:lnTo>
                  <a:lnTo>
                    <a:pt x="1403438" y="19050"/>
                  </a:lnTo>
                  <a:close/>
                </a:path>
                <a:path w="3108959" h="2512695">
                  <a:moveTo>
                    <a:pt x="1420202" y="2493403"/>
                  </a:moveTo>
                  <a:lnTo>
                    <a:pt x="1418704" y="2485999"/>
                  </a:lnTo>
                  <a:lnTo>
                    <a:pt x="1414614" y="2479941"/>
                  </a:lnTo>
                  <a:lnTo>
                    <a:pt x="1408569" y="2475852"/>
                  </a:lnTo>
                  <a:lnTo>
                    <a:pt x="1401114" y="2474353"/>
                  </a:lnTo>
                  <a:lnTo>
                    <a:pt x="1393698" y="2475852"/>
                  </a:lnTo>
                  <a:lnTo>
                    <a:pt x="1387640" y="2479941"/>
                  </a:lnTo>
                  <a:lnTo>
                    <a:pt x="1383563" y="2485999"/>
                  </a:lnTo>
                  <a:lnTo>
                    <a:pt x="1382064" y="2493403"/>
                  </a:lnTo>
                  <a:lnTo>
                    <a:pt x="1383563" y="2500820"/>
                  </a:lnTo>
                  <a:lnTo>
                    <a:pt x="1387640" y="2506878"/>
                  </a:lnTo>
                  <a:lnTo>
                    <a:pt x="1393698" y="2510967"/>
                  </a:lnTo>
                  <a:lnTo>
                    <a:pt x="1401152" y="2512453"/>
                  </a:lnTo>
                  <a:lnTo>
                    <a:pt x="1408569" y="2510967"/>
                  </a:lnTo>
                  <a:lnTo>
                    <a:pt x="1414614" y="2506878"/>
                  </a:lnTo>
                  <a:lnTo>
                    <a:pt x="1418704" y="2500820"/>
                  </a:lnTo>
                  <a:lnTo>
                    <a:pt x="1420202" y="2493403"/>
                  </a:lnTo>
                  <a:close/>
                </a:path>
                <a:path w="3108959" h="2512695">
                  <a:moveTo>
                    <a:pt x="1432763" y="1049832"/>
                  </a:moveTo>
                  <a:lnTo>
                    <a:pt x="1431277" y="1042416"/>
                  </a:lnTo>
                  <a:lnTo>
                    <a:pt x="1427187" y="1036358"/>
                  </a:lnTo>
                  <a:lnTo>
                    <a:pt x="1421130" y="1032281"/>
                  </a:lnTo>
                  <a:lnTo>
                    <a:pt x="1413675" y="1030782"/>
                  </a:lnTo>
                  <a:lnTo>
                    <a:pt x="1406271" y="1032281"/>
                  </a:lnTo>
                  <a:lnTo>
                    <a:pt x="1400213" y="1036358"/>
                  </a:lnTo>
                  <a:lnTo>
                    <a:pt x="1396123" y="1042416"/>
                  </a:lnTo>
                  <a:lnTo>
                    <a:pt x="1394625" y="1049832"/>
                  </a:lnTo>
                  <a:lnTo>
                    <a:pt x="1396123" y="1057249"/>
                  </a:lnTo>
                  <a:lnTo>
                    <a:pt x="1400213" y="1063294"/>
                  </a:lnTo>
                  <a:lnTo>
                    <a:pt x="1406271" y="1067384"/>
                  </a:lnTo>
                  <a:lnTo>
                    <a:pt x="1413713" y="1068882"/>
                  </a:lnTo>
                  <a:lnTo>
                    <a:pt x="1421130" y="1067384"/>
                  </a:lnTo>
                  <a:lnTo>
                    <a:pt x="1427187" y="1063294"/>
                  </a:lnTo>
                  <a:lnTo>
                    <a:pt x="1431277" y="1057249"/>
                  </a:lnTo>
                  <a:lnTo>
                    <a:pt x="1432763" y="1049832"/>
                  </a:lnTo>
                  <a:close/>
                </a:path>
                <a:path w="3108959" h="2512695">
                  <a:moveTo>
                    <a:pt x="1467104" y="1462633"/>
                  </a:moveTo>
                  <a:lnTo>
                    <a:pt x="1465605" y="1455216"/>
                  </a:lnTo>
                  <a:lnTo>
                    <a:pt x="1461528" y="1449158"/>
                  </a:lnTo>
                  <a:lnTo>
                    <a:pt x="1455470" y="1445082"/>
                  </a:lnTo>
                  <a:lnTo>
                    <a:pt x="1448015" y="1443583"/>
                  </a:lnTo>
                  <a:lnTo>
                    <a:pt x="1440599" y="1445082"/>
                  </a:lnTo>
                  <a:lnTo>
                    <a:pt x="1434553" y="1449158"/>
                  </a:lnTo>
                  <a:lnTo>
                    <a:pt x="1430464" y="1455216"/>
                  </a:lnTo>
                  <a:lnTo>
                    <a:pt x="1428965" y="1462633"/>
                  </a:lnTo>
                  <a:lnTo>
                    <a:pt x="1430464" y="1470050"/>
                  </a:lnTo>
                  <a:lnTo>
                    <a:pt x="1434553" y="1476108"/>
                  </a:lnTo>
                  <a:lnTo>
                    <a:pt x="1440599" y="1480185"/>
                  </a:lnTo>
                  <a:lnTo>
                    <a:pt x="1448054" y="1481683"/>
                  </a:lnTo>
                  <a:lnTo>
                    <a:pt x="1455470" y="1480185"/>
                  </a:lnTo>
                  <a:lnTo>
                    <a:pt x="1461528" y="1476108"/>
                  </a:lnTo>
                  <a:lnTo>
                    <a:pt x="1465605" y="1470050"/>
                  </a:lnTo>
                  <a:lnTo>
                    <a:pt x="1467104" y="1462633"/>
                  </a:lnTo>
                  <a:close/>
                </a:path>
                <a:path w="3108959" h="2512695">
                  <a:moveTo>
                    <a:pt x="1479677" y="19050"/>
                  </a:moveTo>
                  <a:lnTo>
                    <a:pt x="1478178" y="11645"/>
                  </a:lnTo>
                  <a:lnTo>
                    <a:pt x="1474089" y="5588"/>
                  </a:lnTo>
                  <a:lnTo>
                    <a:pt x="1468043" y="1498"/>
                  </a:lnTo>
                  <a:lnTo>
                    <a:pt x="1460588" y="0"/>
                  </a:lnTo>
                  <a:lnTo>
                    <a:pt x="1453172" y="1498"/>
                  </a:lnTo>
                  <a:lnTo>
                    <a:pt x="1447114" y="5588"/>
                  </a:lnTo>
                  <a:lnTo>
                    <a:pt x="1443037" y="11645"/>
                  </a:lnTo>
                  <a:lnTo>
                    <a:pt x="1441538" y="19050"/>
                  </a:lnTo>
                  <a:lnTo>
                    <a:pt x="1443037" y="26466"/>
                  </a:lnTo>
                  <a:lnTo>
                    <a:pt x="1447114" y="32524"/>
                  </a:lnTo>
                  <a:lnTo>
                    <a:pt x="1453172" y="36614"/>
                  </a:lnTo>
                  <a:lnTo>
                    <a:pt x="1460627" y="38100"/>
                  </a:lnTo>
                  <a:lnTo>
                    <a:pt x="1468043" y="36614"/>
                  </a:lnTo>
                  <a:lnTo>
                    <a:pt x="1474089" y="32524"/>
                  </a:lnTo>
                  <a:lnTo>
                    <a:pt x="1478178" y="26466"/>
                  </a:lnTo>
                  <a:lnTo>
                    <a:pt x="1479677" y="19050"/>
                  </a:lnTo>
                  <a:close/>
                </a:path>
                <a:path w="3108959" h="2512695">
                  <a:moveTo>
                    <a:pt x="1496441" y="2493403"/>
                  </a:moveTo>
                  <a:lnTo>
                    <a:pt x="1494942" y="2485999"/>
                  </a:lnTo>
                  <a:lnTo>
                    <a:pt x="1490853" y="2479941"/>
                  </a:lnTo>
                  <a:lnTo>
                    <a:pt x="1484807" y="2475852"/>
                  </a:lnTo>
                  <a:lnTo>
                    <a:pt x="1477352" y="2474353"/>
                  </a:lnTo>
                  <a:lnTo>
                    <a:pt x="1469936" y="2475852"/>
                  </a:lnTo>
                  <a:lnTo>
                    <a:pt x="1463878" y="2479941"/>
                  </a:lnTo>
                  <a:lnTo>
                    <a:pt x="1459801" y="2485999"/>
                  </a:lnTo>
                  <a:lnTo>
                    <a:pt x="1458302" y="2493403"/>
                  </a:lnTo>
                  <a:lnTo>
                    <a:pt x="1459801" y="2500820"/>
                  </a:lnTo>
                  <a:lnTo>
                    <a:pt x="1463878" y="2506878"/>
                  </a:lnTo>
                  <a:lnTo>
                    <a:pt x="1469936" y="2510967"/>
                  </a:lnTo>
                  <a:lnTo>
                    <a:pt x="1477391" y="2512453"/>
                  </a:lnTo>
                  <a:lnTo>
                    <a:pt x="1484807" y="2510967"/>
                  </a:lnTo>
                  <a:lnTo>
                    <a:pt x="1490853" y="2506878"/>
                  </a:lnTo>
                  <a:lnTo>
                    <a:pt x="1494942" y="2500820"/>
                  </a:lnTo>
                  <a:lnTo>
                    <a:pt x="1496441" y="2493403"/>
                  </a:lnTo>
                  <a:close/>
                </a:path>
                <a:path w="3108959" h="2512695">
                  <a:moveTo>
                    <a:pt x="1509001" y="1049832"/>
                  </a:moveTo>
                  <a:lnTo>
                    <a:pt x="1507515" y="1042416"/>
                  </a:lnTo>
                  <a:lnTo>
                    <a:pt x="1503426" y="1036358"/>
                  </a:lnTo>
                  <a:lnTo>
                    <a:pt x="1497368" y="1032281"/>
                  </a:lnTo>
                  <a:lnTo>
                    <a:pt x="1489913" y="1030782"/>
                  </a:lnTo>
                  <a:lnTo>
                    <a:pt x="1482509" y="1032281"/>
                  </a:lnTo>
                  <a:lnTo>
                    <a:pt x="1476451" y="1036358"/>
                  </a:lnTo>
                  <a:lnTo>
                    <a:pt x="1472361" y="1042416"/>
                  </a:lnTo>
                  <a:lnTo>
                    <a:pt x="1470863" y="1049832"/>
                  </a:lnTo>
                  <a:lnTo>
                    <a:pt x="1472361" y="1057249"/>
                  </a:lnTo>
                  <a:lnTo>
                    <a:pt x="1476451" y="1063294"/>
                  </a:lnTo>
                  <a:lnTo>
                    <a:pt x="1482509" y="1067384"/>
                  </a:lnTo>
                  <a:lnTo>
                    <a:pt x="1489951" y="1068882"/>
                  </a:lnTo>
                  <a:lnTo>
                    <a:pt x="1497368" y="1067384"/>
                  </a:lnTo>
                  <a:lnTo>
                    <a:pt x="1503426" y="1063294"/>
                  </a:lnTo>
                  <a:lnTo>
                    <a:pt x="1507515" y="1057249"/>
                  </a:lnTo>
                  <a:lnTo>
                    <a:pt x="1509001" y="1049832"/>
                  </a:lnTo>
                  <a:close/>
                </a:path>
                <a:path w="3108959" h="2512695">
                  <a:moveTo>
                    <a:pt x="1543342" y="1462633"/>
                  </a:moveTo>
                  <a:lnTo>
                    <a:pt x="1541843" y="1455216"/>
                  </a:lnTo>
                  <a:lnTo>
                    <a:pt x="1537766" y="1449158"/>
                  </a:lnTo>
                  <a:lnTo>
                    <a:pt x="1531708" y="1445082"/>
                  </a:lnTo>
                  <a:lnTo>
                    <a:pt x="1524254" y="1443583"/>
                  </a:lnTo>
                  <a:lnTo>
                    <a:pt x="1516837" y="1445082"/>
                  </a:lnTo>
                  <a:lnTo>
                    <a:pt x="1510792" y="1449158"/>
                  </a:lnTo>
                  <a:lnTo>
                    <a:pt x="1506702" y="1455216"/>
                  </a:lnTo>
                  <a:lnTo>
                    <a:pt x="1505204" y="1462633"/>
                  </a:lnTo>
                  <a:lnTo>
                    <a:pt x="1506702" y="1470050"/>
                  </a:lnTo>
                  <a:lnTo>
                    <a:pt x="1510792" y="1476108"/>
                  </a:lnTo>
                  <a:lnTo>
                    <a:pt x="1516837" y="1480185"/>
                  </a:lnTo>
                  <a:lnTo>
                    <a:pt x="1524292" y="1481683"/>
                  </a:lnTo>
                  <a:lnTo>
                    <a:pt x="1531708" y="1480185"/>
                  </a:lnTo>
                  <a:lnTo>
                    <a:pt x="1537766" y="1476108"/>
                  </a:lnTo>
                  <a:lnTo>
                    <a:pt x="1541843" y="1470050"/>
                  </a:lnTo>
                  <a:lnTo>
                    <a:pt x="1543342" y="1462633"/>
                  </a:lnTo>
                  <a:close/>
                </a:path>
                <a:path w="3108959" h="2512695">
                  <a:moveTo>
                    <a:pt x="1555915" y="19050"/>
                  </a:moveTo>
                  <a:lnTo>
                    <a:pt x="1554416" y="11645"/>
                  </a:lnTo>
                  <a:lnTo>
                    <a:pt x="1550327" y="5588"/>
                  </a:lnTo>
                  <a:lnTo>
                    <a:pt x="1544281" y="1498"/>
                  </a:lnTo>
                  <a:lnTo>
                    <a:pt x="1536827" y="0"/>
                  </a:lnTo>
                  <a:lnTo>
                    <a:pt x="1529410" y="1498"/>
                  </a:lnTo>
                  <a:lnTo>
                    <a:pt x="1523352" y="5588"/>
                  </a:lnTo>
                  <a:lnTo>
                    <a:pt x="1519275" y="11645"/>
                  </a:lnTo>
                  <a:lnTo>
                    <a:pt x="1517777" y="19050"/>
                  </a:lnTo>
                  <a:lnTo>
                    <a:pt x="1519275" y="26466"/>
                  </a:lnTo>
                  <a:lnTo>
                    <a:pt x="1523352" y="32524"/>
                  </a:lnTo>
                  <a:lnTo>
                    <a:pt x="1529410" y="36614"/>
                  </a:lnTo>
                  <a:lnTo>
                    <a:pt x="1536865" y="38100"/>
                  </a:lnTo>
                  <a:lnTo>
                    <a:pt x="1544281" y="36614"/>
                  </a:lnTo>
                  <a:lnTo>
                    <a:pt x="1550327" y="32524"/>
                  </a:lnTo>
                  <a:lnTo>
                    <a:pt x="1554416" y="26466"/>
                  </a:lnTo>
                  <a:lnTo>
                    <a:pt x="1555915" y="19050"/>
                  </a:lnTo>
                  <a:close/>
                </a:path>
                <a:path w="3108959" h="2512695">
                  <a:moveTo>
                    <a:pt x="1572679" y="2493403"/>
                  </a:moveTo>
                  <a:lnTo>
                    <a:pt x="1571180" y="2485999"/>
                  </a:lnTo>
                  <a:lnTo>
                    <a:pt x="1567091" y="2479941"/>
                  </a:lnTo>
                  <a:lnTo>
                    <a:pt x="1561045" y="2475852"/>
                  </a:lnTo>
                  <a:lnTo>
                    <a:pt x="1553591" y="2474353"/>
                  </a:lnTo>
                  <a:lnTo>
                    <a:pt x="1546174" y="2475852"/>
                  </a:lnTo>
                  <a:lnTo>
                    <a:pt x="1540116" y="2479941"/>
                  </a:lnTo>
                  <a:lnTo>
                    <a:pt x="1536039" y="2485999"/>
                  </a:lnTo>
                  <a:lnTo>
                    <a:pt x="1534541" y="2493403"/>
                  </a:lnTo>
                  <a:lnTo>
                    <a:pt x="1536039" y="2500820"/>
                  </a:lnTo>
                  <a:lnTo>
                    <a:pt x="1540116" y="2506878"/>
                  </a:lnTo>
                  <a:lnTo>
                    <a:pt x="1546174" y="2510967"/>
                  </a:lnTo>
                  <a:lnTo>
                    <a:pt x="1553629" y="2512453"/>
                  </a:lnTo>
                  <a:lnTo>
                    <a:pt x="1561045" y="2510967"/>
                  </a:lnTo>
                  <a:lnTo>
                    <a:pt x="1567091" y="2506878"/>
                  </a:lnTo>
                  <a:lnTo>
                    <a:pt x="1571180" y="2500820"/>
                  </a:lnTo>
                  <a:lnTo>
                    <a:pt x="1572679" y="2493403"/>
                  </a:lnTo>
                  <a:close/>
                </a:path>
                <a:path w="3108959" h="2512695">
                  <a:moveTo>
                    <a:pt x="1585239" y="1049832"/>
                  </a:moveTo>
                  <a:lnTo>
                    <a:pt x="1583753" y="1042416"/>
                  </a:lnTo>
                  <a:lnTo>
                    <a:pt x="1579664" y="1036358"/>
                  </a:lnTo>
                  <a:lnTo>
                    <a:pt x="1573606" y="1032281"/>
                  </a:lnTo>
                  <a:lnTo>
                    <a:pt x="1566151" y="1030782"/>
                  </a:lnTo>
                  <a:lnTo>
                    <a:pt x="1558747" y="1032281"/>
                  </a:lnTo>
                  <a:lnTo>
                    <a:pt x="1552689" y="1036358"/>
                  </a:lnTo>
                  <a:lnTo>
                    <a:pt x="1548599" y="1042416"/>
                  </a:lnTo>
                  <a:lnTo>
                    <a:pt x="1547101" y="1049832"/>
                  </a:lnTo>
                  <a:lnTo>
                    <a:pt x="1548599" y="1057249"/>
                  </a:lnTo>
                  <a:lnTo>
                    <a:pt x="1552689" y="1063294"/>
                  </a:lnTo>
                  <a:lnTo>
                    <a:pt x="1558747" y="1067384"/>
                  </a:lnTo>
                  <a:lnTo>
                    <a:pt x="1566189" y="1068882"/>
                  </a:lnTo>
                  <a:lnTo>
                    <a:pt x="1573606" y="1067384"/>
                  </a:lnTo>
                  <a:lnTo>
                    <a:pt x="1579664" y="1063294"/>
                  </a:lnTo>
                  <a:lnTo>
                    <a:pt x="1583753" y="1057249"/>
                  </a:lnTo>
                  <a:lnTo>
                    <a:pt x="1585239" y="1049832"/>
                  </a:lnTo>
                  <a:close/>
                </a:path>
                <a:path w="3108959" h="2512695">
                  <a:moveTo>
                    <a:pt x="1619580" y="1462633"/>
                  </a:moveTo>
                  <a:lnTo>
                    <a:pt x="1618081" y="1455216"/>
                  </a:lnTo>
                  <a:lnTo>
                    <a:pt x="1614004" y="1449158"/>
                  </a:lnTo>
                  <a:lnTo>
                    <a:pt x="1607947" y="1445082"/>
                  </a:lnTo>
                  <a:lnTo>
                    <a:pt x="1600492" y="1443583"/>
                  </a:lnTo>
                  <a:lnTo>
                    <a:pt x="1593075" y="1445082"/>
                  </a:lnTo>
                  <a:lnTo>
                    <a:pt x="1587030" y="1449158"/>
                  </a:lnTo>
                  <a:lnTo>
                    <a:pt x="1582940" y="1455216"/>
                  </a:lnTo>
                  <a:lnTo>
                    <a:pt x="1581442" y="1462633"/>
                  </a:lnTo>
                  <a:lnTo>
                    <a:pt x="1582940" y="1470050"/>
                  </a:lnTo>
                  <a:lnTo>
                    <a:pt x="1587030" y="1476108"/>
                  </a:lnTo>
                  <a:lnTo>
                    <a:pt x="1593075" y="1480185"/>
                  </a:lnTo>
                  <a:lnTo>
                    <a:pt x="1600530" y="1481683"/>
                  </a:lnTo>
                  <a:lnTo>
                    <a:pt x="1607947" y="1480185"/>
                  </a:lnTo>
                  <a:lnTo>
                    <a:pt x="1614004" y="1476108"/>
                  </a:lnTo>
                  <a:lnTo>
                    <a:pt x="1618081" y="1470050"/>
                  </a:lnTo>
                  <a:lnTo>
                    <a:pt x="1619580" y="1462633"/>
                  </a:lnTo>
                  <a:close/>
                </a:path>
                <a:path w="3108959" h="2512695">
                  <a:moveTo>
                    <a:pt x="1632153" y="19050"/>
                  </a:moveTo>
                  <a:lnTo>
                    <a:pt x="1630654" y="11645"/>
                  </a:lnTo>
                  <a:lnTo>
                    <a:pt x="1626565" y="5588"/>
                  </a:lnTo>
                  <a:lnTo>
                    <a:pt x="1620520" y="1498"/>
                  </a:lnTo>
                  <a:lnTo>
                    <a:pt x="1613065" y="0"/>
                  </a:lnTo>
                  <a:lnTo>
                    <a:pt x="1605648" y="1498"/>
                  </a:lnTo>
                  <a:lnTo>
                    <a:pt x="1599590" y="5588"/>
                  </a:lnTo>
                  <a:lnTo>
                    <a:pt x="1595513" y="11645"/>
                  </a:lnTo>
                  <a:lnTo>
                    <a:pt x="1594015" y="19050"/>
                  </a:lnTo>
                  <a:lnTo>
                    <a:pt x="1595513" y="26466"/>
                  </a:lnTo>
                  <a:lnTo>
                    <a:pt x="1599590" y="32524"/>
                  </a:lnTo>
                  <a:lnTo>
                    <a:pt x="1605648" y="36614"/>
                  </a:lnTo>
                  <a:lnTo>
                    <a:pt x="1613103" y="38100"/>
                  </a:lnTo>
                  <a:lnTo>
                    <a:pt x="1620520" y="36614"/>
                  </a:lnTo>
                  <a:lnTo>
                    <a:pt x="1626565" y="32524"/>
                  </a:lnTo>
                  <a:lnTo>
                    <a:pt x="1630654" y="26466"/>
                  </a:lnTo>
                  <a:lnTo>
                    <a:pt x="1632153" y="19050"/>
                  </a:lnTo>
                  <a:close/>
                </a:path>
                <a:path w="3108959" h="2512695">
                  <a:moveTo>
                    <a:pt x="1648917" y="2493403"/>
                  </a:moveTo>
                  <a:lnTo>
                    <a:pt x="1647418" y="2485999"/>
                  </a:lnTo>
                  <a:lnTo>
                    <a:pt x="1643329" y="2479941"/>
                  </a:lnTo>
                  <a:lnTo>
                    <a:pt x="1637284" y="2475852"/>
                  </a:lnTo>
                  <a:lnTo>
                    <a:pt x="1629829" y="2474353"/>
                  </a:lnTo>
                  <a:lnTo>
                    <a:pt x="1622412" y="2475852"/>
                  </a:lnTo>
                  <a:lnTo>
                    <a:pt x="1616354" y="2479941"/>
                  </a:lnTo>
                  <a:lnTo>
                    <a:pt x="1612277" y="2485999"/>
                  </a:lnTo>
                  <a:lnTo>
                    <a:pt x="1610779" y="2493403"/>
                  </a:lnTo>
                  <a:lnTo>
                    <a:pt x="1612277" y="2500820"/>
                  </a:lnTo>
                  <a:lnTo>
                    <a:pt x="1616354" y="2506878"/>
                  </a:lnTo>
                  <a:lnTo>
                    <a:pt x="1622412" y="2510967"/>
                  </a:lnTo>
                  <a:lnTo>
                    <a:pt x="1629867" y="2512453"/>
                  </a:lnTo>
                  <a:lnTo>
                    <a:pt x="1637284" y="2510967"/>
                  </a:lnTo>
                  <a:lnTo>
                    <a:pt x="1643329" y="2506878"/>
                  </a:lnTo>
                  <a:lnTo>
                    <a:pt x="1647418" y="2500820"/>
                  </a:lnTo>
                  <a:lnTo>
                    <a:pt x="1648917" y="2493403"/>
                  </a:lnTo>
                  <a:close/>
                </a:path>
                <a:path w="3108959" h="2512695">
                  <a:moveTo>
                    <a:pt x="1661477" y="1049832"/>
                  </a:moveTo>
                  <a:lnTo>
                    <a:pt x="1659991" y="1042416"/>
                  </a:lnTo>
                  <a:lnTo>
                    <a:pt x="1655902" y="1036358"/>
                  </a:lnTo>
                  <a:lnTo>
                    <a:pt x="1649844" y="1032281"/>
                  </a:lnTo>
                  <a:lnTo>
                    <a:pt x="1642389" y="1030782"/>
                  </a:lnTo>
                  <a:lnTo>
                    <a:pt x="1634985" y="1032281"/>
                  </a:lnTo>
                  <a:lnTo>
                    <a:pt x="1628927" y="1036358"/>
                  </a:lnTo>
                  <a:lnTo>
                    <a:pt x="1624838" y="1042416"/>
                  </a:lnTo>
                  <a:lnTo>
                    <a:pt x="1623339" y="1049832"/>
                  </a:lnTo>
                  <a:lnTo>
                    <a:pt x="1624838" y="1057249"/>
                  </a:lnTo>
                  <a:lnTo>
                    <a:pt x="1628927" y="1063294"/>
                  </a:lnTo>
                  <a:lnTo>
                    <a:pt x="1634985" y="1067384"/>
                  </a:lnTo>
                  <a:lnTo>
                    <a:pt x="1642427" y="1068882"/>
                  </a:lnTo>
                  <a:lnTo>
                    <a:pt x="1649844" y="1067384"/>
                  </a:lnTo>
                  <a:lnTo>
                    <a:pt x="1655902" y="1063294"/>
                  </a:lnTo>
                  <a:lnTo>
                    <a:pt x="1659991" y="1057249"/>
                  </a:lnTo>
                  <a:lnTo>
                    <a:pt x="1661477" y="1049832"/>
                  </a:lnTo>
                  <a:close/>
                </a:path>
                <a:path w="3108959" h="2512695">
                  <a:moveTo>
                    <a:pt x="1695818" y="1462633"/>
                  </a:moveTo>
                  <a:lnTo>
                    <a:pt x="1694319" y="1455216"/>
                  </a:lnTo>
                  <a:lnTo>
                    <a:pt x="1690243" y="1449158"/>
                  </a:lnTo>
                  <a:lnTo>
                    <a:pt x="1684185" y="1445082"/>
                  </a:lnTo>
                  <a:lnTo>
                    <a:pt x="1676730" y="1443583"/>
                  </a:lnTo>
                  <a:lnTo>
                    <a:pt x="1669313" y="1445082"/>
                  </a:lnTo>
                  <a:lnTo>
                    <a:pt x="1663268" y="1449158"/>
                  </a:lnTo>
                  <a:lnTo>
                    <a:pt x="1659178" y="1455216"/>
                  </a:lnTo>
                  <a:lnTo>
                    <a:pt x="1657680" y="1462633"/>
                  </a:lnTo>
                  <a:lnTo>
                    <a:pt x="1659178" y="1470050"/>
                  </a:lnTo>
                  <a:lnTo>
                    <a:pt x="1663268" y="1476108"/>
                  </a:lnTo>
                  <a:lnTo>
                    <a:pt x="1669313" y="1480185"/>
                  </a:lnTo>
                  <a:lnTo>
                    <a:pt x="1676768" y="1481683"/>
                  </a:lnTo>
                  <a:lnTo>
                    <a:pt x="1684185" y="1480185"/>
                  </a:lnTo>
                  <a:lnTo>
                    <a:pt x="1690243" y="1476108"/>
                  </a:lnTo>
                  <a:lnTo>
                    <a:pt x="1694319" y="1470050"/>
                  </a:lnTo>
                  <a:lnTo>
                    <a:pt x="1695818" y="1462633"/>
                  </a:lnTo>
                  <a:close/>
                </a:path>
                <a:path w="3108959" h="2512695">
                  <a:moveTo>
                    <a:pt x="1708391" y="19050"/>
                  </a:moveTo>
                  <a:lnTo>
                    <a:pt x="1706892" y="11645"/>
                  </a:lnTo>
                  <a:lnTo>
                    <a:pt x="1702803" y="5588"/>
                  </a:lnTo>
                  <a:lnTo>
                    <a:pt x="1696758" y="1498"/>
                  </a:lnTo>
                  <a:lnTo>
                    <a:pt x="1689303" y="0"/>
                  </a:lnTo>
                  <a:lnTo>
                    <a:pt x="1681886" y="1498"/>
                  </a:lnTo>
                  <a:lnTo>
                    <a:pt x="1675828" y="5588"/>
                  </a:lnTo>
                  <a:lnTo>
                    <a:pt x="1671751" y="11645"/>
                  </a:lnTo>
                  <a:lnTo>
                    <a:pt x="1670253" y="19050"/>
                  </a:lnTo>
                  <a:lnTo>
                    <a:pt x="1671751" y="26466"/>
                  </a:lnTo>
                  <a:lnTo>
                    <a:pt x="1675828" y="32524"/>
                  </a:lnTo>
                  <a:lnTo>
                    <a:pt x="1681886" y="36614"/>
                  </a:lnTo>
                  <a:lnTo>
                    <a:pt x="1689341" y="38100"/>
                  </a:lnTo>
                  <a:lnTo>
                    <a:pt x="1696758" y="36614"/>
                  </a:lnTo>
                  <a:lnTo>
                    <a:pt x="1702803" y="32524"/>
                  </a:lnTo>
                  <a:lnTo>
                    <a:pt x="1706892" y="26466"/>
                  </a:lnTo>
                  <a:lnTo>
                    <a:pt x="1708391" y="19050"/>
                  </a:lnTo>
                  <a:close/>
                </a:path>
                <a:path w="3108959" h="2512695">
                  <a:moveTo>
                    <a:pt x="1725155" y="2493403"/>
                  </a:moveTo>
                  <a:lnTo>
                    <a:pt x="1723656" y="2485999"/>
                  </a:lnTo>
                  <a:lnTo>
                    <a:pt x="1719567" y="2479941"/>
                  </a:lnTo>
                  <a:lnTo>
                    <a:pt x="1713522" y="2475852"/>
                  </a:lnTo>
                  <a:lnTo>
                    <a:pt x="1706067" y="2474353"/>
                  </a:lnTo>
                  <a:lnTo>
                    <a:pt x="1698650" y="2475852"/>
                  </a:lnTo>
                  <a:lnTo>
                    <a:pt x="1692592" y="2479941"/>
                  </a:lnTo>
                  <a:lnTo>
                    <a:pt x="1688515" y="2485999"/>
                  </a:lnTo>
                  <a:lnTo>
                    <a:pt x="1687017" y="2493403"/>
                  </a:lnTo>
                  <a:lnTo>
                    <a:pt x="1688515" y="2500820"/>
                  </a:lnTo>
                  <a:lnTo>
                    <a:pt x="1692592" y="2506878"/>
                  </a:lnTo>
                  <a:lnTo>
                    <a:pt x="1698650" y="2510967"/>
                  </a:lnTo>
                  <a:lnTo>
                    <a:pt x="1706105" y="2512453"/>
                  </a:lnTo>
                  <a:lnTo>
                    <a:pt x="1713522" y="2510967"/>
                  </a:lnTo>
                  <a:lnTo>
                    <a:pt x="1719567" y="2506878"/>
                  </a:lnTo>
                  <a:lnTo>
                    <a:pt x="1723656" y="2500820"/>
                  </a:lnTo>
                  <a:lnTo>
                    <a:pt x="1725155" y="2493403"/>
                  </a:lnTo>
                  <a:close/>
                </a:path>
                <a:path w="3108959" h="2512695">
                  <a:moveTo>
                    <a:pt x="1737715" y="1049832"/>
                  </a:moveTo>
                  <a:lnTo>
                    <a:pt x="1736229" y="1042416"/>
                  </a:lnTo>
                  <a:lnTo>
                    <a:pt x="1732140" y="1036358"/>
                  </a:lnTo>
                  <a:lnTo>
                    <a:pt x="1726082" y="1032281"/>
                  </a:lnTo>
                  <a:lnTo>
                    <a:pt x="1718627" y="1030782"/>
                  </a:lnTo>
                  <a:lnTo>
                    <a:pt x="1711223" y="1032281"/>
                  </a:lnTo>
                  <a:lnTo>
                    <a:pt x="1705165" y="1036358"/>
                  </a:lnTo>
                  <a:lnTo>
                    <a:pt x="1701076" y="1042416"/>
                  </a:lnTo>
                  <a:lnTo>
                    <a:pt x="1699577" y="1049832"/>
                  </a:lnTo>
                  <a:lnTo>
                    <a:pt x="1701076" y="1057249"/>
                  </a:lnTo>
                  <a:lnTo>
                    <a:pt x="1705165" y="1063294"/>
                  </a:lnTo>
                  <a:lnTo>
                    <a:pt x="1711223" y="1067384"/>
                  </a:lnTo>
                  <a:lnTo>
                    <a:pt x="1718665" y="1068882"/>
                  </a:lnTo>
                  <a:lnTo>
                    <a:pt x="1726082" y="1067384"/>
                  </a:lnTo>
                  <a:lnTo>
                    <a:pt x="1732140" y="1063294"/>
                  </a:lnTo>
                  <a:lnTo>
                    <a:pt x="1736229" y="1057249"/>
                  </a:lnTo>
                  <a:lnTo>
                    <a:pt x="1737715" y="1049832"/>
                  </a:lnTo>
                  <a:close/>
                </a:path>
                <a:path w="3108959" h="2512695">
                  <a:moveTo>
                    <a:pt x="1772056" y="1462633"/>
                  </a:moveTo>
                  <a:lnTo>
                    <a:pt x="1770557" y="1455216"/>
                  </a:lnTo>
                  <a:lnTo>
                    <a:pt x="1766481" y="1449158"/>
                  </a:lnTo>
                  <a:lnTo>
                    <a:pt x="1760423" y="1445082"/>
                  </a:lnTo>
                  <a:lnTo>
                    <a:pt x="1752968" y="1443583"/>
                  </a:lnTo>
                  <a:lnTo>
                    <a:pt x="1745551" y="1445082"/>
                  </a:lnTo>
                  <a:lnTo>
                    <a:pt x="1739506" y="1449158"/>
                  </a:lnTo>
                  <a:lnTo>
                    <a:pt x="1735416" y="1455216"/>
                  </a:lnTo>
                  <a:lnTo>
                    <a:pt x="1733918" y="1462633"/>
                  </a:lnTo>
                  <a:lnTo>
                    <a:pt x="1735416" y="1470050"/>
                  </a:lnTo>
                  <a:lnTo>
                    <a:pt x="1739506" y="1476108"/>
                  </a:lnTo>
                  <a:lnTo>
                    <a:pt x="1745551" y="1480185"/>
                  </a:lnTo>
                  <a:lnTo>
                    <a:pt x="1753006" y="1481683"/>
                  </a:lnTo>
                  <a:lnTo>
                    <a:pt x="1760423" y="1480185"/>
                  </a:lnTo>
                  <a:lnTo>
                    <a:pt x="1766481" y="1476108"/>
                  </a:lnTo>
                  <a:lnTo>
                    <a:pt x="1770557" y="1470050"/>
                  </a:lnTo>
                  <a:lnTo>
                    <a:pt x="1772056" y="1462633"/>
                  </a:lnTo>
                  <a:close/>
                </a:path>
                <a:path w="3108959" h="2512695">
                  <a:moveTo>
                    <a:pt x="1784629" y="19050"/>
                  </a:moveTo>
                  <a:lnTo>
                    <a:pt x="1783130" y="11645"/>
                  </a:lnTo>
                  <a:lnTo>
                    <a:pt x="1779041" y="5588"/>
                  </a:lnTo>
                  <a:lnTo>
                    <a:pt x="1772996" y="1498"/>
                  </a:lnTo>
                  <a:lnTo>
                    <a:pt x="1765541" y="0"/>
                  </a:lnTo>
                  <a:lnTo>
                    <a:pt x="1758124" y="1498"/>
                  </a:lnTo>
                  <a:lnTo>
                    <a:pt x="1752066" y="5588"/>
                  </a:lnTo>
                  <a:lnTo>
                    <a:pt x="1747989" y="11645"/>
                  </a:lnTo>
                  <a:lnTo>
                    <a:pt x="1746491" y="19050"/>
                  </a:lnTo>
                  <a:lnTo>
                    <a:pt x="1747989" y="26466"/>
                  </a:lnTo>
                  <a:lnTo>
                    <a:pt x="1752066" y="32524"/>
                  </a:lnTo>
                  <a:lnTo>
                    <a:pt x="1758124" y="36614"/>
                  </a:lnTo>
                  <a:lnTo>
                    <a:pt x="1765579" y="38100"/>
                  </a:lnTo>
                  <a:lnTo>
                    <a:pt x="1772996" y="36614"/>
                  </a:lnTo>
                  <a:lnTo>
                    <a:pt x="1779041" y="32524"/>
                  </a:lnTo>
                  <a:lnTo>
                    <a:pt x="1783130" y="26466"/>
                  </a:lnTo>
                  <a:lnTo>
                    <a:pt x="1784629" y="19050"/>
                  </a:lnTo>
                  <a:close/>
                </a:path>
                <a:path w="3108959" h="2512695">
                  <a:moveTo>
                    <a:pt x="1801393" y="2493403"/>
                  </a:moveTo>
                  <a:lnTo>
                    <a:pt x="1799894" y="2485999"/>
                  </a:lnTo>
                  <a:lnTo>
                    <a:pt x="1795805" y="2479941"/>
                  </a:lnTo>
                  <a:lnTo>
                    <a:pt x="1789760" y="2475852"/>
                  </a:lnTo>
                  <a:lnTo>
                    <a:pt x="1782305" y="2474353"/>
                  </a:lnTo>
                  <a:lnTo>
                    <a:pt x="1774888" y="2475852"/>
                  </a:lnTo>
                  <a:lnTo>
                    <a:pt x="1768830" y="2479941"/>
                  </a:lnTo>
                  <a:lnTo>
                    <a:pt x="1764753" y="2485999"/>
                  </a:lnTo>
                  <a:lnTo>
                    <a:pt x="1763255" y="2493403"/>
                  </a:lnTo>
                  <a:lnTo>
                    <a:pt x="1764753" y="2500820"/>
                  </a:lnTo>
                  <a:lnTo>
                    <a:pt x="1768830" y="2506878"/>
                  </a:lnTo>
                  <a:lnTo>
                    <a:pt x="1774888" y="2510967"/>
                  </a:lnTo>
                  <a:lnTo>
                    <a:pt x="1782343" y="2512453"/>
                  </a:lnTo>
                  <a:lnTo>
                    <a:pt x="1789760" y="2510967"/>
                  </a:lnTo>
                  <a:lnTo>
                    <a:pt x="1795805" y="2506878"/>
                  </a:lnTo>
                  <a:lnTo>
                    <a:pt x="1799894" y="2500820"/>
                  </a:lnTo>
                  <a:lnTo>
                    <a:pt x="1801393" y="2493403"/>
                  </a:lnTo>
                  <a:close/>
                </a:path>
                <a:path w="3108959" h="2512695">
                  <a:moveTo>
                    <a:pt x="1813953" y="1049832"/>
                  </a:moveTo>
                  <a:lnTo>
                    <a:pt x="1812467" y="1042416"/>
                  </a:lnTo>
                  <a:lnTo>
                    <a:pt x="1808378" y="1036358"/>
                  </a:lnTo>
                  <a:lnTo>
                    <a:pt x="1802320" y="1032281"/>
                  </a:lnTo>
                  <a:lnTo>
                    <a:pt x="1794865" y="1030782"/>
                  </a:lnTo>
                  <a:lnTo>
                    <a:pt x="1787461" y="1032281"/>
                  </a:lnTo>
                  <a:lnTo>
                    <a:pt x="1781403" y="1036358"/>
                  </a:lnTo>
                  <a:lnTo>
                    <a:pt x="1777314" y="1042416"/>
                  </a:lnTo>
                  <a:lnTo>
                    <a:pt x="1775815" y="1049832"/>
                  </a:lnTo>
                  <a:lnTo>
                    <a:pt x="1777314" y="1057249"/>
                  </a:lnTo>
                  <a:lnTo>
                    <a:pt x="1781403" y="1063294"/>
                  </a:lnTo>
                  <a:lnTo>
                    <a:pt x="1787461" y="1067384"/>
                  </a:lnTo>
                  <a:lnTo>
                    <a:pt x="1794903" y="1068882"/>
                  </a:lnTo>
                  <a:lnTo>
                    <a:pt x="1802320" y="1067384"/>
                  </a:lnTo>
                  <a:lnTo>
                    <a:pt x="1808378" y="1063294"/>
                  </a:lnTo>
                  <a:lnTo>
                    <a:pt x="1812467" y="1057249"/>
                  </a:lnTo>
                  <a:lnTo>
                    <a:pt x="1813953" y="1049832"/>
                  </a:lnTo>
                  <a:close/>
                </a:path>
                <a:path w="3108959" h="2512695">
                  <a:moveTo>
                    <a:pt x="1848294" y="1462633"/>
                  </a:moveTo>
                  <a:lnTo>
                    <a:pt x="1846795" y="1455216"/>
                  </a:lnTo>
                  <a:lnTo>
                    <a:pt x="1842719" y="1449158"/>
                  </a:lnTo>
                  <a:lnTo>
                    <a:pt x="1836661" y="1445082"/>
                  </a:lnTo>
                  <a:lnTo>
                    <a:pt x="1829206" y="1443583"/>
                  </a:lnTo>
                  <a:lnTo>
                    <a:pt x="1821789" y="1445082"/>
                  </a:lnTo>
                  <a:lnTo>
                    <a:pt x="1815744" y="1449158"/>
                  </a:lnTo>
                  <a:lnTo>
                    <a:pt x="1811655" y="1455216"/>
                  </a:lnTo>
                  <a:lnTo>
                    <a:pt x="1810156" y="1462633"/>
                  </a:lnTo>
                  <a:lnTo>
                    <a:pt x="1811655" y="1470050"/>
                  </a:lnTo>
                  <a:lnTo>
                    <a:pt x="1815744" y="1476108"/>
                  </a:lnTo>
                  <a:lnTo>
                    <a:pt x="1821789" y="1480185"/>
                  </a:lnTo>
                  <a:lnTo>
                    <a:pt x="1829244" y="1481683"/>
                  </a:lnTo>
                  <a:lnTo>
                    <a:pt x="1836661" y="1480185"/>
                  </a:lnTo>
                  <a:lnTo>
                    <a:pt x="1842719" y="1476108"/>
                  </a:lnTo>
                  <a:lnTo>
                    <a:pt x="1846795" y="1470050"/>
                  </a:lnTo>
                  <a:lnTo>
                    <a:pt x="1848294" y="1462633"/>
                  </a:lnTo>
                  <a:close/>
                </a:path>
                <a:path w="3108959" h="2512695">
                  <a:moveTo>
                    <a:pt x="1860867" y="19050"/>
                  </a:moveTo>
                  <a:lnTo>
                    <a:pt x="1859368" y="11645"/>
                  </a:lnTo>
                  <a:lnTo>
                    <a:pt x="1855279" y="5588"/>
                  </a:lnTo>
                  <a:lnTo>
                    <a:pt x="1849234" y="1498"/>
                  </a:lnTo>
                  <a:lnTo>
                    <a:pt x="1841779" y="0"/>
                  </a:lnTo>
                  <a:lnTo>
                    <a:pt x="1834362" y="1498"/>
                  </a:lnTo>
                  <a:lnTo>
                    <a:pt x="1828304" y="5588"/>
                  </a:lnTo>
                  <a:lnTo>
                    <a:pt x="1824228" y="11645"/>
                  </a:lnTo>
                  <a:lnTo>
                    <a:pt x="1822729" y="19050"/>
                  </a:lnTo>
                  <a:lnTo>
                    <a:pt x="1824228" y="26466"/>
                  </a:lnTo>
                  <a:lnTo>
                    <a:pt x="1828304" y="32524"/>
                  </a:lnTo>
                  <a:lnTo>
                    <a:pt x="1834362" y="36614"/>
                  </a:lnTo>
                  <a:lnTo>
                    <a:pt x="1841817" y="38100"/>
                  </a:lnTo>
                  <a:lnTo>
                    <a:pt x="1849234" y="36614"/>
                  </a:lnTo>
                  <a:lnTo>
                    <a:pt x="1855279" y="32524"/>
                  </a:lnTo>
                  <a:lnTo>
                    <a:pt x="1859368" y="26466"/>
                  </a:lnTo>
                  <a:lnTo>
                    <a:pt x="1860867" y="19050"/>
                  </a:lnTo>
                  <a:close/>
                </a:path>
                <a:path w="3108959" h="2512695">
                  <a:moveTo>
                    <a:pt x="1877631" y="2493403"/>
                  </a:moveTo>
                  <a:lnTo>
                    <a:pt x="1876132" y="2485999"/>
                  </a:lnTo>
                  <a:lnTo>
                    <a:pt x="1872043" y="2479941"/>
                  </a:lnTo>
                  <a:lnTo>
                    <a:pt x="1865998" y="2475852"/>
                  </a:lnTo>
                  <a:lnTo>
                    <a:pt x="1858543" y="2474353"/>
                  </a:lnTo>
                  <a:lnTo>
                    <a:pt x="1851126" y="2475852"/>
                  </a:lnTo>
                  <a:lnTo>
                    <a:pt x="1845068" y="2479941"/>
                  </a:lnTo>
                  <a:lnTo>
                    <a:pt x="1840992" y="2485999"/>
                  </a:lnTo>
                  <a:lnTo>
                    <a:pt x="1839493" y="2493403"/>
                  </a:lnTo>
                  <a:lnTo>
                    <a:pt x="1840992" y="2500820"/>
                  </a:lnTo>
                  <a:lnTo>
                    <a:pt x="1845068" y="2506878"/>
                  </a:lnTo>
                  <a:lnTo>
                    <a:pt x="1851126" y="2510967"/>
                  </a:lnTo>
                  <a:lnTo>
                    <a:pt x="1858581" y="2512453"/>
                  </a:lnTo>
                  <a:lnTo>
                    <a:pt x="1865998" y="2510967"/>
                  </a:lnTo>
                  <a:lnTo>
                    <a:pt x="1872043" y="2506878"/>
                  </a:lnTo>
                  <a:lnTo>
                    <a:pt x="1876132" y="2500820"/>
                  </a:lnTo>
                  <a:lnTo>
                    <a:pt x="1877631" y="2493403"/>
                  </a:lnTo>
                  <a:close/>
                </a:path>
                <a:path w="3108959" h="2512695">
                  <a:moveTo>
                    <a:pt x="1890191" y="1049832"/>
                  </a:moveTo>
                  <a:lnTo>
                    <a:pt x="1888705" y="1042416"/>
                  </a:lnTo>
                  <a:lnTo>
                    <a:pt x="1884616" y="1036358"/>
                  </a:lnTo>
                  <a:lnTo>
                    <a:pt x="1878558" y="1032281"/>
                  </a:lnTo>
                  <a:lnTo>
                    <a:pt x="1871103" y="1030782"/>
                  </a:lnTo>
                  <a:lnTo>
                    <a:pt x="1863699" y="1032281"/>
                  </a:lnTo>
                  <a:lnTo>
                    <a:pt x="1857641" y="1036358"/>
                  </a:lnTo>
                  <a:lnTo>
                    <a:pt x="1853552" y="1042416"/>
                  </a:lnTo>
                  <a:lnTo>
                    <a:pt x="1852053" y="1049832"/>
                  </a:lnTo>
                  <a:lnTo>
                    <a:pt x="1853552" y="1057249"/>
                  </a:lnTo>
                  <a:lnTo>
                    <a:pt x="1857641" y="1063294"/>
                  </a:lnTo>
                  <a:lnTo>
                    <a:pt x="1863699" y="1067384"/>
                  </a:lnTo>
                  <a:lnTo>
                    <a:pt x="1871141" y="1068882"/>
                  </a:lnTo>
                  <a:lnTo>
                    <a:pt x="1878558" y="1067384"/>
                  </a:lnTo>
                  <a:lnTo>
                    <a:pt x="1884616" y="1063294"/>
                  </a:lnTo>
                  <a:lnTo>
                    <a:pt x="1888705" y="1057249"/>
                  </a:lnTo>
                  <a:lnTo>
                    <a:pt x="1890191" y="1049832"/>
                  </a:lnTo>
                  <a:close/>
                </a:path>
                <a:path w="3108959" h="2512695">
                  <a:moveTo>
                    <a:pt x="1924532" y="1462633"/>
                  </a:moveTo>
                  <a:lnTo>
                    <a:pt x="1923034" y="1455216"/>
                  </a:lnTo>
                  <a:lnTo>
                    <a:pt x="1918957" y="1449158"/>
                  </a:lnTo>
                  <a:lnTo>
                    <a:pt x="1912899" y="1445082"/>
                  </a:lnTo>
                  <a:lnTo>
                    <a:pt x="1905444" y="1443583"/>
                  </a:lnTo>
                  <a:lnTo>
                    <a:pt x="1898027" y="1445082"/>
                  </a:lnTo>
                  <a:lnTo>
                    <a:pt x="1891982" y="1449158"/>
                  </a:lnTo>
                  <a:lnTo>
                    <a:pt x="1887893" y="1455216"/>
                  </a:lnTo>
                  <a:lnTo>
                    <a:pt x="1886394" y="1462633"/>
                  </a:lnTo>
                  <a:lnTo>
                    <a:pt x="1887893" y="1470050"/>
                  </a:lnTo>
                  <a:lnTo>
                    <a:pt x="1891982" y="1476108"/>
                  </a:lnTo>
                  <a:lnTo>
                    <a:pt x="1898027" y="1480185"/>
                  </a:lnTo>
                  <a:lnTo>
                    <a:pt x="1905482" y="1481683"/>
                  </a:lnTo>
                  <a:lnTo>
                    <a:pt x="1912899" y="1480185"/>
                  </a:lnTo>
                  <a:lnTo>
                    <a:pt x="1918957" y="1476108"/>
                  </a:lnTo>
                  <a:lnTo>
                    <a:pt x="1923034" y="1470050"/>
                  </a:lnTo>
                  <a:lnTo>
                    <a:pt x="1924532" y="1462633"/>
                  </a:lnTo>
                  <a:close/>
                </a:path>
                <a:path w="3108959" h="2512695">
                  <a:moveTo>
                    <a:pt x="1937105" y="19050"/>
                  </a:moveTo>
                  <a:lnTo>
                    <a:pt x="1935607" y="11645"/>
                  </a:lnTo>
                  <a:lnTo>
                    <a:pt x="1931517" y="5588"/>
                  </a:lnTo>
                  <a:lnTo>
                    <a:pt x="1925472" y="1498"/>
                  </a:lnTo>
                  <a:lnTo>
                    <a:pt x="1918017" y="0"/>
                  </a:lnTo>
                  <a:lnTo>
                    <a:pt x="1910600" y="1498"/>
                  </a:lnTo>
                  <a:lnTo>
                    <a:pt x="1904542" y="5588"/>
                  </a:lnTo>
                  <a:lnTo>
                    <a:pt x="1900466" y="11645"/>
                  </a:lnTo>
                  <a:lnTo>
                    <a:pt x="1898967" y="19050"/>
                  </a:lnTo>
                  <a:lnTo>
                    <a:pt x="1900466" y="26466"/>
                  </a:lnTo>
                  <a:lnTo>
                    <a:pt x="1904542" y="32524"/>
                  </a:lnTo>
                  <a:lnTo>
                    <a:pt x="1910600" y="36614"/>
                  </a:lnTo>
                  <a:lnTo>
                    <a:pt x="1918055" y="38100"/>
                  </a:lnTo>
                  <a:lnTo>
                    <a:pt x="1925472" y="36614"/>
                  </a:lnTo>
                  <a:lnTo>
                    <a:pt x="1931517" y="32524"/>
                  </a:lnTo>
                  <a:lnTo>
                    <a:pt x="1935607" y="26466"/>
                  </a:lnTo>
                  <a:lnTo>
                    <a:pt x="1937105" y="19050"/>
                  </a:lnTo>
                  <a:close/>
                </a:path>
                <a:path w="3108959" h="2512695">
                  <a:moveTo>
                    <a:pt x="1953869" y="2493403"/>
                  </a:moveTo>
                  <a:lnTo>
                    <a:pt x="1952371" y="2485999"/>
                  </a:lnTo>
                  <a:lnTo>
                    <a:pt x="1948281" y="2479941"/>
                  </a:lnTo>
                  <a:lnTo>
                    <a:pt x="1942236" y="2475852"/>
                  </a:lnTo>
                  <a:lnTo>
                    <a:pt x="1934781" y="2474353"/>
                  </a:lnTo>
                  <a:lnTo>
                    <a:pt x="1927364" y="2475852"/>
                  </a:lnTo>
                  <a:lnTo>
                    <a:pt x="1921306" y="2479941"/>
                  </a:lnTo>
                  <a:lnTo>
                    <a:pt x="1917230" y="2485999"/>
                  </a:lnTo>
                  <a:lnTo>
                    <a:pt x="1915731" y="2493403"/>
                  </a:lnTo>
                  <a:lnTo>
                    <a:pt x="1917230" y="2500820"/>
                  </a:lnTo>
                  <a:lnTo>
                    <a:pt x="1921306" y="2506878"/>
                  </a:lnTo>
                  <a:lnTo>
                    <a:pt x="1927364" y="2510967"/>
                  </a:lnTo>
                  <a:lnTo>
                    <a:pt x="1934819" y="2512453"/>
                  </a:lnTo>
                  <a:lnTo>
                    <a:pt x="1942236" y="2510967"/>
                  </a:lnTo>
                  <a:lnTo>
                    <a:pt x="1948281" y="2506878"/>
                  </a:lnTo>
                  <a:lnTo>
                    <a:pt x="1952371" y="2500820"/>
                  </a:lnTo>
                  <a:lnTo>
                    <a:pt x="1953869" y="2493403"/>
                  </a:lnTo>
                  <a:close/>
                </a:path>
                <a:path w="3108959" h="2512695">
                  <a:moveTo>
                    <a:pt x="1966429" y="1049832"/>
                  </a:moveTo>
                  <a:lnTo>
                    <a:pt x="1964944" y="1042416"/>
                  </a:lnTo>
                  <a:lnTo>
                    <a:pt x="1960854" y="1036358"/>
                  </a:lnTo>
                  <a:lnTo>
                    <a:pt x="1954796" y="1032281"/>
                  </a:lnTo>
                  <a:lnTo>
                    <a:pt x="1947341" y="1030782"/>
                  </a:lnTo>
                  <a:lnTo>
                    <a:pt x="1939937" y="1032281"/>
                  </a:lnTo>
                  <a:lnTo>
                    <a:pt x="1933879" y="1036358"/>
                  </a:lnTo>
                  <a:lnTo>
                    <a:pt x="1929790" y="1042416"/>
                  </a:lnTo>
                  <a:lnTo>
                    <a:pt x="1928291" y="1049832"/>
                  </a:lnTo>
                  <a:lnTo>
                    <a:pt x="1929790" y="1057249"/>
                  </a:lnTo>
                  <a:lnTo>
                    <a:pt x="1933879" y="1063294"/>
                  </a:lnTo>
                  <a:lnTo>
                    <a:pt x="1939937" y="1067384"/>
                  </a:lnTo>
                  <a:lnTo>
                    <a:pt x="1947379" y="1068882"/>
                  </a:lnTo>
                  <a:lnTo>
                    <a:pt x="1954796" y="1067384"/>
                  </a:lnTo>
                  <a:lnTo>
                    <a:pt x="1960854" y="1063294"/>
                  </a:lnTo>
                  <a:lnTo>
                    <a:pt x="1964944" y="1057249"/>
                  </a:lnTo>
                  <a:lnTo>
                    <a:pt x="1966429" y="1049832"/>
                  </a:lnTo>
                  <a:close/>
                </a:path>
                <a:path w="3108959" h="2512695">
                  <a:moveTo>
                    <a:pt x="2000770" y="1462633"/>
                  </a:moveTo>
                  <a:lnTo>
                    <a:pt x="1999272" y="1455216"/>
                  </a:lnTo>
                  <a:lnTo>
                    <a:pt x="1995195" y="1449158"/>
                  </a:lnTo>
                  <a:lnTo>
                    <a:pt x="1989137" y="1445082"/>
                  </a:lnTo>
                  <a:lnTo>
                    <a:pt x="1981682" y="1443583"/>
                  </a:lnTo>
                  <a:lnTo>
                    <a:pt x="1974265" y="1445082"/>
                  </a:lnTo>
                  <a:lnTo>
                    <a:pt x="1968220" y="1449158"/>
                  </a:lnTo>
                  <a:lnTo>
                    <a:pt x="1964131" y="1455216"/>
                  </a:lnTo>
                  <a:lnTo>
                    <a:pt x="1962632" y="1462633"/>
                  </a:lnTo>
                  <a:lnTo>
                    <a:pt x="1964131" y="1470050"/>
                  </a:lnTo>
                  <a:lnTo>
                    <a:pt x="1968220" y="1476108"/>
                  </a:lnTo>
                  <a:lnTo>
                    <a:pt x="1974265" y="1480185"/>
                  </a:lnTo>
                  <a:lnTo>
                    <a:pt x="1981720" y="1481683"/>
                  </a:lnTo>
                  <a:lnTo>
                    <a:pt x="1989137" y="1480185"/>
                  </a:lnTo>
                  <a:lnTo>
                    <a:pt x="1995195" y="1476108"/>
                  </a:lnTo>
                  <a:lnTo>
                    <a:pt x="1999272" y="1470050"/>
                  </a:lnTo>
                  <a:lnTo>
                    <a:pt x="2000770" y="1462633"/>
                  </a:lnTo>
                  <a:close/>
                </a:path>
                <a:path w="3108959" h="2512695">
                  <a:moveTo>
                    <a:pt x="2013343" y="19050"/>
                  </a:moveTo>
                  <a:lnTo>
                    <a:pt x="2011845" y="11645"/>
                  </a:lnTo>
                  <a:lnTo>
                    <a:pt x="2007755" y="5588"/>
                  </a:lnTo>
                  <a:lnTo>
                    <a:pt x="2001710" y="1498"/>
                  </a:lnTo>
                  <a:lnTo>
                    <a:pt x="1994255" y="0"/>
                  </a:lnTo>
                  <a:lnTo>
                    <a:pt x="1986838" y="1498"/>
                  </a:lnTo>
                  <a:lnTo>
                    <a:pt x="1980780" y="5588"/>
                  </a:lnTo>
                  <a:lnTo>
                    <a:pt x="1976704" y="11645"/>
                  </a:lnTo>
                  <a:lnTo>
                    <a:pt x="1975205" y="19050"/>
                  </a:lnTo>
                  <a:lnTo>
                    <a:pt x="1976704" y="26466"/>
                  </a:lnTo>
                  <a:lnTo>
                    <a:pt x="1980780" y="32524"/>
                  </a:lnTo>
                  <a:lnTo>
                    <a:pt x="1986838" y="36614"/>
                  </a:lnTo>
                  <a:lnTo>
                    <a:pt x="1994293" y="38100"/>
                  </a:lnTo>
                  <a:lnTo>
                    <a:pt x="2001710" y="36614"/>
                  </a:lnTo>
                  <a:lnTo>
                    <a:pt x="2007755" y="32524"/>
                  </a:lnTo>
                  <a:lnTo>
                    <a:pt x="2011845" y="26466"/>
                  </a:lnTo>
                  <a:lnTo>
                    <a:pt x="2013343" y="19050"/>
                  </a:lnTo>
                  <a:close/>
                </a:path>
                <a:path w="3108959" h="2512695">
                  <a:moveTo>
                    <a:pt x="2030107" y="2493403"/>
                  </a:moveTo>
                  <a:lnTo>
                    <a:pt x="2028609" y="2485999"/>
                  </a:lnTo>
                  <a:lnTo>
                    <a:pt x="2024519" y="2479941"/>
                  </a:lnTo>
                  <a:lnTo>
                    <a:pt x="2018474" y="2475852"/>
                  </a:lnTo>
                  <a:lnTo>
                    <a:pt x="2011019" y="2474353"/>
                  </a:lnTo>
                  <a:lnTo>
                    <a:pt x="2003602" y="2475852"/>
                  </a:lnTo>
                  <a:lnTo>
                    <a:pt x="1997544" y="2479941"/>
                  </a:lnTo>
                  <a:lnTo>
                    <a:pt x="1993468" y="2485999"/>
                  </a:lnTo>
                  <a:lnTo>
                    <a:pt x="1991969" y="2493403"/>
                  </a:lnTo>
                  <a:lnTo>
                    <a:pt x="1993468" y="2500820"/>
                  </a:lnTo>
                  <a:lnTo>
                    <a:pt x="1997544" y="2506878"/>
                  </a:lnTo>
                  <a:lnTo>
                    <a:pt x="2003602" y="2510967"/>
                  </a:lnTo>
                  <a:lnTo>
                    <a:pt x="2011057" y="2512453"/>
                  </a:lnTo>
                  <a:lnTo>
                    <a:pt x="2018474" y="2510967"/>
                  </a:lnTo>
                  <a:lnTo>
                    <a:pt x="2024519" y="2506878"/>
                  </a:lnTo>
                  <a:lnTo>
                    <a:pt x="2028609" y="2500820"/>
                  </a:lnTo>
                  <a:lnTo>
                    <a:pt x="2030107" y="2493403"/>
                  </a:lnTo>
                  <a:close/>
                </a:path>
                <a:path w="3108959" h="2512695">
                  <a:moveTo>
                    <a:pt x="2042668" y="1049832"/>
                  </a:moveTo>
                  <a:lnTo>
                    <a:pt x="2041182" y="1042416"/>
                  </a:lnTo>
                  <a:lnTo>
                    <a:pt x="2037092" y="1036358"/>
                  </a:lnTo>
                  <a:lnTo>
                    <a:pt x="2031034" y="1032281"/>
                  </a:lnTo>
                  <a:lnTo>
                    <a:pt x="2023579" y="1030782"/>
                  </a:lnTo>
                  <a:lnTo>
                    <a:pt x="2016175" y="1032281"/>
                  </a:lnTo>
                  <a:lnTo>
                    <a:pt x="2010117" y="1036358"/>
                  </a:lnTo>
                  <a:lnTo>
                    <a:pt x="2006028" y="1042416"/>
                  </a:lnTo>
                  <a:lnTo>
                    <a:pt x="2004529" y="1049832"/>
                  </a:lnTo>
                  <a:lnTo>
                    <a:pt x="2006028" y="1057249"/>
                  </a:lnTo>
                  <a:lnTo>
                    <a:pt x="2010117" y="1063294"/>
                  </a:lnTo>
                  <a:lnTo>
                    <a:pt x="2016175" y="1067384"/>
                  </a:lnTo>
                  <a:lnTo>
                    <a:pt x="2023618" y="1068882"/>
                  </a:lnTo>
                  <a:lnTo>
                    <a:pt x="2031034" y="1067384"/>
                  </a:lnTo>
                  <a:lnTo>
                    <a:pt x="2037092" y="1063294"/>
                  </a:lnTo>
                  <a:lnTo>
                    <a:pt x="2041182" y="1057249"/>
                  </a:lnTo>
                  <a:lnTo>
                    <a:pt x="2042668" y="1049832"/>
                  </a:lnTo>
                  <a:close/>
                </a:path>
                <a:path w="3108959" h="2512695">
                  <a:moveTo>
                    <a:pt x="2077008" y="1462633"/>
                  </a:moveTo>
                  <a:lnTo>
                    <a:pt x="2075510" y="1455216"/>
                  </a:lnTo>
                  <a:lnTo>
                    <a:pt x="2071433" y="1449158"/>
                  </a:lnTo>
                  <a:lnTo>
                    <a:pt x="2065375" y="1445082"/>
                  </a:lnTo>
                  <a:lnTo>
                    <a:pt x="2057920" y="1443583"/>
                  </a:lnTo>
                  <a:lnTo>
                    <a:pt x="2050503" y="1445082"/>
                  </a:lnTo>
                  <a:lnTo>
                    <a:pt x="2044458" y="1449158"/>
                  </a:lnTo>
                  <a:lnTo>
                    <a:pt x="2040369" y="1455216"/>
                  </a:lnTo>
                  <a:lnTo>
                    <a:pt x="2038870" y="1462633"/>
                  </a:lnTo>
                  <a:lnTo>
                    <a:pt x="2040369" y="1470050"/>
                  </a:lnTo>
                  <a:lnTo>
                    <a:pt x="2044458" y="1476108"/>
                  </a:lnTo>
                  <a:lnTo>
                    <a:pt x="2050503" y="1480185"/>
                  </a:lnTo>
                  <a:lnTo>
                    <a:pt x="2057958" y="1481683"/>
                  </a:lnTo>
                  <a:lnTo>
                    <a:pt x="2065375" y="1480185"/>
                  </a:lnTo>
                  <a:lnTo>
                    <a:pt x="2071433" y="1476108"/>
                  </a:lnTo>
                  <a:lnTo>
                    <a:pt x="2075510" y="1470050"/>
                  </a:lnTo>
                  <a:lnTo>
                    <a:pt x="2077008" y="1462633"/>
                  </a:lnTo>
                  <a:close/>
                </a:path>
                <a:path w="3108959" h="2512695">
                  <a:moveTo>
                    <a:pt x="2089581" y="19050"/>
                  </a:moveTo>
                  <a:lnTo>
                    <a:pt x="2088083" y="11645"/>
                  </a:lnTo>
                  <a:lnTo>
                    <a:pt x="2083993" y="5588"/>
                  </a:lnTo>
                  <a:lnTo>
                    <a:pt x="2077948" y="1498"/>
                  </a:lnTo>
                  <a:lnTo>
                    <a:pt x="2070493" y="0"/>
                  </a:lnTo>
                  <a:lnTo>
                    <a:pt x="2063076" y="1498"/>
                  </a:lnTo>
                  <a:lnTo>
                    <a:pt x="2057019" y="5588"/>
                  </a:lnTo>
                  <a:lnTo>
                    <a:pt x="2052942" y="11645"/>
                  </a:lnTo>
                  <a:lnTo>
                    <a:pt x="2051443" y="19050"/>
                  </a:lnTo>
                  <a:lnTo>
                    <a:pt x="2052942" y="26466"/>
                  </a:lnTo>
                  <a:lnTo>
                    <a:pt x="2057019" y="32524"/>
                  </a:lnTo>
                  <a:lnTo>
                    <a:pt x="2063076" y="36614"/>
                  </a:lnTo>
                  <a:lnTo>
                    <a:pt x="2070531" y="38100"/>
                  </a:lnTo>
                  <a:lnTo>
                    <a:pt x="2077948" y="36614"/>
                  </a:lnTo>
                  <a:lnTo>
                    <a:pt x="2083993" y="32524"/>
                  </a:lnTo>
                  <a:lnTo>
                    <a:pt x="2088083" y="26466"/>
                  </a:lnTo>
                  <a:lnTo>
                    <a:pt x="2089581" y="19050"/>
                  </a:lnTo>
                  <a:close/>
                </a:path>
                <a:path w="3108959" h="2512695">
                  <a:moveTo>
                    <a:pt x="2106345" y="2493403"/>
                  </a:moveTo>
                  <a:lnTo>
                    <a:pt x="2104847" y="2485999"/>
                  </a:lnTo>
                  <a:lnTo>
                    <a:pt x="2100757" y="2479941"/>
                  </a:lnTo>
                  <a:lnTo>
                    <a:pt x="2094712" y="2475852"/>
                  </a:lnTo>
                  <a:lnTo>
                    <a:pt x="2087257" y="2474353"/>
                  </a:lnTo>
                  <a:lnTo>
                    <a:pt x="2079840" y="2475852"/>
                  </a:lnTo>
                  <a:lnTo>
                    <a:pt x="2073783" y="2479941"/>
                  </a:lnTo>
                  <a:lnTo>
                    <a:pt x="2069706" y="2485999"/>
                  </a:lnTo>
                  <a:lnTo>
                    <a:pt x="2068207" y="2493403"/>
                  </a:lnTo>
                  <a:lnTo>
                    <a:pt x="2069706" y="2500820"/>
                  </a:lnTo>
                  <a:lnTo>
                    <a:pt x="2073783" y="2506878"/>
                  </a:lnTo>
                  <a:lnTo>
                    <a:pt x="2079840" y="2510967"/>
                  </a:lnTo>
                  <a:lnTo>
                    <a:pt x="2087295" y="2512453"/>
                  </a:lnTo>
                  <a:lnTo>
                    <a:pt x="2094712" y="2510967"/>
                  </a:lnTo>
                  <a:lnTo>
                    <a:pt x="2100757" y="2506878"/>
                  </a:lnTo>
                  <a:lnTo>
                    <a:pt x="2104847" y="2500820"/>
                  </a:lnTo>
                  <a:lnTo>
                    <a:pt x="2106345" y="2493403"/>
                  </a:lnTo>
                  <a:close/>
                </a:path>
                <a:path w="3108959" h="2512695">
                  <a:moveTo>
                    <a:pt x="2118906" y="1049832"/>
                  </a:moveTo>
                  <a:lnTo>
                    <a:pt x="2117420" y="1042416"/>
                  </a:lnTo>
                  <a:lnTo>
                    <a:pt x="2113330" y="1036358"/>
                  </a:lnTo>
                  <a:lnTo>
                    <a:pt x="2107273" y="1032281"/>
                  </a:lnTo>
                  <a:lnTo>
                    <a:pt x="2099818" y="1030782"/>
                  </a:lnTo>
                  <a:lnTo>
                    <a:pt x="2092413" y="1032281"/>
                  </a:lnTo>
                  <a:lnTo>
                    <a:pt x="2086356" y="1036358"/>
                  </a:lnTo>
                  <a:lnTo>
                    <a:pt x="2082266" y="1042416"/>
                  </a:lnTo>
                  <a:lnTo>
                    <a:pt x="2080768" y="1049832"/>
                  </a:lnTo>
                  <a:lnTo>
                    <a:pt x="2082266" y="1057249"/>
                  </a:lnTo>
                  <a:lnTo>
                    <a:pt x="2086356" y="1063294"/>
                  </a:lnTo>
                  <a:lnTo>
                    <a:pt x="2092413" y="1067384"/>
                  </a:lnTo>
                  <a:lnTo>
                    <a:pt x="2099856" y="1068882"/>
                  </a:lnTo>
                  <a:lnTo>
                    <a:pt x="2107273" y="1067384"/>
                  </a:lnTo>
                  <a:lnTo>
                    <a:pt x="2113330" y="1063294"/>
                  </a:lnTo>
                  <a:lnTo>
                    <a:pt x="2117420" y="1057249"/>
                  </a:lnTo>
                  <a:lnTo>
                    <a:pt x="2118906" y="1049832"/>
                  </a:lnTo>
                  <a:close/>
                </a:path>
                <a:path w="3108959" h="2512695">
                  <a:moveTo>
                    <a:pt x="2153247" y="1462633"/>
                  </a:moveTo>
                  <a:lnTo>
                    <a:pt x="2151748" y="1455216"/>
                  </a:lnTo>
                  <a:lnTo>
                    <a:pt x="2147671" y="1449158"/>
                  </a:lnTo>
                  <a:lnTo>
                    <a:pt x="2141613" y="1445082"/>
                  </a:lnTo>
                  <a:lnTo>
                    <a:pt x="2134158" y="1443583"/>
                  </a:lnTo>
                  <a:lnTo>
                    <a:pt x="2126742" y="1445082"/>
                  </a:lnTo>
                  <a:lnTo>
                    <a:pt x="2120696" y="1449158"/>
                  </a:lnTo>
                  <a:lnTo>
                    <a:pt x="2116607" y="1455216"/>
                  </a:lnTo>
                  <a:lnTo>
                    <a:pt x="2115108" y="1462633"/>
                  </a:lnTo>
                  <a:lnTo>
                    <a:pt x="2116607" y="1470050"/>
                  </a:lnTo>
                  <a:lnTo>
                    <a:pt x="2120696" y="1476108"/>
                  </a:lnTo>
                  <a:lnTo>
                    <a:pt x="2126742" y="1480185"/>
                  </a:lnTo>
                  <a:lnTo>
                    <a:pt x="2134197" y="1481683"/>
                  </a:lnTo>
                  <a:lnTo>
                    <a:pt x="2141613" y="1480185"/>
                  </a:lnTo>
                  <a:lnTo>
                    <a:pt x="2147671" y="1476108"/>
                  </a:lnTo>
                  <a:lnTo>
                    <a:pt x="2151748" y="1470050"/>
                  </a:lnTo>
                  <a:lnTo>
                    <a:pt x="2153247" y="1462633"/>
                  </a:lnTo>
                  <a:close/>
                </a:path>
                <a:path w="3108959" h="2512695">
                  <a:moveTo>
                    <a:pt x="2165820" y="19050"/>
                  </a:moveTo>
                  <a:lnTo>
                    <a:pt x="2164321" y="11645"/>
                  </a:lnTo>
                  <a:lnTo>
                    <a:pt x="2160232" y="5588"/>
                  </a:lnTo>
                  <a:lnTo>
                    <a:pt x="2154186" y="1498"/>
                  </a:lnTo>
                  <a:lnTo>
                    <a:pt x="2146731" y="0"/>
                  </a:lnTo>
                  <a:lnTo>
                    <a:pt x="2139315" y="1498"/>
                  </a:lnTo>
                  <a:lnTo>
                    <a:pt x="2133257" y="5588"/>
                  </a:lnTo>
                  <a:lnTo>
                    <a:pt x="2129180" y="11645"/>
                  </a:lnTo>
                  <a:lnTo>
                    <a:pt x="2127681" y="19050"/>
                  </a:lnTo>
                  <a:lnTo>
                    <a:pt x="2129180" y="26466"/>
                  </a:lnTo>
                  <a:lnTo>
                    <a:pt x="2133257" y="32524"/>
                  </a:lnTo>
                  <a:lnTo>
                    <a:pt x="2139315" y="36614"/>
                  </a:lnTo>
                  <a:lnTo>
                    <a:pt x="2146770" y="38100"/>
                  </a:lnTo>
                  <a:lnTo>
                    <a:pt x="2154186" y="36614"/>
                  </a:lnTo>
                  <a:lnTo>
                    <a:pt x="2160232" y="32524"/>
                  </a:lnTo>
                  <a:lnTo>
                    <a:pt x="2164321" y="26466"/>
                  </a:lnTo>
                  <a:lnTo>
                    <a:pt x="2165820" y="19050"/>
                  </a:lnTo>
                  <a:close/>
                </a:path>
                <a:path w="3108959" h="2512695">
                  <a:moveTo>
                    <a:pt x="2182584" y="2493403"/>
                  </a:moveTo>
                  <a:lnTo>
                    <a:pt x="2181085" y="2485999"/>
                  </a:lnTo>
                  <a:lnTo>
                    <a:pt x="2176996" y="2479941"/>
                  </a:lnTo>
                  <a:lnTo>
                    <a:pt x="2170950" y="2475852"/>
                  </a:lnTo>
                  <a:lnTo>
                    <a:pt x="2163495" y="2474353"/>
                  </a:lnTo>
                  <a:lnTo>
                    <a:pt x="2156079" y="2475852"/>
                  </a:lnTo>
                  <a:lnTo>
                    <a:pt x="2150021" y="2479941"/>
                  </a:lnTo>
                  <a:lnTo>
                    <a:pt x="2145944" y="2485999"/>
                  </a:lnTo>
                  <a:lnTo>
                    <a:pt x="2144445" y="2493403"/>
                  </a:lnTo>
                  <a:lnTo>
                    <a:pt x="2145944" y="2500820"/>
                  </a:lnTo>
                  <a:lnTo>
                    <a:pt x="2150021" y="2506878"/>
                  </a:lnTo>
                  <a:lnTo>
                    <a:pt x="2156079" y="2510967"/>
                  </a:lnTo>
                  <a:lnTo>
                    <a:pt x="2163534" y="2512453"/>
                  </a:lnTo>
                  <a:lnTo>
                    <a:pt x="2170950" y="2510967"/>
                  </a:lnTo>
                  <a:lnTo>
                    <a:pt x="2176996" y="2506878"/>
                  </a:lnTo>
                  <a:lnTo>
                    <a:pt x="2181085" y="2500820"/>
                  </a:lnTo>
                  <a:lnTo>
                    <a:pt x="2182584" y="2493403"/>
                  </a:lnTo>
                  <a:close/>
                </a:path>
                <a:path w="3108959" h="2512695">
                  <a:moveTo>
                    <a:pt x="2195144" y="1049832"/>
                  </a:moveTo>
                  <a:lnTo>
                    <a:pt x="2193658" y="1042416"/>
                  </a:lnTo>
                  <a:lnTo>
                    <a:pt x="2189569" y="1036358"/>
                  </a:lnTo>
                  <a:lnTo>
                    <a:pt x="2183511" y="1032281"/>
                  </a:lnTo>
                  <a:lnTo>
                    <a:pt x="2176056" y="1030782"/>
                  </a:lnTo>
                  <a:lnTo>
                    <a:pt x="2168652" y="1032281"/>
                  </a:lnTo>
                  <a:lnTo>
                    <a:pt x="2162594" y="1036358"/>
                  </a:lnTo>
                  <a:lnTo>
                    <a:pt x="2158504" y="1042416"/>
                  </a:lnTo>
                  <a:lnTo>
                    <a:pt x="2157006" y="1049832"/>
                  </a:lnTo>
                  <a:lnTo>
                    <a:pt x="2158504" y="1057249"/>
                  </a:lnTo>
                  <a:lnTo>
                    <a:pt x="2162594" y="1063294"/>
                  </a:lnTo>
                  <a:lnTo>
                    <a:pt x="2168652" y="1067384"/>
                  </a:lnTo>
                  <a:lnTo>
                    <a:pt x="2176094" y="1068882"/>
                  </a:lnTo>
                  <a:lnTo>
                    <a:pt x="2183511" y="1067384"/>
                  </a:lnTo>
                  <a:lnTo>
                    <a:pt x="2189569" y="1063294"/>
                  </a:lnTo>
                  <a:lnTo>
                    <a:pt x="2193658" y="1057249"/>
                  </a:lnTo>
                  <a:lnTo>
                    <a:pt x="2195144" y="1049832"/>
                  </a:lnTo>
                  <a:close/>
                </a:path>
                <a:path w="3108959" h="2512695">
                  <a:moveTo>
                    <a:pt x="2229485" y="1462633"/>
                  </a:moveTo>
                  <a:lnTo>
                    <a:pt x="2227986" y="1455216"/>
                  </a:lnTo>
                  <a:lnTo>
                    <a:pt x="2223909" y="1449158"/>
                  </a:lnTo>
                  <a:lnTo>
                    <a:pt x="2217851" y="1445082"/>
                  </a:lnTo>
                  <a:lnTo>
                    <a:pt x="2210397" y="1443583"/>
                  </a:lnTo>
                  <a:lnTo>
                    <a:pt x="2202980" y="1445082"/>
                  </a:lnTo>
                  <a:lnTo>
                    <a:pt x="2196935" y="1449158"/>
                  </a:lnTo>
                  <a:lnTo>
                    <a:pt x="2192845" y="1455216"/>
                  </a:lnTo>
                  <a:lnTo>
                    <a:pt x="2191347" y="1462633"/>
                  </a:lnTo>
                  <a:lnTo>
                    <a:pt x="2192845" y="1470050"/>
                  </a:lnTo>
                  <a:lnTo>
                    <a:pt x="2196935" y="1476108"/>
                  </a:lnTo>
                  <a:lnTo>
                    <a:pt x="2202980" y="1480185"/>
                  </a:lnTo>
                  <a:lnTo>
                    <a:pt x="2210435" y="1481683"/>
                  </a:lnTo>
                  <a:lnTo>
                    <a:pt x="2217851" y="1480185"/>
                  </a:lnTo>
                  <a:lnTo>
                    <a:pt x="2223909" y="1476108"/>
                  </a:lnTo>
                  <a:lnTo>
                    <a:pt x="2227986" y="1470050"/>
                  </a:lnTo>
                  <a:lnTo>
                    <a:pt x="2229485" y="1462633"/>
                  </a:lnTo>
                  <a:close/>
                </a:path>
                <a:path w="3108959" h="2512695">
                  <a:moveTo>
                    <a:pt x="2242058" y="19050"/>
                  </a:moveTo>
                  <a:lnTo>
                    <a:pt x="2240559" y="11645"/>
                  </a:lnTo>
                  <a:lnTo>
                    <a:pt x="2236470" y="5588"/>
                  </a:lnTo>
                  <a:lnTo>
                    <a:pt x="2230424" y="1498"/>
                  </a:lnTo>
                  <a:lnTo>
                    <a:pt x="2222970" y="0"/>
                  </a:lnTo>
                  <a:lnTo>
                    <a:pt x="2215553" y="1498"/>
                  </a:lnTo>
                  <a:lnTo>
                    <a:pt x="2209495" y="5588"/>
                  </a:lnTo>
                  <a:lnTo>
                    <a:pt x="2205418" y="11645"/>
                  </a:lnTo>
                  <a:lnTo>
                    <a:pt x="2203920" y="19050"/>
                  </a:lnTo>
                  <a:lnTo>
                    <a:pt x="2205418" y="26466"/>
                  </a:lnTo>
                  <a:lnTo>
                    <a:pt x="2209495" y="32524"/>
                  </a:lnTo>
                  <a:lnTo>
                    <a:pt x="2215553" y="36614"/>
                  </a:lnTo>
                  <a:lnTo>
                    <a:pt x="2223008" y="38100"/>
                  </a:lnTo>
                  <a:lnTo>
                    <a:pt x="2230424" y="36614"/>
                  </a:lnTo>
                  <a:lnTo>
                    <a:pt x="2236470" y="32524"/>
                  </a:lnTo>
                  <a:lnTo>
                    <a:pt x="2240559" y="26466"/>
                  </a:lnTo>
                  <a:lnTo>
                    <a:pt x="2242058" y="19050"/>
                  </a:lnTo>
                  <a:close/>
                </a:path>
                <a:path w="3108959" h="2512695">
                  <a:moveTo>
                    <a:pt x="2258822" y="2493403"/>
                  </a:moveTo>
                  <a:lnTo>
                    <a:pt x="2257323" y="2485999"/>
                  </a:lnTo>
                  <a:lnTo>
                    <a:pt x="2253234" y="2479941"/>
                  </a:lnTo>
                  <a:lnTo>
                    <a:pt x="2247188" y="2475852"/>
                  </a:lnTo>
                  <a:lnTo>
                    <a:pt x="2239734" y="2474353"/>
                  </a:lnTo>
                  <a:lnTo>
                    <a:pt x="2232317" y="2475852"/>
                  </a:lnTo>
                  <a:lnTo>
                    <a:pt x="2226259" y="2479941"/>
                  </a:lnTo>
                  <a:lnTo>
                    <a:pt x="2222182" y="2485999"/>
                  </a:lnTo>
                  <a:lnTo>
                    <a:pt x="2220684" y="2493403"/>
                  </a:lnTo>
                  <a:lnTo>
                    <a:pt x="2222182" y="2500820"/>
                  </a:lnTo>
                  <a:lnTo>
                    <a:pt x="2226259" y="2506878"/>
                  </a:lnTo>
                  <a:lnTo>
                    <a:pt x="2232317" y="2510967"/>
                  </a:lnTo>
                  <a:lnTo>
                    <a:pt x="2239772" y="2512453"/>
                  </a:lnTo>
                  <a:lnTo>
                    <a:pt x="2247188" y="2510967"/>
                  </a:lnTo>
                  <a:lnTo>
                    <a:pt x="2253234" y="2506878"/>
                  </a:lnTo>
                  <a:lnTo>
                    <a:pt x="2257323" y="2500820"/>
                  </a:lnTo>
                  <a:lnTo>
                    <a:pt x="2258822" y="2493403"/>
                  </a:lnTo>
                  <a:close/>
                </a:path>
                <a:path w="3108959" h="2512695">
                  <a:moveTo>
                    <a:pt x="2271382" y="1049832"/>
                  </a:moveTo>
                  <a:lnTo>
                    <a:pt x="2269896" y="1042416"/>
                  </a:lnTo>
                  <a:lnTo>
                    <a:pt x="2265807" y="1036358"/>
                  </a:lnTo>
                  <a:lnTo>
                    <a:pt x="2259749" y="1032281"/>
                  </a:lnTo>
                  <a:lnTo>
                    <a:pt x="2252294" y="1030782"/>
                  </a:lnTo>
                  <a:lnTo>
                    <a:pt x="2244890" y="1032281"/>
                  </a:lnTo>
                  <a:lnTo>
                    <a:pt x="2238832" y="1036358"/>
                  </a:lnTo>
                  <a:lnTo>
                    <a:pt x="2234742" y="1042416"/>
                  </a:lnTo>
                  <a:lnTo>
                    <a:pt x="2233244" y="1049832"/>
                  </a:lnTo>
                  <a:lnTo>
                    <a:pt x="2234742" y="1057249"/>
                  </a:lnTo>
                  <a:lnTo>
                    <a:pt x="2238832" y="1063294"/>
                  </a:lnTo>
                  <a:lnTo>
                    <a:pt x="2244890" y="1067384"/>
                  </a:lnTo>
                  <a:lnTo>
                    <a:pt x="2252332" y="1068882"/>
                  </a:lnTo>
                  <a:lnTo>
                    <a:pt x="2259749" y="1067384"/>
                  </a:lnTo>
                  <a:lnTo>
                    <a:pt x="2265807" y="1063294"/>
                  </a:lnTo>
                  <a:lnTo>
                    <a:pt x="2269896" y="1057249"/>
                  </a:lnTo>
                  <a:lnTo>
                    <a:pt x="2271382" y="1049832"/>
                  </a:lnTo>
                  <a:close/>
                </a:path>
                <a:path w="3108959" h="2512695">
                  <a:moveTo>
                    <a:pt x="2305723" y="1462633"/>
                  </a:moveTo>
                  <a:lnTo>
                    <a:pt x="2304224" y="1455216"/>
                  </a:lnTo>
                  <a:lnTo>
                    <a:pt x="2300147" y="1449158"/>
                  </a:lnTo>
                  <a:lnTo>
                    <a:pt x="2294090" y="1445082"/>
                  </a:lnTo>
                  <a:lnTo>
                    <a:pt x="2286635" y="1443583"/>
                  </a:lnTo>
                  <a:lnTo>
                    <a:pt x="2279218" y="1445082"/>
                  </a:lnTo>
                  <a:lnTo>
                    <a:pt x="2273173" y="1449158"/>
                  </a:lnTo>
                  <a:lnTo>
                    <a:pt x="2269083" y="1455216"/>
                  </a:lnTo>
                  <a:lnTo>
                    <a:pt x="2267585" y="1462633"/>
                  </a:lnTo>
                  <a:lnTo>
                    <a:pt x="2269083" y="1470050"/>
                  </a:lnTo>
                  <a:lnTo>
                    <a:pt x="2273173" y="1476108"/>
                  </a:lnTo>
                  <a:lnTo>
                    <a:pt x="2279218" y="1480185"/>
                  </a:lnTo>
                  <a:lnTo>
                    <a:pt x="2286673" y="1481683"/>
                  </a:lnTo>
                  <a:lnTo>
                    <a:pt x="2294090" y="1480185"/>
                  </a:lnTo>
                  <a:lnTo>
                    <a:pt x="2300147" y="1476108"/>
                  </a:lnTo>
                  <a:lnTo>
                    <a:pt x="2304224" y="1470050"/>
                  </a:lnTo>
                  <a:lnTo>
                    <a:pt x="2305723" y="1462633"/>
                  </a:lnTo>
                  <a:close/>
                </a:path>
                <a:path w="3108959" h="2512695">
                  <a:moveTo>
                    <a:pt x="2318296" y="19050"/>
                  </a:moveTo>
                  <a:lnTo>
                    <a:pt x="2316797" y="11645"/>
                  </a:lnTo>
                  <a:lnTo>
                    <a:pt x="2312708" y="5588"/>
                  </a:lnTo>
                  <a:lnTo>
                    <a:pt x="2306663" y="1498"/>
                  </a:lnTo>
                  <a:lnTo>
                    <a:pt x="2299208" y="0"/>
                  </a:lnTo>
                  <a:lnTo>
                    <a:pt x="2291791" y="1498"/>
                  </a:lnTo>
                  <a:lnTo>
                    <a:pt x="2285733" y="5588"/>
                  </a:lnTo>
                  <a:lnTo>
                    <a:pt x="2281656" y="11645"/>
                  </a:lnTo>
                  <a:lnTo>
                    <a:pt x="2280158" y="19050"/>
                  </a:lnTo>
                  <a:lnTo>
                    <a:pt x="2281656" y="26466"/>
                  </a:lnTo>
                  <a:lnTo>
                    <a:pt x="2285733" y="32524"/>
                  </a:lnTo>
                  <a:lnTo>
                    <a:pt x="2291791" y="36614"/>
                  </a:lnTo>
                  <a:lnTo>
                    <a:pt x="2299246" y="38100"/>
                  </a:lnTo>
                  <a:lnTo>
                    <a:pt x="2306663" y="36614"/>
                  </a:lnTo>
                  <a:lnTo>
                    <a:pt x="2312708" y="32524"/>
                  </a:lnTo>
                  <a:lnTo>
                    <a:pt x="2316797" y="26466"/>
                  </a:lnTo>
                  <a:lnTo>
                    <a:pt x="2318296" y="19050"/>
                  </a:lnTo>
                  <a:close/>
                </a:path>
                <a:path w="3108959" h="2512695">
                  <a:moveTo>
                    <a:pt x="2335060" y="2493403"/>
                  </a:moveTo>
                  <a:lnTo>
                    <a:pt x="2333561" y="2485999"/>
                  </a:lnTo>
                  <a:lnTo>
                    <a:pt x="2329472" y="2479941"/>
                  </a:lnTo>
                  <a:lnTo>
                    <a:pt x="2323427" y="2475852"/>
                  </a:lnTo>
                  <a:lnTo>
                    <a:pt x="2315972" y="2474353"/>
                  </a:lnTo>
                  <a:lnTo>
                    <a:pt x="2308555" y="2475852"/>
                  </a:lnTo>
                  <a:lnTo>
                    <a:pt x="2302497" y="2479941"/>
                  </a:lnTo>
                  <a:lnTo>
                    <a:pt x="2298420" y="2485999"/>
                  </a:lnTo>
                  <a:lnTo>
                    <a:pt x="2296922" y="2493403"/>
                  </a:lnTo>
                  <a:lnTo>
                    <a:pt x="2298420" y="2500820"/>
                  </a:lnTo>
                  <a:lnTo>
                    <a:pt x="2302497" y="2506878"/>
                  </a:lnTo>
                  <a:lnTo>
                    <a:pt x="2308555" y="2510967"/>
                  </a:lnTo>
                  <a:lnTo>
                    <a:pt x="2316010" y="2512453"/>
                  </a:lnTo>
                  <a:lnTo>
                    <a:pt x="2323427" y="2510967"/>
                  </a:lnTo>
                  <a:lnTo>
                    <a:pt x="2329472" y="2506878"/>
                  </a:lnTo>
                  <a:lnTo>
                    <a:pt x="2333561" y="2500820"/>
                  </a:lnTo>
                  <a:lnTo>
                    <a:pt x="2335060" y="2493403"/>
                  </a:lnTo>
                  <a:close/>
                </a:path>
                <a:path w="3108959" h="2512695">
                  <a:moveTo>
                    <a:pt x="2347620" y="1049832"/>
                  </a:moveTo>
                  <a:lnTo>
                    <a:pt x="2346134" y="1042416"/>
                  </a:lnTo>
                  <a:lnTo>
                    <a:pt x="2342045" y="1036358"/>
                  </a:lnTo>
                  <a:lnTo>
                    <a:pt x="2335987" y="1032281"/>
                  </a:lnTo>
                  <a:lnTo>
                    <a:pt x="2328532" y="1030782"/>
                  </a:lnTo>
                  <a:lnTo>
                    <a:pt x="2321128" y="1032281"/>
                  </a:lnTo>
                  <a:lnTo>
                    <a:pt x="2315070" y="1036358"/>
                  </a:lnTo>
                  <a:lnTo>
                    <a:pt x="2310981" y="1042416"/>
                  </a:lnTo>
                  <a:lnTo>
                    <a:pt x="2309482" y="1049832"/>
                  </a:lnTo>
                  <a:lnTo>
                    <a:pt x="2310981" y="1057249"/>
                  </a:lnTo>
                  <a:lnTo>
                    <a:pt x="2315070" y="1063294"/>
                  </a:lnTo>
                  <a:lnTo>
                    <a:pt x="2321128" y="1067384"/>
                  </a:lnTo>
                  <a:lnTo>
                    <a:pt x="2328570" y="1068882"/>
                  </a:lnTo>
                  <a:lnTo>
                    <a:pt x="2335987" y="1067384"/>
                  </a:lnTo>
                  <a:lnTo>
                    <a:pt x="2342045" y="1063294"/>
                  </a:lnTo>
                  <a:lnTo>
                    <a:pt x="2346134" y="1057249"/>
                  </a:lnTo>
                  <a:lnTo>
                    <a:pt x="2347620" y="1049832"/>
                  </a:lnTo>
                  <a:close/>
                </a:path>
                <a:path w="3108959" h="2512695">
                  <a:moveTo>
                    <a:pt x="2381961" y="1462633"/>
                  </a:moveTo>
                  <a:lnTo>
                    <a:pt x="2380462" y="1455216"/>
                  </a:lnTo>
                  <a:lnTo>
                    <a:pt x="2376386" y="1449158"/>
                  </a:lnTo>
                  <a:lnTo>
                    <a:pt x="2370328" y="1445082"/>
                  </a:lnTo>
                  <a:lnTo>
                    <a:pt x="2362873" y="1443583"/>
                  </a:lnTo>
                  <a:lnTo>
                    <a:pt x="2355456" y="1445082"/>
                  </a:lnTo>
                  <a:lnTo>
                    <a:pt x="2349411" y="1449158"/>
                  </a:lnTo>
                  <a:lnTo>
                    <a:pt x="2345321" y="1455216"/>
                  </a:lnTo>
                  <a:lnTo>
                    <a:pt x="2343823" y="1462633"/>
                  </a:lnTo>
                  <a:lnTo>
                    <a:pt x="2345321" y="1470050"/>
                  </a:lnTo>
                  <a:lnTo>
                    <a:pt x="2349411" y="1476108"/>
                  </a:lnTo>
                  <a:lnTo>
                    <a:pt x="2355456" y="1480185"/>
                  </a:lnTo>
                  <a:lnTo>
                    <a:pt x="2362911" y="1481683"/>
                  </a:lnTo>
                  <a:lnTo>
                    <a:pt x="2370328" y="1480185"/>
                  </a:lnTo>
                  <a:lnTo>
                    <a:pt x="2376386" y="1476108"/>
                  </a:lnTo>
                  <a:lnTo>
                    <a:pt x="2380462" y="1470050"/>
                  </a:lnTo>
                  <a:lnTo>
                    <a:pt x="2381961" y="1462633"/>
                  </a:lnTo>
                  <a:close/>
                </a:path>
                <a:path w="3108959" h="2512695">
                  <a:moveTo>
                    <a:pt x="2394534" y="19050"/>
                  </a:moveTo>
                  <a:lnTo>
                    <a:pt x="2393035" y="11645"/>
                  </a:lnTo>
                  <a:lnTo>
                    <a:pt x="2388946" y="5588"/>
                  </a:lnTo>
                  <a:lnTo>
                    <a:pt x="2382901" y="1498"/>
                  </a:lnTo>
                  <a:lnTo>
                    <a:pt x="2375446" y="0"/>
                  </a:lnTo>
                  <a:lnTo>
                    <a:pt x="2368029" y="1498"/>
                  </a:lnTo>
                  <a:lnTo>
                    <a:pt x="2361971" y="5588"/>
                  </a:lnTo>
                  <a:lnTo>
                    <a:pt x="2357894" y="11645"/>
                  </a:lnTo>
                  <a:lnTo>
                    <a:pt x="2356396" y="19050"/>
                  </a:lnTo>
                  <a:lnTo>
                    <a:pt x="2357894" y="26466"/>
                  </a:lnTo>
                  <a:lnTo>
                    <a:pt x="2361971" y="32524"/>
                  </a:lnTo>
                  <a:lnTo>
                    <a:pt x="2368029" y="36614"/>
                  </a:lnTo>
                  <a:lnTo>
                    <a:pt x="2375484" y="38100"/>
                  </a:lnTo>
                  <a:lnTo>
                    <a:pt x="2382901" y="36614"/>
                  </a:lnTo>
                  <a:lnTo>
                    <a:pt x="2388946" y="32524"/>
                  </a:lnTo>
                  <a:lnTo>
                    <a:pt x="2393035" y="26466"/>
                  </a:lnTo>
                  <a:lnTo>
                    <a:pt x="2394534" y="19050"/>
                  </a:lnTo>
                  <a:close/>
                </a:path>
                <a:path w="3108959" h="2512695">
                  <a:moveTo>
                    <a:pt x="2411298" y="2493403"/>
                  </a:moveTo>
                  <a:lnTo>
                    <a:pt x="2409799" y="2485999"/>
                  </a:lnTo>
                  <a:lnTo>
                    <a:pt x="2405710" y="2479941"/>
                  </a:lnTo>
                  <a:lnTo>
                    <a:pt x="2399665" y="2475852"/>
                  </a:lnTo>
                  <a:lnTo>
                    <a:pt x="2392210" y="2474353"/>
                  </a:lnTo>
                  <a:lnTo>
                    <a:pt x="2384793" y="2475852"/>
                  </a:lnTo>
                  <a:lnTo>
                    <a:pt x="2378735" y="2479941"/>
                  </a:lnTo>
                  <a:lnTo>
                    <a:pt x="2374658" y="2485999"/>
                  </a:lnTo>
                  <a:lnTo>
                    <a:pt x="2373160" y="2493403"/>
                  </a:lnTo>
                  <a:lnTo>
                    <a:pt x="2374658" y="2500820"/>
                  </a:lnTo>
                  <a:lnTo>
                    <a:pt x="2378735" y="2506878"/>
                  </a:lnTo>
                  <a:lnTo>
                    <a:pt x="2384793" y="2510967"/>
                  </a:lnTo>
                  <a:lnTo>
                    <a:pt x="2392248" y="2512453"/>
                  </a:lnTo>
                  <a:lnTo>
                    <a:pt x="2399665" y="2510967"/>
                  </a:lnTo>
                  <a:lnTo>
                    <a:pt x="2405710" y="2506878"/>
                  </a:lnTo>
                  <a:lnTo>
                    <a:pt x="2409799" y="2500820"/>
                  </a:lnTo>
                  <a:lnTo>
                    <a:pt x="2411298" y="2493403"/>
                  </a:lnTo>
                  <a:close/>
                </a:path>
                <a:path w="3108959" h="2512695">
                  <a:moveTo>
                    <a:pt x="2423858" y="1049832"/>
                  </a:moveTo>
                  <a:lnTo>
                    <a:pt x="2422372" y="1042416"/>
                  </a:lnTo>
                  <a:lnTo>
                    <a:pt x="2418283" y="1036358"/>
                  </a:lnTo>
                  <a:lnTo>
                    <a:pt x="2412225" y="1032281"/>
                  </a:lnTo>
                  <a:lnTo>
                    <a:pt x="2404770" y="1030782"/>
                  </a:lnTo>
                  <a:lnTo>
                    <a:pt x="2397366" y="1032281"/>
                  </a:lnTo>
                  <a:lnTo>
                    <a:pt x="2391308" y="1036358"/>
                  </a:lnTo>
                  <a:lnTo>
                    <a:pt x="2387219" y="1042416"/>
                  </a:lnTo>
                  <a:lnTo>
                    <a:pt x="2385720" y="1049832"/>
                  </a:lnTo>
                  <a:lnTo>
                    <a:pt x="2387219" y="1057249"/>
                  </a:lnTo>
                  <a:lnTo>
                    <a:pt x="2391308" y="1063294"/>
                  </a:lnTo>
                  <a:lnTo>
                    <a:pt x="2397366" y="1067384"/>
                  </a:lnTo>
                  <a:lnTo>
                    <a:pt x="2404808" y="1068882"/>
                  </a:lnTo>
                  <a:lnTo>
                    <a:pt x="2412225" y="1067384"/>
                  </a:lnTo>
                  <a:lnTo>
                    <a:pt x="2418283" y="1063294"/>
                  </a:lnTo>
                  <a:lnTo>
                    <a:pt x="2422372" y="1057249"/>
                  </a:lnTo>
                  <a:lnTo>
                    <a:pt x="2423858" y="1049832"/>
                  </a:lnTo>
                  <a:close/>
                </a:path>
                <a:path w="3108959" h="2512695">
                  <a:moveTo>
                    <a:pt x="2458199" y="1462633"/>
                  </a:moveTo>
                  <a:lnTo>
                    <a:pt x="2456700" y="1455216"/>
                  </a:lnTo>
                  <a:lnTo>
                    <a:pt x="2452624" y="1449158"/>
                  </a:lnTo>
                  <a:lnTo>
                    <a:pt x="2446566" y="1445082"/>
                  </a:lnTo>
                  <a:lnTo>
                    <a:pt x="2439111" y="1443583"/>
                  </a:lnTo>
                  <a:lnTo>
                    <a:pt x="2431694" y="1445082"/>
                  </a:lnTo>
                  <a:lnTo>
                    <a:pt x="2425649" y="1449158"/>
                  </a:lnTo>
                  <a:lnTo>
                    <a:pt x="2421559" y="1455216"/>
                  </a:lnTo>
                  <a:lnTo>
                    <a:pt x="2420061" y="1462633"/>
                  </a:lnTo>
                  <a:lnTo>
                    <a:pt x="2421559" y="1470050"/>
                  </a:lnTo>
                  <a:lnTo>
                    <a:pt x="2425649" y="1476108"/>
                  </a:lnTo>
                  <a:lnTo>
                    <a:pt x="2431694" y="1480185"/>
                  </a:lnTo>
                  <a:lnTo>
                    <a:pt x="2439149" y="1481683"/>
                  </a:lnTo>
                  <a:lnTo>
                    <a:pt x="2446566" y="1480185"/>
                  </a:lnTo>
                  <a:lnTo>
                    <a:pt x="2452624" y="1476108"/>
                  </a:lnTo>
                  <a:lnTo>
                    <a:pt x="2456700" y="1470050"/>
                  </a:lnTo>
                  <a:lnTo>
                    <a:pt x="2458199" y="1462633"/>
                  </a:lnTo>
                  <a:close/>
                </a:path>
                <a:path w="3108959" h="2512695">
                  <a:moveTo>
                    <a:pt x="2470772" y="19050"/>
                  </a:moveTo>
                  <a:lnTo>
                    <a:pt x="2469273" y="11645"/>
                  </a:lnTo>
                  <a:lnTo>
                    <a:pt x="2465184" y="5588"/>
                  </a:lnTo>
                  <a:lnTo>
                    <a:pt x="2459139" y="1498"/>
                  </a:lnTo>
                  <a:lnTo>
                    <a:pt x="2451684" y="0"/>
                  </a:lnTo>
                  <a:lnTo>
                    <a:pt x="2444267" y="1498"/>
                  </a:lnTo>
                  <a:lnTo>
                    <a:pt x="2438209" y="5588"/>
                  </a:lnTo>
                  <a:lnTo>
                    <a:pt x="2434132" y="11645"/>
                  </a:lnTo>
                  <a:lnTo>
                    <a:pt x="2432634" y="19050"/>
                  </a:lnTo>
                  <a:lnTo>
                    <a:pt x="2434132" y="26466"/>
                  </a:lnTo>
                  <a:lnTo>
                    <a:pt x="2438209" y="32524"/>
                  </a:lnTo>
                  <a:lnTo>
                    <a:pt x="2444267" y="36614"/>
                  </a:lnTo>
                  <a:lnTo>
                    <a:pt x="2451722" y="38100"/>
                  </a:lnTo>
                  <a:lnTo>
                    <a:pt x="2459139" y="36614"/>
                  </a:lnTo>
                  <a:lnTo>
                    <a:pt x="2465184" y="32524"/>
                  </a:lnTo>
                  <a:lnTo>
                    <a:pt x="2469273" y="26466"/>
                  </a:lnTo>
                  <a:lnTo>
                    <a:pt x="2470772" y="19050"/>
                  </a:lnTo>
                  <a:close/>
                </a:path>
                <a:path w="3108959" h="2512695">
                  <a:moveTo>
                    <a:pt x="2487536" y="2493403"/>
                  </a:moveTo>
                  <a:lnTo>
                    <a:pt x="2486037" y="2485999"/>
                  </a:lnTo>
                  <a:lnTo>
                    <a:pt x="2481948" y="2479941"/>
                  </a:lnTo>
                  <a:lnTo>
                    <a:pt x="2475903" y="2475852"/>
                  </a:lnTo>
                  <a:lnTo>
                    <a:pt x="2468448" y="2474353"/>
                  </a:lnTo>
                  <a:lnTo>
                    <a:pt x="2461031" y="2475852"/>
                  </a:lnTo>
                  <a:lnTo>
                    <a:pt x="2454973" y="2479941"/>
                  </a:lnTo>
                  <a:lnTo>
                    <a:pt x="2450896" y="2485999"/>
                  </a:lnTo>
                  <a:lnTo>
                    <a:pt x="2449398" y="2493403"/>
                  </a:lnTo>
                  <a:lnTo>
                    <a:pt x="2450896" y="2500820"/>
                  </a:lnTo>
                  <a:lnTo>
                    <a:pt x="2454973" y="2506878"/>
                  </a:lnTo>
                  <a:lnTo>
                    <a:pt x="2461031" y="2510967"/>
                  </a:lnTo>
                  <a:lnTo>
                    <a:pt x="2468486" y="2512453"/>
                  </a:lnTo>
                  <a:lnTo>
                    <a:pt x="2475903" y="2510967"/>
                  </a:lnTo>
                  <a:lnTo>
                    <a:pt x="2481948" y="2506878"/>
                  </a:lnTo>
                  <a:lnTo>
                    <a:pt x="2486037" y="2500820"/>
                  </a:lnTo>
                  <a:lnTo>
                    <a:pt x="2487536" y="2493403"/>
                  </a:lnTo>
                  <a:close/>
                </a:path>
                <a:path w="3108959" h="2512695">
                  <a:moveTo>
                    <a:pt x="2500096" y="1049832"/>
                  </a:moveTo>
                  <a:lnTo>
                    <a:pt x="2498610" y="1042416"/>
                  </a:lnTo>
                  <a:lnTo>
                    <a:pt x="2494521" y="1036358"/>
                  </a:lnTo>
                  <a:lnTo>
                    <a:pt x="2488463" y="1032281"/>
                  </a:lnTo>
                  <a:lnTo>
                    <a:pt x="2481008" y="1030782"/>
                  </a:lnTo>
                  <a:lnTo>
                    <a:pt x="2473604" y="1032281"/>
                  </a:lnTo>
                  <a:lnTo>
                    <a:pt x="2467546" y="1036358"/>
                  </a:lnTo>
                  <a:lnTo>
                    <a:pt x="2463457" y="1042416"/>
                  </a:lnTo>
                  <a:lnTo>
                    <a:pt x="2461958" y="1049832"/>
                  </a:lnTo>
                  <a:lnTo>
                    <a:pt x="2463457" y="1057249"/>
                  </a:lnTo>
                  <a:lnTo>
                    <a:pt x="2467546" y="1063294"/>
                  </a:lnTo>
                  <a:lnTo>
                    <a:pt x="2473604" y="1067384"/>
                  </a:lnTo>
                  <a:lnTo>
                    <a:pt x="2481046" y="1068882"/>
                  </a:lnTo>
                  <a:lnTo>
                    <a:pt x="2488463" y="1067384"/>
                  </a:lnTo>
                  <a:lnTo>
                    <a:pt x="2494521" y="1063294"/>
                  </a:lnTo>
                  <a:lnTo>
                    <a:pt x="2498610" y="1057249"/>
                  </a:lnTo>
                  <a:lnTo>
                    <a:pt x="2500096" y="1049832"/>
                  </a:lnTo>
                  <a:close/>
                </a:path>
                <a:path w="3108959" h="2512695">
                  <a:moveTo>
                    <a:pt x="2534437" y="1462633"/>
                  </a:moveTo>
                  <a:lnTo>
                    <a:pt x="2532938" y="1455216"/>
                  </a:lnTo>
                  <a:lnTo>
                    <a:pt x="2528862" y="1449158"/>
                  </a:lnTo>
                  <a:lnTo>
                    <a:pt x="2522804" y="1445082"/>
                  </a:lnTo>
                  <a:lnTo>
                    <a:pt x="2515349" y="1443583"/>
                  </a:lnTo>
                  <a:lnTo>
                    <a:pt x="2507932" y="1445082"/>
                  </a:lnTo>
                  <a:lnTo>
                    <a:pt x="2501887" y="1449158"/>
                  </a:lnTo>
                  <a:lnTo>
                    <a:pt x="2497798" y="1455216"/>
                  </a:lnTo>
                  <a:lnTo>
                    <a:pt x="2496299" y="1462633"/>
                  </a:lnTo>
                  <a:lnTo>
                    <a:pt x="2497798" y="1470050"/>
                  </a:lnTo>
                  <a:lnTo>
                    <a:pt x="2501887" y="1476108"/>
                  </a:lnTo>
                  <a:lnTo>
                    <a:pt x="2507932" y="1480185"/>
                  </a:lnTo>
                  <a:lnTo>
                    <a:pt x="2515387" y="1481683"/>
                  </a:lnTo>
                  <a:lnTo>
                    <a:pt x="2522804" y="1480185"/>
                  </a:lnTo>
                  <a:lnTo>
                    <a:pt x="2528862" y="1476108"/>
                  </a:lnTo>
                  <a:lnTo>
                    <a:pt x="2532938" y="1470050"/>
                  </a:lnTo>
                  <a:lnTo>
                    <a:pt x="2534437" y="1462633"/>
                  </a:lnTo>
                  <a:close/>
                </a:path>
                <a:path w="3108959" h="2512695">
                  <a:moveTo>
                    <a:pt x="2547010" y="19050"/>
                  </a:moveTo>
                  <a:lnTo>
                    <a:pt x="2545511" y="11645"/>
                  </a:lnTo>
                  <a:lnTo>
                    <a:pt x="2541422" y="5588"/>
                  </a:lnTo>
                  <a:lnTo>
                    <a:pt x="2535377" y="1498"/>
                  </a:lnTo>
                  <a:lnTo>
                    <a:pt x="2527922" y="0"/>
                  </a:lnTo>
                  <a:lnTo>
                    <a:pt x="2520505" y="1498"/>
                  </a:lnTo>
                  <a:lnTo>
                    <a:pt x="2514447" y="5588"/>
                  </a:lnTo>
                  <a:lnTo>
                    <a:pt x="2510371" y="11645"/>
                  </a:lnTo>
                  <a:lnTo>
                    <a:pt x="2508872" y="19050"/>
                  </a:lnTo>
                  <a:lnTo>
                    <a:pt x="2510371" y="26466"/>
                  </a:lnTo>
                  <a:lnTo>
                    <a:pt x="2514447" y="32524"/>
                  </a:lnTo>
                  <a:lnTo>
                    <a:pt x="2520505" y="36614"/>
                  </a:lnTo>
                  <a:lnTo>
                    <a:pt x="2527960" y="38100"/>
                  </a:lnTo>
                  <a:lnTo>
                    <a:pt x="2535377" y="36614"/>
                  </a:lnTo>
                  <a:lnTo>
                    <a:pt x="2541422" y="32524"/>
                  </a:lnTo>
                  <a:lnTo>
                    <a:pt x="2545511" y="26466"/>
                  </a:lnTo>
                  <a:lnTo>
                    <a:pt x="2547010" y="19050"/>
                  </a:lnTo>
                  <a:close/>
                </a:path>
                <a:path w="3108959" h="2512695">
                  <a:moveTo>
                    <a:pt x="2563774" y="2493403"/>
                  </a:moveTo>
                  <a:lnTo>
                    <a:pt x="2562275" y="2485999"/>
                  </a:lnTo>
                  <a:lnTo>
                    <a:pt x="2558186" y="2479941"/>
                  </a:lnTo>
                  <a:lnTo>
                    <a:pt x="2552141" y="2475852"/>
                  </a:lnTo>
                  <a:lnTo>
                    <a:pt x="2544686" y="2474353"/>
                  </a:lnTo>
                  <a:lnTo>
                    <a:pt x="2537269" y="2475852"/>
                  </a:lnTo>
                  <a:lnTo>
                    <a:pt x="2531211" y="2479941"/>
                  </a:lnTo>
                  <a:lnTo>
                    <a:pt x="2527135" y="2485999"/>
                  </a:lnTo>
                  <a:lnTo>
                    <a:pt x="2525636" y="2493403"/>
                  </a:lnTo>
                  <a:lnTo>
                    <a:pt x="2527135" y="2500820"/>
                  </a:lnTo>
                  <a:lnTo>
                    <a:pt x="2531211" y="2506878"/>
                  </a:lnTo>
                  <a:lnTo>
                    <a:pt x="2537269" y="2510967"/>
                  </a:lnTo>
                  <a:lnTo>
                    <a:pt x="2544724" y="2512453"/>
                  </a:lnTo>
                  <a:lnTo>
                    <a:pt x="2552141" y="2510967"/>
                  </a:lnTo>
                  <a:lnTo>
                    <a:pt x="2558186" y="2506878"/>
                  </a:lnTo>
                  <a:lnTo>
                    <a:pt x="2562275" y="2500820"/>
                  </a:lnTo>
                  <a:lnTo>
                    <a:pt x="2563774" y="2493403"/>
                  </a:lnTo>
                  <a:close/>
                </a:path>
                <a:path w="3108959" h="2512695">
                  <a:moveTo>
                    <a:pt x="2576334" y="1049832"/>
                  </a:moveTo>
                  <a:lnTo>
                    <a:pt x="2574848" y="1042416"/>
                  </a:lnTo>
                  <a:lnTo>
                    <a:pt x="2570759" y="1036358"/>
                  </a:lnTo>
                  <a:lnTo>
                    <a:pt x="2564701" y="1032281"/>
                  </a:lnTo>
                  <a:lnTo>
                    <a:pt x="2557246" y="1030782"/>
                  </a:lnTo>
                  <a:lnTo>
                    <a:pt x="2549842" y="1032281"/>
                  </a:lnTo>
                  <a:lnTo>
                    <a:pt x="2543784" y="1036358"/>
                  </a:lnTo>
                  <a:lnTo>
                    <a:pt x="2539695" y="1042416"/>
                  </a:lnTo>
                  <a:lnTo>
                    <a:pt x="2538196" y="1049832"/>
                  </a:lnTo>
                  <a:lnTo>
                    <a:pt x="2539695" y="1057249"/>
                  </a:lnTo>
                  <a:lnTo>
                    <a:pt x="2543784" y="1063294"/>
                  </a:lnTo>
                  <a:lnTo>
                    <a:pt x="2549842" y="1067384"/>
                  </a:lnTo>
                  <a:lnTo>
                    <a:pt x="2557284" y="1068882"/>
                  </a:lnTo>
                  <a:lnTo>
                    <a:pt x="2564701" y="1067384"/>
                  </a:lnTo>
                  <a:lnTo>
                    <a:pt x="2570759" y="1063294"/>
                  </a:lnTo>
                  <a:lnTo>
                    <a:pt x="2574848" y="1057249"/>
                  </a:lnTo>
                  <a:lnTo>
                    <a:pt x="2576334" y="1049832"/>
                  </a:lnTo>
                  <a:close/>
                </a:path>
                <a:path w="3108959" h="2512695">
                  <a:moveTo>
                    <a:pt x="2610675" y="1462633"/>
                  </a:moveTo>
                  <a:lnTo>
                    <a:pt x="2609177" y="1455216"/>
                  </a:lnTo>
                  <a:lnTo>
                    <a:pt x="2605100" y="1449158"/>
                  </a:lnTo>
                  <a:lnTo>
                    <a:pt x="2599042" y="1445082"/>
                  </a:lnTo>
                  <a:lnTo>
                    <a:pt x="2591587" y="1443583"/>
                  </a:lnTo>
                  <a:lnTo>
                    <a:pt x="2584170" y="1445082"/>
                  </a:lnTo>
                  <a:lnTo>
                    <a:pt x="2578125" y="1449158"/>
                  </a:lnTo>
                  <a:lnTo>
                    <a:pt x="2574036" y="1455216"/>
                  </a:lnTo>
                  <a:lnTo>
                    <a:pt x="2572537" y="1462633"/>
                  </a:lnTo>
                  <a:lnTo>
                    <a:pt x="2574036" y="1470050"/>
                  </a:lnTo>
                  <a:lnTo>
                    <a:pt x="2578125" y="1476108"/>
                  </a:lnTo>
                  <a:lnTo>
                    <a:pt x="2584170" y="1480185"/>
                  </a:lnTo>
                  <a:lnTo>
                    <a:pt x="2591625" y="1481683"/>
                  </a:lnTo>
                  <a:lnTo>
                    <a:pt x="2599042" y="1480185"/>
                  </a:lnTo>
                  <a:lnTo>
                    <a:pt x="2605100" y="1476108"/>
                  </a:lnTo>
                  <a:lnTo>
                    <a:pt x="2609177" y="1470050"/>
                  </a:lnTo>
                  <a:lnTo>
                    <a:pt x="2610675" y="1462633"/>
                  </a:lnTo>
                  <a:close/>
                </a:path>
                <a:path w="3108959" h="2512695">
                  <a:moveTo>
                    <a:pt x="2623248" y="19050"/>
                  </a:moveTo>
                  <a:lnTo>
                    <a:pt x="2621750" y="11645"/>
                  </a:lnTo>
                  <a:lnTo>
                    <a:pt x="2617660" y="5588"/>
                  </a:lnTo>
                  <a:lnTo>
                    <a:pt x="2611615" y="1498"/>
                  </a:lnTo>
                  <a:lnTo>
                    <a:pt x="2604160" y="0"/>
                  </a:lnTo>
                  <a:lnTo>
                    <a:pt x="2596743" y="1498"/>
                  </a:lnTo>
                  <a:lnTo>
                    <a:pt x="2590685" y="5588"/>
                  </a:lnTo>
                  <a:lnTo>
                    <a:pt x="2586609" y="11645"/>
                  </a:lnTo>
                  <a:lnTo>
                    <a:pt x="2585110" y="19050"/>
                  </a:lnTo>
                  <a:lnTo>
                    <a:pt x="2586609" y="26466"/>
                  </a:lnTo>
                  <a:lnTo>
                    <a:pt x="2590685" y="32524"/>
                  </a:lnTo>
                  <a:lnTo>
                    <a:pt x="2596743" y="36614"/>
                  </a:lnTo>
                  <a:lnTo>
                    <a:pt x="2604198" y="38100"/>
                  </a:lnTo>
                  <a:lnTo>
                    <a:pt x="2611615" y="36614"/>
                  </a:lnTo>
                  <a:lnTo>
                    <a:pt x="2617660" y="32524"/>
                  </a:lnTo>
                  <a:lnTo>
                    <a:pt x="2621750" y="26466"/>
                  </a:lnTo>
                  <a:lnTo>
                    <a:pt x="2623248" y="19050"/>
                  </a:lnTo>
                  <a:close/>
                </a:path>
                <a:path w="3108959" h="2512695">
                  <a:moveTo>
                    <a:pt x="2640012" y="2493403"/>
                  </a:moveTo>
                  <a:lnTo>
                    <a:pt x="2638514" y="2485999"/>
                  </a:lnTo>
                  <a:lnTo>
                    <a:pt x="2634424" y="2479941"/>
                  </a:lnTo>
                  <a:lnTo>
                    <a:pt x="2628379" y="2475852"/>
                  </a:lnTo>
                  <a:lnTo>
                    <a:pt x="2620924" y="2474353"/>
                  </a:lnTo>
                  <a:lnTo>
                    <a:pt x="2613507" y="2475852"/>
                  </a:lnTo>
                  <a:lnTo>
                    <a:pt x="2607449" y="2479941"/>
                  </a:lnTo>
                  <a:lnTo>
                    <a:pt x="2603373" y="2485999"/>
                  </a:lnTo>
                  <a:lnTo>
                    <a:pt x="2601874" y="2493403"/>
                  </a:lnTo>
                  <a:lnTo>
                    <a:pt x="2603373" y="2500820"/>
                  </a:lnTo>
                  <a:lnTo>
                    <a:pt x="2607449" y="2506878"/>
                  </a:lnTo>
                  <a:lnTo>
                    <a:pt x="2613507" y="2510967"/>
                  </a:lnTo>
                  <a:lnTo>
                    <a:pt x="2620962" y="2512453"/>
                  </a:lnTo>
                  <a:lnTo>
                    <a:pt x="2628379" y="2510967"/>
                  </a:lnTo>
                  <a:lnTo>
                    <a:pt x="2634424" y="2506878"/>
                  </a:lnTo>
                  <a:lnTo>
                    <a:pt x="2638514" y="2500820"/>
                  </a:lnTo>
                  <a:lnTo>
                    <a:pt x="2640012" y="2493403"/>
                  </a:lnTo>
                  <a:close/>
                </a:path>
                <a:path w="3108959" h="2512695">
                  <a:moveTo>
                    <a:pt x="2652572" y="1049832"/>
                  </a:moveTo>
                  <a:lnTo>
                    <a:pt x="2651087" y="1042416"/>
                  </a:lnTo>
                  <a:lnTo>
                    <a:pt x="2646997" y="1036358"/>
                  </a:lnTo>
                  <a:lnTo>
                    <a:pt x="2640939" y="1032281"/>
                  </a:lnTo>
                  <a:lnTo>
                    <a:pt x="2633484" y="1030782"/>
                  </a:lnTo>
                  <a:lnTo>
                    <a:pt x="2626080" y="1032281"/>
                  </a:lnTo>
                  <a:lnTo>
                    <a:pt x="2620022" y="1036358"/>
                  </a:lnTo>
                  <a:lnTo>
                    <a:pt x="2615933" y="1042416"/>
                  </a:lnTo>
                  <a:lnTo>
                    <a:pt x="2614434" y="1049832"/>
                  </a:lnTo>
                  <a:lnTo>
                    <a:pt x="2615933" y="1057249"/>
                  </a:lnTo>
                  <a:lnTo>
                    <a:pt x="2620022" y="1063294"/>
                  </a:lnTo>
                  <a:lnTo>
                    <a:pt x="2626080" y="1067384"/>
                  </a:lnTo>
                  <a:lnTo>
                    <a:pt x="2633522" y="1068882"/>
                  </a:lnTo>
                  <a:lnTo>
                    <a:pt x="2640939" y="1067384"/>
                  </a:lnTo>
                  <a:lnTo>
                    <a:pt x="2646997" y="1063294"/>
                  </a:lnTo>
                  <a:lnTo>
                    <a:pt x="2651087" y="1057249"/>
                  </a:lnTo>
                  <a:lnTo>
                    <a:pt x="2652572" y="1049832"/>
                  </a:lnTo>
                  <a:close/>
                </a:path>
                <a:path w="3108959" h="2512695">
                  <a:moveTo>
                    <a:pt x="2686913" y="1462633"/>
                  </a:moveTo>
                  <a:lnTo>
                    <a:pt x="2685415" y="1455216"/>
                  </a:lnTo>
                  <a:lnTo>
                    <a:pt x="2681338" y="1449158"/>
                  </a:lnTo>
                  <a:lnTo>
                    <a:pt x="2675280" y="1445082"/>
                  </a:lnTo>
                  <a:lnTo>
                    <a:pt x="2667825" y="1443583"/>
                  </a:lnTo>
                  <a:lnTo>
                    <a:pt x="2660408" y="1445082"/>
                  </a:lnTo>
                  <a:lnTo>
                    <a:pt x="2654363" y="1449158"/>
                  </a:lnTo>
                  <a:lnTo>
                    <a:pt x="2650274" y="1455216"/>
                  </a:lnTo>
                  <a:lnTo>
                    <a:pt x="2648775" y="1462633"/>
                  </a:lnTo>
                  <a:lnTo>
                    <a:pt x="2650274" y="1470050"/>
                  </a:lnTo>
                  <a:lnTo>
                    <a:pt x="2654363" y="1476108"/>
                  </a:lnTo>
                  <a:lnTo>
                    <a:pt x="2660408" y="1480185"/>
                  </a:lnTo>
                  <a:lnTo>
                    <a:pt x="2667863" y="1481683"/>
                  </a:lnTo>
                  <a:lnTo>
                    <a:pt x="2675280" y="1480185"/>
                  </a:lnTo>
                  <a:lnTo>
                    <a:pt x="2681338" y="1476108"/>
                  </a:lnTo>
                  <a:lnTo>
                    <a:pt x="2685415" y="1470050"/>
                  </a:lnTo>
                  <a:lnTo>
                    <a:pt x="2686913" y="1462633"/>
                  </a:lnTo>
                  <a:close/>
                </a:path>
                <a:path w="3108959" h="2512695">
                  <a:moveTo>
                    <a:pt x="2699486" y="19050"/>
                  </a:moveTo>
                  <a:lnTo>
                    <a:pt x="2697988" y="11645"/>
                  </a:lnTo>
                  <a:lnTo>
                    <a:pt x="2693898" y="5588"/>
                  </a:lnTo>
                  <a:lnTo>
                    <a:pt x="2687853" y="1498"/>
                  </a:lnTo>
                  <a:lnTo>
                    <a:pt x="2680398" y="0"/>
                  </a:lnTo>
                  <a:lnTo>
                    <a:pt x="2672981" y="1498"/>
                  </a:lnTo>
                  <a:lnTo>
                    <a:pt x="2666923" y="5588"/>
                  </a:lnTo>
                  <a:lnTo>
                    <a:pt x="2662847" y="11645"/>
                  </a:lnTo>
                  <a:lnTo>
                    <a:pt x="2661348" y="19050"/>
                  </a:lnTo>
                  <a:lnTo>
                    <a:pt x="2662847" y="26466"/>
                  </a:lnTo>
                  <a:lnTo>
                    <a:pt x="2666923" y="32524"/>
                  </a:lnTo>
                  <a:lnTo>
                    <a:pt x="2672981" y="36614"/>
                  </a:lnTo>
                  <a:lnTo>
                    <a:pt x="2680436" y="38100"/>
                  </a:lnTo>
                  <a:lnTo>
                    <a:pt x="2687853" y="36614"/>
                  </a:lnTo>
                  <a:lnTo>
                    <a:pt x="2693898" y="32524"/>
                  </a:lnTo>
                  <a:lnTo>
                    <a:pt x="2697988" y="26466"/>
                  </a:lnTo>
                  <a:lnTo>
                    <a:pt x="2699486" y="19050"/>
                  </a:lnTo>
                  <a:close/>
                </a:path>
                <a:path w="3108959" h="2512695">
                  <a:moveTo>
                    <a:pt x="2716250" y="2493403"/>
                  </a:moveTo>
                  <a:lnTo>
                    <a:pt x="2714752" y="2485999"/>
                  </a:lnTo>
                  <a:lnTo>
                    <a:pt x="2710662" y="2479941"/>
                  </a:lnTo>
                  <a:lnTo>
                    <a:pt x="2704617" y="2475852"/>
                  </a:lnTo>
                  <a:lnTo>
                    <a:pt x="2697162" y="2474353"/>
                  </a:lnTo>
                  <a:lnTo>
                    <a:pt x="2689745" y="2475852"/>
                  </a:lnTo>
                  <a:lnTo>
                    <a:pt x="2683687" y="2479941"/>
                  </a:lnTo>
                  <a:lnTo>
                    <a:pt x="2679611" y="2485999"/>
                  </a:lnTo>
                  <a:lnTo>
                    <a:pt x="2678112" y="2493403"/>
                  </a:lnTo>
                  <a:lnTo>
                    <a:pt x="2679611" y="2500820"/>
                  </a:lnTo>
                  <a:lnTo>
                    <a:pt x="2683687" y="2506878"/>
                  </a:lnTo>
                  <a:lnTo>
                    <a:pt x="2689745" y="2510967"/>
                  </a:lnTo>
                  <a:lnTo>
                    <a:pt x="2697200" y="2512453"/>
                  </a:lnTo>
                  <a:lnTo>
                    <a:pt x="2704617" y="2510967"/>
                  </a:lnTo>
                  <a:lnTo>
                    <a:pt x="2710662" y="2506878"/>
                  </a:lnTo>
                  <a:lnTo>
                    <a:pt x="2714752" y="2500820"/>
                  </a:lnTo>
                  <a:lnTo>
                    <a:pt x="2716250" y="2493403"/>
                  </a:lnTo>
                  <a:close/>
                </a:path>
                <a:path w="3108959" h="2512695">
                  <a:moveTo>
                    <a:pt x="2728811" y="1049832"/>
                  </a:moveTo>
                  <a:lnTo>
                    <a:pt x="2727325" y="1042416"/>
                  </a:lnTo>
                  <a:lnTo>
                    <a:pt x="2723235" y="1036358"/>
                  </a:lnTo>
                  <a:lnTo>
                    <a:pt x="2717177" y="1032281"/>
                  </a:lnTo>
                  <a:lnTo>
                    <a:pt x="2709722" y="1030782"/>
                  </a:lnTo>
                  <a:lnTo>
                    <a:pt x="2702318" y="1032281"/>
                  </a:lnTo>
                  <a:lnTo>
                    <a:pt x="2696260" y="1036358"/>
                  </a:lnTo>
                  <a:lnTo>
                    <a:pt x="2692171" y="1042416"/>
                  </a:lnTo>
                  <a:lnTo>
                    <a:pt x="2690672" y="1049832"/>
                  </a:lnTo>
                  <a:lnTo>
                    <a:pt x="2692171" y="1057249"/>
                  </a:lnTo>
                  <a:lnTo>
                    <a:pt x="2696260" y="1063294"/>
                  </a:lnTo>
                  <a:lnTo>
                    <a:pt x="2702318" y="1067384"/>
                  </a:lnTo>
                  <a:lnTo>
                    <a:pt x="2709761" y="1068882"/>
                  </a:lnTo>
                  <a:lnTo>
                    <a:pt x="2717177" y="1067384"/>
                  </a:lnTo>
                  <a:lnTo>
                    <a:pt x="2723235" y="1063294"/>
                  </a:lnTo>
                  <a:lnTo>
                    <a:pt x="2727325" y="1057249"/>
                  </a:lnTo>
                  <a:lnTo>
                    <a:pt x="2728811" y="1049832"/>
                  </a:lnTo>
                  <a:close/>
                </a:path>
                <a:path w="3108959" h="2512695">
                  <a:moveTo>
                    <a:pt x="2763151" y="1462633"/>
                  </a:moveTo>
                  <a:lnTo>
                    <a:pt x="2761653" y="1455216"/>
                  </a:lnTo>
                  <a:lnTo>
                    <a:pt x="2757576" y="1449158"/>
                  </a:lnTo>
                  <a:lnTo>
                    <a:pt x="2751518" y="1445082"/>
                  </a:lnTo>
                  <a:lnTo>
                    <a:pt x="2744063" y="1443583"/>
                  </a:lnTo>
                  <a:lnTo>
                    <a:pt x="2736646" y="1445082"/>
                  </a:lnTo>
                  <a:lnTo>
                    <a:pt x="2730601" y="1449158"/>
                  </a:lnTo>
                  <a:lnTo>
                    <a:pt x="2726512" y="1455216"/>
                  </a:lnTo>
                  <a:lnTo>
                    <a:pt x="2725013" y="1462633"/>
                  </a:lnTo>
                  <a:lnTo>
                    <a:pt x="2726512" y="1470050"/>
                  </a:lnTo>
                  <a:lnTo>
                    <a:pt x="2730601" y="1476108"/>
                  </a:lnTo>
                  <a:lnTo>
                    <a:pt x="2736646" y="1480185"/>
                  </a:lnTo>
                  <a:lnTo>
                    <a:pt x="2744101" y="1481683"/>
                  </a:lnTo>
                  <a:lnTo>
                    <a:pt x="2751518" y="1480185"/>
                  </a:lnTo>
                  <a:lnTo>
                    <a:pt x="2757576" y="1476108"/>
                  </a:lnTo>
                  <a:lnTo>
                    <a:pt x="2761653" y="1470050"/>
                  </a:lnTo>
                  <a:lnTo>
                    <a:pt x="2763151" y="1462633"/>
                  </a:lnTo>
                  <a:close/>
                </a:path>
                <a:path w="3108959" h="2512695">
                  <a:moveTo>
                    <a:pt x="2775724" y="19050"/>
                  </a:moveTo>
                  <a:lnTo>
                    <a:pt x="2774226" y="11645"/>
                  </a:lnTo>
                  <a:lnTo>
                    <a:pt x="2770136" y="5588"/>
                  </a:lnTo>
                  <a:lnTo>
                    <a:pt x="2764091" y="1498"/>
                  </a:lnTo>
                  <a:lnTo>
                    <a:pt x="2756636" y="0"/>
                  </a:lnTo>
                  <a:lnTo>
                    <a:pt x="2749219" y="1498"/>
                  </a:lnTo>
                  <a:lnTo>
                    <a:pt x="2743162" y="5588"/>
                  </a:lnTo>
                  <a:lnTo>
                    <a:pt x="2739085" y="11645"/>
                  </a:lnTo>
                  <a:lnTo>
                    <a:pt x="2737586" y="19050"/>
                  </a:lnTo>
                  <a:lnTo>
                    <a:pt x="2739085" y="26466"/>
                  </a:lnTo>
                  <a:lnTo>
                    <a:pt x="2743162" y="32524"/>
                  </a:lnTo>
                  <a:lnTo>
                    <a:pt x="2749219" y="36614"/>
                  </a:lnTo>
                  <a:lnTo>
                    <a:pt x="2756674" y="38100"/>
                  </a:lnTo>
                  <a:lnTo>
                    <a:pt x="2764091" y="36614"/>
                  </a:lnTo>
                  <a:lnTo>
                    <a:pt x="2770136" y="32524"/>
                  </a:lnTo>
                  <a:lnTo>
                    <a:pt x="2774226" y="26466"/>
                  </a:lnTo>
                  <a:lnTo>
                    <a:pt x="2775724" y="19050"/>
                  </a:lnTo>
                  <a:close/>
                </a:path>
                <a:path w="3108959" h="2512695">
                  <a:moveTo>
                    <a:pt x="2792488" y="2493403"/>
                  </a:moveTo>
                  <a:lnTo>
                    <a:pt x="2790990" y="2485999"/>
                  </a:lnTo>
                  <a:lnTo>
                    <a:pt x="2786900" y="2479941"/>
                  </a:lnTo>
                  <a:lnTo>
                    <a:pt x="2780855" y="2475852"/>
                  </a:lnTo>
                  <a:lnTo>
                    <a:pt x="2773400" y="2474353"/>
                  </a:lnTo>
                  <a:lnTo>
                    <a:pt x="2765983" y="2475852"/>
                  </a:lnTo>
                  <a:lnTo>
                    <a:pt x="2759926" y="2479941"/>
                  </a:lnTo>
                  <a:lnTo>
                    <a:pt x="2755849" y="2485999"/>
                  </a:lnTo>
                  <a:lnTo>
                    <a:pt x="2754350" y="2493403"/>
                  </a:lnTo>
                  <a:lnTo>
                    <a:pt x="2755849" y="2500820"/>
                  </a:lnTo>
                  <a:lnTo>
                    <a:pt x="2759926" y="2506878"/>
                  </a:lnTo>
                  <a:lnTo>
                    <a:pt x="2765983" y="2510967"/>
                  </a:lnTo>
                  <a:lnTo>
                    <a:pt x="2773438" y="2512453"/>
                  </a:lnTo>
                  <a:lnTo>
                    <a:pt x="2780855" y="2510967"/>
                  </a:lnTo>
                  <a:lnTo>
                    <a:pt x="2786900" y="2506878"/>
                  </a:lnTo>
                  <a:lnTo>
                    <a:pt x="2790990" y="2500820"/>
                  </a:lnTo>
                  <a:lnTo>
                    <a:pt x="2792488" y="2493403"/>
                  </a:lnTo>
                  <a:close/>
                </a:path>
                <a:path w="3108959" h="2512695">
                  <a:moveTo>
                    <a:pt x="2805049" y="1049832"/>
                  </a:moveTo>
                  <a:lnTo>
                    <a:pt x="2803563" y="1042416"/>
                  </a:lnTo>
                  <a:lnTo>
                    <a:pt x="2799473" y="1036358"/>
                  </a:lnTo>
                  <a:lnTo>
                    <a:pt x="2793415" y="1032281"/>
                  </a:lnTo>
                  <a:lnTo>
                    <a:pt x="2785961" y="1030782"/>
                  </a:lnTo>
                  <a:lnTo>
                    <a:pt x="2778556" y="1032281"/>
                  </a:lnTo>
                  <a:lnTo>
                    <a:pt x="2772499" y="1036358"/>
                  </a:lnTo>
                  <a:lnTo>
                    <a:pt x="2768409" y="1042416"/>
                  </a:lnTo>
                  <a:lnTo>
                    <a:pt x="2766911" y="1049832"/>
                  </a:lnTo>
                  <a:lnTo>
                    <a:pt x="2768409" y="1057249"/>
                  </a:lnTo>
                  <a:lnTo>
                    <a:pt x="2772499" y="1063294"/>
                  </a:lnTo>
                  <a:lnTo>
                    <a:pt x="2778556" y="1067384"/>
                  </a:lnTo>
                  <a:lnTo>
                    <a:pt x="2785999" y="1068882"/>
                  </a:lnTo>
                  <a:lnTo>
                    <a:pt x="2793415" y="1067384"/>
                  </a:lnTo>
                  <a:lnTo>
                    <a:pt x="2799473" y="1063294"/>
                  </a:lnTo>
                  <a:lnTo>
                    <a:pt x="2803563" y="1057249"/>
                  </a:lnTo>
                  <a:lnTo>
                    <a:pt x="2805049" y="1049832"/>
                  </a:lnTo>
                  <a:close/>
                </a:path>
                <a:path w="3108959" h="2512695">
                  <a:moveTo>
                    <a:pt x="2839389" y="1462633"/>
                  </a:moveTo>
                  <a:lnTo>
                    <a:pt x="2837891" y="1455216"/>
                  </a:lnTo>
                  <a:lnTo>
                    <a:pt x="2833814" y="1449158"/>
                  </a:lnTo>
                  <a:lnTo>
                    <a:pt x="2827756" y="1445082"/>
                  </a:lnTo>
                  <a:lnTo>
                    <a:pt x="2820301" y="1443583"/>
                  </a:lnTo>
                  <a:lnTo>
                    <a:pt x="2812885" y="1445082"/>
                  </a:lnTo>
                  <a:lnTo>
                    <a:pt x="2806839" y="1449158"/>
                  </a:lnTo>
                  <a:lnTo>
                    <a:pt x="2802750" y="1455216"/>
                  </a:lnTo>
                  <a:lnTo>
                    <a:pt x="2801251" y="1462633"/>
                  </a:lnTo>
                  <a:lnTo>
                    <a:pt x="2802750" y="1470050"/>
                  </a:lnTo>
                  <a:lnTo>
                    <a:pt x="2806839" y="1476108"/>
                  </a:lnTo>
                  <a:lnTo>
                    <a:pt x="2812885" y="1480185"/>
                  </a:lnTo>
                  <a:lnTo>
                    <a:pt x="2820339" y="1481683"/>
                  </a:lnTo>
                  <a:lnTo>
                    <a:pt x="2827756" y="1480185"/>
                  </a:lnTo>
                  <a:lnTo>
                    <a:pt x="2833814" y="1476108"/>
                  </a:lnTo>
                  <a:lnTo>
                    <a:pt x="2837891" y="1470050"/>
                  </a:lnTo>
                  <a:lnTo>
                    <a:pt x="2839389" y="1462633"/>
                  </a:lnTo>
                  <a:close/>
                </a:path>
                <a:path w="3108959" h="2512695">
                  <a:moveTo>
                    <a:pt x="2851962" y="19050"/>
                  </a:moveTo>
                  <a:lnTo>
                    <a:pt x="2850464" y="11645"/>
                  </a:lnTo>
                  <a:lnTo>
                    <a:pt x="2846374" y="5588"/>
                  </a:lnTo>
                  <a:lnTo>
                    <a:pt x="2840329" y="1498"/>
                  </a:lnTo>
                  <a:lnTo>
                    <a:pt x="2832874" y="0"/>
                  </a:lnTo>
                  <a:lnTo>
                    <a:pt x="2825458" y="1498"/>
                  </a:lnTo>
                  <a:lnTo>
                    <a:pt x="2819400" y="5588"/>
                  </a:lnTo>
                  <a:lnTo>
                    <a:pt x="2815323" y="11645"/>
                  </a:lnTo>
                  <a:lnTo>
                    <a:pt x="2813824" y="19050"/>
                  </a:lnTo>
                  <a:lnTo>
                    <a:pt x="2815323" y="26466"/>
                  </a:lnTo>
                  <a:lnTo>
                    <a:pt x="2819400" y="32524"/>
                  </a:lnTo>
                  <a:lnTo>
                    <a:pt x="2825458" y="36614"/>
                  </a:lnTo>
                  <a:lnTo>
                    <a:pt x="2832912" y="38100"/>
                  </a:lnTo>
                  <a:lnTo>
                    <a:pt x="2840329" y="36614"/>
                  </a:lnTo>
                  <a:lnTo>
                    <a:pt x="2846374" y="32524"/>
                  </a:lnTo>
                  <a:lnTo>
                    <a:pt x="2850464" y="26466"/>
                  </a:lnTo>
                  <a:lnTo>
                    <a:pt x="2851962" y="19050"/>
                  </a:lnTo>
                  <a:close/>
                </a:path>
                <a:path w="3108959" h="2512695">
                  <a:moveTo>
                    <a:pt x="2868460" y="2489085"/>
                  </a:moveTo>
                  <a:lnTo>
                    <a:pt x="2865869" y="2481986"/>
                  </a:lnTo>
                  <a:lnTo>
                    <a:pt x="2860916" y="2476614"/>
                  </a:lnTo>
                  <a:lnTo>
                    <a:pt x="2854312" y="2473490"/>
                  </a:lnTo>
                  <a:lnTo>
                    <a:pt x="2846755" y="2473121"/>
                  </a:lnTo>
                  <a:lnTo>
                    <a:pt x="2839618" y="2475725"/>
                  </a:lnTo>
                  <a:lnTo>
                    <a:pt x="2834246" y="2480665"/>
                  </a:lnTo>
                  <a:lnTo>
                    <a:pt x="2831122" y="2487269"/>
                  </a:lnTo>
                  <a:lnTo>
                    <a:pt x="2830753" y="2494826"/>
                  </a:lnTo>
                  <a:lnTo>
                    <a:pt x="2833357" y="2501938"/>
                  </a:lnTo>
                  <a:lnTo>
                    <a:pt x="2838297" y="2507310"/>
                  </a:lnTo>
                  <a:lnTo>
                    <a:pt x="2844901" y="2510434"/>
                  </a:lnTo>
                  <a:lnTo>
                    <a:pt x="2852496" y="2510790"/>
                  </a:lnTo>
                  <a:lnTo>
                    <a:pt x="2859608" y="2508186"/>
                  </a:lnTo>
                  <a:lnTo>
                    <a:pt x="2864980" y="2503246"/>
                  </a:lnTo>
                  <a:lnTo>
                    <a:pt x="2868104" y="2496642"/>
                  </a:lnTo>
                  <a:lnTo>
                    <a:pt x="2868460" y="2489085"/>
                  </a:lnTo>
                  <a:close/>
                </a:path>
                <a:path w="3108959" h="2512695">
                  <a:moveTo>
                    <a:pt x="2881033" y="1045502"/>
                  </a:moveTo>
                  <a:lnTo>
                    <a:pt x="2878429" y="1038402"/>
                  </a:lnTo>
                  <a:lnTo>
                    <a:pt x="2873489" y="1033030"/>
                  </a:lnTo>
                  <a:lnTo>
                    <a:pt x="2866885" y="1029906"/>
                  </a:lnTo>
                  <a:lnTo>
                    <a:pt x="2859328" y="1029538"/>
                  </a:lnTo>
                  <a:lnTo>
                    <a:pt x="2852191" y="1032141"/>
                  </a:lnTo>
                  <a:lnTo>
                    <a:pt x="2846819" y="1037094"/>
                  </a:lnTo>
                  <a:lnTo>
                    <a:pt x="2843695" y="1043698"/>
                  </a:lnTo>
                  <a:lnTo>
                    <a:pt x="2843326" y="1051255"/>
                  </a:lnTo>
                  <a:lnTo>
                    <a:pt x="2845917" y="1058354"/>
                  </a:lnTo>
                  <a:lnTo>
                    <a:pt x="2850870" y="1063726"/>
                  </a:lnTo>
                  <a:lnTo>
                    <a:pt x="2857474" y="1066850"/>
                  </a:lnTo>
                  <a:lnTo>
                    <a:pt x="2865069" y="1067206"/>
                  </a:lnTo>
                  <a:lnTo>
                    <a:pt x="2872168" y="1064615"/>
                  </a:lnTo>
                  <a:lnTo>
                    <a:pt x="2877540" y="1059662"/>
                  </a:lnTo>
                  <a:lnTo>
                    <a:pt x="2880664" y="1053058"/>
                  </a:lnTo>
                  <a:lnTo>
                    <a:pt x="2881033" y="1045502"/>
                  </a:lnTo>
                  <a:close/>
                </a:path>
                <a:path w="3108959" h="2512695">
                  <a:moveTo>
                    <a:pt x="2914396" y="1470533"/>
                  </a:moveTo>
                  <a:lnTo>
                    <a:pt x="2911945" y="1463662"/>
                  </a:lnTo>
                  <a:lnTo>
                    <a:pt x="2907093" y="1458201"/>
                  </a:lnTo>
                  <a:lnTo>
                    <a:pt x="2900248" y="1454899"/>
                  </a:lnTo>
                  <a:lnTo>
                    <a:pt x="2892691" y="1454505"/>
                  </a:lnTo>
                  <a:lnTo>
                    <a:pt x="2885808" y="1456956"/>
                  </a:lnTo>
                  <a:lnTo>
                    <a:pt x="2880360" y="1461808"/>
                  </a:lnTo>
                  <a:lnTo>
                    <a:pt x="2877058" y="1468615"/>
                  </a:lnTo>
                  <a:lnTo>
                    <a:pt x="2876664" y="1476171"/>
                  </a:lnTo>
                  <a:lnTo>
                    <a:pt x="2879115" y="1483055"/>
                  </a:lnTo>
                  <a:lnTo>
                    <a:pt x="2883966" y="1488516"/>
                  </a:lnTo>
                  <a:lnTo>
                    <a:pt x="2890786" y="1491805"/>
                  </a:lnTo>
                  <a:lnTo>
                    <a:pt x="2898368" y="1492199"/>
                  </a:lnTo>
                  <a:lnTo>
                    <a:pt x="2905252" y="1489748"/>
                  </a:lnTo>
                  <a:lnTo>
                    <a:pt x="2910713" y="1484896"/>
                  </a:lnTo>
                  <a:lnTo>
                    <a:pt x="2914002" y="1478089"/>
                  </a:lnTo>
                  <a:lnTo>
                    <a:pt x="2914396" y="1470533"/>
                  </a:lnTo>
                  <a:close/>
                </a:path>
                <a:path w="3108959" h="2512695">
                  <a:moveTo>
                    <a:pt x="2926969" y="26962"/>
                  </a:moveTo>
                  <a:lnTo>
                    <a:pt x="2924518" y="20078"/>
                  </a:lnTo>
                  <a:lnTo>
                    <a:pt x="2919666" y="14617"/>
                  </a:lnTo>
                  <a:lnTo>
                    <a:pt x="2912808" y="11315"/>
                  </a:lnTo>
                  <a:lnTo>
                    <a:pt x="2905264" y="10922"/>
                  </a:lnTo>
                  <a:lnTo>
                    <a:pt x="2898381" y="13373"/>
                  </a:lnTo>
                  <a:lnTo>
                    <a:pt x="2892920" y="18224"/>
                  </a:lnTo>
                  <a:lnTo>
                    <a:pt x="2889631" y="25044"/>
                  </a:lnTo>
                  <a:lnTo>
                    <a:pt x="2889237" y="32588"/>
                  </a:lnTo>
                  <a:lnTo>
                    <a:pt x="2891688" y="39471"/>
                  </a:lnTo>
                  <a:lnTo>
                    <a:pt x="2896539" y="44932"/>
                  </a:lnTo>
                  <a:lnTo>
                    <a:pt x="2903347" y="48221"/>
                  </a:lnTo>
                  <a:lnTo>
                    <a:pt x="2910941" y="48628"/>
                  </a:lnTo>
                  <a:lnTo>
                    <a:pt x="2917825" y="46177"/>
                  </a:lnTo>
                  <a:lnTo>
                    <a:pt x="2923286" y="41325"/>
                  </a:lnTo>
                  <a:lnTo>
                    <a:pt x="2926575" y="34505"/>
                  </a:lnTo>
                  <a:lnTo>
                    <a:pt x="2926969" y="26962"/>
                  </a:lnTo>
                  <a:close/>
                </a:path>
                <a:path w="3108959" h="2512695">
                  <a:moveTo>
                    <a:pt x="2942145" y="2471750"/>
                  </a:moveTo>
                  <a:lnTo>
                    <a:pt x="2940266" y="2464422"/>
                  </a:lnTo>
                  <a:lnTo>
                    <a:pt x="2935694" y="2458402"/>
                  </a:lnTo>
                  <a:lnTo>
                    <a:pt x="2929382" y="2454719"/>
                  </a:lnTo>
                  <a:lnTo>
                    <a:pt x="2922143" y="2453690"/>
                  </a:lnTo>
                  <a:lnTo>
                    <a:pt x="2914815" y="2455570"/>
                  </a:lnTo>
                  <a:lnTo>
                    <a:pt x="2908757" y="2460155"/>
                  </a:lnTo>
                  <a:lnTo>
                    <a:pt x="2905087" y="2466467"/>
                  </a:lnTo>
                  <a:lnTo>
                    <a:pt x="2904045" y="2473693"/>
                  </a:lnTo>
                  <a:lnTo>
                    <a:pt x="2905925" y="2481021"/>
                  </a:lnTo>
                  <a:lnTo>
                    <a:pt x="2910509" y="2487053"/>
                  </a:lnTo>
                  <a:lnTo>
                    <a:pt x="2916821" y="2490724"/>
                  </a:lnTo>
                  <a:lnTo>
                    <a:pt x="2924048" y="2491765"/>
                  </a:lnTo>
                  <a:lnTo>
                    <a:pt x="2931414" y="2489860"/>
                  </a:lnTo>
                  <a:lnTo>
                    <a:pt x="2937433" y="2485288"/>
                  </a:lnTo>
                  <a:lnTo>
                    <a:pt x="2941104" y="2478976"/>
                  </a:lnTo>
                  <a:lnTo>
                    <a:pt x="2942145" y="2471750"/>
                  </a:lnTo>
                  <a:close/>
                </a:path>
                <a:path w="3108959" h="2512695">
                  <a:moveTo>
                    <a:pt x="2954718" y="1028166"/>
                  </a:moveTo>
                  <a:lnTo>
                    <a:pt x="2952839" y="1020838"/>
                  </a:lnTo>
                  <a:lnTo>
                    <a:pt x="2948254" y="1014818"/>
                  </a:lnTo>
                  <a:lnTo>
                    <a:pt x="2941942" y="1011148"/>
                  </a:lnTo>
                  <a:lnTo>
                    <a:pt x="2934716" y="1010107"/>
                  </a:lnTo>
                  <a:lnTo>
                    <a:pt x="2927388" y="1011986"/>
                  </a:lnTo>
                  <a:lnTo>
                    <a:pt x="2921330" y="1016584"/>
                  </a:lnTo>
                  <a:lnTo>
                    <a:pt x="2917660" y="1022896"/>
                  </a:lnTo>
                  <a:lnTo>
                    <a:pt x="2916618" y="1030122"/>
                  </a:lnTo>
                  <a:lnTo>
                    <a:pt x="2918498" y="1037450"/>
                  </a:lnTo>
                  <a:lnTo>
                    <a:pt x="2923070" y="1043470"/>
                  </a:lnTo>
                  <a:lnTo>
                    <a:pt x="2929382" y="1047140"/>
                  </a:lnTo>
                  <a:lnTo>
                    <a:pt x="2936608" y="1048181"/>
                  </a:lnTo>
                  <a:lnTo>
                    <a:pt x="2943974" y="1046289"/>
                  </a:lnTo>
                  <a:lnTo>
                    <a:pt x="2949994" y="1041717"/>
                  </a:lnTo>
                  <a:lnTo>
                    <a:pt x="2953677" y="1035405"/>
                  </a:lnTo>
                  <a:lnTo>
                    <a:pt x="2954718" y="1028166"/>
                  </a:lnTo>
                  <a:close/>
                </a:path>
                <a:path w="3108959" h="2512695">
                  <a:moveTo>
                    <a:pt x="2983115" y="1508518"/>
                  </a:moveTo>
                  <a:lnTo>
                    <a:pt x="2982772" y="1501216"/>
                  </a:lnTo>
                  <a:lnTo>
                    <a:pt x="2979724" y="1494586"/>
                  </a:lnTo>
                  <a:lnTo>
                    <a:pt x="2974136" y="1489430"/>
                  </a:lnTo>
                  <a:lnTo>
                    <a:pt x="2967024" y="1486852"/>
                  </a:lnTo>
                  <a:lnTo>
                    <a:pt x="2959735" y="1487195"/>
                  </a:lnTo>
                  <a:lnTo>
                    <a:pt x="2953093" y="1490243"/>
                  </a:lnTo>
                  <a:lnTo>
                    <a:pt x="2947962" y="1495793"/>
                  </a:lnTo>
                  <a:lnTo>
                    <a:pt x="2945384" y="1502918"/>
                  </a:lnTo>
                  <a:lnTo>
                    <a:pt x="2945727" y="1510207"/>
                  </a:lnTo>
                  <a:lnTo>
                    <a:pt x="2948775" y="1516837"/>
                  </a:lnTo>
                  <a:lnTo>
                    <a:pt x="2954324" y="1521980"/>
                  </a:lnTo>
                  <a:lnTo>
                    <a:pt x="2961475" y="1524571"/>
                  </a:lnTo>
                  <a:lnTo>
                    <a:pt x="2968764" y="1524228"/>
                  </a:lnTo>
                  <a:lnTo>
                    <a:pt x="2975406" y="1521180"/>
                  </a:lnTo>
                  <a:lnTo>
                    <a:pt x="2980537" y="1515630"/>
                  </a:lnTo>
                  <a:lnTo>
                    <a:pt x="2983115" y="1508518"/>
                  </a:lnTo>
                  <a:close/>
                </a:path>
                <a:path w="3108959" h="2512695">
                  <a:moveTo>
                    <a:pt x="2995688" y="64935"/>
                  </a:moveTo>
                  <a:lnTo>
                    <a:pt x="2995345" y="57645"/>
                  </a:lnTo>
                  <a:lnTo>
                    <a:pt x="2992297" y="51003"/>
                  </a:lnTo>
                  <a:lnTo>
                    <a:pt x="2986709" y="45847"/>
                  </a:lnTo>
                  <a:lnTo>
                    <a:pt x="2979597" y="43281"/>
                  </a:lnTo>
                  <a:lnTo>
                    <a:pt x="2972295" y="43611"/>
                  </a:lnTo>
                  <a:lnTo>
                    <a:pt x="2965666" y="46659"/>
                  </a:lnTo>
                  <a:lnTo>
                    <a:pt x="2960535" y="52222"/>
                  </a:lnTo>
                  <a:lnTo>
                    <a:pt x="2957957" y="59334"/>
                  </a:lnTo>
                  <a:lnTo>
                    <a:pt x="2958287" y="66624"/>
                  </a:lnTo>
                  <a:lnTo>
                    <a:pt x="2961335" y="73266"/>
                  </a:lnTo>
                  <a:lnTo>
                    <a:pt x="2966897" y="78397"/>
                  </a:lnTo>
                  <a:lnTo>
                    <a:pt x="2974048" y="80987"/>
                  </a:lnTo>
                  <a:lnTo>
                    <a:pt x="2981337" y="80657"/>
                  </a:lnTo>
                  <a:lnTo>
                    <a:pt x="2987967" y="77609"/>
                  </a:lnTo>
                  <a:lnTo>
                    <a:pt x="2993110" y="72047"/>
                  </a:lnTo>
                  <a:lnTo>
                    <a:pt x="2995688" y="64935"/>
                  </a:lnTo>
                  <a:close/>
                </a:path>
                <a:path w="3108959" h="2512695">
                  <a:moveTo>
                    <a:pt x="3006547" y="2433409"/>
                  </a:moveTo>
                  <a:lnTo>
                    <a:pt x="3005505" y="2426182"/>
                  </a:lnTo>
                  <a:lnTo>
                    <a:pt x="3001632" y="2419680"/>
                  </a:lnTo>
                  <a:lnTo>
                    <a:pt x="2995536" y="2415197"/>
                  </a:lnTo>
                  <a:lnTo>
                    <a:pt x="2988449" y="2413457"/>
                  </a:lnTo>
                  <a:lnTo>
                    <a:pt x="2981223" y="2414498"/>
                  </a:lnTo>
                  <a:lnTo>
                    <a:pt x="2974721" y="2418372"/>
                  </a:lnTo>
                  <a:lnTo>
                    <a:pt x="2970212" y="2424493"/>
                  </a:lnTo>
                  <a:lnTo>
                    <a:pt x="2968472" y="2431580"/>
                  </a:lnTo>
                  <a:lnTo>
                    <a:pt x="2969514" y="2438806"/>
                  </a:lnTo>
                  <a:lnTo>
                    <a:pt x="2973387" y="2445308"/>
                  </a:lnTo>
                  <a:lnTo>
                    <a:pt x="2979470" y="2449792"/>
                  </a:lnTo>
                  <a:lnTo>
                    <a:pt x="2986570" y="2451531"/>
                  </a:lnTo>
                  <a:lnTo>
                    <a:pt x="2993796" y="2450490"/>
                  </a:lnTo>
                  <a:lnTo>
                    <a:pt x="3000324" y="2446591"/>
                  </a:lnTo>
                  <a:lnTo>
                    <a:pt x="3004807" y="2440495"/>
                  </a:lnTo>
                  <a:lnTo>
                    <a:pt x="3006547" y="2433409"/>
                  </a:lnTo>
                  <a:close/>
                </a:path>
                <a:path w="3108959" h="2512695">
                  <a:moveTo>
                    <a:pt x="3019120" y="989825"/>
                  </a:moveTo>
                  <a:lnTo>
                    <a:pt x="3018078" y="982599"/>
                  </a:lnTo>
                  <a:lnTo>
                    <a:pt x="3014205" y="976096"/>
                  </a:lnTo>
                  <a:lnTo>
                    <a:pt x="3008109" y="971613"/>
                  </a:lnTo>
                  <a:lnTo>
                    <a:pt x="3001022" y="969873"/>
                  </a:lnTo>
                  <a:lnTo>
                    <a:pt x="2993796" y="970915"/>
                  </a:lnTo>
                  <a:lnTo>
                    <a:pt x="2987294" y="974788"/>
                  </a:lnTo>
                  <a:lnTo>
                    <a:pt x="2982772" y="980909"/>
                  </a:lnTo>
                  <a:lnTo>
                    <a:pt x="2981033" y="987996"/>
                  </a:lnTo>
                  <a:lnTo>
                    <a:pt x="2982074" y="995222"/>
                  </a:lnTo>
                  <a:lnTo>
                    <a:pt x="2985947" y="1001725"/>
                  </a:lnTo>
                  <a:lnTo>
                    <a:pt x="2992043" y="1006208"/>
                  </a:lnTo>
                  <a:lnTo>
                    <a:pt x="2999130" y="1007960"/>
                  </a:lnTo>
                  <a:lnTo>
                    <a:pt x="3006369" y="1006906"/>
                  </a:lnTo>
                  <a:lnTo>
                    <a:pt x="3012884" y="1003007"/>
                  </a:lnTo>
                  <a:lnTo>
                    <a:pt x="3017380" y="996924"/>
                  </a:lnTo>
                  <a:lnTo>
                    <a:pt x="3019120" y="989825"/>
                  </a:lnTo>
                  <a:close/>
                </a:path>
                <a:path w="3108959" h="2512695">
                  <a:moveTo>
                    <a:pt x="3039097" y="1559826"/>
                  </a:moveTo>
                  <a:lnTo>
                    <a:pt x="3038741" y="1552524"/>
                  </a:lnTo>
                  <a:lnTo>
                    <a:pt x="3035490" y="1545653"/>
                  </a:lnTo>
                  <a:lnTo>
                    <a:pt x="3029864" y="1540611"/>
                  </a:lnTo>
                  <a:lnTo>
                    <a:pt x="3022968" y="1538185"/>
                  </a:lnTo>
                  <a:lnTo>
                    <a:pt x="3015678" y="1538541"/>
                  </a:lnTo>
                  <a:lnTo>
                    <a:pt x="3008833" y="1541767"/>
                  </a:lnTo>
                  <a:lnTo>
                    <a:pt x="3003778" y="1547406"/>
                  </a:lnTo>
                  <a:lnTo>
                    <a:pt x="3001365" y="1554289"/>
                  </a:lnTo>
                  <a:lnTo>
                    <a:pt x="3001708" y="1561592"/>
                  </a:lnTo>
                  <a:lnTo>
                    <a:pt x="3004947" y="1568424"/>
                  </a:lnTo>
                  <a:lnTo>
                    <a:pt x="3010598" y="1573504"/>
                  </a:lnTo>
                  <a:lnTo>
                    <a:pt x="3017494" y="1575917"/>
                  </a:lnTo>
                  <a:lnTo>
                    <a:pt x="3024784" y="1575574"/>
                  </a:lnTo>
                  <a:lnTo>
                    <a:pt x="3031629" y="1572348"/>
                  </a:lnTo>
                  <a:lnTo>
                    <a:pt x="3036684" y="1566710"/>
                  </a:lnTo>
                  <a:lnTo>
                    <a:pt x="3039097" y="1559826"/>
                  </a:lnTo>
                  <a:close/>
                </a:path>
                <a:path w="3108959" h="2512695">
                  <a:moveTo>
                    <a:pt x="3051657" y="116243"/>
                  </a:moveTo>
                  <a:lnTo>
                    <a:pt x="3051314" y="108953"/>
                  </a:lnTo>
                  <a:lnTo>
                    <a:pt x="3048063" y="102082"/>
                  </a:lnTo>
                  <a:lnTo>
                    <a:pt x="3042424" y="97028"/>
                  </a:lnTo>
                  <a:lnTo>
                    <a:pt x="3035541" y="94615"/>
                  </a:lnTo>
                  <a:lnTo>
                    <a:pt x="3028238" y="94957"/>
                  </a:lnTo>
                  <a:lnTo>
                    <a:pt x="3021406" y="98196"/>
                  </a:lnTo>
                  <a:lnTo>
                    <a:pt x="3016351" y="103822"/>
                  </a:lnTo>
                  <a:lnTo>
                    <a:pt x="3013938" y="110718"/>
                  </a:lnTo>
                  <a:lnTo>
                    <a:pt x="3014281" y="118008"/>
                  </a:lnTo>
                  <a:lnTo>
                    <a:pt x="3017520" y="124853"/>
                  </a:lnTo>
                  <a:lnTo>
                    <a:pt x="3023171" y="129933"/>
                  </a:lnTo>
                  <a:lnTo>
                    <a:pt x="3030067" y="132346"/>
                  </a:lnTo>
                  <a:lnTo>
                    <a:pt x="3037357" y="132003"/>
                  </a:lnTo>
                  <a:lnTo>
                    <a:pt x="3044202" y="128765"/>
                  </a:lnTo>
                  <a:lnTo>
                    <a:pt x="3049244" y="123139"/>
                  </a:lnTo>
                  <a:lnTo>
                    <a:pt x="3051657" y="116243"/>
                  </a:lnTo>
                  <a:close/>
                </a:path>
                <a:path w="3108959" h="2512695">
                  <a:moveTo>
                    <a:pt x="3056077" y="2377846"/>
                  </a:moveTo>
                  <a:lnTo>
                    <a:pt x="3055721" y="2370556"/>
                  </a:lnTo>
                  <a:lnTo>
                    <a:pt x="3052661" y="2363914"/>
                  </a:lnTo>
                  <a:lnTo>
                    <a:pt x="3047098" y="2358796"/>
                  </a:lnTo>
                  <a:lnTo>
                    <a:pt x="3039986" y="2356231"/>
                  </a:lnTo>
                  <a:lnTo>
                    <a:pt x="3032683" y="2356574"/>
                  </a:lnTo>
                  <a:lnTo>
                    <a:pt x="3026054" y="2359634"/>
                  </a:lnTo>
                  <a:lnTo>
                    <a:pt x="3020936" y="2365210"/>
                  </a:lnTo>
                  <a:lnTo>
                    <a:pt x="3018345" y="2372347"/>
                  </a:lnTo>
                  <a:lnTo>
                    <a:pt x="3018701" y="2379649"/>
                  </a:lnTo>
                  <a:lnTo>
                    <a:pt x="3021761" y="2386279"/>
                  </a:lnTo>
                  <a:lnTo>
                    <a:pt x="3027324" y="2391397"/>
                  </a:lnTo>
                  <a:lnTo>
                    <a:pt x="3034436" y="2393975"/>
                  </a:lnTo>
                  <a:lnTo>
                    <a:pt x="3041726" y="2393619"/>
                  </a:lnTo>
                  <a:lnTo>
                    <a:pt x="3048355" y="2390559"/>
                  </a:lnTo>
                  <a:lnTo>
                    <a:pt x="3053511" y="2384958"/>
                  </a:lnTo>
                  <a:lnTo>
                    <a:pt x="3056077" y="2377846"/>
                  </a:lnTo>
                  <a:close/>
                </a:path>
                <a:path w="3108959" h="2512695">
                  <a:moveTo>
                    <a:pt x="3068637" y="934262"/>
                  </a:moveTo>
                  <a:lnTo>
                    <a:pt x="3068294" y="926973"/>
                  </a:lnTo>
                  <a:lnTo>
                    <a:pt x="3065234" y="920343"/>
                  </a:lnTo>
                  <a:lnTo>
                    <a:pt x="3059671" y="915212"/>
                  </a:lnTo>
                  <a:lnTo>
                    <a:pt x="3052546" y="912647"/>
                  </a:lnTo>
                  <a:lnTo>
                    <a:pt x="3045256" y="913003"/>
                  </a:lnTo>
                  <a:lnTo>
                    <a:pt x="3038627" y="916063"/>
                  </a:lnTo>
                  <a:lnTo>
                    <a:pt x="3033496" y="921626"/>
                  </a:lnTo>
                  <a:lnTo>
                    <a:pt x="3030918" y="928776"/>
                  </a:lnTo>
                  <a:lnTo>
                    <a:pt x="3031261" y="936066"/>
                  </a:lnTo>
                  <a:lnTo>
                    <a:pt x="3034322" y="942695"/>
                  </a:lnTo>
                  <a:lnTo>
                    <a:pt x="3039884" y="947826"/>
                  </a:lnTo>
                  <a:lnTo>
                    <a:pt x="3047009" y="950391"/>
                  </a:lnTo>
                  <a:lnTo>
                    <a:pt x="3054299" y="950036"/>
                  </a:lnTo>
                  <a:lnTo>
                    <a:pt x="3060928" y="946975"/>
                  </a:lnTo>
                  <a:lnTo>
                    <a:pt x="3066072" y="941387"/>
                  </a:lnTo>
                  <a:lnTo>
                    <a:pt x="3068637" y="934262"/>
                  </a:lnTo>
                  <a:close/>
                </a:path>
                <a:path w="3108959" h="2512695">
                  <a:moveTo>
                    <a:pt x="3077603" y="1623593"/>
                  </a:moveTo>
                  <a:lnTo>
                    <a:pt x="3076460" y="1616075"/>
                  </a:lnTo>
                  <a:lnTo>
                    <a:pt x="3072523" y="1609623"/>
                  </a:lnTo>
                  <a:lnTo>
                    <a:pt x="3066618" y="1605330"/>
                  </a:lnTo>
                  <a:lnTo>
                    <a:pt x="3059531" y="1603552"/>
                  </a:lnTo>
                  <a:lnTo>
                    <a:pt x="3052051" y="1604683"/>
                  </a:lnTo>
                  <a:lnTo>
                    <a:pt x="3045599" y="1608620"/>
                  </a:lnTo>
                  <a:lnTo>
                    <a:pt x="3041294" y="1614525"/>
                  </a:lnTo>
                  <a:lnTo>
                    <a:pt x="3039529" y="1621612"/>
                  </a:lnTo>
                  <a:lnTo>
                    <a:pt x="3040659" y="1629092"/>
                  </a:lnTo>
                  <a:lnTo>
                    <a:pt x="3044609" y="1635582"/>
                  </a:lnTo>
                  <a:lnTo>
                    <a:pt x="3050514" y="1639887"/>
                  </a:lnTo>
                  <a:lnTo>
                    <a:pt x="3057601" y="1641652"/>
                  </a:lnTo>
                  <a:lnTo>
                    <a:pt x="3065081" y="1640522"/>
                  </a:lnTo>
                  <a:lnTo>
                    <a:pt x="3071533" y="1636585"/>
                  </a:lnTo>
                  <a:lnTo>
                    <a:pt x="3075838" y="1630680"/>
                  </a:lnTo>
                  <a:lnTo>
                    <a:pt x="3077603" y="1623593"/>
                  </a:lnTo>
                  <a:close/>
                </a:path>
                <a:path w="3108959" h="2512695">
                  <a:moveTo>
                    <a:pt x="3086595" y="2302789"/>
                  </a:moveTo>
                  <a:lnTo>
                    <a:pt x="3084144" y="2295906"/>
                  </a:lnTo>
                  <a:lnTo>
                    <a:pt x="3079305" y="2290445"/>
                  </a:lnTo>
                  <a:lnTo>
                    <a:pt x="3072498" y="2287143"/>
                  </a:lnTo>
                  <a:lnTo>
                    <a:pt x="3064941" y="2286749"/>
                  </a:lnTo>
                  <a:lnTo>
                    <a:pt x="3058058" y="2289187"/>
                  </a:lnTo>
                  <a:lnTo>
                    <a:pt x="3052597" y="2294039"/>
                  </a:lnTo>
                  <a:lnTo>
                    <a:pt x="3049295" y="2300846"/>
                  </a:lnTo>
                  <a:lnTo>
                    <a:pt x="3048889" y="2308428"/>
                  </a:lnTo>
                  <a:lnTo>
                    <a:pt x="3051327" y="2315311"/>
                  </a:lnTo>
                  <a:lnTo>
                    <a:pt x="3056178" y="2320772"/>
                  </a:lnTo>
                  <a:lnTo>
                    <a:pt x="3062986" y="2324074"/>
                  </a:lnTo>
                  <a:lnTo>
                    <a:pt x="3070529" y="2324481"/>
                  </a:lnTo>
                  <a:lnTo>
                    <a:pt x="3077413" y="2322030"/>
                  </a:lnTo>
                  <a:lnTo>
                    <a:pt x="3082887" y="2317191"/>
                  </a:lnTo>
                  <a:lnTo>
                    <a:pt x="3086189" y="2310346"/>
                  </a:lnTo>
                  <a:lnTo>
                    <a:pt x="3086595" y="2302789"/>
                  </a:lnTo>
                  <a:close/>
                </a:path>
                <a:path w="3108959" h="2512695">
                  <a:moveTo>
                    <a:pt x="3090164" y="180022"/>
                  </a:moveTo>
                  <a:lnTo>
                    <a:pt x="3089033" y="172504"/>
                  </a:lnTo>
                  <a:lnTo>
                    <a:pt x="3085096" y="166039"/>
                  </a:lnTo>
                  <a:lnTo>
                    <a:pt x="3079191" y="161747"/>
                  </a:lnTo>
                  <a:lnTo>
                    <a:pt x="3072104" y="159981"/>
                  </a:lnTo>
                  <a:lnTo>
                    <a:pt x="3064624" y="161099"/>
                  </a:lnTo>
                  <a:lnTo>
                    <a:pt x="3058160" y="165036"/>
                  </a:lnTo>
                  <a:lnTo>
                    <a:pt x="3053867" y="170942"/>
                  </a:lnTo>
                  <a:lnTo>
                    <a:pt x="3052102" y="178028"/>
                  </a:lnTo>
                  <a:lnTo>
                    <a:pt x="3053219" y="185508"/>
                  </a:lnTo>
                  <a:lnTo>
                    <a:pt x="3057169" y="192011"/>
                  </a:lnTo>
                  <a:lnTo>
                    <a:pt x="3063075" y="196303"/>
                  </a:lnTo>
                  <a:lnTo>
                    <a:pt x="3070161" y="198069"/>
                  </a:lnTo>
                  <a:lnTo>
                    <a:pt x="3077641" y="196951"/>
                  </a:lnTo>
                  <a:lnTo>
                    <a:pt x="3084106" y="193014"/>
                  </a:lnTo>
                  <a:lnTo>
                    <a:pt x="3088398" y="187109"/>
                  </a:lnTo>
                  <a:lnTo>
                    <a:pt x="3090164" y="180022"/>
                  </a:lnTo>
                  <a:close/>
                </a:path>
                <a:path w="3108959" h="2512695">
                  <a:moveTo>
                    <a:pt x="3094786" y="1695526"/>
                  </a:moveTo>
                  <a:lnTo>
                    <a:pt x="3092894" y="1688198"/>
                  </a:lnTo>
                  <a:lnTo>
                    <a:pt x="3088500" y="1682369"/>
                  </a:lnTo>
                  <a:lnTo>
                    <a:pt x="3082239" y="1678609"/>
                  </a:lnTo>
                  <a:lnTo>
                    <a:pt x="3074759" y="1677504"/>
                  </a:lnTo>
                  <a:lnTo>
                    <a:pt x="3067431" y="1679384"/>
                  </a:lnTo>
                  <a:lnTo>
                    <a:pt x="3061601" y="1683791"/>
                  </a:lnTo>
                  <a:lnTo>
                    <a:pt x="3057842" y="1690052"/>
                  </a:lnTo>
                  <a:lnTo>
                    <a:pt x="3056737" y="1697532"/>
                  </a:lnTo>
                  <a:lnTo>
                    <a:pt x="3058617" y="1704898"/>
                  </a:lnTo>
                  <a:lnTo>
                    <a:pt x="3063011" y="1710728"/>
                  </a:lnTo>
                  <a:lnTo>
                    <a:pt x="3069272" y="1714487"/>
                  </a:lnTo>
                  <a:lnTo>
                    <a:pt x="3076752" y="1715592"/>
                  </a:lnTo>
                  <a:lnTo>
                    <a:pt x="3084080" y="1713712"/>
                  </a:lnTo>
                  <a:lnTo>
                    <a:pt x="3089922" y="1709305"/>
                  </a:lnTo>
                  <a:lnTo>
                    <a:pt x="3093682" y="1703057"/>
                  </a:lnTo>
                  <a:lnTo>
                    <a:pt x="3094786" y="1695526"/>
                  </a:lnTo>
                  <a:close/>
                </a:path>
                <a:path w="3108959" h="2512695">
                  <a:moveTo>
                    <a:pt x="3095828" y="2230170"/>
                  </a:moveTo>
                  <a:lnTo>
                    <a:pt x="3094329" y="2222754"/>
                  </a:lnTo>
                  <a:lnTo>
                    <a:pt x="3090240" y="2216696"/>
                  </a:lnTo>
                  <a:lnTo>
                    <a:pt x="3084195" y="2212619"/>
                  </a:lnTo>
                  <a:lnTo>
                    <a:pt x="3076778" y="2211120"/>
                  </a:lnTo>
                  <a:lnTo>
                    <a:pt x="3069361" y="2212619"/>
                  </a:lnTo>
                  <a:lnTo>
                    <a:pt x="3063303" y="2216696"/>
                  </a:lnTo>
                  <a:lnTo>
                    <a:pt x="3059226" y="2222754"/>
                  </a:lnTo>
                  <a:lnTo>
                    <a:pt x="3057728" y="2230209"/>
                  </a:lnTo>
                  <a:lnTo>
                    <a:pt x="3059226" y="2237625"/>
                  </a:lnTo>
                  <a:lnTo>
                    <a:pt x="3063303" y="2243683"/>
                  </a:lnTo>
                  <a:lnTo>
                    <a:pt x="3069361" y="2247760"/>
                  </a:lnTo>
                  <a:lnTo>
                    <a:pt x="3076778" y="2249259"/>
                  </a:lnTo>
                  <a:lnTo>
                    <a:pt x="3084195" y="2247760"/>
                  </a:lnTo>
                  <a:lnTo>
                    <a:pt x="3090240" y="2243683"/>
                  </a:lnTo>
                  <a:lnTo>
                    <a:pt x="3094329" y="2237625"/>
                  </a:lnTo>
                  <a:lnTo>
                    <a:pt x="3095828" y="2230170"/>
                  </a:lnTo>
                  <a:close/>
                </a:path>
                <a:path w="3108959" h="2512695">
                  <a:moveTo>
                    <a:pt x="3095828" y="2153932"/>
                  </a:moveTo>
                  <a:lnTo>
                    <a:pt x="3094329" y="2146516"/>
                  </a:lnTo>
                  <a:lnTo>
                    <a:pt x="3090240" y="2140458"/>
                  </a:lnTo>
                  <a:lnTo>
                    <a:pt x="3084195" y="2136381"/>
                  </a:lnTo>
                  <a:lnTo>
                    <a:pt x="3076778" y="2134882"/>
                  </a:lnTo>
                  <a:lnTo>
                    <a:pt x="3069361" y="2136381"/>
                  </a:lnTo>
                  <a:lnTo>
                    <a:pt x="3063303" y="2140458"/>
                  </a:lnTo>
                  <a:lnTo>
                    <a:pt x="3059226" y="2146516"/>
                  </a:lnTo>
                  <a:lnTo>
                    <a:pt x="3057728" y="2153970"/>
                  </a:lnTo>
                  <a:lnTo>
                    <a:pt x="3059226" y="2161387"/>
                  </a:lnTo>
                  <a:lnTo>
                    <a:pt x="3063303" y="2167445"/>
                  </a:lnTo>
                  <a:lnTo>
                    <a:pt x="3069361" y="2171522"/>
                  </a:lnTo>
                  <a:lnTo>
                    <a:pt x="3076778" y="2173020"/>
                  </a:lnTo>
                  <a:lnTo>
                    <a:pt x="3084195" y="2171522"/>
                  </a:lnTo>
                  <a:lnTo>
                    <a:pt x="3090240" y="2167445"/>
                  </a:lnTo>
                  <a:lnTo>
                    <a:pt x="3094329" y="2161387"/>
                  </a:lnTo>
                  <a:lnTo>
                    <a:pt x="3095828" y="2153932"/>
                  </a:lnTo>
                  <a:close/>
                </a:path>
                <a:path w="3108959" h="2512695">
                  <a:moveTo>
                    <a:pt x="3095828" y="2077694"/>
                  </a:moveTo>
                  <a:lnTo>
                    <a:pt x="3094329" y="2070277"/>
                  </a:lnTo>
                  <a:lnTo>
                    <a:pt x="3090240" y="2064219"/>
                  </a:lnTo>
                  <a:lnTo>
                    <a:pt x="3084195" y="2060143"/>
                  </a:lnTo>
                  <a:lnTo>
                    <a:pt x="3076778" y="2058644"/>
                  </a:lnTo>
                  <a:lnTo>
                    <a:pt x="3069361" y="2060143"/>
                  </a:lnTo>
                  <a:lnTo>
                    <a:pt x="3063303" y="2064219"/>
                  </a:lnTo>
                  <a:lnTo>
                    <a:pt x="3059226" y="2070277"/>
                  </a:lnTo>
                  <a:lnTo>
                    <a:pt x="3057728" y="2077732"/>
                  </a:lnTo>
                  <a:lnTo>
                    <a:pt x="3059226" y="2085149"/>
                  </a:lnTo>
                  <a:lnTo>
                    <a:pt x="3063303" y="2091207"/>
                  </a:lnTo>
                  <a:lnTo>
                    <a:pt x="3069361" y="2095284"/>
                  </a:lnTo>
                  <a:lnTo>
                    <a:pt x="3076778" y="2096782"/>
                  </a:lnTo>
                  <a:lnTo>
                    <a:pt x="3084195" y="2095284"/>
                  </a:lnTo>
                  <a:lnTo>
                    <a:pt x="3090240" y="2091207"/>
                  </a:lnTo>
                  <a:lnTo>
                    <a:pt x="3094329" y="2085149"/>
                  </a:lnTo>
                  <a:lnTo>
                    <a:pt x="3095828" y="2077694"/>
                  </a:lnTo>
                  <a:close/>
                </a:path>
                <a:path w="3108959" h="2512695">
                  <a:moveTo>
                    <a:pt x="3095828" y="2001456"/>
                  </a:moveTo>
                  <a:lnTo>
                    <a:pt x="3094329" y="1994039"/>
                  </a:lnTo>
                  <a:lnTo>
                    <a:pt x="3090240" y="1987981"/>
                  </a:lnTo>
                  <a:lnTo>
                    <a:pt x="3084195" y="1983905"/>
                  </a:lnTo>
                  <a:lnTo>
                    <a:pt x="3076778" y="1982406"/>
                  </a:lnTo>
                  <a:lnTo>
                    <a:pt x="3069361" y="1983905"/>
                  </a:lnTo>
                  <a:lnTo>
                    <a:pt x="3063303" y="1987981"/>
                  </a:lnTo>
                  <a:lnTo>
                    <a:pt x="3059226" y="1994039"/>
                  </a:lnTo>
                  <a:lnTo>
                    <a:pt x="3057728" y="2001494"/>
                  </a:lnTo>
                  <a:lnTo>
                    <a:pt x="3059226" y="2008911"/>
                  </a:lnTo>
                  <a:lnTo>
                    <a:pt x="3063303" y="2014969"/>
                  </a:lnTo>
                  <a:lnTo>
                    <a:pt x="3069361" y="2019046"/>
                  </a:lnTo>
                  <a:lnTo>
                    <a:pt x="3076778" y="2020544"/>
                  </a:lnTo>
                  <a:lnTo>
                    <a:pt x="3084195" y="2019046"/>
                  </a:lnTo>
                  <a:lnTo>
                    <a:pt x="3090240" y="2014969"/>
                  </a:lnTo>
                  <a:lnTo>
                    <a:pt x="3094329" y="2008911"/>
                  </a:lnTo>
                  <a:lnTo>
                    <a:pt x="3095828" y="2001456"/>
                  </a:lnTo>
                  <a:close/>
                </a:path>
                <a:path w="3108959" h="2512695">
                  <a:moveTo>
                    <a:pt x="3095828" y="1925218"/>
                  </a:moveTo>
                  <a:lnTo>
                    <a:pt x="3094329" y="1917801"/>
                  </a:lnTo>
                  <a:lnTo>
                    <a:pt x="3090240" y="1911743"/>
                  </a:lnTo>
                  <a:lnTo>
                    <a:pt x="3084195" y="1907667"/>
                  </a:lnTo>
                  <a:lnTo>
                    <a:pt x="3076778" y="1906168"/>
                  </a:lnTo>
                  <a:lnTo>
                    <a:pt x="3069361" y="1907667"/>
                  </a:lnTo>
                  <a:lnTo>
                    <a:pt x="3063303" y="1911743"/>
                  </a:lnTo>
                  <a:lnTo>
                    <a:pt x="3059226" y="1917801"/>
                  </a:lnTo>
                  <a:lnTo>
                    <a:pt x="3057728" y="1925256"/>
                  </a:lnTo>
                  <a:lnTo>
                    <a:pt x="3059226" y="1932673"/>
                  </a:lnTo>
                  <a:lnTo>
                    <a:pt x="3063303" y="1938731"/>
                  </a:lnTo>
                  <a:lnTo>
                    <a:pt x="3069361" y="1942807"/>
                  </a:lnTo>
                  <a:lnTo>
                    <a:pt x="3076778" y="1944306"/>
                  </a:lnTo>
                  <a:lnTo>
                    <a:pt x="3084195" y="1942807"/>
                  </a:lnTo>
                  <a:lnTo>
                    <a:pt x="3090240" y="1938731"/>
                  </a:lnTo>
                  <a:lnTo>
                    <a:pt x="3094329" y="1932673"/>
                  </a:lnTo>
                  <a:lnTo>
                    <a:pt x="3095828" y="1925218"/>
                  </a:lnTo>
                  <a:close/>
                </a:path>
                <a:path w="3108959" h="2512695">
                  <a:moveTo>
                    <a:pt x="3095828" y="1848980"/>
                  </a:moveTo>
                  <a:lnTo>
                    <a:pt x="3094329" y="1841563"/>
                  </a:lnTo>
                  <a:lnTo>
                    <a:pt x="3090240" y="1835505"/>
                  </a:lnTo>
                  <a:lnTo>
                    <a:pt x="3084195" y="1831428"/>
                  </a:lnTo>
                  <a:lnTo>
                    <a:pt x="3076778" y="1829930"/>
                  </a:lnTo>
                  <a:lnTo>
                    <a:pt x="3069361" y="1831428"/>
                  </a:lnTo>
                  <a:lnTo>
                    <a:pt x="3063303" y="1835505"/>
                  </a:lnTo>
                  <a:lnTo>
                    <a:pt x="3059226" y="1841563"/>
                  </a:lnTo>
                  <a:lnTo>
                    <a:pt x="3057728" y="1849018"/>
                  </a:lnTo>
                  <a:lnTo>
                    <a:pt x="3059226" y="1856435"/>
                  </a:lnTo>
                  <a:lnTo>
                    <a:pt x="3063303" y="1862493"/>
                  </a:lnTo>
                  <a:lnTo>
                    <a:pt x="3069361" y="1866569"/>
                  </a:lnTo>
                  <a:lnTo>
                    <a:pt x="3076778" y="1868068"/>
                  </a:lnTo>
                  <a:lnTo>
                    <a:pt x="3084195" y="1866569"/>
                  </a:lnTo>
                  <a:lnTo>
                    <a:pt x="3090240" y="1862493"/>
                  </a:lnTo>
                  <a:lnTo>
                    <a:pt x="3094329" y="1856435"/>
                  </a:lnTo>
                  <a:lnTo>
                    <a:pt x="3095828" y="1848980"/>
                  </a:lnTo>
                  <a:close/>
                </a:path>
                <a:path w="3108959" h="2512695">
                  <a:moveTo>
                    <a:pt x="3095828" y="1772742"/>
                  </a:moveTo>
                  <a:lnTo>
                    <a:pt x="3094329" y="1765325"/>
                  </a:lnTo>
                  <a:lnTo>
                    <a:pt x="3090240" y="1759267"/>
                  </a:lnTo>
                  <a:lnTo>
                    <a:pt x="3084195" y="1755190"/>
                  </a:lnTo>
                  <a:lnTo>
                    <a:pt x="3076778" y="1753692"/>
                  </a:lnTo>
                  <a:lnTo>
                    <a:pt x="3069361" y="1755190"/>
                  </a:lnTo>
                  <a:lnTo>
                    <a:pt x="3063303" y="1759267"/>
                  </a:lnTo>
                  <a:lnTo>
                    <a:pt x="3059226" y="1765325"/>
                  </a:lnTo>
                  <a:lnTo>
                    <a:pt x="3057728" y="1772780"/>
                  </a:lnTo>
                  <a:lnTo>
                    <a:pt x="3059226" y="1780197"/>
                  </a:lnTo>
                  <a:lnTo>
                    <a:pt x="3063303" y="1786255"/>
                  </a:lnTo>
                  <a:lnTo>
                    <a:pt x="3069361" y="1790331"/>
                  </a:lnTo>
                  <a:lnTo>
                    <a:pt x="3076778" y="1791830"/>
                  </a:lnTo>
                  <a:lnTo>
                    <a:pt x="3084195" y="1790331"/>
                  </a:lnTo>
                  <a:lnTo>
                    <a:pt x="3090240" y="1786255"/>
                  </a:lnTo>
                  <a:lnTo>
                    <a:pt x="3094329" y="1780197"/>
                  </a:lnTo>
                  <a:lnTo>
                    <a:pt x="3095828" y="1772742"/>
                  </a:lnTo>
                  <a:close/>
                </a:path>
                <a:path w="3108959" h="2512695">
                  <a:moveTo>
                    <a:pt x="3099155" y="859218"/>
                  </a:moveTo>
                  <a:lnTo>
                    <a:pt x="3096717" y="852335"/>
                  </a:lnTo>
                  <a:lnTo>
                    <a:pt x="3091865" y="846861"/>
                  </a:lnTo>
                  <a:lnTo>
                    <a:pt x="3085071" y="843572"/>
                  </a:lnTo>
                  <a:lnTo>
                    <a:pt x="3077514" y="843165"/>
                  </a:lnTo>
                  <a:lnTo>
                    <a:pt x="3070631" y="845604"/>
                  </a:lnTo>
                  <a:lnTo>
                    <a:pt x="3065170" y="850455"/>
                  </a:lnTo>
                  <a:lnTo>
                    <a:pt x="3061868" y="857262"/>
                  </a:lnTo>
                  <a:lnTo>
                    <a:pt x="3061449" y="864857"/>
                  </a:lnTo>
                  <a:lnTo>
                    <a:pt x="3063900" y="871740"/>
                  </a:lnTo>
                  <a:lnTo>
                    <a:pt x="3068739" y="877201"/>
                  </a:lnTo>
                  <a:lnTo>
                    <a:pt x="3075546" y="880503"/>
                  </a:lnTo>
                  <a:lnTo>
                    <a:pt x="3083102" y="880897"/>
                  </a:lnTo>
                  <a:lnTo>
                    <a:pt x="3089986" y="878459"/>
                  </a:lnTo>
                  <a:lnTo>
                    <a:pt x="3095447" y="873607"/>
                  </a:lnTo>
                  <a:lnTo>
                    <a:pt x="3098762" y="866762"/>
                  </a:lnTo>
                  <a:lnTo>
                    <a:pt x="3099155" y="859218"/>
                  </a:lnTo>
                  <a:close/>
                </a:path>
                <a:path w="3108959" h="2512695">
                  <a:moveTo>
                    <a:pt x="3107347" y="251955"/>
                  </a:moveTo>
                  <a:lnTo>
                    <a:pt x="3105467" y="244627"/>
                  </a:lnTo>
                  <a:lnTo>
                    <a:pt x="3101073" y="238785"/>
                  </a:lnTo>
                  <a:lnTo>
                    <a:pt x="3094812" y="235038"/>
                  </a:lnTo>
                  <a:lnTo>
                    <a:pt x="3087319" y="233921"/>
                  </a:lnTo>
                  <a:lnTo>
                    <a:pt x="3080004" y="235813"/>
                  </a:lnTo>
                  <a:lnTo>
                    <a:pt x="3074162" y="240207"/>
                  </a:lnTo>
                  <a:lnTo>
                    <a:pt x="3070402" y="246468"/>
                  </a:lnTo>
                  <a:lnTo>
                    <a:pt x="3069298" y="253949"/>
                  </a:lnTo>
                  <a:lnTo>
                    <a:pt x="3071190" y="261315"/>
                  </a:lnTo>
                  <a:lnTo>
                    <a:pt x="3075584" y="267144"/>
                  </a:lnTo>
                  <a:lnTo>
                    <a:pt x="3081845" y="270903"/>
                  </a:lnTo>
                  <a:lnTo>
                    <a:pt x="3089325" y="272008"/>
                  </a:lnTo>
                  <a:lnTo>
                    <a:pt x="3096653" y="270129"/>
                  </a:lnTo>
                  <a:lnTo>
                    <a:pt x="3102483" y="265734"/>
                  </a:lnTo>
                  <a:lnTo>
                    <a:pt x="3106242" y="259473"/>
                  </a:lnTo>
                  <a:lnTo>
                    <a:pt x="3107347" y="251955"/>
                  </a:lnTo>
                  <a:close/>
                </a:path>
                <a:path w="3108959" h="2512695">
                  <a:moveTo>
                    <a:pt x="3108388" y="786587"/>
                  </a:moveTo>
                  <a:lnTo>
                    <a:pt x="3106890" y="779170"/>
                  </a:lnTo>
                  <a:lnTo>
                    <a:pt x="3102813" y="773125"/>
                  </a:lnTo>
                  <a:lnTo>
                    <a:pt x="3096755" y="769035"/>
                  </a:lnTo>
                  <a:lnTo>
                    <a:pt x="3089338" y="767537"/>
                  </a:lnTo>
                  <a:lnTo>
                    <a:pt x="3081921" y="769035"/>
                  </a:lnTo>
                  <a:lnTo>
                    <a:pt x="3075876" y="773125"/>
                  </a:lnTo>
                  <a:lnTo>
                    <a:pt x="3071787" y="779170"/>
                  </a:lnTo>
                  <a:lnTo>
                    <a:pt x="3070288" y="786625"/>
                  </a:lnTo>
                  <a:lnTo>
                    <a:pt x="3071787" y="794042"/>
                  </a:lnTo>
                  <a:lnTo>
                    <a:pt x="3075876" y="800100"/>
                  </a:lnTo>
                  <a:lnTo>
                    <a:pt x="3081921" y="804176"/>
                  </a:lnTo>
                  <a:lnTo>
                    <a:pt x="3089338" y="805675"/>
                  </a:lnTo>
                  <a:lnTo>
                    <a:pt x="3096755" y="804176"/>
                  </a:lnTo>
                  <a:lnTo>
                    <a:pt x="3102813" y="800100"/>
                  </a:lnTo>
                  <a:lnTo>
                    <a:pt x="3106890" y="794042"/>
                  </a:lnTo>
                  <a:lnTo>
                    <a:pt x="3108388" y="786587"/>
                  </a:lnTo>
                  <a:close/>
                </a:path>
                <a:path w="3108959" h="2512695">
                  <a:moveTo>
                    <a:pt x="3108388" y="710349"/>
                  </a:moveTo>
                  <a:lnTo>
                    <a:pt x="3106890" y="702932"/>
                  </a:lnTo>
                  <a:lnTo>
                    <a:pt x="3102813" y="696887"/>
                  </a:lnTo>
                  <a:lnTo>
                    <a:pt x="3096755" y="692797"/>
                  </a:lnTo>
                  <a:lnTo>
                    <a:pt x="3089338" y="691299"/>
                  </a:lnTo>
                  <a:lnTo>
                    <a:pt x="3081921" y="692797"/>
                  </a:lnTo>
                  <a:lnTo>
                    <a:pt x="3075876" y="696887"/>
                  </a:lnTo>
                  <a:lnTo>
                    <a:pt x="3071787" y="702932"/>
                  </a:lnTo>
                  <a:lnTo>
                    <a:pt x="3070288" y="710387"/>
                  </a:lnTo>
                  <a:lnTo>
                    <a:pt x="3071787" y="717804"/>
                  </a:lnTo>
                  <a:lnTo>
                    <a:pt x="3075876" y="723861"/>
                  </a:lnTo>
                  <a:lnTo>
                    <a:pt x="3081921" y="727938"/>
                  </a:lnTo>
                  <a:lnTo>
                    <a:pt x="3089338" y="729437"/>
                  </a:lnTo>
                  <a:lnTo>
                    <a:pt x="3096755" y="727938"/>
                  </a:lnTo>
                  <a:lnTo>
                    <a:pt x="3102813" y="723861"/>
                  </a:lnTo>
                  <a:lnTo>
                    <a:pt x="3106890" y="717804"/>
                  </a:lnTo>
                  <a:lnTo>
                    <a:pt x="3108388" y="710349"/>
                  </a:lnTo>
                  <a:close/>
                </a:path>
                <a:path w="3108959" h="2512695">
                  <a:moveTo>
                    <a:pt x="3108388" y="634111"/>
                  </a:moveTo>
                  <a:lnTo>
                    <a:pt x="3106890" y="626694"/>
                  </a:lnTo>
                  <a:lnTo>
                    <a:pt x="3102813" y="620649"/>
                  </a:lnTo>
                  <a:lnTo>
                    <a:pt x="3096755" y="616559"/>
                  </a:lnTo>
                  <a:lnTo>
                    <a:pt x="3089338" y="615061"/>
                  </a:lnTo>
                  <a:lnTo>
                    <a:pt x="3081921" y="616559"/>
                  </a:lnTo>
                  <a:lnTo>
                    <a:pt x="3075876" y="620649"/>
                  </a:lnTo>
                  <a:lnTo>
                    <a:pt x="3071787" y="626694"/>
                  </a:lnTo>
                  <a:lnTo>
                    <a:pt x="3070288" y="634149"/>
                  </a:lnTo>
                  <a:lnTo>
                    <a:pt x="3071787" y="641565"/>
                  </a:lnTo>
                  <a:lnTo>
                    <a:pt x="3075876" y="647623"/>
                  </a:lnTo>
                  <a:lnTo>
                    <a:pt x="3081921" y="651700"/>
                  </a:lnTo>
                  <a:lnTo>
                    <a:pt x="3089338" y="653199"/>
                  </a:lnTo>
                  <a:lnTo>
                    <a:pt x="3096755" y="651700"/>
                  </a:lnTo>
                  <a:lnTo>
                    <a:pt x="3102813" y="647623"/>
                  </a:lnTo>
                  <a:lnTo>
                    <a:pt x="3106890" y="641565"/>
                  </a:lnTo>
                  <a:lnTo>
                    <a:pt x="3108388" y="634111"/>
                  </a:lnTo>
                  <a:close/>
                </a:path>
                <a:path w="3108959" h="2512695">
                  <a:moveTo>
                    <a:pt x="3108388" y="557872"/>
                  </a:moveTo>
                  <a:lnTo>
                    <a:pt x="3106890" y="550456"/>
                  </a:lnTo>
                  <a:lnTo>
                    <a:pt x="3102813" y="544410"/>
                  </a:lnTo>
                  <a:lnTo>
                    <a:pt x="3096755" y="540321"/>
                  </a:lnTo>
                  <a:lnTo>
                    <a:pt x="3089338" y="538822"/>
                  </a:lnTo>
                  <a:lnTo>
                    <a:pt x="3081921" y="540321"/>
                  </a:lnTo>
                  <a:lnTo>
                    <a:pt x="3075876" y="544410"/>
                  </a:lnTo>
                  <a:lnTo>
                    <a:pt x="3071787" y="550456"/>
                  </a:lnTo>
                  <a:lnTo>
                    <a:pt x="3070288" y="557911"/>
                  </a:lnTo>
                  <a:lnTo>
                    <a:pt x="3071787" y="565327"/>
                  </a:lnTo>
                  <a:lnTo>
                    <a:pt x="3075876" y="571385"/>
                  </a:lnTo>
                  <a:lnTo>
                    <a:pt x="3081921" y="575462"/>
                  </a:lnTo>
                  <a:lnTo>
                    <a:pt x="3089338" y="576961"/>
                  </a:lnTo>
                  <a:lnTo>
                    <a:pt x="3096755" y="575462"/>
                  </a:lnTo>
                  <a:lnTo>
                    <a:pt x="3102813" y="571385"/>
                  </a:lnTo>
                  <a:lnTo>
                    <a:pt x="3106890" y="565327"/>
                  </a:lnTo>
                  <a:lnTo>
                    <a:pt x="3108388" y="557872"/>
                  </a:lnTo>
                  <a:close/>
                </a:path>
                <a:path w="3108959" h="2512695">
                  <a:moveTo>
                    <a:pt x="3108388" y="481634"/>
                  </a:moveTo>
                  <a:lnTo>
                    <a:pt x="3106890" y="474218"/>
                  </a:lnTo>
                  <a:lnTo>
                    <a:pt x="3102813" y="468172"/>
                  </a:lnTo>
                  <a:lnTo>
                    <a:pt x="3096755" y="464083"/>
                  </a:lnTo>
                  <a:lnTo>
                    <a:pt x="3089338" y="462584"/>
                  </a:lnTo>
                  <a:lnTo>
                    <a:pt x="3081921" y="464083"/>
                  </a:lnTo>
                  <a:lnTo>
                    <a:pt x="3075876" y="468172"/>
                  </a:lnTo>
                  <a:lnTo>
                    <a:pt x="3071787" y="474218"/>
                  </a:lnTo>
                  <a:lnTo>
                    <a:pt x="3070288" y="481672"/>
                  </a:lnTo>
                  <a:lnTo>
                    <a:pt x="3071787" y="489089"/>
                  </a:lnTo>
                  <a:lnTo>
                    <a:pt x="3075876" y="495147"/>
                  </a:lnTo>
                  <a:lnTo>
                    <a:pt x="3081921" y="499224"/>
                  </a:lnTo>
                  <a:lnTo>
                    <a:pt x="3089338" y="500722"/>
                  </a:lnTo>
                  <a:lnTo>
                    <a:pt x="3096755" y="499224"/>
                  </a:lnTo>
                  <a:lnTo>
                    <a:pt x="3102813" y="495147"/>
                  </a:lnTo>
                  <a:lnTo>
                    <a:pt x="3106890" y="489089"/>
                  </a:lnTo>
                  <a:lnTo>
                    <a:pt x="3108388" y="481634"/>
                  </a:lnTo>
                  <a:close/>
                </a:path>
                <a:path w="3108959" h="2512695">
                  <a:moveTo>
                    <a:pt x="3108388" y="405396"/>
                  </a:moveTo>
                  <a:lnTo>
                    <a:pt x="3106890" y="397979"/>
                  </a:lnTo>
                  <a:lnTo>
                    <a:pt x="3102813" y="391934"/>
                  </a:lnTo>
                  <a:lnTo>
                    <a:pt x="3096755" y="387845"/>
                  </a:lnTo>
                  <a:lnTo>
                    <a:pt x="3089338" y="386346"/>
                  </a:lnTo>
                  <a:lnTo>
                    <a:pt x="3081921" y="387845"/>
                  </a:lnTo>
                  <a:lnTo>
                    <a:pt x="3075876" y="391934"/>
                  </a:lnTo>
                  <a:lnTo>
                    <a:pt x="3071787" y="397979"/>
                  </a:lnTo>
                  <a:lnTo>
                    <a:pt x="3070288" y="405434"/>
                  </a:lnTo>
                  <a:lnTo>
                    <a:pt x="3071787" y="412851"/>
                  </a:lnTo>
                  <a:lnTo>
                    <a:pt x="3075876" y="418909"/>
                  </a:lnTo>
                  <a:lnTo>
                    <a:pt x="3081921" y="422986"/>
                  </a:lnTo>
                  <a:lnTo>
                    <a:pt x="3089338" y="424484"/>
                  </a:lnTo>
                  <a:lnTo>
                    <a:pt x="3096755" y="422986"/>
                  </a:lnTo>
                  <a:lnTo>
                    <a:pt x="3102813" y="418909"/>
                  </a:lnTo>
                  <a:lnTo>
                    <a:pt x="3106890" y="412851"/>
                  </a:lnTo>
                  <a:lnTo>
                    <a:pt x="3108388" y="405396"/>
                  </a:lnTo>
                  <a:close/>
                </a:path>
                <a:path w="3108959" h="2512695">
                  <a:moveTo>
                    <a:pt x="3108388" y="329158"/>
                  </a:moveTo>
                  <a:lnTo>
                    <a:pt x="3106890" y="321741"/>
                  </a:lnTo>
                  <a:lnTo>
                    <a:pt x="3102813" y="315696"/>
                  </a:lnTo>
                  <a:lnTo>
                    <a:pt x="3096755" y="311607"/>
                  </a:lnTo>
                  <a:lnTo>
                    <a:pt x="3089338" y="310108"/>
                  </a:lnTo>
                  <a:lnTo>
                    <a:pt x="3081921" y="311607"/>
                  </a:lnTo>
                  <a:lnTo>
                    <a:pt x="3075876" y="315696"/>
                  </a:lnTo>
                  <a:lnTo>
                    <a:pt x="3071787" y="321741"/>
                  </a:lnTo>
                  <a:lnTo>
                    <a:pt x="3070288" y="329196"/>
                  </a:lnTo>
                  <a:lnTo>
                    <a:pt x="3071787" y="336613"/>
                  </a:lnTo>
                  <a:lnTo>
                    <a:pt x="3075876" y="342671"/>
                  </a:lnTo>
                  <a:lnTo>
                    <a:pt x="3081921" y="346748"/>
                  </a:lnTo>
                  <a:lnTo>
                    <a:pt x="3089338" y="348246"/>
                  </a:lnTo>
                  <a:lnTo>
                    <a:pt x="3096755" y="346748"/>
                  </a:lnTo>
                  <a:lnTo>
                    <a:pt x="3102813" y="342671"/>
                  </a:lnTo>
                  <a:lnTo>
                    <a:pt x="3106890" y="336613"/>
                  </a:lnTo>
                  <a:lnTo>
                    <a:pt x="3108388" y="329158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78384" y="4074306"/>
              <a:ext cx="854075" cy="369570"/>
            </a:xfrm>
            <a:custGeom>
              <a:avLst/>
              <a:gdLst/>
              <a:ahLst/>
              <a:cxnLst/>
              <a:rect l="l" t="t" r="r" b="b"/>
              <a:pathLst>
                <a:path w="854075" h="369570">
                  <a:moveTo>
                    <a:pt x="85408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854080" y="369332"/>
                  </a:lnTo>
                  <a:lnTo>
                    <a:pt x="854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957124" y="4096004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44304" y="2627519"/>
            <a:ext cx="929640" cy="369570"/>
          </a:xfrm>
          <a:custGeom>
            <a:avLst/>
            <a:gdLst/>
            <a:ahLst/>
            <a:cxnLst/>
            <a:rect l="l" t="t" r="r" b="b"/>
            <a:pathLst>
              <a:path w="929639" h="369569">
                <a:moveTo>
                  <a:pt x="929422" y="0"/>
                </a:moveTo>
                <a:lnTo>
                  <a:pt x="0" y="0"/>
                </a:lnTo>
                <a:lnTo>
                  <a:pt x="0" y="369331"/>
                </a:lnTo>
                <a:lnTo>
                  <a:pt x="929422" y="369331"/>
                </a:lnTo>
                <a:lnTo>
                  <a:pt x="9294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923044" y="2648203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-19050" y="2773879"/>
            <a:ext cx="9157970" cy="2287270"/>
            <a:chOff x="-19050" y="2773879"/>
            <a:chExt cx="9157970" cy="2287270"/>
          </a:xfrm>
        </p:grpSpPr>
        <p:sp>
          <p:nvSpPr>
            <p:cNvPr id="34" name="object 34"/>
            <p:cNvSpPr/>
            <p:nvPr/>
          </p:nvSpPr>
          <p:spPr>
            <a:xfrm>
              <a:off x="3425301" y="3229949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230032" y="0"/>
                  </a:moveTo>
                  <a:lnTo>
                    <a:pt x="0" y="0"/>
                  </a:lnTo>
                  <a:lnTo>
                    <a:pt x="0" y="317162"/>
                  </a:lnTo>
                  <a:lnTo>
                    <a:pt x="230032" y="317162"/>
                  </a:lnTo>
                  <a:lnTo>
                    <a:pt x="230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3416038"/>
              <a:ext cx="259715" cy="897255"/>
            </a:xfrm>
            <a:custGeom>
              <a:avLst/>
              <a:gdLst/>
              <a:ahLst/>
              <a:cxnLst/>
              <a:rect l="l" t="t" r="r" b="b"/>
              <a:pathLst>
                <a:path w="259715" h="897254">
                  <a:moveTo>
                    <a:pt x="0" y="0"/>
                  </a:moveTo>
                  <a:lnTo>
                    <a:pt x="259263" y="0"/>
                  </a:lnTo>
                  <a:lnTo>
                    <a:pt x="259263" y="896983"/>
                  </a:lnTo>
                  <a:lnTo>
                    <a:pt x="0" y="896983"/>
                  </a:lnTo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59264" y="3416038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321710" y="3416038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89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405722" y="3325442"/>
              <a:ext cx="1358900" cy="365760"/>
            </a:xfrm>
            <a:custGeom>
              <a:avLst/>
              <a:gdLst/>
              <a:ahLst/>
              <a:cxnLst/>
              <a:rect l="l" t="t" r="r" b="b"/>
              <a:pathLst>
                <a:path w="1358900" h="365760">
                  <a:moveTo>
                    <a:pt x="21997" y="327640"/>
                  </a:moveTo>
                  <a:lnTo>
                    <a:pt x="14399" y="327901"/>
                  </a:lnTo>
                  <a:lnTo>
                    <a:pt x="7529" y="331066"/>
                  </a:lnTo>
                  <a:lnTo>
                    <a:pt x="2577" y="336434"/>
                  </a:lnTo>
                  <a:lnTo>
                    <a:pt x="0" y="343267"/>
                  </a:lnTo>
                  <a:lnTo>
                    <a:pt x="251" y="350828"/>
                  </a:lnTo>
                  <a:lnTo>
                    <a:pt x="3417" y="357699"/>
                  </a:lnTo>
                  <a:lnTo>
                    <a:pt x="8785" y="362650"/>
                  </a:lnTo>
                  <a:lnTo>
                    <a:pt x="15618" y="365228"/>
                  </a:lnTo>
                  <a:lnTo>
                    <a:pt x="23179" y="364976"/>
                  </a:lnTo>
                  <a:lnTo>
                    <a:pt x="30086" y="361802"/>
                  </a:lnTo>
                  <a:lnTo>
                    <a:pt x="35038" y="356434"/>
                  </a:lnTo>
                  <a:lnTo>
                    <a:pt x="37615" y="349601"/>
                  </a:lnTo>
                  <a:lnTo>
                    <a:pt x="37363" y="342040"/>
                  </a:lnTo>
                  <a:lnTo>
                    <a:pt x="34198" y="335169"/>
                  </a:lnTo>
                  <a:lnTo>
                    <a:pt x="28830" y="330218"/>
                  </a:lnTo>
                  <a:lnTo>
                    <a:pt x="21997" y="327640"/>
                  </a:lnTo>
                  <a:close/>
                </a:path>
                <a:path w="1358900" h="365760">
                  <a:moveTo>
                    <a:pt x="96184" y="310075"/>
                  </a:moveTo>
                  <a:lnTo>
                    <a:pt x="88586" y="310335"/>
                  </a:lnTo>
                  <a:lnTo>
                    <a:pt x="81716" y="313500"/>
                  </a:lnTo>
                  <a:lnTo>
                    <a:pt x="76764" y="318868"/>
                  </a:lnTo>
                  <a:lnTo>
                    <a:pt x="74187" y="325701"/>
                  </a:lnTo>
                  <a:lnTo>
                    <a:pt x="74438" y="333261"/>
                  </a:lnTo>
                  <a:lnTo>
                    <a:pt x="77604" y="340132"/>
                  </a:lnTo>
                  <a:lnTo>
                    <a:pt x="82972" y="345084"/>
                  </a:lnTo>
                  <a:lnTo>
                    <a:pt x="89804" y="347662"/>
                  </a:lnTo>
                  <a:lnTo>
                    <a:pt x="97364" y="347411"/>
                  </a:lnTo>
                  <a:lnTo>
                    <a:pt x="104273" y="344236"/>
                  </a:lnTo>
                  <a:lnTo>
                    <a:pt x="109225" y="338868"/>
                  </a:lnTo>
                  <a:lnTo>
                    <a:pt x="111802" y="332035"/>
                  </a:lnTo>
                  <a:lnTo>
                    <a:pt x="111550" y="324474"/>
                  </a:lnTo>
                  <a:lnTo>
                    <a:pt x="108385" y="317604"/>
                  </a:lnTo>
                  <a:lnTo>
                    <a:pt x="103017" y="312652"/>
                  </a:lnTo>
                  <a:lnTo>
                    <a:pt x="96184" y="310075"/>
                  </a:lnTo>
                  <a:close/>
                </a:path>
                <a:path w="1358900" h="365760">
                  <a:moveTo>
                    <a:pt x="170372" y="292509"/>
                  </a:moveTo>
                  <a:lnTo>
                    <a:pt x="162775" y="292769"/>
                  </a:lnTo>
                  <a:lnTo>
                    <a:pt x="155903" y="295934"/>
                  </a:lnTo>
                  <a:lnTo>
                    <a:pt x="150951" y="301301"/>
                  </a:lnTo>
                  <a:lnTo>
                    <a:pt x="148374" y="308134"/>
                  </a:lnTo>
                  <a:lnTo>
                    <a:pt x="148625" y="315695"/>
                  </a:lnTo>
                  <a:lnTo>
                    <a:pt x="151790" y="322566"/>
                  </a:lnTo>
                  <a:lnTo>
                    <a:pt x="157158" y="327518"/>
                  </a:lnTo>
                  <a:lnTo>
                    <a:pt x="163991" y="330096"/>
                  </a:lnTo>
                  <a:lnTo>
                    <a:pt x="171551" y="329844"/>
                  </a:lnTo>
                  <a:lnTo>
                    <a:pt x="178459" y="326670"/>
                  </a:lnTo>
                  <a:lnTo>
                    <a:pt x="183411" y="321303"/>
                  </a:lnTo>
                  <a:lnTo>
                    <a:pt x="185989" y="314470"/>
                  </a:lnTo>
                  <a:lnTo>
                    <a:pt x="185737" y="306909"/>
                  </a:lnTo>
                  <a:lnTo>
                    <a:pt x="182573" y="300038"/>
                  </a:lnTo>
                  <a:lnTo>
                    <a:pt x="177205" y="295087"/>
                  </a:lnTo>
                  <a:lnTo>
                    <a:pt x="170372" y="292509"/>
                  </a:lnTo>
                  <a:close/>
                </a:path>
                <a:path w="1358900" h="365760">
                  <a:moveTo>
                    <a:pt x="244559" y="274943"/>
                  </a:moveTo>
                  <a:lnTo>
                    <a:pt x="236962" y="275203"/>
                  </a:lnTo>
                  <a:lnTo>
                    <a:pt x="230090" y="278368"/>
                  </a:lnTo>
                  <a:lnTo>
                    <a:pt x="225138" y="283736"/>
                  </a:lnTo>
                  <a:lnTo>
                    <a:pt x="222560" y="290569"/>
                  </a:lnTo>
                  <a:lnTo>
                    <a:pt x="222811" y="298129"/>
                  </a:lnTo>
                  <a:lnTo>
                    <a:pt x="225977" y="305000"/>
                  </a:lnTo>
                  <a:lnTo>
                    <a:pt x="231344" y="309952"/>
                  </a:lnTo>
                  <a:lnTo>
                    <a:pt x="238177" y="312530"/>
                  </a:lnTo>
                  <a:lnTo>
                    <a:pt x="245737" y="312279"/>
                  </a:lnTo>
                  <a:lnTo>
                    <a:pt x="252646" y="309105"/>
                  </a:lnTo>
                  <a:lnTo>
                    <a:pt x="257598" y="303737"/>
                  </a:lnTo>
                  <a:lnTo>
                    <a:pt x="260176" y="296904"/>
                  </a:lnTo>
                  <a:lnTo>
                    <a:pt x="259924" y="289344"/>
                  </a:lnTo>
                  <a:lnTo>
                    <a:pt x="256759" y="282472"/>
                  </a:lnTo>
                  <a:lnTo>
                    <a:pt x="251391" y="277520"/>
                  </a:lnTo>
                  <a:lnTo>
                    <a:pt x="244559" y="274943"/>
                  </a:lnTo>
                  <a:close/>
                </a:path>
                <a:path w="1358900" h="365760">
                  <a:moveTo>
                    <a:pt x="318742" y="257376"/>
                  </a:moveTo>
                  <a:lnTo>
                    <a:pt x="311145" y="257638"/>
                  </a:lnTo>
                  <a:lnTo>
                    <a:pt x="304274" y="260804"/>
                  </a:lnTo>
                  <a:lnTo>
                    <a:pt x="299323" y="266173"/>
                  </a:lnTo>
                  <a:lnTo>
                    <a:pt x="296747" y="273006"/>
                  </a:lnTo>
                  <a:lnTo>
                    <a:pt x="297000" y="280567"/>
                  </a:lnTo>
                  <a:lnTo>
                    <a:pt x="300166" y="287437"/>
                  </a:lnTo>
                  <a:lnTo>
                    <a:pt x="305534" y="292388"/>
                  </a:lnTo>
                  <a:lnTo>
                    <a:pt x="312368" y="294965"/>
                  </a:lnTo>
                  <a:lnTo>
                    <a:pt x="319928" y="294712"/>
                  </a:lnTo>
                  <a:lnTo>
                    <a:pt x="326835" y="291537"/>
                  </a:lnTo>
                  <a:lnTo>
                    <a:pt x="331786" y="286168"/>
                  </a:lnTo>
                  <a:lnTo>
                    <a:pt x="334363" y="279335"/>
                  </a:lnTo>
                  <a:lnTo>
                    <a:pt x="334110" y="271774"/>
                  </a:lnTo>
                  <a:lnTo>
                    <a:pt x="330944" y="264904"/>
                  </a:lnTo>
                  <a:lnTo>
                    <a:pt x="325575" y="259953"/>
                  </a:lnTo>
                  <a:lnTo>
                    <a:pt x="318742" y="257376"/>
                  </a:lnTo>
                  <a:close/>
                </a:path>
                <a:path w="1358900" h="365760">
                  <a:moveTo>
                    <a:pt x="392929" y="239811"/>
                  </a:moveTo>
                  <a:lnTo>
                    <a:pt x="385331" y="240071"/>
                  </a:lnTo>
                  <a:lnTo>
                    <a:pt x="378461" y="243238"/>
                  </a:lnTo>
                  <a:lnTo>
                    <a:pt x="373510" y="248607"/>
                  </a:lnTo>
                  <a:lnTo>
                    <a:pt x="370934" y="255441"/>
                  </a:lnTo>
                  <a:lnTo>
                    <a:pt x="371187" y="263001"/>
                  </a:lnTo>
                  <a:lnTo>
                    <a:pt x="374353" y="269871"/>
                  </a:lnTo>
                  <a:lnTo>
                    <a:pt x="379721" y="274822"/>
                  </a:lnTo>
                  <a:lnTo>
                    <a:pt x="386555" y="277398"/>
                  </a:lnTo>
                  <a:lnTo>
                    <a:pt x="394115" y="277145"/>
                  </a:lnTo>
                  <a:lnTo>
                    <a:pt x="401022" y="273970"/>
                  </a:lnTo>
                  <a:lnTo>
                    <a:pt x="405973" y="268601"/>
                  </a:lnTo>
                  <a:lnTo>
                    <a:pt x="408550" y="261768"/>
                  </a:lnTo>
                  <a:lnTo>
                    <a:pt x="408297" y="254208"/>
                  </a:lnTo>
                  <a:lnTo>
                    <a:pt x="405131" y="247338"/>
                  </a:lnTo>
                  <a:lnTo>
                    <a:pt x="399762" y="242387"/>
                  </a:lnTo>
                  <a:lnTo>
                    <a:pt x="392929" y="239811"/>
                  </a:lnTo>
                  <a:close/>
                </a:path>
                <a:path w="1358900" h="365760">
                  <a:moveTo>
                    <a:pt x="467116" y="222244"/>
                  </a:moveTo>
                  <a:lnTo>
                    <a:pt x="459518" y="222506"/>
                  </a:lnTo>
                  <a:lnTo>
                    <a:pt x="452648" y="225672"/>
                  </a:lnTo>
                  <a:lnTo>
                    <a:pt x="447697" y="231041"/>
                  </a:lnTo>
                  <a:lnTo>
                    <a:pt x="445121" y="237874"/>
                  </a:lnTo>
                  <a:lnTo>
                    <a:pt x="445374" y="245435"/>
                  </a:lnTo>
                  <a:lnTo>
                    <a:pt x="448539" y="252305"/>
                  </a:lnTo>
                  <a:lnTo>
                    <a:pt x="453908" y="257256"/>
                  </a:lnTo>
                  <a:lnTo>
                    <a:pt x="460742" y="259833"/>
                  </a:lnTo>
                  <a:lnTo>
                    <a:pt x="468302" y="259580"/>
                  </a:lnTo>
                  <a:lnTo>
                    <a:pt x="475209" y="256405"/>
                  </a:lnTo>
                  <a:lnTo>
                    <a:pt x="480160" y="251036"/>
                  </a:lnTo>
                  <a:lnTo>
                    <a:pt x="482737" y="244203"/>
                  </a:lnTo>
                  <a:lnTo>
                    <a:pt x="482484" y="236642"/>
                  </a:lnTo>
                  <a:lnTo>
                    <a:pt x="479318" y="229772"/>
                  </a:lnTo>
                  <a:lnTo>
                    <a:pt x="473949" y="224821"/>
                  </a:lnTo>
                  <a:lnTo>
                    <a:pt x="467116" y="222244"/>
                  </a:lnTo>
                  <a:close/>
                </a:path>
                <a:path w="1358900" h="365760">
                  <a:moveTo>
                    <a:pt x="541302" y="204679"/>
                  </a:moveTo>
                  <a:lnTo>
                    <a:pt x="533705" y="204941"/>
                  </a:lnTo>
                  <a:lnTo>
                    <a:pt x="526834" y="208107"/>
                  </a:lnTo>
                  <a:lnTo>
                    <a:pt x="521883" y="213476"/>
                  </a:lnTo>
                  <a:lnTo>
                    <a:pt x="519307" y="220309"/>
                  </a:lnTo>
                  <a:lnTo>
                    <a:pt x="519559" y="227869"/>
                  </a:lnTo>
                  <a:lnTo>
                    <a:pt x="522726" y="234739"/>
                  </a:lnTo>
                  <a:lnTo>
                    <a:pt x="528094" y="239690"/>
                  </a:lnTo>
                  <a:lnTo>
                    <a:pt x="534928" y="242266"/>
                  </a:lnTo>
                  <a:lnTo>
                    <a:pt x="542489" y="242013"/>
                  </a:lnTo>
                  <a:lnTo>
                    <a:pt x="549396" y="238839"/>
                  </a:lnTo>
                  <a:lnTo>
                    <a:pt x="554347" y="233470"/>
                  </a:lnTo>
                  <a:lnTo>
                    <a:pt x="556923" y="226636"/>
                  </a:lnTo>
                  <a:lnTo>
                    <a:pt x="556670" y="219076"/>
                  </a:lnTo>
                  <a:lnTo>
                    <a:pt x="553504" y="212206"/>
                  </a:lnTo>
                  <a:lnTo>
                    <a:pt x="548135" y="207255"/>
                  </a:lnTo>
                  <a:lnTo>
                    <a:pt x="541302" y="204679"/>
                  </a:lnTo>
                  <a:close/>
                </a:path>
                <a:path w="1358900" h="365760">
                  <a:moveTo>
                    <a:pt x="615489" y="187112"/>
                  </a:moveTo>
                  <a:lnTo>
                    <a:pt x="607892" y="187374"/>
                  </a:lnTo>
                  <a:lnTo>
                    <a:pt x="601022" y="190540"/>
                  </a:lnTo>
                  <a:lnTo>
                    <a:pt x="596070" y="195909"/>
                  </a:lnTo>
                  <a:lnTo>
                    <a:pt x="593494" y="202742"/>
                  </a:lnTo>
                  <a:lnTo>
                    <a:pt x="593746" y="210303"/>
                  </a:lnTo>
                  <a:lnTo>
                    <a:pt x="596913" y="217173"/>
                  </a:lnTo>
                  <a:lnTo>
                    <a:pt x="602281" y="222124"/>
                  </a:lnTo>
                  <a:lnTo>
                    <a:pt x="609115" y="224701"/>
                  </a:lnTo>
                  <a:lnTo>
                    <a:pt x="616675" y="224448"/>
                  </a:lnTo>
                  <a:lnTo>
                    <a:pt x="623583" y="221273"/>
                  </a:lnTo>
                  <a:lnTo>
                    <a:pt x="628534" y="215904"/>
                  </a:lnTo>
                  <a:lnTo>
                    <a:pt x="631110" y="209071"/>
                  </a:lnTo>
                  <a:lnTo>
                    <a:pt x="630857" y="201510"/>
                  </a:lnTo>
                  <a:lnTo>
                    <a:pt x="627691" y="194640"/>
                  </a:lnTo>
                  <a:lnTo>
                    <a:pt x="622322" y="189689"/>
                  </a:lnTo>
                  <a:lnTo>
                    <a:pt x="615489" y="187112"/>
                  </a:lnTo>
                  <a:close/>
                </a:path>
                <a:path w="1358900" h="365760">
                  <a:moveTo>
                    <a:pt x="689676" y="169547"/>
                  </a:moveTo>
                  <a:lnTo>
                    <a:pt x="682079" y="169809"/>
                  </a:lnTo>
                  <a:lnTo>
                    <a:pt x="675209" y="172975"/>
                  </a:lnTo>
                  <a:lnTo>
                    <a:pt x="670257" y="178344"/>
                  </a:lnTo>
                  <a:lnTo>
                    <a:pt x="667681" y="185177"/>
                  </a:lnTo>
                  <a:lnTo>
                    <a:pt x="667934" y="192737"/>
                  </a:lnTo>
                  <a:lnTo>
                    <a:pt x="671100" y="199607"/>
                  </a:lnTo>
                  <a:lnTo>
                    <a:pt x="676468" y="204559"/>
                  </a:lnTo>
                  <a:lnTo>
                    <a:pt x="683302" y="207135"/>
                  </a:lnTo>
                  <a:lnTo>
                    <a:pt x="690862" y="206883"/>
                  </a:lnTo>
                  <a:lnTo>
                    <a:pt x="697770" y="203707"/>
                  </a:lnTo>
                  <a:lnTo>
                    <a:pt x="702721" y="198339"/>
                  </a:lnTo>
                  <a:lnTo>
                    <a:pt x="705297" y="191505"/>
                  </a:lnTo>
                  <a:lnTo>
                    <a:pt x="705044" y="183945"/>
                  </a:lnTo>
                  <a:lnTo>
                    <a:pt x="701878" y="177074"/>
                  </a:lnTo>
                  <a:lnTo>
                    <a:pt x="696509" y="172123"/>
                  </a:lnTo>
                  <a:lnTo>
                    <a:pt x="689676" y="169547"/>
                  </a:lnTo>
                  <a:close/>
                </a:path>
                <a:path w="1358900" h="365760">
                  <a:moveTo>
                    <a:pt x="763863" y="151980"/>
                  </a:moveTo>
                  <a:lnTo>
                    <a:pt x="756266" y="152242"/>
                  </a:lnTo>
                  <a:lnTo>
                    <a:pt x="749396" y="155408"/>
                  </a:lnTo>
                  <a:lnTo>
                    <a:pt x="744445" y="160777"/>
                  </a:lnTo>
                  <a:lnTo>
                    <a:pt x="741868" y="167610"/>
                  </a:lnTo>
                  <a:lnTo>
                    <a:pt x="742121" y="175171"/>
                  </a:lnTo>
                  <a:lnTo>
                    <a:pt x="745287" y="182041"/>
                  </a:lnTo>
                  <a:lnTo>
                    <a:pt x="750655" y="186992"/>
                  </a:lnTo>
                  <a:lnTo>
                    <a:pt x="757489" y="189569"/>
                  </a:lnTo>
                  <a:lnTo>
                    <a:pt x="765049" y="189316"/>
                  </a:lnTo>
                  <a:lnTo>
                    <a:pt x="771956" y="186141"/>
                  </a:lnTo>
                  <a:lnTo>
                    <a:pt x="776907" y="180772"/>
                  </a:lnTo>
                  <a:lnTo>
                    <a:pt x="779484" y="173939"/>
                  </a:lnTo>
                  <a:lnTo>
                    <a:pt x="779231" y="166378"/>
                  </a:lnTo>
                  <a:lnTo>
                    <a:pt x="776065" y="159508"/>
                  </a:lnTo>
                  <a:lnTo>
                    <a:pt x="770696" y="154557"/>
                  </a:lnTo>
                  <a:lnTo>
                    <a:pt x="763863" y="151980"/>
                  </a:lnTo>
                  <a:close/>
                </a:path>
                <a:path w="1358900" h="365760">
                  <a:moveTo>
                    <a:pt x="838050" y="134415"/>
                  </a:moveTo>
                  <a:lnTo>
                    <a:pt x="830452" y="134677"/>
                  </a:lnTo>
                  <a:lnTo>
                    <a:pt x="823582" y="137843"/>
                  </a:lnTo>
                  <a:lnTo>
                    <a:pt x="818631" y="143212"/>
                  </a:lnTo>
                  <a:lnTo>
                    <a:pt x="816055" y="150045"/>
                  </a:lnTo>
                  <a:lnTo>
                    <a:pt x="816308" y="157605"/>
                  </a:lnTo>
                  <a:lnTo>
                    <a:pt x="819474" y="164475"/>
                  </a:lnTo>
                  <a:lnTo>
                    <a:pt x="824843" y="169427"/>
                  </a:lnTo>
                  <a:lnTo>
                    <a:pt x="831676" y="172003"/>
                  </a:lnTo>
                  <a:lnTo>
                    <a:pt x="839236" y="171750"/>
                  </a:lnTo>
                  <a:lnTo>
                    <a:pt x="846143" y="168575"/>
                  </a:lnTo>
                  <a:lnTo>
                    <a:pt x="851094" y="163207"/>
                  </a:lnTo>
                  <a:lnTo>
                    <a:pt x="853671" y="156373"/>
                  </a:lnTo>
                  <a:lnTo>
                    <a:pt x="853418" y="148813"/>
                  </a:lnTo>
                  <a:lnTo>
                    <a:pt x="850252" y="141943"/>
                  </a:lnTo>
                  <a:lnTo>
                    <a:pt x="844883" y="136992"/>
                  </a:lnTo>
                  <a:lnTo>
                    <a:pt x="838050" y="134415"/>
                  </a:lnTo>
                  <a:close/>
                </a:path>
                <a:path w="1358900" h="365760">
                  <a:moveTo>
                    <a:pt x="912237" y="116849"/>
                  </a:moveTo>
                  <a:lnTo>
                    <a:pt x="904639" y="117110"/>
                  </a:lnTo>
                  <a:lnTo>
                    <a:pt x="897769" y="120276"/>
                  </a:lnTo>
                  <a:lnTo>
                    <a:pt x="892818" y="125645"/>
                  </a:lnTo>
                  <a:lnTo>
                    <a:pt x="890242" y="132479"/>
                  </a:lnTo>
                  <a:lnTo>
                    <a:pt x="890495" y="140040"/>
                  </a:lnTo>
                  <a:lnTo>
                    <a:pt x="893661" y="146910"/>
                  </a:lnTo>
                  <a:lnTo>
                    <a:pt x="899030" y="151861"/>
                  </a:lnTo>
                  <a:lnTo>
                    <a:pt x="905863" y="154437"/>
                  </a:lnTo>
                  <a:lnTo>
                    <a:pt x="913423" y="154184"/>
                  </a:lnTo>
                  <a:lnTo>
                    <a:pt x="920330" y="151009"/>
                  </a:lnTo>
                  <a:lnTo>
                    <a:pt x="925281" y="145640"/>
                  </a:lnTo>
                  <a:lnTo>
                    <a:pt x="927858" y="138807"/>
                  </a:lnTo>
                  <a:lnTo>
                    <a:pt x="927605" y="131246"/>
                  </a:lnTo>
                  <a:lnTo>
                    <a:pt x="924439" y="124376"/>
                  </a:lnTo>
                  <a:lnTo>
                    <a:pt x="919070" y="119426"/>
                  </a:lnTo>
                  <a:lnTo>
                    <a:pt x="912237" y="116849"/>
                  </a:lnTo>
                  <a:close/>
                </a:path>
                <a:path w="1358900" h="365760">
                  <a:moveTo>
                    <a:pt x="986423" y="99283"/>
                  </a:moveTo>
                  <a:lnTo>
                    <a:pt x="978826" y="99545"/>
                  </a:lnTo>
                  <a:lnTo>
                    <a:pt x="971955" y="102711"/>
                  </a:lnTo>
                  <a:lnTo>
                    <a:pt x="967004" y="108080"/>
                  </a:lnTo>
                  <a:lnTo>
                    <a:pt x="964428" y="114913"/>
                  </a:lnTo>
                  <a:lnTo>
                    <a:pt x="964680" y="122473"/>
                  </a:lnTo>
                  <a:lnTo>
                    <a:pt x="967847" y="129343"/>
                  </a:lnTo>
                  <a:lnTo>
                    <a:pt x="973216" y="134295"/>
                  </a:lnTo>
                  <a:lnTo>
                    <a:pt x="980049" y="136871"/>
                  </a:lnTo>
                  <a:lnTo>
                    <a:pt x="987610" y="136618"/>
                  </a:lnTo>
                  <a:lnTo>
                    <a:pt x="994517" y="133443"/>
                  </a:lnTo>
                  <a:lnTo>
                    <a:pt x="999468" y="128075"/>
                  </a:lnTo>
                  <a:lnTo>
                    <a:pt x="1002044" y="121241"/>
                  </a:lnTo>
                  <a:lnTo>
                    <a:pt x="1001791" y="113681"/>
                  </a:lnTo>
                  <a:lnTo>
                    <a:pt x="998625" y="106811"/>
                  </a:lnTo>
                  <a:lnTo>
                    <a:pt x="993257" y="101860"/>
                  </a:lnTo>
                  <a:lnTo>
                    <a:pt x="986423" y="99283"/>
                  </a:lnTo>
                  <a:close/>
                </a:path>
                <a:path w="1358900" h="365760">
                  <a:moveTo>
                    <a:pt x="1060610" y="81717"/>
                  </a:moveTo>
                  <a:lnTo>
                    <a:pt x="1053013" y="81979"/>
                  </a:lnTo>
                  <a:lnTo>
                    <a:pt x="1046143" y="85146"/>
                  </a:lnTo>
                  <a:lnTo>
                    <a:pt x="1041191" y="90514"/>
                  </a:lnTo>
                  <a:lnTo>
                    <a:pt x="1038615" y="97347"/>
                  </a:lnTo>
                  <a:lnTo>
                    <a:pt x="1038868" y="104908"/>
                  </a:lnTo>
                  <a:lnTo>
                    <a:pt x="1042034" y="111778"/>
                  </a:lnTo>
                  <a:lnTo>
                    <a:pt x="1047402" y="116729"/>
                  </a:lnTo>
                  <a:lnTo>
                    <a:pt x="1054236" y="119305"/>
                  </a:lnTo>
                  <a:lnTo>
                    <a:pt x="1061796" y="119052"/>
                  </a:lnTo>
                  <a:lnTo>
                    <a:pt x="1068704" y="115877"/>
                  </a:lnTo>
                  <a:lnTo>
                    <a:pt x="1073655" y="110509"/>
                  </a:lnTo>
                  <a:lnTo>
                    <a:pt x="1076231" y="103675"/>
                  </a:lnTo>
                  <a:lnTo>
                    <a:pt x="1075978" y="96114"/>
                  </a:lnTo>
                  <a:lnTo>
                    <a:pt x="1072812" y="89244"/>
                  </a:lnTo>
                  <a:lnTo>
                    <a:pt x="1067443" y="84294"/>
                  </a:lnTo>
                  <a:lnTo>
                    <a:pt x="1060610" y="81717"/>
                  </a:lnTo>
                  <a:close/>
                </a:path>
                <a:path w="1358900" h="365760">
                  <a:moveTo>
                    <a:pt x="1134804" y="64152"/>
                  </a:moveTo>
                  <a:lnTo>
                    <a:pt x="1127206" y="64411"/>
                  </a:lnTo>
                  <a:lnTo>
                    <a:pt x="1120335" y="67575"/>
                  </a:lnTo>
                  <a:lnTo>
                    <a:pt x="1115382" y="72942"/>
                  </a:lnTo>
                  <a:lnTo>
                    <a:pt x="1112803" y="79774"/>
                  </a:lnTo>
                  <a:lnTo>
                    <a:pt x="1113053" y="87335"/>
                  </a:lnTo>
                  <a:lnTo>
                    <a:pt x="1116217" y="94206"/>
                  </a:lnTo>
                  <a:lnTo>
                    <a:pt x="1121584" y="99159"/>
                  </a:lnTo>
                  <a:lnTo>
                    <a:pt x="1128416" y="101738"/>
                  </a:lnTo>
                  <a:lnTo>
                    <a:pt x="1135977" y="101488"/>
                  </a:lnTo>
                  <a:lnTo>
                    <a:pt x="1142885" y="98315"/>
                  </a:lnTo>
                  <a:lnTo>
                    <a:pt x="1147838" y="92948"/>
                  </a:lnTo>
                  <a:lnTo>
                    <a:pt x="1150417" y="86116"/>
                  </a:lnTo>
                  <a:lnTo>
                    <a:pt x="1150168" y="78555"/>
                  </a:lnTo>
                  <a:lnTo>
                    <a:pt x="1147004" y="71684"/>
                  </a:lnTo>
                  <a:lnTo>
                    <a:pt x="1141637" y="66732"/>
                  </a:lnTo>
                  <a:lnTo>
                    <a:pt x="1134804" y="64152"/>
                  </a:lnTo>
                  <a:close/>
                </a:path>
                <a:path w="1358900" h="365760">
                  <a:moveTo>
                    <a:pt x="1208991" y="46587"/>
                  </a:moveTo>
                  <a:lnTo>
                    <a:pt x="1201393" y="46845"/>
                  </a:lnTo>
                  <a:lnTo>
                    <a:pt x="1194522" y="50009"/>
                  </a:lnTo>
                  <a:lnTo>
                    <a:pt x="1189569" y="55376"/>
                  </a:lnTo>
                  <a:lnTo>
                    <a:pt x="1186990" y="62208"/>
                  </a:lnTo>
                  <a:lnTo>
                    <a:pt x="1187240" y="69768"/>
                  </a:lnTo>
                  <a:lnTo>
                    <a:pt x="1190404" y="76640"/>
                  </a:lnTo>
                  <a:lnTo>
                    <a:pt x="1195771" y="81593"/>
                  </a:lnTo>
                  <a:lnTo>
                    <a:pt x="1202603" y="84172"/>
                  </a:lnTo>
                  <a:lnTo>
                    <a:pt x="1210164" y="83922"/>
                  </a:lnTo>
                  <a:lnTo>
                    <a:pt x="1217072" y="80750"/>
                  </a:lnTo>
                  <a:lnTo>
                    <a:pt x="1222025" y="75383"/>
                  </a:lnTo>
                  <a:lnTo>
                    <a:pt x="1224604" y="68551"/>
                  </a:lnTo>
                  <a:lnTo>
                    <a:pt x="1224354" y="60990"/>
                  </a:lnTo>
                  <a:lnTo>
                    <a:pt x="1221190" y="54119"/>
                  </a:lnTo>
                  <a:lnTo>
                    <a:pt x="1215824" y="49166"/>
                  </a:lnTo>
                  <a:lnTo>
                    <a:pt x="1208991" y="46587"/>
                  </a:lnTo>
                  <a:close/>
                </a:path>
                <a:path w="1358900" h="365760">
                  <a:moveTo>
                    <a:pt x="1233880" y="0"/>
                  </a:moveTo>
                  <a:lnTo>
                    <a:pt x="1260215" y="111225"/>
                  </a:lnTo>
                  <a:lnTo>
                    <a:pt x="1358271" y="29277"/>
                  </a:lnTo>
                  <a:lnTo>
                    <a:pt x="123388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39020" y="4563448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230031" y="0"/>
                  </a:moveTo>
                  <a:lnTo>
                    <a:pt x="0" y="0"/>
                  </a:lnTo>
                  <a:lnTo>
                    <a:pt x="0" y="317162"/>
                  </a:lnTo>
                  <a:lnTo>
                    <a:pt x="230031" y="317162"/>
                  </a:lnTo>
                  <a:lnTo>
                    <a:pt x="230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95783" y="4123530"/>
              <a:ext cx="1368425" cy="692785"/>
            </a:xfrm>
            <a:custGeom>
              <a:avLst/>
              <a:gdLst/>
              <a:ahLst/>
              <a:cxnLst/>
              <a:rect l="l" t="t" r="r" b="b"/>
              <a:pathLst>
                <a:path w="1368425" h="692785">
                  <a:moveTo>
                    <a:pt x="20219" y="0"/>
                  </a:moveTo>
                  <a:lnTo>
                    <a:pt x="12978" y="949"/>
                  </a:lnTo>
                  <a:lnTo>
                    <a:pt x="6621" y="4544"/>
                  </a:lnTo>
                  <a:lnTo>
                    <a:pt x="1971" y="10510"/>
                  </a:lnTo>
                  <a:lnTo>
                    <a:pt x="0" y="17813"/>
                  </a:lnTo>
                  <a:lnTo>
                    <a:pt x="948" y="25054"/>
                  </a:lnTo>
                  <a:lnTo>
                    <a:pt x="4543" y="31411"/>
                  </a:lnTo>
                  <a:lnTo>
                    <a:pt x="10509" y="36062"/>
                  </a:lnTo>
                  <a:lnTo>
                    <a:pt x="17846" y="38050"/>
                  </a:lnTo>
                  <a:lnTo>
                    <a:pt x="25088" y="37101"/>
                  </a:lnTo>
                  <a:lnTo>
                    <a:pt x="31445" y="33506"/>
                  </a:lnTo>
                  <a:lnTo>
                    <a:pt x="36096" y="27540"/>
                  </a:lnTo>
                  <a:lnTo>
                    <a:pt x="38067" y="20237"/>
                  </a:lnTo>
                  <a:lnTo>
                    <a:pt x="37118" y="12995"/>
                  </a:lnTo>
                  <a:lnTo>
                    <a:pt x="33523" y="6639"/>
                  </a:lnTo>
                  <a:lnTo>
                    <a:pt x="27522" y="1972"/>
                  </a:lnTo>
                  <a:lnTo>
                    <a:pt x="20219" y="0"/>
                  </a:lnTo>
                  <a:close/>
                </a:path>
                <a:path w="1368425" h="692785">
                  <a:moveTo>
                    <a:pt x="88433" y="34043"/>
                  </a:moveTo>
                  <a:lnTo>
                    <a:pt x="81192" y="34992"/>
                  </a:lnTo>
                  <a:lnTo>
                    <a:pt x="74836" y="38588"/>
                  </a:lnTo>
                  <a:lnTo>
                    <a:pt x="70185" y="44555"/>
                  </a:lnTo>
                  <a:lnTo>
                    <a:pt x="68214" y="51858"/>
                  </a:lnTo>
                  <a:lnTo>
                    <a:pt x="69164" y="59099"/>
                  </a:lnTo>
                  <a:lnTo>
                    <a:pt x="72759" y="65455"/>
                  </a:lnTo>
                  <a:lnTo>
                    <a:pt x="78726" y="70106"/>
                  </a:lnTo>
                  <a:lnTo>
                    <a:pt x="86063" y="72094"/>
                  </a:lnTo>
                  <a:lnTo>
                    <a:pt x="93304" y="71144"/>
                  </a:lnTo>
                  <a:lnTo>
                    <a:pt x="99661" y="67548"/>
                  </a:lnTo>
                  <a:lnTo>
                    <a:pt x="104311" y="61582"/>
                  </a:lnTo>
                  <a:lnTo>
                    <a:pt x="106282" y="54279"/>
                  </a:lnTo>
                  <a:lnTo>
                    <a:pt x="105333" y="47038"/>
                  </a:lnTo>
                  <a:lnTo>
                    <a:pt x="101737" y="40681"/>
                  </a:lnTo>
                  <a:lnTo>
                    <a:pt x="95736" y="36014"/>
                  </a:lnTo>
                  <a:lnTo>
                    <a:pt x="88433" y="34043"/>
                  </a:lnTo>
                  <a:close/>
                </a:path>
                <a:path w="1368425" h="692785">
                  <a:moveTo>
                    <a:pt x="156650" y="68086"/>
                  </a:moveTo>
                  <a:lnTo>
                    <a:pt x="149409" y="69035"/>
                  </a:lnTo>
                  <a:lnTo>
                    <a:pt x="143052" y="72630"/>
                  </a:lnTo>
                  <a:lnTo>
                    <a:pt x="138401" y="78596"/>
                  </a:lnTo>
                  <a:lnTo>
                    <a:pt x="136429" y="85899"/>
                  </a:lnTo>
                  <a:lnTo>
                    <a:pt x="137378" y="93141"/>
                  </a:lnTo>
                  <a:lnTo>
                    <a:pt x="140973" y="99498"/>
                  </a:lnTo>
                  <a:lnTo>
                    <a:pt x="146939" y="104148"/>
                  </a:lnTo>
                  <a:lnTo>
                    <a:pt x="154276" y="106137"/>
                  </a:lnTo>
                  <a:lnTo>
                    <a:pt x="161517" y="105188"/>
                  </a:lnTo>
                  <a:lnTo>
                    <a:pt x="167874" y="101593"/>
                  </a:lnTo>
                  <a:lnTo>
                    <a:pt x="172526" y="95626"/>
                  </a:lnTo>
                  <a:lnTo>
                    <a:pt x="174497" y="88323"/>
                  </a:lnTo>
                  <a:lnTo>
                    <a:pt x="173548" y="81083"/>
                  </a:lnTo>
                  <a:lnTo>
                    <a:pt x="169953" y="74726"/>
                  </a:lnTo>
                  <a:lnTo>
                    <a:pt x="163953" y="70058"/>
                  </a:lnTo>
                  <a:lnTo>
                    <a:pt x="156650" y="68086"/>
                  </a:lnTo>
                  <a:close/>
                </a:path>
                <a:path w="1368425" h="692785">
                  <a:moveTo>
                    <a:pt x="224865" y="102130"/>
                  </a:moveTo>
                  <a:lnTo>
                    <a:pt x="217624" y="103079"/>
                  </a:lnTo>
                  <a:lnTo>
                    <a:pt x="211267" y="106673"/>
                  </a:lnTo>
                  <a:lnTo>
                    <a:pt x="206616" y="112639"/>
                  </a:lnTo>
                  <a:lnTo>
                    <a:pt x="204645" y="119942"/>
                  </a:lnTo>
                  <a:lnTo>
                    <a:pt x="205594" y="127183"/>
                  </a:lnTo>
                  <a:lnTo>
                    <a:pt x="209189" y="133541"/>
                  </a:lnTo>
                  <a:lnTo>
                    <a:pt x="215154" y="138192"/>
                  </a:lnTo>
                  <a:lnTo>
                    <a:pt x="222492" y="140180"/>
                  </a:lnTo>
                  <a:lnTo>
                    <a:pt x="229733" y="139232"/>
                  </a:lnTo>
                  <a:lnTo>
                    <a:pt x="236089" y="135637"/>
                  </a:lnTo>
                  <a:lnTo>
                    <a:pt x="240740" y="129670"/>
                  </a:lnTo>
                  <a:lnTo>
                    <a:pt x="242712" y="122367"/>
                  </a:lnTo>
                  <a:lnTo>
                    <a:pt x="241763" y="115126"/>
                  </a:lnTo>
                  <a:lnTo>
                    <a:pt x="238168" y="108769"/>
                  </a:lnTo>
                  <a:lnTo>
                    <a:pt x="232169" y="104101"/>
                  </a:lnTo>
                  <a:lnTo>
                    <a:pt x="224865" y="102130"/>
                  </a:lnTo>
                  <a:close/>
                </a:path>
                <a:path w="1368425" h="692785">
                  <a:moveTo>
                    <a:pt x="293080" y="136173"/>
                  </a:moveTo>
                  <a:lnTo>
                    <a:pt x="285839" y="137122"/>
                  </a:lnTo>
                  <a:lnTo>
                    <a:pt x="279482" y="140716"/>
                  </a:lnTo>
                  <a:lnTo>
                    <a:pt x="274832" y="146683"/>
                  </a:lnTo>
                  <a:lnTo>
                    <a:pt x="272860" y="153986"/>
                  </a:lnTo>
                  <a:lnTo>
                    <a:pt x="273808" y="161227"/>
                  </a:lnTo>
                  <a:lnTo>
                    <a:pt x="277403" y="167584"/>
                  </a:lnTo>
                  <a:lnTo>
                    <a:pt x="283370" y="172235"/>
                  </a:lnTo>
                  <a:lnTo>
                    <a:pt x="290707" y="174223"/>
                  </a:lnTo>
                  <a:lnTo>
                    <a:pt x="297948" y="173274"/>
                  </a:lnTo>
                  <a:lnTo>
                    <a:pt x="304305" y="169680"/>
                  </a:lnTo>
                  <a:lnTo>
                    <a:pt x="308955" y="163714"/>
                  </a:lnTo>
                  <a:lnTo>
                    <a:pt x="310927" y="156411"/>
                  </a:lnTo>
                  <a:lnTo>
                    <a:pt x="309978" y="149170"/>
                  </a:lnTo>
                  <a:lnTo>
                    <a:pt x="306384" y="142812"/>
                  </a:lnTo>
                  <a:lnTo>
                    <a:pt x="300383" y="138145"/>
                  </a:lnTo>
                  <a:lnTo>
                    <a:pt x="293080" y="136173"/>
                  </a:lnTo>
                  <a:close/>
                </a:path>
                <a:path w="1368425" h="692785">
                  <a:moveTo>
                    <a:pt x="361295" y="170216"/>
                  </a:moveTo>
                  <a:lnTo>
                    <a:pt x="354054" y="171165"/>
                  </a:lnTo>
                  <a:lnTo>
                    <a:pt x="347697" y="174760"/>
                  </a:lnTo>
                  <a:lnTo>
                    <a:pt x="343046" y="180727"/>
                  </a:lnTo>
                  <a:lnTo>
                    <a:pt x="341075" y="188030"/>
                  </a:lnTo>
                  <a:lnTo>
                    <a:pt x="342023" y="195270"/>
                  </a:lnTo>
                  <a:lnTo>
                    <a:pt x="345618" y="201627"/>
                  </a:lnTo>
                  <a:lnTo>
                    <a:pt x="351584" y="206278"/>
                  </a:lnTo>
                  <a:lnTo>
                    <a:pt x="358921" y="208267"/>
                  </a:lnTo>
                  <a:lnTo>
                    <a:pt x="366163" y="207318"/>
                  </a:lnTo>
                  <a:lnTo>
                    <a:pt x="372520" y="203723"/>
                  </a:lnTo>
                  <a:lnTo>
                    <a:pt x="377171" y="197757"/>
                  </a:lnTo>
                  <a:lnTo>
                    <a:pt x="379142" y="190454"/>
                  </a:lnTo>
                  <a:lnTo>
                    <a:pt x="378193" y="183213"/>
                  </a:lnTo>
                  <a:lnTo>
                    <a:pt x="374599" y="176856"/>
                  </a:lnTo>
                  <a:lnTo>
                    <a:pt x="368598" y="172188"/>
                  </a:lnTo>
                  <a:lnTo>
                    <a:pt x="361295" y="170216"/>
                  </a:lnTo>
                  <a:close/>
                </a:path>
                <a:path w="1368425" h="692785">
                  <a:moveTo>
                    <a:pt x="429510" y="204260"/>
                  </a:moveTo>
                  <a:lnTo>
                    <a:pt x="422269" y="205208"/>
                  </a:lnTo>
                  <a:lnTo>
                    <a:pt x="415912" y="208803"/>
                  </a:lnTo>
                  <a:lnTo>
                    <a:pt x="411262" y="214769"/>
                  </a:lnTo>
                  <a:lnTo>
                    <a:pt x="409290" y="222073"/>
                  </a:lnTo>
                  <a:lnTo>
                    <a:pt x="410239" y="229314"/>
                  </a:lnTo>
                  <a:lnTo>
                    <a:pt x="413834" y="235671"/>
                  </a:lnTo>
                  <a:lnTo>
                    <a:pt x="419800" y="240321"/>
                  </a:lnTo>
                  <a:lnTo>
                    <a:pt x="427137" y="242311"/>
                  </a:lnTo>
                  <a:lnTo>
                    <a:pt x="434378" y="241362"/>
                  </a:lnTo>
                  <a:lnTo>
                    <a:pt x="440735" y="237767"/>
                  </a:lnTo>
                  <a:lnTo>
                    <a:pt x="445385" y="231801"/>
                  </a:lnTo>
                  <a:lnTo>
                    <a:pt x="447357" y="224497"/>
                  </a:lnTo>
                  <a:lnTo>
                    <a:pt x="446409" y="217256"/>
                  </a:lnTo>
                  <a:lnTo>
                    <a:pt x="442814" y="210899"/>
                  </a:lnTo>
                  <a:lnTo>
                    <a:pt x="436814" y="206232"/>
                  </a:lnTo>
                  <a:lnTo>
                    <a:pt x="429510" y="204260"/>
                  </a:lnTo>
                  <a:close/>
                </a:path>
                <a:path w="1368425" h="692785">
                  <a:moveTo>
                    <a:pt x="497725" y="238303"/>
                  </a:moveTo>
                  <a:lnTo>
                    <a:pt x="490484" y="239252"/>
                  </a:lnTo>
                  <a:lnTo>
                    <a:pt x="484128" y="242847"/>
                  </a:lnTo>
                  <a:lnTo>
                    <a:pt x="479477" y="248813"/>
                  </a:lnTo>
                  <a:lnTo>
                    <a:pt x="477505" y="256116"/>
                  </a:lnTo>
                  <a:lnTo>
                    <a:pt x="478454" y="263358"/>
                  </a:lnTo>
                  <a:lnTo>
                    <a:pt x="482049" y="269714"/>
                  </a:lnTo>
                  <a:lnTo>
                    <a:pt x="488015" y="274365"/>
                  </a:lnTo>
                  <a:lnTo>
                    <a:pt x="495352" y="276354"/>
                  </a:lnTo>
                  <a:lnTo>
                    <a:pt x="502593" y="275405"/>
                  </a:lnTo>
                  <a:lnTo>
                    <a:pt x="508950" y="271810"/>
                  </a:lnTo>
                  <a:lnTo>
                    <a:pt x="513601" y="265843"/>
                  </a:lnTo>
                  <a:lnTo>
                    <a:pt x="515573" y="258540"/>
                  </a:lnTo>
                  <a:lnTo>
                    <a:pt x="514624" y="251299"/>
                  </a:lnTo>
                  <a:lnTo>
                    <a:pt x="511029" y="244943"/>
                  </a:lnTo>
                  <a:lnTo>
                    <a:pt x="505028" y="240274"/>
                  </a:lnTo>
                  <a:lnTo>
                    <a:pt x="497725" y="238303"/>
                  </a:lnTo>
                  <a:close/>
                </a:path>
                <a:path w="1368425" h="692785">
                  <a:moveTo>
                    <a:pt x="565941" y="272346"/>
                  </a:moveTo>
                  <a:lnTo>
                    <a:pt x="558700" y="273295"/>
                  </a:lnTo>
                  <a:lnTo>
                    <a:pt x="552342" y="276890"/>
                  </a:lnTo>
                  <a:lnTo>
                    <a:pt x="547691" y="282856"/>
                  </a:lnTo>
                  <a:lnTo>
                    <a:pt x="545720" y="290159"/>
                  </a:lnTo>
                  <a:lnTo>
                    <a:pt x="546669" y="297400"/>
                  </a:lnTo>
                  <a:lnTo>
                    <a:pt x="550264" y="303757"/>
                  </a:lnTo>
                  <a:lnTo>
                    <a:pt x="556229" y="308409"/>
                  </a:lnTo>
                  <a:lnTo>
                    <a:pt x="563567" y="310397"/>
                  </a:lnTo>
                  <a:lnTo>
                    <a:pt x="570808" y="309449"/>
                  </a:lnTo>
                  <a:lnTo>
                    <a:pt x="577165" y="305854"/>
                  </a:lnTo>
                  <a:lnTo>
                    <a:pt x="581816" y="299887"/>
                  </a:lnTo>
                  <a:lnTo>
                    <a:pt x="583788" y="292584"/>
                  </a:lnTo>
                  <a:lnTo>
                    <a:pt x="582839" y="285343"/>
                  </a:lnTo>
                  <a:lnTo>
                    <a:pt x="579244" y="278986"/>
                  </a:lnTo>
                  <a:lnTo>
                    <a:pt x="573244" y="274318"/>
                  </a:lnTo>
                  <a:lnTo>
                    <a:pt x="565941" y="272346"/>
                  </a:lnTo>
                  <a:close/>
                </a:path>
                <a:path w="1368425" h="692785">
                  <a:moveTo>
                    <a:pt x="634155" y="306389"/>
                  </a:moveTo>
                  <a:lnTo>
                    <a:pt x="626914" y="307338"/>
                  </a:lnTo>
                  <a:lnTo>
                    <a:pt x="620557" y="310933"/>
                  </a:lnTo>
                  <a:lnTo>
                    <a:pt x="615907" y="316900"/>
                  </a:lnTo>
                  <a:lnTo>
                    <a:pt x="613935" y="324203"/>
                  </a:lnTo>
                  <a:lnTo>
                    <a:pt x="614884" y="331444"/>
                  </a:lnTo>
                  <a:lnTo>
                    <a:pt x="618479" y="337801"/>
                  </a:lnTo>
                  <a:lnTo>
                    <a:pt x="624445" y="342452"/>
                  </a:lnTo>
                  <a:lnTo>
                    <a:pt x="631782" y="344440"/>
                  </a:lnTo>
                  <a:lnTo>
                    <a:pt x="639023" y="343491"/>
                  </a:lnTo>
                  <a:lnTo>
                    <a:pt x="645380" y="339896"/>
                  </a:lnTo>
                  <a:lnTo>
                    <a:pt x="650030" y="333930"/>
                  </a:lnTo>
                  <a:lnTo>
                    <a:pt x="652003" y="326628"/>
                  </a:lnTo>
                  <a:lnTo>
                    <a:pt x="651054" y="319386"/>
                  </a:lnTo>
                  <a:lnTo>
                    <a:pt x="647459" y="313029"/>
                  </a:lnTo>
                  <a:lnTo>
                    <a:pt x="641459" y="308362"/>
                  </a:lnTo>
                  <a:lnTo>
                    <a:pt x="634155" y="306389"/>
                  </a:lnTo>
                  <a:close/>
                </a:path>
                <a:path w="1368425" h="692785">
                  <a:moveTo>
                    <a:pt x="702370" y="340433"/>
                  </a:moveTo>
                  <a:lnTo>
                    <a:pt x="695130" y="341382"/>
                  </a:lnTo>
                  <a:lnTo>
                    <a:pt x="688773" y="344977"/>
                  </a:lnTo>
                  <a:lnTo>
                    <a:pt x="684122" y="350943"/>
                  </a:lnTo>
                  <a:lnTo>
                    <a:pt x="682150" y="358246"/>
                  </a:lnTo>
                  <a:lnTo>
                    <a:pt x="683099" y="365487"/>
                  </a:lnTo>
                  <a:lnTo>
                    <a:pt x="686694" y="371844"/>
                  </a:lnTo>
                  <a:lnTo>
                    <a:pt x="692660" y="376495"/>
                  </a:lnTo>
                  <a:lnTo>
                    <a:pt x="699997" y="378484"/>
                  </a:lnTo>
                  <a:lnTo>
                    <a:pt x="707239" y="377535"/>
                  </a:lnTo>
                  <a:lnTo>
                    <a:pt x="713595" y="373940"/>
                  </a:lnTo>
                  <a:lnTo>
                    <a:pt x="718246" y="367974"/>
                  </a:lnTo>
                  <a:lnTo>
                    <a:pt x="720217" y="360670"/>
                  </a:lnTo>
                  <a:lnTo>
                    <a:pt x="719268" y="353429"/>
                  </a:lnTo>
                  <a:lnTo>
                    <a:pt x="715674" y="347072"/>
                  </a:lnTo>
                  <a:lnTo>
                    <a:pt x="709673" y="342405"/>
                  </a:lnTo>
                  <a:lnTo>
                    <a:pt x="702370" y="340433"/>
                  </a:lnTo>
                  <a:close/>
                </a:path>
                <a:path w="1368425" h="692785">
                  <a:moveTo>
                    <a:pt x="770586" y="374476"/>
                  </a:moveTo>
                  <a:lnTo>
                    <a:pt x="763345" y="375425"/>
                  </a:lnTo>
                  <a:lnTo>
                    <a:pt x="756988" y="379020"/>
                  </a:lnTo>
                  <a:lnTo>
                    <a:pt x="752337" y="384986"/>
                  </a:lnTo>
                  <a:lnTo>
                    <a:pt x="750365" y="392289"/>
                  </a:lnTo>
                  <a:lnTo>
                    <a:pt x="751314" y="399531"/>
                  </a:lnTo>
                  <a:lnTo>
                    <a:pt x="754909" y="405888"/>
                  </a:lnTo>
                  <a:lnTo>
                    <a:pt x="760875" y="410538"/>
                  </a:lnTo>
                  <a:lnTo>
                    <a:pt x="768212" y="412527"/>
                  </a:lnTo>
                  <a:lnTo>
                    <a:pt x="775453" y="411578"/>
                  </a:lnTo>
                  <a:lnTo>
                    <a:pt x="781810" y="407984"/>
                  </a:lnTo>
                  <a:lnTo>
                    <a:pt x="786461" y="402018"/>
                  </a:lnTo>
                  <a:lnTo>
                    <a:pt x="788433" y="394714"/>
                  </a:lnTo>
                  <a:lnTo>
                    <a:pt x="787484" y="387473"/>
                  </a:lnTo>
                  <a:lnTo>
                    <a:pt x="783889" y="381116"/>
                  </a:lnTo>
                  <a:lnTo>
                    <a:pt x="777889" y="376448"/>
                  </a:lnTo>
                  <a:lnTo>
                    <a:pt x="770586" y="374476"/>
                  </a:lnTo>
                  <a:close/>
                </a:path>
                <a:path w="1368425" h="692785">
                  <a:moveTo>
                    <a:pt x="838801" y="408520"/>
                  </a:moveTo>
                  <a:lnTo>
                    <a:pt x="831559" y="409469"/>
                  </a:lnTo>
                  <a:lnTo>
                    <a:pt x="825203" y="413063"/>
                  </a:lnTo>
                  <a:lnTo>
                    <a:pt x="820552" y="419029"/>
                  </a:lnTo>
                  <a:lnTo>
                    <a:pt x="818581" y="426333"/>
                  </a:lnTo>
                  <a:lnTo>
                    <a:pt x="819530" y="433574"/>
                  </a:lnTo>
                  <a:lnTo>
                    <a:pt x="823124" y="439931"/>
                  </a:lnTo>
                  <a:lnTo>
                    <a:pt x="829090" y="444582"/>
                  </a:lnTo>
                  <a:lnTo>
                    <a:pt x="836427" y="446570"/>
                  </a:lnTo>
                  <a:lnTo>
                    <a:pt x="843668" y="445622"/>
                  </a:lnTo>
                  <a:lnTo>
                    <a:pt x="850025" y="442027"/>
                  </a:lnTo>
                  <a:lnTo>
                    <a:pt x="854676" y="436060"/>
                  </a:lnTo>
                  <a:lnTo>
                    <a:pt x="856648" y="428757"/>
                  </a:lnTo>
                  <a:lnTo>
                    <a:pt x="855699" y="421516"/>
                  </a:lnTo>
                  <a:lnTo>
                    <a:pt x="852104" y="415159"/>
                  </a:lnTo>
                  <a:lnTo>
                    <a:pt x="846104" y="410491"/>
                  </a:lnTo>
                  <a:lnTo>
                    <a:pt x="838801" y="408520"/>
                  </a:lnTo>
                  <a:close/>
                </a:path>
                <a:path w="1368425" h="692785">
                  <a:moveTo>
                    <a:pt x="907016" y="442563"/>
                  </a:moveTo>
                  <a:lnTo>
                    <a:pt x="899775" y="443512"/>
                  </a:lnTo>
                  <a:lnTo>
                    <a:pt x="893418" y="447107"/>
                  </a:lnTo>
                  <a:lnTo>
                    <a:pt x="888768" y="453073"/>
                  </a:lnTo>
                  <a:lnTo>
                    <a:pt x="886795" y="460376"/>
                  </a:lnTo>
                  <a:lnTo>
                    <a:pt x="887744" y="467617"/>
                  </a:lnTo>
                  <a:lnTo>
                    <a:pt x="891339" y="473974"/>
                  </a:lnTo>
                  <a:lnTo>
                    <a:pt x="897306" y="478625"/>
                  </a:lnTo>
                  <a:lnTo>
                    <a:pt x="904642" y="480614"/>
                  </a:lnTo>
                  <a:lnTo>
                    <a:pt x="911884" y="479665"/>
                  </a:lnTo>
                  <a:lnTo>
                    <a:pt x="918241" y="476070"/>
                  </a:lnTo>
                  <a:lnTo>
                    <a:pt x="922891" y="470104"/>
                  </a:lnTo>
                  <a:lnTo>
                    <a:pt x="924863" y="462801"/>
                  </a:lnTo>
                  <a:lnTo>
                    <a:pt x="923914" y="455560"/>
                  </a:lnTo>
                  <a:lnTo>
                    <a:pt x="920319" y="449203"/>
                  </a:lnTo>
                  <a:lnTo>
                    <a:pt x="914319" y="444535"/>
                  </a:lnTo>
                  <a:lnTo>
                    <a:pt x="907016" y="442563"/>
                  </a:lnTo>
                  <a:close/>
                </a:path>
                <a:path w="1368425" h="692785">
                  <a:moveTo>
                    <a:pt x="975231" y="476606"/>
                  </a:moveTo>
                  <a:lnTo>
                    <a:pt x="967990" y="477555"/>
                  </a:lnTo>
                  <a:lnTo>
                    <a:pt x="961633" y="481150"/>
                  </a:lnTo>
                  <a:lnTo>
                    <a:pt x="956982" y="487117"/>
                  </a:lnTo>
                  <a:lnTo>
                    <a:pt x="955010" y="494420"/>
                  </a:lnTo>
                  <a:lnTo>
                    <a:pt x="955959" y="501661"/>
                  </a:lnTo>
                  <a:lnTo>
                    <a:pt x="959554" y="508018"/>
                  </a:lnTo>
                  <a:lnTo>
                    <a:pt x="965520" y="512669"/>
                  </a:lnTo>
                  <a:lnTo>
                    <a:pt x="972857" y="514657"/>
                  </a:lnTo>
                  <a:lnTo>
                    <a:pt x="980098" y="513708"/>
                  </a:lnTo>
                  <a:lnTo>
                    <a:pt x="986455" y="510113"/>
                  </a:lnTo>
                  <a:lnTo>
                    <a:pt x="991107" y="504147"/>
                  </a:lnTo>
                  <a:lnTo>
                    <a:pt x="993078" y="496844"/>
                  </a:lnTo>
                  <a:lnTo>
                    <a:pt x="992129" y="489603"/>
                  </a:lnTo>
                  <a:lnTo>
                    <a:pt x="988534" y="483246"/>
                  </a:lnTo>
                  <a:lnTo>
                    <a:pt x="982534" y="478578"/>
                  </a:lnTo>
                  <a:lnTo>
                    <a:pt x="975231" y="476606"/>
                  </a:lnTo>
                  <a:close/>
                </a:path>
                <a:path w="1368425" h="692785">
                  <a:moveTo>
                    <a:pt x="1043446" y="510650"/>
                  </a:moveTo>
                  <a:lnTo>
                    <a:pt x="1036205" y="511599"/>
                  </a:lnTo>
                  <a:lnTo>
                    <a:pt x="1029848" y="515194"/>
                  </a:lnTo>
                  <a:lnTo>
                    <a:pt x="1025197" y="521160"/>
                  </a:lnTo>
                  <a:lnTo>
                    <a:pt x="1023226" y="528463"/>
                  </a:lnTo>
                  <a:lnTo>
                    <a:pt x="1024175" y="535704"/>
                  </a:lnTo>
                  <a:lnTo>
                    <a:pt x="1027770" y="542061"/>
                  </a:lnTo>
                  <a:lnTo>
                    <a:pt x="1033736" y="546711"/>
                  </a:lnTo>
                  <a:lnTo>
                    <a:pt x="1041073" y="548701"/>
                  </a:lnTo>
                  <a:lnTo>
                    <a:pt x="1048314" y="547752"/>
                  </a:lnTo>
                  <a:lnTo>
                    <a:pt x="1054670" y="544157"/>
                  </a:lnTo>
                  <a:lnTo>
                    <a:pt x="1059321" y="538191"/>
                  </a:lnTo>
                  <a:lnTo>
                    <a:pt x="1061293" y="530887"/>
                  </a:lnTo>
                  <a:lnTo>
                    <a:pt x="1060344" y="523646"/>
                  </a:lnTo>
                  <a:lnTo>
                    <a:pt x="1056749" y="517289"/>
                  </a:lnTo>
                  <a:lnTo>
                    <a:pt x="1050750" y="512622"/>
                  </a:lnTo>
                  <a:lnTo>
                    <a:pt x="1043446" y="510650"/>
                  </a:lnTo>
                  <a:close/>
                </a:path>
                <a:path w="1368425" h="692785">
                  <a:moveTo>
                    <a:pt x="1111647" y="544693"/>
                  </a:moveTo>
                  <a:lnTo>
                    <a:pt x="1104407" y="545647"/>
                  </a:lnTo>
                  <a:lnTo>
                    <a:pt x="1098053" y="549246"/>
                  </a:lnTo>
                  <a:lnTo>
                    <a:pt x="1093406" y="555215"/>
                  </a:lnTo>
                  <a:lnTo>
                    <a:pt x="1091440" y="562520"/>
                  </a:lnTo>
                  <a:lnTo>
                    <a:pt x="1092394" y="569760"/>
                  </a:lnTo>
                  <a:lnTo>
                    <a:pt x="1095993" y="576115"/>
                  </a:lnTo>
                  <a:lnTo>
                    <a:pt x="1101962" y="580761"/>
                  </a:lnTo>
                  <a:lnTo>
                    <a:pt x="1109301" y="582744"/>
                  </a:lnTo>
                  <a:lnTo>
                    <a:pt x="1116542" y="581791"/>
                  </a:lnTo>
                  <a:lnTo>
                    <a:pt x="1122896" y="578191"/>
                  </a:lnTo>
                  <a:lnTo>
                    <a:pt x="1127543" y="572222"/>
                  </a:lnTo>
                  <a:lnTo>
                    <a:pt x="1129509" y="564917"/>
                  </a:lnTo>
                  <a:lnTo>
                    <a:pt x="1128555" y="557677"/>
                  </a:lnTo>
                  <a:lnTo>
                    <a:pt x="1124955" y="551322"/>
                  </a:lnTo>
                  <a:lnTo>
                    <a:pt x="1118951" y="546659"/>
                  </a:lnTo>
                  <a:lnTo>
                    <a:pt x="1111647" y="544693"/>
                  </a:lnTo>
                  <a:close/>
                </a:path>
                <a:path w="1368425" h="692785">
                  <a:moveTo>
                    <a:pt x="1179862" y="578735"/>
                  </a:moveTo>
                  <a:lnTo>
                    <a:pt x="1172622" y="579690"/>
                  </a:lnTo>
                  <a:lnTo>
                    <a:pt x="1166267" y="583289"/>
                  </a:lnTo>
                  <a:lnTo>
                    <a:pt x="1161621" y="589259"/>
                  </a:lnTo>
                  <a:lnTo>
                    <a:pt x="1159654" y="596564"/>
                  </a:lnTo>
                  <a:lnTo>
                    <a:pt x="1160609" y="603804"/>
                  </a:lnTo>
                  <a:lnTo>
                    <a:pt x="1164208" y="610158"/>
                  </a:lnTo>
                  <a:lnTo>
                    <a:pt x="1170178" y="614805"/>
                  </a:lnTo>
                  <a:lnTo>
                    <a:pt x="1177517" y="616788"/>
                  </a:lnTo>
                  <a:lnTo>
                    <a:pt x="1184757" y="615834"/>
                  </a:lnTo>
                  <a:lnTo>
                    <a:pt x="1191112" y="612235"/>
                  </a:lnTo>
                  <a:lnTo>
                    <a:pt x="1195758" y="606265"/>
                  </a:lnTo>
                  <a:lnTo>
                    <a:pt x="1197725" y="598960"/>
                  </a:lnTo>
                  <a:lnTo>
                    <a:pt x="1196770" y="591720"/>
                  </a:lnTo>
                  <a:lnTo>
                    <a:pt x="1193171" y="585366"/>
                  </a:lnTo>
                  <a:lnTo>
                    <a:pt x="1187167" y="580702"/>
                  </a:lnTo>
                  <a:lnTo>
                    <a:pt x="1179862" y="578735"/>
                  </a:lnTo>
                  <a:close/>
                </a:path>
                <a:path w="1368425" h="692785">
                  <a:moveTo>
                    <a:pt x="1291459" y="590169"/>
                  </a:moveTo>
                  <a:lnTo>
                    <a:pt x="1240419" y="692440"/>
                  </a:lnTo>
                  <a:lnTo>
                    <a:pt x="1368210" y="692345"/>
                  </a:lnTo>
                  <a:lnTo>
                    <a:pt x="1291459" y="590169"/>
                  </a:lnTo>
                  <a:close/>
                </a:path>
                <a:path w="1368425" h="692785">
                  <a:moveTo>
                    <a:pt x="1248078" y="612779"/>
                  </a:moveTo>
                  <a:lnTo>
                    <a:pt x="1240837" y="613733"/>
                  </a:lnTo>
                  <a:lnTo>
                    <a:pt x="1234483" y="617333"/>
                  </a:lnTo>
                  <a:lnTo>
                    <a:pt x="1229836" y="623303"/>
                  </a:lnTo>
                  <a:lnTo>
                    <a:pt x="1227870" y="630607"/>
                  </a:lnTo>
                  <a:lnTo>
                    <a:pt x="1228824" y="637848"/>
                  </a:lnTo>
                  <a:lnTo>
                    <a:pt x="1232424" y="644202"/>
                  </a:lnTo>
                  <a:lnTo>
                    <a:pt x="1238393" y="648849"/>
                  </a:lnTo>
                  <a:lnTo>
                    <a:pt x="1245732" y="650831"/>
                  </a:lnTo>
                  <a:lnTo>
                    <a:pt x="1252973" y="649877"/>
                  </a:lnTo>
                  <a:lnTo>
                    <a:pt x="1259327" y="646277"/>
                  </a:lnTo>
                  <a:lnTo>
                    <a:pt x="1263974" y="640308"/>
                  </a:lnTo>
                  <a:lnTo>
                    <a:pt x="1265940" y="633003"/>
                  </a:lnTo>
                  <a:lnTo>
                    <a:pt x="1264985" y="625763"/>
                  </a:lnTo>
                  <a:lnTo>
                    <a:pt x="1261386" y="619409"/>
                  </a:lnTo>
                  <a:lnTo>
                    <a:pt x="1255382" y="614745"/>
                  </a:lnTo>
                  <a:lnTo>
                    <a:pt x="1248078" y="612779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722" y="3584698"/>
              <a:ext cx="485749" cy="52146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676647"/>
              <a:ext cx="65370" cy="4054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8178" y="3581134"/>
              <a:ext cx="416869" cy="51330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972834" y="4677193"/>
              <a:ext cx="1177925" cy="317500"/>
            </a:xfrm>
            <a:custGeom>
              <a:avLst/>
              <a:gdLst/>
              <a:ahLst/>
              <a:cxnLst/>
              <a:rect l="l" t="t" r="r" b="b"/>
              <a:pathLst>
                <a:path w="1177925" h="317500">
                  <a:moveTo>
                    <a:pt x="230035" y="0"/>
                  </a:moveTo>
                  <a:lnTo>
                    <a:pt x="0" y="0"/>
                  </a:lnTo>
                  <a:lnTo>
                    <a:pt x="0" y="317169"/>
                  </a:lnTo>
                  <a:lnTo>
                    <a:pt x="230035" y="317169"/>
                  </a:lnTo>
                  <a:lnTo>
                    <a:pt x="230035" y="0"/>
                  </a:lnTo>
                  <a:close/>
                </a:path>
                <a:path w="1177925" h="317500">
                  <a:moveTo>
                    <a:pt x="1177696" y="0"/>
                  </a:moveTo>
                  <a:lnTo>
                    <a:pt x="947661" y="0"/>
                  </a:lnTo>
                  <a:lnTo>
                    <a:pt x="947661" y="317169"/>
                  </a:lnTo>
                  <a:lnTo>
                    <a:pt x="1177696" y="317169"/>
                  </a:lnTo>
                  <a:lnTo>
                    <a:pt x="1177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827807" y="4777070"/>
              <a:ext cx="1478915" cy="114300"/>
            </a:xfrm>
            <a:custGeom>
              <a:avLst/>
              <a:gdLst/>
              <a:ahLst/>
              <a:cxnLst/>
              <a:rect l="l" t="t" r="r" b="b"/>
              <a:pathLst>
                <a:path w="1478915" h="114300">
                  <a:moveTo>
                    <a:pt x="19307" y="19756"/>
                  </a:moveTo>
                  <a:lnTo>
                    <a:pt x="11872" y="21151"/>
                  </a:lnTo>
                  <a:lnTo>
                    <a:pt x="5762" y="25151"/>
                  </a:lnTo>
                  <a:lnTo>
                    <a:pt x="1597" y="31150"/>
                  </a:lnTo>
                  <a:lnTo>
                    <a:pt x="0" y="38544"/>
                  </a:lnTo>
                  <a:lnTo>
                    <a:pt x="1395" y="45979"/>
                  </a:lnTo>
                  <a:lnTo>
                    <a:pt x="5395" y="52089"/>
                  </a:lnTo>
                  <a:lnTo>
                    <a:pt x="11394" y="56254"/>
                  </a:lnTo>
                  <a:lnTo>
                    <a:pt x="18826" y="57852"/>
                  </a:lnTo>
                  <a:lnTo>
                    <a:pt x="26261" y="56456"/>
                  </a:lnTo>
                  <a:lnTo>
                    <a:pt x="32371" y="52457"/>
                  </a:lnTo>
                  <a:lnTo>
                    <a:pt x="36536" y="46458"/>
                  </a:lnTo>
                  <a:lnTo>
                    <a:pt x="38134" y="39063"/>
                  </a:lnTo>
                  <a:lnTo>
                    <a:pt x="36738" y="31629"/>
                  </a:lnTo>
                  <a:lnTo>
                    <a:pt x="32738" y="25519"/>
                  </a:lnTo>
                  <a:lnTo>
                    <a:pt x="26739" y="21354"/>
                  </a:lnTo>
                  <a:lnTo>
                    <a:pt x="19307" y="19756"/>
                  </a:lnTo>
                  <a:close/>
                </a:path>
                <a:path w="1478915" h="114300">
                  <a:moveTo>
                    <a:pt x="95538" y="20794"/>
                  </a:moveTo>
                  <a:lnTo>
                    <a:pt x="88103" y="22190"/>
                  </a:lnTo>
                  <a:lnTo>
                    <a:pt x="81993" y="26190"/>
                  </a:lnTo>
                  <a:lnTo>
                    <a:pt x="77828" y="32189"/>
                  </a:lnTo>
                  <a:lnTo>
                    <a:pt x="76230" y="39583"/>
                  </a:lnTo>
                  <a:lnTo>
                    <a:pt x="77626" y="47018"/>
                  </a:lnTo>
                  <a:lnTo>
                    <a:pt x="81626" y="53129"/>
                  </a:lnTo>
                  <a:lnTo>
                    <a:pt x="87625" y="57293"/>
                  </a:lnTo>
                  <a:lnTo>
                    <a:pt x="95018" y="58891"/>
                  </a:lnTo>
                  <a:lnTo>
                    <a:pt x="102492" y="57496"/>
                  </a:lnTo>
                  <a:lnTo>
                    <a:pt x="108602" y="53496"/>
                  </a:lnTo>
                  <a:lnTo>
                    <a:pt x="112766" y="47497"/>
                  </a:lnTo>
                  <a:lnTo>
                    <a:pt x="114364" y="40104"/>
                  </a:lnTo>
                  <a:lnTo>
                    <a:pt x="112969" y="32668"/>
                  </a:lnTo>
                  <a:lnTo>
                    <a:pt x="108969" y="26558"/>
                  </a:lnTo>
                  <a:lnTo>
                    <a:pt x="102970" y="22394"/>
                  </a:lnTo>
                  <a:lnTo>
                    <a:pt x="95538" y="20794"/>
                  </a:lnTo>
                  <a:close/>
                </a:path>
                <a:path w="1478915" h="114300">
                  <a:moveTo>
                    <a:pt x="171770" y="21835"/>
                  </a:moveTo>
                  <a:lnTo>
                    <a:pt x="164334" y="23230"/>
                  </a:lnTo>
                  <a:lnTo>
                    <a:pt x="158224" y="27230"/>
                  </a:lnTo>
                  <a:lnTo>
                    <a:pt x="154060" y="33229"/>
                  </a:lnTo>
                  <a:lnTo>
                    <a:pt x="152462" y="40623"/>
                  </a:lnTo>
                  <a:lnTo>
                    <a:pt x="153857" y="48058"/>
                  </a:lnTo>
                  <a:lnTo>
                    <a:pt x="157857" y="54168"/>
                  </a:lnTo>
                  <a:lnTo>
                    <a:pt x="163856" y="58333"/>
                  </a:lnTo>
                  <a:lnTo>
                    <a:pt x="171288" y="59931"/>
                  </a:lnTo>
                  <a:lnTo>
                    <a:pt x="178723" y="58535"/>
                  </a:lnTo>
                  <a:lnTo>
                    <a:pt x="184833" y="54536"/>
                  </a:lnTo>
                  <a:lnTo>
                    <a:pt x="188998" y="48537"/>
                  </a:lnTo>
                  <a:lnTo>
                    <a:pt x="190596" y="41142"/>
                  </a:lnTo>
                  <a:lnTo>
                    <a:pt x="189200" y="33708"/>
                  </a:lnTo>
                  <a:lnTo>
                    <a:pt x="185200" y="27598"/>
                  </a:lnTo>
                  <a:lnTo>
                    <a:pt x="179201" y="23433"/>
                  </a:lnTo>
                  <a:lnTo>
                    <a:pt x="171770" y="21835"/>
                  </a:lnTo>
                  <a:close/>
                </a:path>
                <a:path w="1478915" h="114300">
                  <a:moveTo>
                    <a:pt x="248000" y="22873"/>
                  </a:moveTo>
                  <a:lnTo>
                    <a:pt x="240565" y="24269"/>
                  </a:lnTo>
                  <a:lnTo>
                    <a:pt x="234455" y="28269"/>
                  </a:lnTo>
                  <a:lnTo>
                    <a:pt x="230290" y="34268"/>
                  </a:lnTo>
                  <a:lnTo>
                    <a:pt x="228692" y="41662"/>
                  </a:lnTo>
                  <a:lnTo>
                    <a:pt x="230088" y="49097"/>
                  </a:lnTo>
                  <a:lnTo>
                    <a:pt x="234088" y="55207"/>
                  </a:lnTo>
                  <a:lnTo>
                    <a:pt x="240087" y="59372"/>
                  </a:lnTo>
                  <a:lnTo>
                    <a:pt x="247481" y="60970"/>
                  </a:lnTo>
                  <a:lnTo>
                    <a:pt x="254954" y="59575"/>
                  </a:lnTo>
                  <a:lnTo>
                    <a:pt x="261064" y="55575"/>
                  </a:lnTo>
                  <a:lnTo>
                    <a:pt x="265229" y="49576"/>
                  </a:lnTo>
                  <a:lnTo>
                    <a:pt x="266826" y="42183"/>
                  </a:lnTo>
                  <a:lnTo>
                    <a:pt x="265431" y="34747"/>
                  </a:lnTo>
                  <a:lnTo>
                    <a:pt x="261431" y="28637"/>
                  </a:lnTo>
                  <a:lnTo>
                    <a:pt x="255432" y="24472"/>
                  </a:lnTo>
                  <a:lnTo>
                    <a:pt x="248000" y="22873"/>
                  </a:lnTo>
                  <a:close/>
                </a:path>
                <a:path w="1478915" h="114300">
                  <a:moveTo>
                    <a:pt x="324232" y="23914"/>
                  </a:moveTo>
                  <a:lnTo>
                    <a:pt x="316796" y="25309"/>
                  </a:lnTo>
                  <a:lnTo>
                    <a:pt x="310686" y="29309"/>
                  </a:lnTo>
                  <a:lnTo>
                    <a:pt x="306521" y="35308"/>
                  </a:lnTo>
                  <a:lnTo>
                    <a:pt x="304923" y="42702"/>
                  </a:lnTo>
                  <a:lnTo>
                    <a:pt x="306319" y="50137"/>
                  </a:lnTo>
                  <a:lnTo>
                    <a:pt x="310318" y="56247"/>
                  </a:lnTo>
                  <a:lnTo>
                    <a:pt x="316317" y="60412"/>
                  </a:lnTo>
                  <a:lnTo>
                    <a:pt x="323749" y="62010"/>
                  </a:lnTo>
                  <a:lnTo>
                    <a:pt x="331184" y="60614"/>
                  </a:lnTo>
                  <a:lnTo>
                    <a:pt x="337295" y="56615"/>
                  </a:lnTo>
                  <a:lnTo>
                    <a:pt x="341460" y="50616"/>
                  </a:lnTo>
                  <a:lnTo>
                    <a:pt x="343058" y="43221"/>
                  </a:lnTo>
                  <a:lnTo>
                    <a:pt x="341662" y="35787"/>
                  </a:lnTo>
                  <a:lnTo>
                    <a:pt x="337663" y="29677"/>
                  </a:lnTo>
                  <a:lnTo>
                    <a:pt x="331664" y="25512"/>
                  </a:lnTo>
                  <a:lnTo>
                    <a:pt x="324232" y="23914"/>
                  </a:lnTo>
                  <a:close/>
                </a:path>
                <a:path w="1478915" h="114300">
                  <a:moveTo>
                    <a:pt x="400462" y="24952"/>
                  </a:moveTo>
                  <a:lnTo>
                    <a:pt x="393027" y="26348"/>
                  </a:lnTo>
                  <a:lnTo>
                    <a:pt x="386917" y="30348"/>
                  </a:lnTo>
                  <a:lnTo>
                    <a:pt x="382752" y="36347"/>
                  </a:lnTo>
                  <a:lnTo>
                    <a:pt x="381154" y="43741"/>
                  </a:lnTo>
                  <a:lnTo>
                    <a:pt x="382550" y="51175"/>
                  </a:lnTo>
                  <a:lnTo>
                    <a:pt x="386550" y="57286"/>
                  </a:lnTo>
                  <a:lnTo>
                    <a:pt x="392549" y="61451"/>
                  </a:lnTo>
                  <a:lnTo>
                    <a:pt x="399943" y="63049"/>
                  </a:lnTo>
                  <a:lnTo>
                    <a:pt x="407415" y="61654"/>
                  </a:lnTo>
                  <a:lnTo>
                    <a:pt x="413526" y="57654"/>
                  </a:lnTo>
                  <a:lnTo>
                    <a:pt x="417691" y="51655"/>
                  </a:lnTo>
                  <a:lnTo>
                    <a:pt x="419289" y="44262"/>
                  </a:lnTo>
                  <a:lnTo>
                    <a:pt x="417893" y="36826"/>
                  </a:lnTo>
                  <a:lnTo>
                    <a:pt x="413893" y="30716"/>
                  </a:lnTo>
                  <a:lnTo>
                    <a:pt x="407894" y="26551"/>
                  </a:lnTo>
                  <a:lnTo>
                    <a:pt x="400462" y="24952"/>
                  </a:lnTo>
                  <a:close/>
                </a:path>
                <a:path w="1478915" h="114300">
                  <a:moveTo>
                    <a:pt x="476693" y="25991"/>
                  </a:moveTo>
                  <a:lnTo>
                    <a:pt x="469258" y="27387"/>
                  </a:lnTo>
                  <a:lnTo>
                    <a:pt x="463148" y="31387"/>
                  </a:lnTo>
                  <a:lnTo>
                    <a:pt x="458983" y="37386"/>
                  </a:lnTo>
                  <a:lnTo>
                    <a:pt x="457385" y="44780"/>
                  </a:lnTo>
                  <a:lnTo>
                    <a:pt x="458781" y="52215"/>
                  </a:lnTo>
                  <a:lnTo>
                    <a:pt x="462781" y="58326"/>
                  </a:lnTo>
                  <a:lnTo>
                    <a:pt x="468780" y="62491"/>
                  </a:lnTo>
                  <a:lnTo>
                    <a:pt x="476211" y="64089"/>
                  </a:lnTo>
                  <a:lnTo>
                    <a:pt x="483646" y="62693"/>
                  </a:lnTo>
                  <a:lnTo>
                    <a:pt x="489757" y="58693"/>
                  </a:lnTo>
                  <a:lnTo>
                    <a:pt x="493921" y="52694"/>
                  </a:lnTo>
                  <a:lnTo>
                    <a:pt x="495519" y="45300"/>
                  </a:lnTo>
                  <a:lnTo>
                    <a:pt x="494124" y="37865"/>
                  </a:lnTo>
                  <a:lnTo>
                    <a:pt x="490124" y="31755"/>
                  </a:lnTo>
                  <a:lnTo>
                    <a:pt x="484125" y="27591"/>
                  </a:lnTo>
                  <a:lnTo>
                    <a:pt x="476693" y="25991"/>
                  </a:lnTo>
                  <a:close/>
                </a:path>
                <a:path w="1478915" h="114300">
                  <a:moveTo>
                    <a:pt x="552924" y="27031"/>
                  </a:moveTo>
                  <a:lnTo>
                    <a:pt x="545489" y="28427"/>
                  </a:lnTo>
                  <a:lnTo>
                    <a:pt x="539379" y="32427"/>
                  </a:lnTo>
                  <a:lnTo>
                    <a:pt x="535215" y="38426"/>
                  </a:lnTo>
                  <a:lnTo>
                    <a:pt x="533617" y="45820"/>
                  </a:lnTo>
                  <a:lnTo>
                    <a:pt x="535012" y="53254"/>
                  </a:lnTo>
                  <a:lnTo>
                    <a:pt x="539012" y="59365"/>
                  </a:lnTo>
                  <a:lnTo>
                    <a:pt x="545011" y="63530"/>
                  </a:lnTo>
                  <a:lnTo>
                    <a:pt x="552443" y="65128"/>
                  </a:lnTo>
                  <a:lnTo>
                    <a:pt x="559878" y="63732"/>
                  </a:lnTo>
                  <a:lnTo>
                    <a:pt x="565988" y="59733"/>
                  </a:lnTo>
                  <a:lnTo>
                    <a:pt x="570153" y="53734"/>
                  </a:lnTo>
                  <a:lnTo>
                    <a:pt x="571751" y="46339"/>
                  </a:lnTo>
                  <a:lnTo>
                    <a:pt x="570355" y="38905"/>
                  </a:lnTo>
                  <a:lnTo>
                    <a:pt x="566355" y="32794"/>
                  </a:lnTo>
                  <a:lnTo>
                    <a:pt x="560356" y="28630"/>
                  </a:lnTo>
                  <a:lnTo>
                    <a:pt x="552924" y="27031"/>
                  </a:lnTo>
                  <a:close/>
                </a:path>
                <a:path w="1478915" h="114300">
                  <a:moveTo>
                    <a:pt x="629155" y="28070"/>
                  </a:moveTo>
                  <a:lnTo>
                    <a:pt x="621720" y="29466"/>
                  </a:lnTo>
                  <a:lnTo>
                    <a:pt x="615610" y="33466"/>
                  </a:lnTo>
                  <a:lnTo>
                    <a:pt x="611445" y="39465"/>
                  </a:lnTo>
                  <a:lnTo>
                    <a:pt x="609847" y="46859"/>
                  </a:lnTo>
                  <a:lnTo>
                    <a:pt x="611243" y="54294"/>
                  </a:lnTo>
                  <a:lnTo>
                    <a:pt x="615243" y="60405"/>
                  </a:lnTo>
                  <a:lnTo>
                    <a:pt x="621242" y="64569"/>
                  </a:lnTo>
                  <a:lnTo>
                    <a:pt x="628636" y="66167"/>
                  </a:lnTo>
                  <a:lnTo>
                    <a:pt x="636109" y="64772"/>
                  </a:lnTo>
                  <a:lnTo>
                    <a:pt x="642219" y="60772"/>
                  </a:lnTo>
                  <a:lnTo>
                    <a:pt x="646384" y="54773"/>
                  </a:lnTo>
                  <a:lnTo>
                    <a:pt x="647981" y="47379"/>
                  </a:lnTo>
                  <a:lnTo>
                    <a:pt x="646586" y="39944"/>
                  </a:lnTo>
                  <a:lnTo>
                    <a:pt x="642586" y="33834"/>
                  </a:lnTo>
                  <a:lnTo>
                    <a:pt x="636587" y="29669"/>
                  </a:lnTo>
                  <a:lnTo>
                    <a:pt x="629155" y="28070"/>
                  </a:lnTo>
                  <a:close/>
                </a:path>
                <a:path w="1478915" h="114300">
                  <a:moveTo>
                    <a:pt x="705387" y="29110"/>
                  </a:moveTo>
                  <a:lnTo>
                    <a:pt x="697951" y="30506"/>
                  </a:lnTo>
                  <a:lnTo>
                    <a:pt x="691841" y="34506"/>
                  </a:lnTo>
                  <a:lnTo>
                    <a:pt x="687676" y="40505"/>
                  </a:lnTo>
                  <a:lnTo>
                    <a:pt x="686079" y="47899"/>
                  </a:lnTo>
                  <a:lnTo>
                    <a:pt x="687475" y="55333"/>
                  </a:lnTo>
                  <a:lnTo>
                    <a:pt x="691474" y="61444"/>
                  </a:lnTo>
                  <a:lnTo>
                    <a:pt x="697473" y="65609"/>
                  </a:lnTo>
                  <a:lnTo>
                    <a:pt x="704905" y="67207"/>
                  </a:lnTo>
                  <a:lnTo>
                    <a:pt x="712340" y="65811"/>
                  </a:lnTo>
                  <a:lnTo>
                    <a:pt x="718450" y="61812"/>
                  </a:lnTo>
                  <a:lnTo>
                    <a:pt x="722615" y="55813"/>
                  </a:lnTo>
                  <a:lnTo>
                    <a:pt x="724213" y="48418"/>
                  </a:lnTo>
                  <a:lnTo>
                    <a:pt x="722817" y="40984"/>
                  </a:lnTo>
                  <a:lnTo>
                    <a:pt x="718818" y="34873"/>
                  </a:lnTo>
                  <a:lnTo>
                    <a:pt x="712819" y="30709"/>
                  </a:lnTo>
                  <a:lnTo>
                    <a:pt x="705387" y="29110"/>
                  </a:lnTo>
                  <a:close/>
                </a:path>
                <a:path w="1478915" h="114300">
                  <a:moveTo>
                    <a:pt x="781617" y="30149"/>
                  </a:moveTo>
                  <a:lnTo>
                    <a:pt x="774182" y="31545"/>
                  </a:lnTo>
                  <a:lnTo>
                    <a:pt x="768072" y="35545"/>
                  </a:lnTo>
                  <a:lnTo>
                    <a:pt x="763907" y="41544"/>
                  </a:lnTo>
                  <a:lnTo>
                    <a:pt x="762309" y="48938"/>
                  </a:lnTo>
                  <a:lnTo>
                    <a:pt x="763705" y="56373"/>
                  </a:lnTo>
                  <a:lnTo>
                    <a:pt x="767705" y="62483"/>
                  </a:lnTo>
                  <a:lnTo>
                    <a:pt x="773704" y="66648"/>
                  </a:lnTo>
                  <a:lnTo>
                    <a:pt x="781098" y="68245"/>
                  </a:lnTo>
                  <a:lnTo>
                    <a:pt x="788571" y="66851"/>
                  </a:lnTo>
                  <a:lnTo>
                    <a:pt x="794681" y="62851"/>
                  </a:lnTo>
                  <a:lnTo>
                    <a:pt x="798846" y="56852"/>
                  </a:lnTo>
                  <a:lnTo>
                    <a:pt x="800444" y="49457"/>
                  </a:lnTo>
                  <a:lnTo>
                    <a:pt x="799048" y="42023"/>
                  </a:lnTo>
                  <a:lnTo>
                    <a:pt x="795049" y="35912"/>
                  </a:lnTo>
                  <a:lnTo>
                    <a:pt x="789050" y="31747"/>
                  </a:lnTo>
                  <a:lnTo>
                    <a:pt x="781617" y="30149"/>
                  </a:lnTo>
                  <a:close/>
                </a:path>
                <a:path w="1478915" h="114300">
                  <a:moveTo>
                    <a:pt x="857848" y="31188"/>
                  </a:moveTo>
                  <a:lnTo>
                    <a:pt x="850413" y="32585"/>
                  </a:lnTo>
                  <a:lnTo>
                    <a:pt x="844303" y="36584"/>
                  </a:lnTo>
                  <a:lnTo>
                    <a:pt x="840138" y="42584"/>
                  </a:lnTo>
                  <a:lnTo>
                    <a:pt x="838540" y="49978"/>
                  </a:lnTo>
                  <a:lnTo>
                    <a:pt x="839936" y="57412"/>
                  </a:lnTo>
                  <a:lnTo>
                    <a:pt x="843936" y="63523"/>
                  </a:lnTo>
                  <a:lnTo>
                    <a:pt x="849935" y="67688"/>
                  </a:lnTo>
                  <a:lnTo>
                    <a:pt x="857368" y="69286"/>
                  </a:lnTo>
                  <a:lnTo>
                    <a:pt x="864802" y="67890"/>
                  </a:lnTo>
                  <a:lnTo>
                    <a:pt x="870912" y="63890"/>
                  </a:lnTo>
                  <a:lnTo>
                    <a:pt x="875077" y="57891"/>
                  </a:lnTo>
                  <a:lnTo>
                    <a:pt x="876675" y="50497"/>
                  </a:lnTo>
                  <a:lnTo>
                    <a:pt x="875280" y="43062"/>
                  </a:lnTo>
                  <a:lnTo>
                    <a:pt x="871280" y="36952"/>
                  </a:lnTo>
                  <a:lnTo>
                    <a:pt x="865280" y="32787"/>
                  </a:lnTo>
                  <a:lnTo>
                    <a:pt x="857848" y="31188"/>
                  </a:lnTo>
                  <a:close/>
                </a:path>
                <a:path w="1478915" h="114300">
                  <a:moveTo>
                    <a:pt x="934079" y="32228"/>
                  </a:moveTo>
                  <a:lnTo>
                    <a:pt x="926644" y="33624"/>
                  </a:lnTo>
                  <a:lnTo>
                    <a:pt x="920534" y="37624"/>
                  </a:lnTo>
                  <a:lnTo>
                    <a:pt x="916370" y="43623"/>
                  </a:lnTo>
                  <a:lnTo>
                    <a:pt x="914772" y="51017"/>
                  </a:lnTo>
                  <a:lnTo>
                    <a:pt x="916167" y="58452"/>
                  </a:lnTo>
                  <a:lnTo>
                    <a:pt x="920167" y="64562"/>
                  </a:lnTo>
                  <a:lnTo>
                    <a:pt x="926166" y="68727"/>
                  </a:lnTo>
                  <a:lnTo>
                    <a:pt x="933598" y="70324"/>
                  </a:lnTo>
                  <a:lnTo>
                    <a:pt x="941033" y="68929"/>
                  </a:lnTo>
                  <a:lnTo>
                    <a:pt x="947143" y="64929"/>
                  </a:lnTo>
                  <a:lnTo>
                    <a:pt x="951308" y="58930"/>
                  </a:lnTo>
                  <a:lnTo>
                    <a:pt x="952906" y="51536"/>
                  </a:lnTo>
                  <a:lnTo>
                    <a:pt x="951510" y="44102"/>
                  </a:lnTo>
                  <a:lnTo>
                    <a:pt x="947510" y="37991"/>
                  </a:lnTo>
                  <a:lnTo>
                    <a:pt x="941511" y="33826"/>
                  </a:lnTo>
                  <a:lnTo>
                    <a:pt x="934079" y="32228"/>
                  </a:lnTo>
                  <a:close/>
                </a:path>
                <a:path w="1478915" h="114300">
                  <a:moveTo>
                    <a:pt x="1010310" y="33267"/>
                  </a:moveTo>
                  <a:lnTo>
                    <a:pt x="1002875" y="34663"/>
                  </a:lnTo>
                  <a:lnTo>
                    <a:pt x="996765" y="38663"/>
                  </a:lnTo>
                  <a:lnTo>
                    <a:pt x="992600" y="44662"/>
                  </a:lnTo>
                  <a:lnTo>
                    <a:pt x="991002" y="52057"/>
                  </a:lnTo>
                  <a:lnTo>
                    <a:pt x="992398" y="59491"/>
                  </a:lnTo>
                  <a:lnTo>
                    <a:pt x="996398" y="65602"/>
                  </a:lnTo>
                  <a:lnTo>
                    <a:pt x="1002397" y="69767"/>
                  </a:lnTo>
                  <a:lnTo>
                    <a:pt x="1009830" y="71365"/>
                  </a:lnTo>
                  <a:lnTo>
                    <a:pt x="1017264" y="69969"/>
                  </a:lnTo>
                  <a:lnTo>
                    <a:pt x="1023375" y="65969"/>
                  </a:lnTo>
                  <a:lnTo>
                    <a:pt x="1027540" y="59970"/>
                  </a:lnTo>
                  <a:lnTo>
                    <a:pt x="1029138" y="52576"/>
                  </a:lnTo>
                  <a:lnTo>
                    <a:pt x="1027741" y="45141"/>
                  </a:lnTo>
                  <a:lnTo>
                    <a:pt x="1023741" y="39031"/>
                  </a:lnTo>
                  <a:lnTo>
                    <a:pt x="1017742" y="34866"/>
                  </a:lnTo>
                  <a:lnTo>
                    <a:pt x="1010310" y="33267"/>
                  </a:lnTo>
                  <a:close/>
                </a:path>
                <a:path w="1478915" h="114300">
                  <a:moveTo>
                    <a:pt x="1086542" y="34307"/>
                  </a:moveTo>
                  <a:lnTo>
                    <a:pt x="1079107" y="35703"/>
                  </a:lnTo>
                  <a:lnTo>
                    <a:pt x="1072996" y="39702"/>
                  </a:lnTo>
                  <a:lnTo>
                    <a:pt x="1068832" y="45701"/>
                  </a:lnTo>
                  <a:lnTo>
                    <a:pt x="1067234" y="53096"/>
                  </a:lnTo>
                  <a:lnTo>
                    <a:pt x="1068630" y="60530"/>
                  </a:lnTo>
                  <a:lnTo>
                    <a:pt x="1072629" y="66641"/>
                  </a:lnTo>
                  <a:lnTo>
                    <a:pt x="1078628" y="70805"/>
                  </a:lnTo>
                  <a:lnTo>
                    <a:pt x="1086060" y="72403"/>
                  </a:lnTo>
                  <a:lnTo>
                    <a:pt x="1093495" y="71008"/>
                  </a:lnTo>
                  <a:lnTo>
                    <a:pt x="1099606" y="67008"/>
                  </a:lnTo>
                  <a:lnTo>
                    <a:pt x="1103770" y="61009"/>
                  </a:lnTo>
                  <a:lnTo>
                    <a:pt x="1105368" y="53615"/>
                  </a:lnTo>
                  <a:lnTo>
                    <a:pt x="1103972" y="46181"/>
                  </a:lnTo>
                  <a:lnTo>
                    <a:pt x="1099973" y="40070"/>
                  </a:lnTo>
                  <a:lnTo>
                    <a:pt x="1093973" y="35905"/>
                  </a:lnTo>
                  <a:lnTo>
                    <a:pt x="1086542" y="34307"/>
                  </a:lnTo>
                  <a:close/>
                </a:path>
                <a:path w="1478915" h="114300">
                  <a:moveTo>
                    <a:pt x="1162772" y="35346"/>
                  </a:moveTo>
                  <a:lnTo>
                    <a:pt x="1155338" y="36742"/>
                  </a:lnTo>
                  <a:lnTo>
                    <a:pt x="1149227" y="40742"/>
                  </a:lnTo>
                  <a:lnTo>
                    <a:pt x="1145062" y="46741"/>
                  </a:lnTo>
                  <a:lnTo>
                    <a:pt x="1143464" y="54135"/>
                  </a:lnTo>
                  <a:lnTo>
                    <a:pt x="1144860" y="61570"/>
                  </a:lnTo>
                  <a:lnTo>
                    <a:pt x="1148860" y="67680"/>
                  </a:lnTo>
                  <a:lnTo>
                    <a:pt x="1154859" y="71844"/>
                  </a:lnTo>
                  <a:lnTo>
                    <a:pt x="1162253" y="73442"/>
                  </a:lnTo>
                  <a:lnTo>
                    <a:pt x="1169726" y="72048"/>
                  </a:lnTo>
                  <a:lnTo>
                    <a:pt x="1175837" y="68048"/>
                  </a:lnTo>
                  <a:lnTo>
                    <a:pt x="1180001" y="62049"/>
                  </a:lnTo>
                  <a:lnTo>
                    <a:pt x="1181599" y="54655"/>
                  </a:lnTo>
                  <a:lnTo>
                    <a:pt x="1180203" y="47220"/>
                  </a:lnTo>
                  <a:lnTo>
                    <a:pt x="1176203" y="41109"/>
                  </a:lnTo>
                  <a:lnTo>
                    <a:pt x="1170205" y="36945"/>
                  </a:lnTo>
                  <a:lnTo>
                    <a:pt x="1162772" y="35346"/>
                  </a:lnTo>
                  <a:close/>
                </a:path>
                <a:path w="1478915" h="114300">
                  <a:moveTo>
                    <a:pt x="1239004" y="36386"/>
                  </a:moveTo>
                  <a:lnTo>
                    <a:pt x="1231569" y="37782"/>
                  </a:lnTo>
                  <a:lnTo>
                    <a:pt x="1225458" y="41781"/>
                  </a:lnTo>
                  <a:lnTo>
                    <a:pt x="1221293" y="47780"/>
                  </a:lnTo>
                  <a:lnTo>
                    <a:pt x="1219696" y="55175"/>
                  </a:lnTo>
                  <a:lnTo>
                    <a:pt x="1221092" y="62609"/>
                  </a:lnTo>
                  <a:lnTo>
                    <a:pt x="1225091" y="68720"/>
                  </a:lnTo>
                  <a:lnTo>
                    <a:pt x="1231090" y="72884"/>
                  </a:lnTo>
                  <a:lnTo>
                    <a:pt x="1238523" y="74482"/>
                  </a:lnTo>
                  <a:lnTo>
                    <a:pt x="1245957" y="73087"/>
                  </a:lnTo>
                  <a:lnTo>
                    <a:pt x="1252067" y="69087"/>
                  </a:lnTo>
                  <a:lnTo>
                    <a:pt x="1256232" y="63088"/>
                  </a:lnTo>
                  <a:lnTo>
                    <a:pt x="1257830" y="55694"/>
                  </a:lnTo>
                  <a:lnTo>
                    <a:pt x="1256435" y="48259"/>
                  </a:lnTo>
                  <a:lnTo>
                    <a:pt x="1252435" y="42149"/>
                  </a:lnTo>
                  <a:lnTo>
                    <a:pt x="1246436" y="37984"/>
                  </a:lnTo>
                  <a:lnTo>
                    <a:pt x="1239004" y="36386"/>
                  </a:lnTo>
                  <a:close/>
                </a:path>
                <a:path w="1478915" h="114300">
                  <a:moveTo>
                    <a:pt x="1315234" y="37425"/>
                  </a:moveTo>
                  <a:lnTo>
                    <a:pt x="1307799" y="38821"/>
                  </a:lnTo>
                  <a:lnTo>
                    <a:pt x="1301689" y="42821"/>
                  </a:lnTo>
                  <a:lnTo>
                    <a:pt x="1297524" y="48820"/>
                  </a:lnTo>
                  <a:lnTo>
                    <a:pt x="1295927" y="56214"/>
                  </a:lnTo>
                  <a:lnTo>
                    <a:pt x="1297322" y="63649"/>
                  </a:lnTo>
                  <a:lnTo>
                    <a:pt x="1301322" y="69759"/>
                  </a:lnTo>
                  <a:lnTo>
                    <a:pt x="1307321" y="73923"/>
                  </a:lnTo>
                  <a:lnTo>
                    <a:pt x="1314715" y="75521"/>
                  </a:lnTo>
                  <a:lnTo>
                    <a:pt x="1322188" y="74126"/>
                  </a:lnTo>
                  <a:lnTo>
                    <a:pt x="1328298" y="70126"/>
                  </a:lnTo>
                  <a:lnTo>
                    <a:pt x="1332463" y="64127"/>
                  </a:lnTo>
                  <a:lnTo>
                    <a:pt x="1334061" y="56733"/>
                  </a:lnTo>
                  <a:lnTo>
                    <a:pt x="1332665" y="49298"/>
                  </a:lnTo>
                  <a:lnTo>
                    <a:pt x="1328666" y="43188"/>
                  </a:lnTo>
                  <a:lnTo>
                    <a:pt x="1322667" y="39023"/>
                  </a:lnTo>
                  <a:lnTo>
                    <a:pt x="1315234" y="37425"/>
                  </a:lnTo>
                  <a:close/>
                </a:path>
                <a:path w="1478915" h="114300">
                  <a:moveTo>
                    <a:pt x="1364969" y="0"/>
                  </a:moveTo>
                  <a:lnTo>
                    <a:pt x="1363411" y="114289"/>
                  </a:lnTo>
                  <a:lnTo>
                    <a:pt x="1478479" y="58703"/>
                  </a:lnTo>
                  <a:lnTo>
                    <a:pt x="1364969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976097" y="3419550"/>
              <a:ext cx="1191260" cy="589280"/>
            </a:xfrm>
            <a:custGeom>
              <a:avLst/>
              <a:gdLst/>
              <a:ahLst/>
              <a:cxnLst/>
              <a:rect l="l" t="t" r="r" b="b"/>
              <a:pathLst>
                <a:path w="1191259" h="589279">
                  <a:moveTo>
                    <a:pt x="230035" y="0"/>
                  </a:moveTo>
                  <a:lnTo>
                    <a:pt x="0" y="0"/>
                  </a:lnTo>
                  <a:lnTo>
                    <a:pt x="0" y="317157"/>
                  </a:lnTo>
                  <a:lnTo>
                    <a:pt x="230035" y="317157"/>
                  </a:lnTo>
                  <a:lnTo>
                    <a:pt x="230035" y="0"/>
                  </a:lnTo>
                  <a:close/>
                </a:path>
                <a:path w="1191259" h="589279">
                  <a:moveTo>
                    <a:pt x="1191234" y="272097"/>
                  </a:moveTo>
                  <a:lnTo>
                    <a:pt x="961199" y="272097"/>
                  </a:lnTo>
                  <a:lnTo>
                    <a:pt x="961199" y="589254"/>
                  </a:lnTo>
                  <a:lnTo>
                    <a:pt x="1191234" y="589254"/>
                  </a:lnTo>
                  <a:lnTo>
                    <a:pt x="1191234" y="272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883502" y="3450060"/>
              <a:ext cx="1463040" cy="501650"/>
            </a:xfrm>
            <a:custGeom>
              <a:avLst/>
              <a:gdLst/>
              <a:ahLst/>
              <a:cxnLst/>
              <a:rect l="l" t="t" r="r" b="b"/>
              <a:pathLst>
                <a:path w="1463040" h="501650">
                  <a:moveTo>
                    <a:pt x="17270" y="0"/>
                  </a:moveTo>
                  <a:lnTo>
                    <a:pt x="10258" y="2040"/>
                  </a:lnTo>
                  <a:lnTo>
                    <a:pt x="4523" y="6562"/>
                  </a:lnTo>
                  <a:lnTo>
                    <a:pt x="836" y="13167"/>
                  </a:lnTo>
                  <a:lnTo>
                    <a:pt x="0" y="20685"/>
                  </a:lnTo>
                  <a:lnTo>
                    <a:pt x="2040" y="27697"/>
                  </a:lnTo>
                  <a:lnTo>
                    <a:pt x="6561" y="33432"/>
                  </a:lnTo>
                  <a:lnTo>
                    <a:pt x="13166" y="37120"/>
                  </a:lnTo>
                  <a:lnTo>
                    <a:pt x="20721" y="37968"/>
                  </a:lnTo>
                  <a:lnTo>
                    <a:pt x="27733" y="35927"/>
                  </a:lnTo>
                  <a:lnTo>
                    <a:pt x="33468" y="31405"/>
                  </a:lnTo>
                  <a:lnTo>
                    <a:pt x="37155" y="24800"/>
                  </a:lnTo>
                  <a:lnTo>
                    <a:pt x="37991" y="17282"/>
                  </a:lnTo>
                  <a:lnTo>
                    <a:pt x="35951" y="10270"/>
                  </a:lnTo>
                  <a:lnTo>
                    <a:pt x="31429" y="4535"/>
                  </a:lnTo>
                  <a:lnTo>
                    <a:pt x="24788" y="836"/>
                  </a:lnTo>
                  <a:lnTo>
                    <a:pt x="17270" y="0"/>
                  </a:lnTo>
                  <a:close/>
                </a:path>
                <a:path w="1463040" h="501650">
                  <a:moveTo>
                    <a:pt x="89876" y="23255"/>
                  </a:moveTo>
                  <a:lnTo>
                    <a:pt x="82863" y="25296"/>
                  </a:lnTo>
                  <a:lnTo>
                    <a:pt x="77128" y="29817"/>
                  </a:lnTo>
                  <a:lnTo>
                    <a:pt x="73440" y="36422"/>
                  </a:lnTo>
                  <a:lnTo>
                    <a:pt x="72603" y="43940"/>
                  </a:lnTo>
                  <a:lnTo>
                    <a:pt x="74644" y="50952"/>
                  </a:lnTo>
                  <a:lnTo>
                    <a:pt x="79165" y="56687"/>
                  </a:lnTo>
                  <a:lnTo>
                    <a:pt x="85770" y="60375"/>
                  </a:lnTo>
                  <a:lnTo>
                    <a:pt x="93325" y="61224"/>
                  </a:lnTo>
                  <a:lnTo>
                    <a:pt x="100337" y="59183"/>
                  </a:lnTo>
                  <a:lnTo>
                    <a:pt x="106072" y="54662"/>
                  </a:lnTo>
                  <a:lnTo>
                    <a:pt x="109760" y="48057"/>
                  </a:lnTo>
                  <a:lnTo>
                    <a:pt x="110596" y="40539"/>
                  </a:lnTo>
                  <a:lnTo>
                    <a:pt x="108556" y="33527"/>
                  </a:lnTo>
                  <a:lnTo>
                    <a:pt x="104035" y="27791"/>
                  </a:lnTo>
                  <a:lnTo>
                    <a:pt x="97394" y="24091"/>
                  </a:lnTo>
                  <a:lnTo>
                    <a:pt x="89876" y="23255"/>
                  </a:lnTo>
                  <a:close/>
                </a:path>
                <a:path w="1463040" h="501650">
                  <a:moveTo>
                    <a:pt x="162479" y="46511"/>
                  </a:moveTo>
                  <a:lnTo>
                    <a:pt x="155467" y="48552"/>
                  </a:lnTo>
                  <a:lnTo>
                    <a:pt x="149731" y="53073"/>
                  </a:lnTo>
                  <a:lnTo>
                    <a:pt x="146044" y="59678"/>
                  </a:lnTo>
                  <a:lnTo>
                    <a:pt x="145208" y="67197"/>
                  </a:lnTo>
                  <a:lnTo>
                    <a:pt x="147248" y="74209"/>
                  </a:lnTo>
                  <a:lnTo>
                    <a:pt x="151770" y="79944"/>
                  </a:lnTo>
                  <a:lnTo>
                    <a:pt x="158375" y="83631"/>
                  </a:lnTo>
                  <a:lnTo>
                    <a:pt x="165930" y="84479"/>
                  </a:lnTo>
                  <a:lnTo>
                    <a:pt x="172942" y="82438"/>
                  </a:lnTo>
                  <a:lnTo>
                    <a:pt x="178677" y="77917"/>
                  </a:lnTo>
                  <a:lnTo>
                    <a:pt x="182364" y="71312"/>
                  </a:lnTo>
                  <a:lnTo>
                    <a:pt x="183201" y="63794"/>
                  </a:lnTo>
                  <a:lnTo>
                    <a:pt x="181160" y="56781"/>
                  </a:lnTo>
                  <a:lnTo>
                    <a:pt x="176639" y="51046"/>
                  </a:lnTo>
                  <a:lnTo>
                    <a:pt x="169997" y="47347"/>
                  </a:lnTo>
                  <a:lnTo>
                    <a:pt x="162479" y="46511"/>
                  </a:lnTo>
                  <a:close/>
                </a:path>
                <a:path w="1463040" h="501650">
                  <a:moveTo>
                    <a:pt x="235085" y="69767"/>
                  </a:moveTo>
                  <a:lnTo>
                    <a:pt x="228073" y="71807"/>
                  </a:lnTo>
                  <a:lnTo>
                    <a:pt x="222338" y="76328"/>
                  </a:lnTo>
                  <a:lnTo>
                    <a:pt x="218650" y="82933"/>
                  </a:lnTo>
                  <a:lnTo>
                    <a:pt x="217812" y="90451"/>
                  </a:lnTo>
                  <a:lnTo>
                    <a:pt x="219852" y="97463"/>
                  </a:lnTo>
                  <a:lnTo>
                    <a:pt x="224373" y="103198"/>
                  </a:lnTo>
                  <a:lnTo>
                    <a:pt x="230977" y="106886"/>
                  </a:lnTo>
                  <a:lnTo>
                    <a:pt x="238533" y="107735"/>
                  </a:lnTo>
                  <a:lnTo>
                    <a:pt x="245545" y="105695"/>
                  </a:lnTo>
                  <a:lnTo>
                    <a:pt x="251281" y="101174"/>
                  </a:lnTo>
                  <a:lnTo>
                    <a:pt x="254969" y="94570"/>
                  </a:lnTo>
                  <a:lnTo>
                    <a:pt x="255805" y="87052"/>
                  </a:lnTo>
                  <a:lnTo>
                    <a:pt x="253765" y="80039"/>
                  </a:lnTo>
                  <a:lnTo>
                    <a:pt x="249244" y="74304"/>
                  </a:lnTo>
                  <a:lnTo>
                    <a:pt x="242603" y="70604"/>
                  </a:lnTo>
                  <a:lnTo>
                    <a:pt x="235085" y="69767"/>
                  </a:lnTo>
                  <a:close/>
                </a:path>
                <a:path w="1463040" h="501650">
                  <a:moveTo>
                    <a:pt x="307690" y="93023"/>
                  </a:moveTo>
                  <a:lnTo>
                    <a:pt x="300677" y="95063"/>
                  </a:lnTo>
                  <a:lnTo>
                    <a:pt x="294942" y="99583"/>
                  </a:lnTo>
                  <a:lnTo>
                    <a:pt x="291254" y="106188"/>
                  </a:lnTo>
                  <a:lnTo>
                    <a:pt x="290417" y="113707"/>
                  </a:lnTo>
                  <a:lnTo>
                    <a:pt x="292457" y="120719"/>
                  </a:lnTo>
                  <a:lnTo>
                    <a:pt x="296978" y="126454"/>
                  </a:lnTo>
                  <a:lnTo>
                    <a:pt x="303582" y="130143"/>
                  </a:lnTo>
                  <a:lnTo>
                    <a:pt x="311137" y="130991"/>
                  </a:lnTo>
                  <a:lnTo>
                    <a:pt x="318150" y="128951"/>
                  </a:lnTo>
                  <a:lnTo>
                    <a:pt x="323885" y="124430"/>
                  </a:lnTo>
                  <a:lnTo>
                    <a:pt x="327574" y="117825"/>
                  </a:lnTo>
                  <a:lnTo>
                    <a:pt x="328410" y="110307"/>
                  </a:lnTo>
                  <a:lnTo>
                    <a:pt x="326370" y="103295"/>
                  </a:lnTo>
                  <a:lnTo>
                    <a:pt x="321849" y="97560"/>
                  </a:lnTo>
                  <a:lnTo>
                    <a:pt x="315208" y="93860"/>
                  </a:lnTo>
                  <a:lnTo>
                    <a:pt x="307690" y="93023"/>
                  </a:lnTo>
                  <a:close/>
                </a:path>
                <a:path w="1463040" h="501650">
                  <a:moveTo>
                    <a:pt x="380294" y="116278"/>
                  </a:moveTo>
                  <a:lnTo>
                    <a:pt x="373282" y="118319"/>
                  </a:lnTo>
                  <a:lnTo>
                    <a:pt x="367547" y="122840"/>
                  </a:lnTo>
                  <a:lnTo>
                    <a:pt x="363859" y="129444"/>
                  </a:lnTo>
                  <a:lnTo>
                    <a:pt x="363022" y="136962"/>
                  </a:lnTo>
                  <a:lnTo>
                    <a:pt x="365062" y="143975"/>
                  </a:lnTo>
                  <a:lnTo>
                    <a:pt x="369582" y="149710"/>
                  </a:lnTo>
                  <a:lnTo>
                    <a:pt x="376187" y="153399"/>
                  </a:lnTo>
                  <a:lnTo>
                    <a:pt x="383742" y="154247"/>
                  </a:lnTo>
                  <a:lnTo>
                    <a:pt x="390754" y="152207"/>
                  </a:lnTo>
                  <a:lnTo>
                    <a:pt x="396489" y="147686"/>
                  </a:lnTo>
                  <a:lnTo>
                    <a:pt x="400177" y="141081"/>
                  </a:lnTo>
                  <a:lnTo>
                    <a:pt x="401014" y="133563"/>
                  </a:lnTo>
                  <a:lnTo>
                    <a:pt x="398974" y="126551"/>
                  </a:lnTo>
                  <a:lnTo>
                    <a:pt x="394454" y="120815"/>
                  </a:lnTo>
                  <a:lnTo>
                    <a:pt x="387812" y="117115"/>
                  </a:lnTo>
                  <a:lnTo>
                    <a:pt x="380294" y="116278"/>
                  </a:lnTo>
                  <a:close/>
                </a:path>
                <a:path w="1463040" h="501650">
                  <a:moveTo>
                    <a:pt x="452899" y="139534"/>
                  </a:moveTo>
                  <a:lnTo>
                    <a:pt x="445886" y="141575"/>
                  </a:lnTo>
                  <a:lnTo>
                    <a:pt x="440151" y="146096"/>
                  </a:lnTo>
                  <a:lnTo>
                    <a:pt x="436462" y="152700"/>
                  </a:lnTo>
                  <a:lnTo>
                    <a:pt x="435626" y="160219"/>
                  </a:lnTo>
                  <a:lnTo>
                    <a:pt x="437666" y="167231"/>
                  </a:lnTo>
                  <a:lnTo>
                    <a:pt x="442187" y="172966"/>
                  </a:lnTo>
                  <a:lnTo>
                    <a:pt x="448791" y="176654"/>
                  </a:lnTo>
                  <a:lnTo>
                    <a:pt x="456346" y="177502"/>
                  </a:lnTo>
                  <a:lnTo>
                    <a:pt x="463358" y="175462"/>
                  </a:lnTo>
                  <a:lnTo>
                    <a:pt x="469093" y="170942"/>
                  </a:lnTo>
                  <a:lnTo>
                    <a:pt x="472782" y="164337"/>
                  </a:lnTo>
                  <a:lnTo>
                    <a:pt x="473619" y="156819"/>
                  </a:lnTo>
                  <a:lnTo>
                    <a:pt x="471579" y="149807"/>
                  </a:lnTo>
                  <a:lnTo>
                    <a:pt x="467058" y="144071"/>
                  </a:lnTo>
                  <a:lnTo>
                    <a:pt x="460417" y="140371"/>
                  </a:lnTo>
                  <a:lnTo>
                    <a:pt x="452899" y="139534"/>
                  </a:lnTo>
                  <a:close/>
                </a:path>
                <a:path w="1463040" h="501650">
                  <a:moveTo>
                    <a:pt x="525503" y="162790"/>
                  </a:moveTo>
                  <a:lnTo>
                    <a:pt x="518491" y="164830"/>
                  </a:lnTo>
                  <a:lnTo>
                    <a:pt x="512755" y="169351"/>
                  </a:lnTo>
                  <a:lnTo>
                    <a:pt x="509067" y="175955"/>
                  </a:lnTo>
                  <a:lnTo>
                    <a:pt x="508230" y="183474"/>
                  </a:lnTo>
                  <a:lnTo>
                    <a:pt x="510271" y="190486"/>
                  </a:lnTo>
                  <a:lnTo>
                    <a:pt x="514791" y="196222"/>
                  </a:lnTo>
                  <a:lnTo>
                    <a:pt x="521396" y="199910"/>
                  </a:lnTo>
                  <a:lnTo>
                    <a:pt x="528951" y="200759"/>
                  </a:lnTo>
                  <a:lnTo>
                    <a:pt x="535963" y="198719"/>
                  </a:lnTo>
                  <a:lnTo>
                    <a:pt x="541698" y="194198"/>
                  </a:lnTo>
                  <a:lnTo>
                    <a:pt x="545386" y="187594"/>
                  </a:lnTo>
                  <a:lnTo>
                    <a:pt x="546223" y="180075"/>
                  </a:lnTo>
                  <a:lnTo>
                    <a:pt x="544183" y="173063"/>
                  </a:lnTo>
                  <a:lnTo>
                    <a:pt x="539663" y="167327"/>
                  </a:lnTo>
                  <a:lnTo>
                    <a:pt x="533022" y="163627"/>
                  </a:lnTo>
                  <a:lnTo>
                    <a:pt x="525503" y="162790"/>
                  </a:lnTo>
                  <a:close/>
                </a:path>
                <a:path w="1463040" h="501650">
                  <a:moveTo>
                    <a:pt x="598103" y="186046"/>
                  </a:moveTo>
                  <a:lnTo>
                    <a:pt x="591091" y="188088"/>
                  </a:lnTo>
                  <a:lnTo>
                    <a:pt x="585357" y="192611"/>
                  </a:lnTo>
                  <a:lnTo>
                    <a:pt x="581670" y="199217"/>
                  </a:lnTo>
                  <a:lnTo>
                    <a:pt x="580835" y="206735"/>
                  </a:lnTo>
                  <a:lnTo>
                    <a:pt x="582877" y="213746"/>
                  </a:lnTo>
                  <a:lnTo>
                    <a:pt x="587399" y="219481"/>
                  </a:lnTo>
                  <a:lnTo>
                    <a:pt x="594004" y="223168"/>
                  </a:lnTo>
                  <a:lnTo>
                    <a:pt x="601560" y="224014"/>
                  </a:lnTo>
                  <a:lnTo>
                    <a:pt x="608571" y="221972"/>
                  </a:lnTo>
                  <a:lnTo>
                    <a:pt x="614306" y="217450"/>
                  </a:lnTo>
                  <a:lnTo>
                    <a:pt x="617992" y="210845"/>
                  </a:lnTo>
                  <a:lnTo>
                    <a:pt x="618827" y="203326"/>
                  </a:lnTo>
                  <a:lnTo>
                    <a:pt x="616786" y="196314"/>
                  </a:lnTo>
                  <a:lnTo>
                    <a:pt x="612264" y="190579"/>
                  </a:lnTo>
                  <a:lnTo>
                    <a:pt x="605621" y="186881"/>
                  </a:lnTo>
                  <a:lnTo>
                    <a:pt x="598103" y="186046"/>
                  </a:lnTo>
                  <a:close/>
                </a:path>
                <a:path w="1463040" h="501650">
                  <a:moveTo>
                    <a:pt x="670707" y="209302"/>
                  </a:moveTo>
                  <a:lnTo>
                    <a:pt x="663696" y="211344"/>
                  </a:lnTo>
                  <a:lnTo>
                    <a:pt x="657961" y="215866"/>
                  </a:lnTo>
                  <a:lnTo>
                    <a:pt x="654275" y="222472"/>
                  </a:lnTo>
                  <a:lnTo>
                    <a:pt x="653440" y="229990"/>
                  </a:lnTo>
                  <a:lnTo>
                    <a:pt x="655482" y="237002"/>
                  </a:lnTo>
                  <a:lnTo>
                    <a:pt x="660004" y="242737"/>
                  </a:lnTo>
                  <a:lnTo>
                    <a:pt x="666609" y="246424"/>
                  </a:lnTo>
                  <a:lnTo>
                    <a:pt x="674164" y="247270"/>
                  </a:lnTo>
                  <a:lnTo>
                    <a:pt x="681176" y="245228"/>
                  </a:lnTo>
                  <a:lnTo>
                    <a:pt x="686910" y="240706"/>
                  </a:lnTo>
                  <a:lnTo>
                    <a:pt x="690597" y="234100"/>
                  </a:lnTo>
                  <a:lnTo>
                    <a:pt x="691432" y="226582"/>
                  </a:lnTo>
                  <a:lnTo>
                    <a:pt x="689390" y="219570"/>
                  </a:lnTo>
                  <a:lnTo>
                    <a:pt x="684868" y="213836"/>
                  </a:lnTo>
                  <a:lnTo>
                    <a:pt x="678226" y="210137"/>
                  </a:lnTo>
                  <a:lnTo>
                    <a:pt x="670707" y="209302"/>
                  </a:lnTo>
                  <a:close/>
                </a:path>
                <a:path w="1463040" h="501650">
                  <a:moveTo>
                    <a:pt x="743312" y="232558"/>
                  </a:moveTo>
                  <a:lnTo>
                    <a:pt x="736300" y="234600"/>
                  </a:lnTo>
                  <a:lnTo>
                    <a:pt x="730566" y="239122"/>
                  </a:lnTo>
                  <a:lnTo>
                    <a:pt x="726879" y="245728"/>
                  </a:lnTo>
                  <a:lnTo>
                    <a:pt x="726044" y="253246"/>
                  </a:lnTo>
                  <a:lnTo>
                    <a:pt x="728086" y="260258"/>
                  </a:lnTo>
                  <a:lnTo>
                    <a:pt x="732609" y="265992"/>
                  </a:lnTo>
                  <a:lnTo>
                    <a:pt x="739214" y="269679"/>
                  </a:lnTo>
                  <a:lnTo>
                    <a:pt x="746769" y="270525"/>
                  </a:lnTo>
                  <a:lnTo>
                    <a:pt x="753781" y="268484"/>
                  </a:lnTo>
                  <a:lnTo>
                    <a:pt x="759515" y="263962"/>
                  </a:lnTo>
                  <a:lnTo>
                    <a:pt x="763201" y="257356"/>
                  </a:lnTo>
                  <a:lnTo>
                    <a:pt x="764037" y="249837"/>
                  </a:lnTo>
                  <a:lnTo>
                    <a:pt x="761995" y="242826"/>
                  </a:lnTo>
                  <a:lnTo>
                    <a:pt x="757473" y="237092"/>
                  </a:lnTo>
                  <a:lnTo>
                    <a:pt x="750830" y="233394"/>
                  </a:lnTo>
                  <a:lnTo>
                    <a:pt x="743312" y="232558"/>
                  </a:lnTo>
                  <a:close/>
                </a:path>
                <a:path w="1463040" h="501650">
                  <a:moveTo>
                    <a:pt x="815917" y="255813"/>
                  </a:moveTo>
                  <a:lnTo>
                    <a:pt x="808905" y="257856"/>
                  </a:lnTo>
                  <a:lnTo>
                    <a:pt x="803171" y="262378"/>
                  </a:lnTo>
                  <a:lnTo>
                    <a:pt x="799484" y="268984"/>
                  </a:lnTo>
                  <a:lnTo>
                    <a:pt x="798649" y="276503"/>
                  </a:lnTo>
                  <a:lnTo>
                    <a:pt x="800691" y="283514"/>
                  </a:lnTo>
                  <a:lnTo>
                    <a:pt x="805213" y="289248"/>
                  </a:lnTo>
                  <a:lnTo>
                    <a:pt x="811818" y="292935"/>
                  </a:lnTo>
                  <a:lnTo>
                    <a:pt x="819374" y="293782"/>
                  </a:lnTo>
                  <a:lnTo>
                    <a:pt x="826385" y="291740"/>
                  </a:lnTo>
                  <a:lnTo>
                    <a:pt x="832119" y="287218"/>
                  </a:lnTo>
                  <a:lnTo>
                    <a:pt x="835806" y="280612"/>
                  </a:lnTo>
                  <a:lnTo>
                    <a:pt x="836641" y="273093"/>
                  </a:lnTo>
                  <a:lnTo>
                    <a:pt x="834600" y="266081"/>
                  </a:lnTo>
                  <a:lnTo>
                    <a:pt x="830078" y="260347"/>
                  </a:lnTo>
                  <a:lnTo>
                    <a:pt x="823435" y="256649"/>
                  </a:lnTo>
                  <a:lnTo>
                    <a:pt x="815917" y="255813"/>
                  </a:lnTo>
                  <a:close/>
                </a:path>
                <a:path w="1463040" h="501650">
                  <a:moveTo>
                    <a:pt x="888521" y="279070"/>
                  </a:moveTo>
                  <a:lnTo>
                    <a:pt x="881510" y="281112"/>
                  </a:lnTo>
                  <a:lnTo>
                    <a:pt x="875775" y="285634"/>
                  </a:lnTo>
                  <a:lnTo>
                    <a:pt x="872089" y="292239"/>
                  </a:lnTo>
                  <a:lnTo>
                    <a:pt x="871253" y="299758"/>
                  </a:lnTo>
                  <a:lnTo>
                    <a:pt x="873295" y="306770"/>
                  </a:lnTo>
                  <a:lnTo>
                    <a:pt x="877817" y="312504"/>
                  </a:lnTo>
                  <a:lnTo>
                    <a:pt x="884423" y="316191"/>
                  </a:lnTo>
                  <a:lnTo>
                    <a:pt x="891978" y="317038"/>
                  </a:lnTo>
                  <a:lnTo>
                    <a:pt x="898990" y="314996"/>
                  </a:lnTo>
                  <a:lnTo>
                    <a:pt x="904724" y="310473"/>
                  </a:lnTo>
                  <a:lnTo>
                    <a:pt x="908411" y="303867"/>
                  </a:lnTo>
                  <a:lnTo>
                    <a:pt x="909246" y="296349"/>
                  </a:lnTo>
                  <a:lnTo>
                    <a:pt x="907204" y="289338"/>
                  </a:lnTo>
                  <a:lnTo>
                    <a:pt x="902682" y="283603"/>
                  </a:lnTo>
                  <a:lnTo>
                    <a:pt x="896040" y="279905"/>
                  </a:lnTo>
                  <a:lnTo>
                    <a:pt x="888521" y="279070"/>
                  </a:lnTo>
                  <a:close/>
                </a:path>
                <a:path w="1463040" h="501650">
                  <a:moveTo>
                    <a:pt x="961126" y="302326"/>
                  </a:moveTo>
                  <a:lnTo>
                    <a:pt x="954114" y="304368"/>
                  </a:lnTo>
                  <a:lnTo>
                    <a:pt x="948380" y="308890"/>
                  </a:lnTo>
                  <a:lnTo>
                    <a:pt x="944693" y="315495"/>
                  </a:lnTo>
                  <a:lnTo>
                    <a:pt x="943858" y="323014"/>
                  </a:lnTo>
                  <a:lnTo>
                    <a:pt x="945900" y="330025"/>
                  </a:lnTo>
                  <a:lnTo>
                    <a:pt x="950422" y="335760"/>
                  </a:lnTo>
                  <a:lnTo>
                    <a:pt x="957028" y="339446"/>
                  </a:lnTo>
                  <a:lnTo>
                    <a:pt x="964583" y="340293"/>
                  </a:lnTo>
                  <a:lnTo>
                    <a:pt x="971595" y="338251"/>
                  </a:lnTo>
                  <a:lnTo>
                    <a:pt x="977329" y="333729"/>
                  </a:lnTo>
                  <a:lnTo>
                    <a:pt x="981015" y="327123"/>
                  </a:lnTo>
                  <a:lnTo>
                    <a:pt x="981850" y="319605"/>
                  </a:lnTo>
                  <a:lnTo>
                    <a:pt x="979808" y="312593"/>
                  </a:lnTo>
                  <a:lnTo>
                    <a:pt x="975286" y="306859"/>
                  </a:lnTo>
                  <a:lnTo>
                    <a:pt x="968644" y="303161"/>
                  </a:lnTo>
                  <a:lnTo>
                    <a:pt x="961126" y="302326"/>
                  </a:lnTo>
                  <a:close/>
                </a:path>
                <a:path w="1463040" h="501650">
                  <a:moveTo>
                    <a:pt x="1033730" y="325581"/>
                  </a:moveTo>
                  <a:lnTo>
                    <a:pt x="1026719" y="327624"/>
                  </a:lnTo>
                  <a:lnTo>
                    <a:pt x="1020985" y="332146"/>
                  </a:lnTo>
                  <a:lnTo>
                    <a:pt x="1017298" y="338752"/>
                  </a:lnTo>
                  <a:lnTo>
                    <a:pt x="1016463" y="346270"/>
                  </a:lnTo>
                  <a:lnTo>
                    <a:pt x="1018504" y="353282"/>
                  </a:lnTo>
                  <a:lnTo>
                    <a:pt x="1023027" y="359016"/>
                  </a:lnTo>
                  <a:lnTo>
                    <a:pt x="1029632" y="362702"/>
                  </a:lnTo>
                  <a:lnTo>
                    <a:pt x="1037188" y="363549"/>
                  </a:lnTo>
                  <a:lnTo>
                    <a:pt x="1044199" y="361507"/>
                  </a:lnTo>
                  <a:lnTo>
                    <a:pt x="1049933" y="356985"/>
                  </a:lnTo>
                  <a:lnTo>
                    <a:pt x="1053620" y="350380"/>
                  </a:lnTo>
                  <a:lnTo>
                    <a:pt x="1054455" y="342861"/>
                  </a:lnTo>
                  <a:lnTo>
                    <a:pt x="1052413" y="335849"/>
                  </a:lnTo>
                  <a:lnTo>
                    <a:pt x="1047891" y="330115"/>
                  </a:lnTo>
                  <a:lnTo>
                    <a:pt x="1041249" y="326416"/>
                  </a:lnTo>
                  <a:lnTo>
                    <a:pt x="1033730" y="325581"/>
                  </a:lnTo>
                  <a:close/>
                </a:path>
                <a:path w="1463040" h="501650">
                  <a:moveTo>
                    <a:pt x="1106344" y="348836"/>
                  </a:moveTo>
                  <a:lnTo>
                    <a:pt x="1099332" y="350875"/>
                  </a:lnTo>
                  <a:lnTo>
                    <a:pt x="1093595" y="355394"/>
                  </a:lnTo>
                  <a:lnTo>
                    <a:pt x="1089905" y="361998"/>
                  </a:lnTo>
                  <a:lnTo>
                    <a:pt x="1089066" y="369516"/>
                  </a:lnTo>
                  <a:lnTo>
                    <a:pt x="1091105" y="376529"/>
                  </a:lnTo>
                  <a:lnTo>
                    <a:pt x="1095624" y="382265"/>
                  </a:lnTo>
                  <a:lnTo>
                    <a:pt x="1102228" y="385955"/>
                  </a:lnTo>
                  <a:lnTo>
                    <a:pt x="1109782" y="386806"/>
                  </a:lnTo>
                  <a:lnTo>
                    <a:pt x="1116795" y="384767"/>
                  </a:lnTo>
                  <a:lnTo>
                    <a:pt x="1122531" y="380248"/>
                  </a:lnTo>
                  <a:lnTo>
                    <a:pt x="1126221" y="373645"/>
                  </a:lnTo>
                  <a:lnTo>
                    <a:pt x="1127060" y="366126"/>
                  </a:lnTo>
                  <a:lnTo>
                    <a:pt x="1125022" y="359113"/>
                  </a:lnTo>
                  <a:lnTo>
                    <a:pt x="1120503" y="353377"/>
                  </a:lnTo>
                  <a:lnTo>
                    <a:pt x="1113862" y="349675"/>
                  </a:lnTo>
                  <a:lnTo>
                    <a:pt x="1106344" y="348836"/>
                  </a:lnTo>
                  <a:close/>
                </a:path>
                <a:path w="1463040" h="501650">
                  <a:moveTo>
                    <a:pt x="1178949" y="372092"/>
                  </a:moveTo>
                  <a:lnTo>
                    <a:pt x="1171936" y="374130"/>
                  </a:lnTo>
                  <a:lnTo>
                    <a:pt x="1166200" y="378650"/>
                  </a:lnTo>
                  <a:lnTo>
                    <a:pt x="1162510" y="385254"/>
                  </a:lnTo>
                  <a:lnTo>
                    <a:pt x="1161671" y="392772"/>
                  </a:lnTo>
                  <a:lnTo>
                    <a:pt x="1163709" y="399785"/>
                  </a:lnTo>
                  <a:lnTo>
                    <a:pt x="1168229" y="405521"/>
                  </a:lnTo>
                  <a:lnTo>
                    <a:pt x="1174833" y="409211"/>
                  </a:lnTo>
                  <a:lnTo>
                    <a:pt x="1182387" y="410062"/>
                  </a:lnTo>
                  <a:lnTo>
                    <a:pt x="1189400" y="408023"/>
                  </a:lnTo>
                  <a:lnTo>
                    <a:pt x="1195136" y="403504"/>
                  </a:lnTo>
                  <a:lnTo>
                    <a:pt x="1198825" y="396900"/>
                  </a:lnTo>
                  <a:lnTo>
                    <a:pt x="1199664" y="389382"/>
                  </a:lnTo>
                  <a:lnTo>
                    <a:pt x="1197626" y="382369"/>
                  </a:lnTo>
                  <a:lnTo>
                    <a:pt x="1193107" y="376633"/>
                  </a:lnTo>
                  <a:lnTo>
                    <a:pt x="1186467" y="372931"/>
                  </a:lnTo>
                  <a:lnTo>
                    <a:pt x="1178949" y="372092"/>
                  </a:lnTo>
                  <a:close/>
                </a:path>
                <a:path w="1463040" h="501650">
                  <a:moveTo>
                    <a:pt x="1251553" y="395348"/>
                  </a:moveTo>
                  <a:lnTo>
                    <a:pt x="1244540" y="397387"/>
                  </a:lnTo>
                  <a:lnTo>
                    <a:pt x="1238804" y="401906"/>
                  </a:lnTo>
                  <a:lnTo>
                    <a:pt x="1235114" y="408510"/>
                  </a:lnTo>
                  <a:lnTo>
                    <a:pt x="1234275" y="416028"/>
                  </a:lnTo>
                  <a:lnTo>
                    <a:pt x="1236314" y="423040"/>
                  </a:lnTo>
                  <a:lnTo>
                    <a:pt x="1240833" y="428777"/>
                  </a:lnTo>
                  <a:lnTo>
                    <a:pt x="1247437" y="432467"/>
                  </a:lnTo>
                  <a:lnTo>
                    <a:pt x="1254991" y="433318"/>
                  </a:lnTo>
                  <a:lnTo>
                    <a:pt x="1262004" y="431279"/>
                  </a:lnTo>
                  <a:lnTo>
                    <a:pt x="1267741" y="426760"/>
                  </a:lnTo>
                  <a:lnTo>
                    <a:pt x="1271430" y="420156"/>
                  </a:lnTo>
                  <a:lnTo>
                    <a:pt x="1272269" y="412638"/>
                  </a:lnTo>
                  <a:lnTo>
                    <a:pt x="1270231" y="405625"/>
                  </a:lnTo>
                  <a:lnTo>
                    <a:pt x="1265711" y="399889"/>
                  </a:lnTo>
                  <a:lnTo>
                    <a:pt x="1259072" y="396187"/>
                  </a:lnTo>
                  <a:lnTo>
                    <a:pt x="1251553" y="395348"/>
                  </a:lnTo>
                  <a:close/>
                </a:path>
                <a:path w="1463040" h="501650">
                  <a:moveTo>
                    <a:pt x="1371510" y="392196"/>
                  </a:moveTo>
                  <a:lnTo>
                    <a:pt x="1336643" y="501047"/>
                  </a:lnTo>
                  <a:lnTo>
                    <a:pt x="1462930" y="481488"/>
                  </a:lnTo>
                  <a:lnTo>
                    <a:pt x="1371510" y="392196"/>
                  </a:lnTo>
                  <a:close/>
                </a:path>
                <a:path w="1463040" h="501650">
                  <a:moveTo>
                    <a:pt x="1324158" y="418604"/>
                  </a:moveTo>
                  <a:lnTo>
                    <a:pt x="1317145" y="420643"/>
                  </a:lnTo>
                  <a:lnTo>
                    <a:pt x="1311408" y="425162"/>
                  </a:lnTo>
                  <a:lnTo>
                    <a:pt x="1307719" y="431765"/>
                  </a:lnTo>
                  <a:lnTo>
                    <a:pt x="1306880" y="439283"/>
                  </a:lnTo>
                  <a:lnTo>
                    <a:pt x="1308918" y="446296"/>
                  </a:lnTo>
                  <a:lnTo>
                    <a:pt x="1313438" y="452033"/>
                  </a:lnTo>
                  <a:lnTo>
                    <a:pt x="1320042" y="455722"/>
                  </a:lnTo>
                  <a:lnTo>
                    <a:pt x="1327596" y="456573"/>
                  </a:lnTo>
                  <a:lnTo>
                    <a:pt x="1334608" y="454535"/>
                  </a:lnTo>
                  <a:lnTo>
                    <a:pt x="1340345" y="450016"/>
                  </a:lnTo>
                  <a:lnTo>
                    <a:pt x="1344035" y="443412"/>
                  </a:lnTo>
                  <a:lnTo>
                    <a:pt x="1344874" y="435894"/>
                  </a:lnTo>
                  <a:lnTo>
                    <a:pt x="1342835" y="428881"/>
                  </a:lnTo>
                  <a:lnTo>
                    <a:pt x="1338316" y="423144"/>
                  </a:lnTo>
                  <a:lnTo>
                    <a:pt x="1331676" y="419442"/>
                  </a:lnTo>
                  <a:lnTo>
                    <a:pt x="1324158" y="418604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976097" y="2913290"/>
              <a:ext cx="1191260" cy="396240"/>
            </a:xfrm>
            <a:custGeom>
              <a:avLst/>
              <a:gdLst/>
              <a:ahLst/>
              <a:cxnLst/>
              <a:rect l="l" t="t" r="r" b="b"/>
              <a:pathLst>
                <a:path w="1191259" h="396239">
                  <a:moveTo>
                    <a:pt x="230035" y="78765"/>
                  </a:moveTo>
                  <a:lnTo>
                    <a:pt x="0" y="78765"/>
                  </a:lnTo>
                  <a:lnTo>
                    <a:pt x="0" y="395922"/>
                  </a:lnTo>
                  <a:lnTo>
                    <a:pt x="230035" y="395922"/>
                  </a:lnTo>
                  <a:lnTo>
                    <a:pt x="230035" y="78765"/>
                  </a:lnTo>
                  <a:close/>
                </a:path>
                <a:path w="1191259" h="396239">
                  <a:moveTo>
                    <a:pt x="1191234" y="0"/>
                  </a:moveTo>
                  <a:lnTo>
                    <a:pt x="961199" y="0"/>
                  </a:lnTo>
                  <a:lnTo>
                    <a:pt x="961199" y="317157"/>
                  </a:lnTo>
                  <a:lnTo>
                    <a:pt x="1191234" y="317157"/>
                  </a:lnTo>
                  <a:lnTo>
                    <a:pt x="1191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7289" y="2773879"/>
              <a:ext cx="581635" cy="50680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827911" y="2991542"/>
              <a:ext cx="1478915" cy="219075"/>
            </a:xfrm>
            <a:custGeom>
              <a:avLst/>
              <a:gdLst/>
              <a:ahLst/>
              <a:cxnLst/>
              <a:rect l="l" t="t" r="r" b="b"/>
              <a:pathLst>
                <a:path w="1478915" h="219075">
                  <a:moveTo>
                    <a:pt x="16932" y="180708"/>
                  </a:moveTo>
                  <a:lnTo>
                    <a:pt x="9717" y="182979"/>
                  </a:lnTo>
                  <a:lnTo>
                    <a:pt x="4126" y="187678"/>
                  </a:lnTo>
                  <a:lnTo>
                    <a:pt x="706" y="194130"/>
                  </a:lnTo>
                  <a:lnTo>
                    <a:pt x="0" y="201662"/>
                  </a:lnTo>
                  <a:lnTo>
                    <a:pt x="2271" y="208877"/>
                  </a:lnTo>
                  <a:lnTo>
                    <a:pt x="6969" y="214468"/>
                  </a:lnTo>
                  <a:lnTo>
                    <a:pt x="13422" y="217889"/>
                  </a:lnTo>
                  <a:lnTo>
                    <a:pt x="20953" y="218594"/>
                  </a:lnTo>
                  <a:lnTo>
                    <a:pt x="28207" y="216320"/>
                  </a:lnTo>
                  <a:lnTo>
                    <a:pt x="33798" y="211621"/>
                  </a:lnTo>
                  <a:lnTo>
                    <a:pt x="37219" y="205169"/>
                  </a:lnTo>
                  <a:lnTo>
                    <a:pt x="37924" y="197637"/>
                  </a:lnTo>
                  <a:lnTo>
                    <a:pt x="35653" y="190421"/>
                  </a:lnTo>
                  <a:lnTo>
                    <a:pt x="30954" y="184830"/>
                  </a:lnTo>
                  <a:lnTo>
                    <a:pt x="24502" y="181410"/>
                  </a:lnTo>
                  <a:lnTo>
                    <a:pt x="16932" y="180708"/>
                  </a:lnTo>
                  <a:close/>
                </a:path>
                <a:path w="1478915" h="219075">
                  <a:moveTo>
                    <a:pt x="92745" y="172662"/>
                  </a:moveTo>
                  <a:lnTo>
                    <a:pt x="85529" y="174933"/>
                  </a:lnTo>
                  <a:lnTo>
                    <a:pt x="79939" y="179632"/>
                  </a:lnTo>
                  <a:lnTo>
                    <a:pt x="76518" y="186084"/>
                  </a:lnTo>
                  <a:lnTo>
                    <a:pt x="75812" y="193616"/>
                  </a:lnTo>
                  <a:lnTo>
                    <a:pt x="78083" y="200832"/>
                  </a:lnTo>
                  <a:lnTo>
                    <a:pt x="82782" y="206422"/>
                  </a:lnTo>
                  <a:lnTo>
                    <a:pt x="89234" y="209843"/>
                  </a:lnTo>
                  <a:lnTo>
                    <a:pt x="96766" y="210549"/>
                  </a:lnTo>
                  <a:lnTo>
                    <a:pt x="104020" y="208274"/>
                  </a:lnTo>
                  <a:lnTo>
                    <a:pt x="109610" y="203575"/>
                  </a:lnTo>
                  <a:lnTo>
                    <a:pt x="113031" y="197123"/>
                  </a:lnTo>
                  <a:lnTo>
                    <a:pt x="113737" y="189591"/>
                  </a:lnTo>
                  <a:lnTo>
                    <a:pt x="111466" y="182376"/>
                  </a:lnTo>
                  <a:lnTo>
                    <a:pt x="106767" y="176785"/>
                  </a:lnTo>
                  <a:lnTo>
                    <a:pt x="100315" y="173364"/>
                  </a:lnTo>
                  <a:lnTo>
                    <a:pt x="92745" y="172662"/>
                  </a:lnTo>
                  <a:close/>
                </a:path>
                <a:path w="1478915" h="219075">
                  <a:moveTo>
                    <a:pt x="168558" y="164616"/>
                  </a:moveTo>
                  <a:lnTo>
                    <a:pt x="161342" y="166887"/>
                  </a:lnTo>
                  <a:lnTo>
                    <a:pt x="155751" y="171586"/>
                  </a:lnTo>
                  <a:lnTo>
                    <a:pt x="152331" y="178038"/>
                  </a:lnTo>
                  <a:lnTo>
                    <a:pt x="151625" y="185569"/>
                  </a:lnTo>
                  <a:lnTo>
                    <a:pt x="153896" y="192786"/>
                  </a:lnTo>
                  <a:lnTo>
                    <a:pt x="158595" y="198377"/>
                  </a:lnTo>
                  <a:lnTo>
                    <a:pt x="165047" y="201797"/>
                  </a:lnTo>
                  <a:lnTo>
                    <a:pt x="172579" y="202504"/>
                  </a:lnTo>
                  <a:lnTo>
                    <a:pt x="179831" y="200229"/>
                  </a:lnTo>
                  <a:lnTo>
                    <a:pt x="185422" y="195530"/>
                  </a:lnTo>
                  <a:lnTo>
                    <a:pt x="188843" y="189078"/>
                  </a:lnTo>
                  <a:lnTo>
                    <a:pt x="189550" y="181546"/>
                  </a:lnTo>
                  <a:lnTo>
                    <a:pt x="187279" y="174330"/>
                  </a:lnTo>
                  <a:lnTo>
                    <a:pt x="182580" y="168739"/>
                  </a:lnTo>
                  <a:lnTo>
                    <a:pt x="176128" y="165318"/>
                  </a:lnTo>
                  <a:lnTo>
                    <a:pt x="168558" y="164616"/>
                  </a:lnTo>
                  <a:close/>
                </a:path>
                <a:path w="1478915" h="219075">
                  <a:moveTo>
                    <a:pt x="244370" y="156570"/>
                  </a:moveTo>
                  <a:lnTo>
                    <a:pt x="237155" y="158842"/>
                  </a:lnTo>
                  <a:lnTo>
                    <a:pt x="231564" y="163541"/>
                  </a:lnTo>
                  <a:lnTo>
                    <a:pt x="228143" y="169993"/>
                  </a:lnTo>
                  <a:lnTo>
                    <a:pt x="227436" y="177525"/>
                  </a:lnTo>
                  <a:lnTo>
                    <a:pt x="229708" y="184741"/>
                  </a:lnTo>
                  <a:lnTo>
                    <a:pt x="234407" y="190331"/>
                  </a:lnTo>
                  <a:lnTo>
                    <a:pt x="240859" y="193752"/>
                  </a:lnTo>
                  <a:lnTo>
                    <a:pt x="248391" y="194458"/>
                  </a:lnTo>
                  <a:lnTo>
                    <a:pt x="255645" y="192183"/>
                  </a:lnTo>
                  <a:lnTo>
                    <a:pt x="261235" y="187483"/>
                  </a:lnTo>
                  <a:lnTo>
                    <a:pt x="264656" y="181031"/>
                  </a:lnTo>
                  <a:lnTo>
                    <a:pt x="265362" y="173499"/>
                  </a:lnTo>
                  <a:lnTo>
                    <a:pt x="263090" y="166284"/>
                  </a:lnTo>
                  <a:lnTo>
                    <a:pt x="258391" y="160693"/>
                  </a:lnTo>
                  <a:lnTo>
                    <a:pt x="251939" y="157273"/>
                  </a:lnTo>
                  <a:lnTo>
                    <a:pt x="244370" y="156570"/>
                  </a:lnTo>
                  <a:close/>
                </a:path>
                <a:path w="1478915" h="219075">
                  <a:moveTo>
                    <a:pt x="320182" y="148525"/>
                  </a:moveTo>
                  <a:lnTo>
                    <a:pt x="312966" y="150797"/>
                  </a:lnTo>
                  <a:lnTo>
                    <a:pt x="307376" y="155496"/>
                  </a:lnTo>
                  <a:lnTo>
                    <a:pt x="303955" y="161948"/>
                  </a:lnTo>
                  <a:lnTo>
                    <a:pt x="303249" y="169480"/>
                  </a:lnTo>
                  <a:lnTo>
                    <a:pt x="305521" y="176695"/>
                  </a:lnTo>
                  <a:lnTo>
                    <a:pt x="310220" y="182286"/>
                  </a:lnTo>
                  <a:lnTo>
                    <a:pt x="316672" y="185706"/>
                  </a:lnTo>
                  <a:lnTo>
                    <a:pt x="324204" y="186413"/>
                  </a:lnTo>
                  <a:lnTo>
                    <a:pt x="331458" y="184136"/>
                  </a:lnTo>
                  <a:lnTo>
                    <a:pt x="337048" y="179437"/>
                  </a:lnTo>
                  <a:lnTo>
                    <a:pt x="340468" y="172985"/>
                  </a:lnTo>
                  <a:lnTo>
                    <a:pt x="341174" y="165454"/>
                  </a:lnTo>
                  <a:lnTo>
                    <a:pt x="338902" y="158238"/>
                  </a:lnTo>
                  <a:lnTo>
                    <a:pt x="334203" y="152647"/>
                  </a:lnTo>
                  <a:lnTo>
                    <a:pt x="327750" y="149227"/>
                  </a:lnTo>
                  <a:lnTo>
                    <a:pt x="320182" y="148525"/>
                  </a:lnTo>
                  <a:close/>
                </a:path>
                <a:path w="1478915" h="219075">
                  <a:moveTo>
                    <a:pt x="395994" y="140479"/>
                  </a:moveTo>
                  <a:lnTo>
                    <a:pt x="388779" y="142750"/>
                  </a:lnTo>
                  <a:lnTo>
                    <a:pt x="383188" y="147449"/>
                  </a:lnTo>
                  <a:lnTo>
                    <a:pt x="379768" y="153901"/>
                  </a:lnTo>
                  <a:lnTo>
                    <a:pt x="379061" y="161433"/>
                  </a:lnTo>
                  <a:lnTo>
                    <a:pt x="381333" y="168649"/>
                  </a:lnTo>
                  <a:lnTo>
                    <a:pt x="386031" y="174240"/>
                  </a:lnTo>
                  <a:lnTo>
                    <a:pt x="392484" y="177661"/>
                  </a:lnTo>
                  <a:lnTo>
                    <a:pt x="400015" y="178367"/>
                  </a:lnTo>
                  <a:lnTo>
                    <a:pt x="407269" y="176091"/>
                  </a:lnTo>
                  <a:lnTo>
                    <a:pt x="412860" y="171392"/>
                  </a:lnTo>
                  <a:lnTo>
                    <a:pt x="416281" y="164940"/>
                  </a:lnTo>
                  <a:lnTo>
                    <a:pt x="416986" y="157408"/>
                  </a:lnTo>
                  <a:lnTo>
                    <a:pt x="414715" y="150193"/>
                  </a:lnTo>
                  <a:lnTo>
                    <a:pt x="410016" y="144602"/>
                  </a:lnTo>
                  <a:lnTo>
                    <a:pt x="403564" y="141182"/>
                  </a:lnTo>
                  <a:lnTo>
                    <a:pt x="395994" y="140479"/>
                  </a:lnTo>
                  <a:close/>
                </a:path>
                <a:path w="1478915" h="219075">
                  <a:moveTo>
                    <a:pt x="471807" y="132434"/>
                  </a:moveTo>
                  <a:lnTo>
                    <a:pt x="464591" y="134705"/>
                  </a:lnTo>
                  <a:lnTo>
                    <a:pt x="459001" y="139404"/>
                  </a:lnTo>
                  <a:lnTo>
                    <a:pt x="455580" y="145856"/>
                  </a:lnTo>
                  <a:lnTo>
                    <a:pt x="454874" y="153388"/>
                  </a:lnTo>
                  <a:lnTo>
                    <a:pt x="457145" y="160603"/>
                  </a:lnTo>
                  <a:lnTo>
                    <a:pt x="461844" y="166194"/>
                  </a:lnTo>
                  <a:lnTo>
                    <a:pt x="468296" y="169615"/>
                  </a:lnTo>
                  <a:lnTo>
                    <a:pt x="475828" y="170320"/>
                  </a:lnTo>
                  <a:lnTo>
                    <a:pt x="483082" y="168046"/>
                  </a:lnTo>
                  <a:lnTo>
                    <a:pt x="488672" y="163347"/>
                  </a:lnTo>
                  <a:lnTo>
                    <a:pt x="492093" y="156895"/>
                  </a:lnTo>
                  <a:lnTo>
                    <a:pt x="492799" y="149363"/>
                  </a:lnTo>
                  <a:lnTo>
                    <a:pt x="490528" y="142147"/>
                  </a:lnTo>
                  <a:lnTo>
                    <a:pt x="485829" y="136557"/>
                  </a:lnTo>
                  <a:lnTo>
                    <a:pt x="479377" y="133136"/>
                  </a:lnTo>
                  <a:lnTo>
                    <a:pt x="471807" y="132434"/>
                  </a:lnTo>
                  <a:close/>
                </a:path>
                <a:path w="1478915" h="219075">
                  <a:moveTo>
                    <a:pt x="547620" y="124388"/>
                  </a:moveTo>
                  <a:lnTo>
                    <a:pt x="540404" y="126659"/>
                  </a:lnTo>
                  <a:lnTo>
                    <a:pt x="534813" y="131358"/>
                  </a:lnTo>
                  <a:lnTo>
                    <a:pt x="531392" y="137810"/>
                  </a:lnTo>
                  <a:lnTo>
                    <a:pt x="530687" y="145342"/>
                  </a:lnTo>
                  <a:lnTo>
                    <a:pt x="532958" y="152558"/>
                  </a:lnTo>
                  <a:lnTo>
                    <a:pt x="537657" y="158149"/>
                  </a:lnTo>
                  <a:lnTo>
                    <a:pt x="544109" y="161569"/>
                  </a:lnTo>
                  <a:lnTo>
                    <a:pt x="551641" y="162275"/>
                  </a:lnTo>
                  <a:lnTo>
                    <a:pt x="558894" y="160000"/>
                  </a:lnTo>
                  <a:lnTo>
                    <a:pt x="564485" y="155301"/>
                  </a:lnTo>
                  <a:lnTo>
                    <a:pt x="567905" y="148849"/>
                  </a:lnTo>
                  <a:lnTo>
                    <a:pt x="568612" y="141317"/>
                  </a:lnTo>
                  <a:lnTo>
                    <a:pt x="566340" y="134102"/>
                  </a:lnTo>
                  <a:lnTo>
                    <a:pt x="561642" y="128511"/>
                  </a:lnTo>
                  <a:lnTo>
                    <a:pt x="555189" y="125090"/>
                  </a:lnTo>
                  <a:lnTo>
                    <a:pt x="547620" y="124388"/>
                  </a:lnTo>
                  <a:close/>
                </a:path>
                <a:path w="1478915" h="219075">
                  <a:moveTo>
                    <a:pt x="623432" y="116343"/>
                  </a:moveTo>
                  <a:lnTo>
                    <a:pt x="616217" y="118614"/>
                  </a:lnTo>
                  <a:lnTo>
                    <a:pt x="610626" y="123313"/>
                  </a:lnTo>
                  <a:lnTo>
                    <a:pt x="607205" y="129765"/>
                  </a:lnTo>
                  <a:lnTo>
                    <a:pt x="606498" y="137297"/>
                  </a:lnTo>
                  <a:lnTo>
                    <a:pt x="608770" y="144512"/>
                  </a:lnTo>
                  <a:lnTo>
                    <a:pt x="613469" y="150103"/>
                  </a:lnTo>
                  <a:lnTo>
                    <a:pt x="619921" y="153523"/>
                  </a:lnTo>
                  <a:lnTo>
                    <a:pt x="627453" y="154230"/>
                  </a:lnTo>
                  <a:lnTo>
                    <a:pt x="634706" y="151955"/>
                  </a:lnTo>
                  <a:lnTo>
                    <a:pt x="640297" y="147256"/>
                  </a:lnTo>
                  <a:lnTo>
                    <a:pt x="643718" y="140804"/>
                  </a:lnTo>
                  <a:lnTo>
                    <a:pt x="644424" y="133272"/>
                  </a:lnTo>
                  <a:lnTo>
                    <a:pt x="642152" y="126056"/>
                  </a:lnTo>
                  <a:lnTo>
                    <a:pt x="637453" y="120465"/>
                  </a:lnTo>
                  <a:lnTo>
                    <a:pt x="631001" y="117044"/>
                  </a:lnTo>
                  <a:lnTo>
                    <a:pt x="623432" y="116343"/>
                  </a:lnTo>
                  <a:close/>
                </a:path>
                <a:path w="1478915" h="219075">
                  <a:moveTo>
                    <a:pt x="699242" y="108297"/>
                  </a:moveTo>
                  <a:lnTo>
                    <a:pt x="692027" y="110569"/>
                  </a:lnTo>
                  <a:lnTo>
                    <a:pt x="686437" y="115268"/>
                  </a:lnTo>
                  <a:lnTo>
                    <a:pt x="683016" y="121721"/>
                  </a:lnTo>
                  <a:lnTo>
                    <a:pt x="682311" y="129252"/>
                  </a:lnTo>
                  <a:lnTo>
                    <a:pt x="684583" y="136468"/>
                  </a:lnTo>
                  <a:lnTo>
                    <a:pt x="689282" y="142058"/>
                  </a:lnTo>
                  <a:lnTo>
                    <a:pt x="695735" y="145479"/>
                  </a:lnTo>
                  <a:lnTo>
                    <a:pt x="703267" y="146184"/>
                  </a:lnTo>
                  <a:lnTo>
                    <a:pt x="710521" y="143908"/>
                  </a:lnTo>
                  <a:lnTo>
                    <a:pt x="716110" y="139209"/>
                  </a:lnTo>
                  <a:lnTo>
                    <a:pt x="719530" y="132756"/>
                  </a:lnTo>
                  <a:lnTo>
                    <a:pt x="720236" y="125224"/>
                  </a:lnTo>
                  <a:lnTo>
                    <a:pt x="717964" y="118008"/>
                  </a:lnTo>
                  <a:lnTo>
                    <a:pt x="713265" y="112418"/>
                  </a:lnTo>
                  <a:lnTo>
                    <a:pt x="706812" y="108998"/>
                  </a:lnTo>
                  <a:lnTo>
                    <a:pt x="699242" y="108297"/>
                  </a:lnTo>
                  <a:close/>
                </a:path>
                <a:path w="1478915" h="219075">
                  <a:moveTo>
                    <a:pt x="775055" y="100252"/>
                  </a:moveTo>
                  <a:lnTo>
                    <a:pt x="767839" y="102524"/>
                  </a:lnTo>
                  <a:lnTo>
                    <a:pt x="762249" y="107223"/>
                  </a:lnTo>
                  <a:lnTo>
                    <a:pt x="758829" y="113675"/>
                  </a:lnTo>
                  <a:lnTo>
                    <a:pt x="758123" y="121207"/>
                  </a:lnTo>
                  <a:lnTo>
                    <a:pt x="760395" y="128423"/>
                  </a:lnTo>
                  <a:lnTo>
                    <a:pt x="765095" y="134013"/>
                  </a:lnTo>
                  <a:lnTo>
                    <a:pt x="771548" y="137433"/>
                  </a:lnTo>
                  <a:lnTo>
                    <a:pt x="779080" y="138139"/>
                  </a:lnTo>
                  <a:lnTo>
                    <a:pt x="786332" y="135862"/>
                  </a:lnTo>
                  <a:lnTo>
                    <a:pt x="791922" y="131163"/>
                  </a:lnTo>
                  <a:lnTo>
                    <a:pt x="795343" y="124710"/>
                  </a:lnTo>
                  <a:lnTo>
                    <a:pt x="796048" y="117179"/>
                  </a:lnTo>
                  <a:lnTo>
                    <a:pt x="793776" y="109963"/>
                  </a:lnTo>
                  <a:lnTo>
                    <a:pt x="789077" y="104373"/>
                  </a:lnTo>
                  <a:lnTo>
                    <a:pt x="782624" y="100952"/>
                  </a:lnTo>
                  <a:lnTo>
                    <a:pt x="775055" y="100252"/>
                  </a:lnTo>
                  <a:close/>
                </a:path>
                <a:path w="1478915" h="219075">
                  <a:moveTo>
                    <a:pt x="850866" y="92205"/>
                  </a:moveTo>
                  <a:lnTo>
                    <a:pt x="843651" y="94478"/>
                  </a:lnTo>
                  <a:lnTo>
                    <a:pt x="838061" y="99177"/>
                  </a:lnTo>
                  <a:lnTo>
                    <a:pt x="834641" y="105630"/>
                  </a:lnTo>
                  <a:lnTo>
                    <a:pt x="833936" y="113162"/>
                  </a:lnTo>
                  <a:lnTo>
                    <a:pt x="836208" y="120377"/>
                  </a:lnTo>
                  <a:lnTo>
                    <a:pt x="840907" y="125967"/>
                  </a:lnTo>
                  <a:lnTo>
                    <a:pt x="847359" y="129388"/>
                  </a:lnTo>
                  <a:lnTo>
                    <a:pt x="854891" y="130093"/>
                  </a:lnTo>
                  <a:lnTo>
                    <a:pt x="862145" y="127816"/>
                  </a:lnTo>
                  <a:lnTo>
                    <a:pt x="867735" y="123117"/>
                  </a:lnTo>
                  <a:lnTo>
                    <a:pt x="871155" y="116665"/>
                  </a:lnTo>
                  <a:lnTo>
                    <a:pt x="871861" y="109133"/>
                  </a:lnTo>
                  <a:lnTo>
                    <a:pt x="869589" y="101918"/>
                  </a:lnTo>
                  <a:lnTo>
                    <a:pt x="864889" y="96327"/>
                  </a:lnTo>
                  <a:lnTo>
                    <a:pt x="858436" y="92907"/>
                  </a:lnTo>
                  <a:lnTo>
                    <a:pt x="850866" y="92205"/>
                  </a:lnTo>
                  <a:close/>
                </a:path>
                <a:path w="1478915" h="219075">
                  <a:moveTo>
                    <a:pt x="926679" y="84160"/>
                  </a:moveTo>
                  <a:lnTo>
                    <a:pt x="919464" y="86432"/>
                  </a:lnTo>
                  <a:lnTo>
                    <a:pt x="913873" y="91131"/>
                  </a:lnTo>
                  <a:lnTo>
                    <a:pt x="910454" y="97584"/>
                  </a:lnTo>
                  <a:lnTo>
                    <a:pt x="909749" y="105116"/>
                  </a:lnTo>
                  <a:lnTo>
                    <a:pt x="912021" y="112332"/>
                  </a:lnTo>
                  <a:lnTo>
                    <a:pt x="916720" y="117922"/>
                  </a:lnTo>
                  <a:lnTo>
                    <a:pt x="923172" y="121342"/>
                  </a:lnTo>
                  <a:lnTo>
                    <a:pt x="930704" y="122046"/>
                  </a:lnTo>
                  <a:lnTo>
                    <a:pt x="937957" y="119771"/>
                  </a:lnTo>
                  <a:lnTo>
                    <a:pt x="943548" y="115072"/>
                  </a:lnTo>
                  <a:lnTo>
                    <a:pt x="946968" y="108619"/>
                  </a:lnTo>
                  <a:lnTo>
                    <a:pt x="947674" y="101088"/>
                  </a:lnTo>
                  <a:lnTo>
                    <a:pt x="945401" y="93872"/>
                  </a:lnTo>
                  <a:lnTo>
                    <a:pt x="940702" y="88282"/>
                  </a:lnTo>
                  <a:lnTo>
                    <a:pt x="934249" y="84862"/>
                  </a:lnTo>
                  <a:lnTo>
                    <a:pt x="926679" y="84160"/>
                  </a:lnTo>
                  <a:close/>
                </a:path>
                <a:path w="1478915" h="219075">
                  <a:moveTo>
                    <a:pt x="1002492" y="76114"/>
                  </a:moveTo>
                  <a:lnTo>
                    <a:pt x="995276" y="78386"/>
                  </a:lnTo>
                  <a:lnTo>
                    <a:pt x="989686" y="83086"/>
                  </a:lnTo>
                  <a:lnTo>
                    <a:pt x="986266" y="89539"/>
                  </a:lnTo>
                  <a:lnTo>
                    <a:pt x="985560" y="97071"/>
                  </a:lnTo>
                  <a:lnTo>
                    <a:pt x="987833" y="104286"/>
                  </a:lnTo>
                  <a:lnTo>
                    <a:pt x="992532" y="109876"/>
                  </a:lnTo>
                  <a:lnTo>
                    <a:pt x="998985" y="113296"/>
                  </a:lnTo>
                  <a:lnTo>
                    <a:pt x="1006516" y="114001"/>
                  </a:lnTo>
                  <a:lnTo>
                    <a:pt x="1013770" y="111725"/>
                  </a:lnTo>
                  <a:lnTo>
                    <a:pt x="1019360" y="107026"/>
                  </a:lnTo>
                  <a:lnTo>
                    <a:pt x="1022780" y="100573"/>
                  </a:lnTo>
                  <a:lnTo>
                    <a:pt x="1023485" y="93041"/>
                  </a:lnTo>
                  <a:lnTo>
                    <a:pt x="1021213" y="85826"/>
                  </a:lnTo>
                  <a:lnTo>
                    <a:pt x="1016514" y="80236"/>
                  </a:lnTo>
                  <a:lnTo>
                    <a:pt x="1010062" y="76816"/>
                  </a:lnTo>
                  <a:lnTo>
                    <a:pt x="1002492" y="76114"/>
                  </a:lnTo>
                  <a:close/>
                </a:path>
                <a:path w="1478915" h="219075">
                  <a:moveTo>
                    <a:pt x="1078304" y="68069"/>
                  </a:moveTo>
                  <a:lnTo>
                    <a:pt x="1071089" y="70341"/>
                  </a:lnTo>
                  <a:lnTo>
                    <a:pt x="1065499" y="75040"/>
                  </a:lnTo>
                  <a:lnTo>
                    <a:pt x="1062078" y="81493"/>
                  </a:lnTo>
                  <a:lnTo>
                    <a:pt x="1061373" y="89025"/>
                  </a:lnTo>
                  <a:lnTo>
                    <a:pt x="1063645" y="96240"/>
                  </a:lnTo>
                  <a:lnTo>
                    <a:pt x="1068344" y="101830"/>
                  </a:lnTo>
                  <a:lnTo>
                    <a:pt x="1074797" y="105250"/>
                  </a:lnTo>
                  <a:lnTo>
                    <a:pt x="1082329" y="105956"/>
                  </a:lnTo>
                  <a:lnTo>
                    <a:pt x="1089583" y="103680"/>
                  </a:lnTo>
                  <a:lnTo>
                    <a:pt x="1095172" y="98980"/>
                  </a:lnTo>
                  <a:lnTo>
                    <a:pt x="1098592" y="92527"/>
                  </a:lnTo>
                  <a:lnTo>
                    <a:pt x="1099298" y="84996"/>
                  </a:lnTo>
                  <a:lnTo>
                    <a:pt x="1097026" y="77780"/>
                  </a:lnTo>
                  <a:lnTo>
                    <a:pt x="1092327" y="72190"/>
                  </a:lnTo>
                  <a:lnTo>
                    <a:pt x="1085874" y="68770"/>
                  </a:lnTo>
                  <a:lnTo>
                    <a:pt x="1078304" y="68069"/>
                  </a:lnTo>
                  <a:close/>
                </a:path>
                <a:path w="1478915" h="219075">
                  <a:moveTo>
                    <a:pt x="1154116" y="60024"/>
                  </a:moveTo>
                  <a:lnTo>
                    <a:pt x="1146901" y="62295"/>
                  </a:lnTo>
                  <a:lnTo>
                    <a:pt x="1141311" y="66994"/>
                  </a:lnTo>
                  <a:lnTo>
                    <a:pt x="1137891" y="73447"/>
                  </a:lnTo>
                  <a:lnTo>
                    <a:pt x="1137185" y="80979"/>
                  </a:lnTo>
                  <a:lnTo>
                    <a:pt x="1139457" y="88194"/>
                  </a:lnTo>
                  <a:lnTo>
                    <a:pt x="1144157" y="93784"/>
                  </a:lnTo>
                  <a:lnTo>
                    <a:pt x="1150610" y="97205"/>
                  </a:lnTo>
                  <a:lnTo>
                    <a:pt x="1158142" y="97910"/>
                  </a:lnTo>
                  <a:lnTo>
                    <a:pt x="1165394" y="95634"/>
                  </a:lnTo>
                  <a:lnTo>
                    <a:pt x="1170984" y="90935"/>
                  </a:lnTo>
                  <a:lnTo>
                    <a:pt x="1174405" y="84482"/>
                  </a:lnTo>
                  <a:lnTo>
                    <a:pt x="1175110" y="76950"/>
                  </a:lnTo>
                  <a:lnTo>
                    <a:pt x="1172838" y="69735"/>
                  </a:lnTo>
                  <a:lnTo>
                    <a:pt x="1168139" y="64145"/>
                  </a:lnTo>
                  <a:lnTo>
                    <a:pt x="1161686" y="60725"/>
                  </a:lnTo>
                  <a:lnTo>
                    <a:pt x="1154116" y="60024"/>
                  </a:lnTo>
                  <a:close/>
                </a:path>
                <a:path w="1478915" h="219075">
                  <a:moveTo>
                    <a:pt x="1229928" y="51978"/>
                  </a:moveTo>
                  <a:lnTo>
                    <a:pt x="1222713" y="54250"/>
                  </a:lnTo>
                  <a:lnTo>
                    <a:pt x="1217123" y="58949"/>
                  </a:lnTo>
                  <a:lnTo>
                    <a:pt x="1213703" y="65401"/>
                  </a:lnTo>
                  <a:lnTo>
                    <a:pt x="1212998" y="72933"/>
                  </a:lnTo>
                  <a:lnTo>
                    <a:pt x="1215270" y="80149"/>
                  </a:lnTo>
                  <a:lnTo>
                    <a:pt x="1219969" y="85739"/>
                  </a:lnTo>
                  <a:lnTo>
                    <a:pt x="1226421" y="89159"/>
                  </a:lnTo>
                  <a:lnTo>
                    <a:pt x="1233953" y="89865"/>
                  </a:lnTo>
                  <a:lnTo>
                    <a:pt x="1241207" y="87589"/>
                  </a:lnTo>
                  <a:lnTo>
                    <a:pt x="1246797" y="82889"/>
                  </a:lnTo>
                  <a:lnTo>
                    <a:pt x="1250217" y="76437"/>
                  </a:lnTo>
                  <a:lnTo>
                    <a:pt x="1250923" y="68905"/>
                  </a:lnTo>
                  <a:lnTo>
                    <a:pt x="1248651" y="61689"/>
                  </a:lnTo>
                  <a:lnTo>
                    <a:pt x="1243951" y="56099"/>
                  </a:lnTo>
                  <a:lnTo>
                    <a:pt x="1237498" y="52679"/>
                  </a:lnTo>
                  <a:lnTo>
                    <a:pt x="1229928" y="51978"/>
                  </a:lnTo>
                  <a:close/>
                </a:path>
                <a:path w="1478915" h="219075">
                  <a:moveTo>
                    <a:pt x="1305745" y="43931"/>
                  </a:moveTo>
                  <a:lnTo>
                    <a:pt x="1298529" y="46202"/>
                  </a:lnTo>
                  <a:lnTo>
                    <a:pt x="1292938" y="50900"/>
                  </a:lnTo>
                  <a:lnTo>
                    <a:pt x="1289517" y="57352"/>
                  </a:lnTo>
                  <a:lnTo>
                    <a:pt x="1288809" y="64884"/>
                  </a:lnTo>
                  <a:lnTo>
                    <a:pt x="1291080" y="72100"/>
                  </a:lnTo>
                  <a:lnTo>
                    <a:pt x="1295779" y="77691"/>
                  </a:lnTo>
                  <a:lnTo>
                    <a:pt x="1302230" y="81112"/>
                  </a:lnTo>
                  <a:lnTo>
                    <a:pt x="1309762" y="81819"/>
                  </a:lnTo>
                  <a:lnTo>
                    <a:pt x="1317016" y="79545"/>
                  </a:lnTo>
                  <a:lnTo>
                    <a:pt x="1322607" y="74846"/>
                  </a:lnTo>
                  <a:lnTo>
                    <a:pt x="1326028" y="68394"/>
                  </a:lnTo>
                  <a:lnTo>
                    <a:pt x="1326735" y="60863"/>
                  </a:lnTo>
                  <a:lnTo>
                    <a:pt x="1324465" y="53647"/>
                  </a:lnTo>
                  <a:lnTo>
                    <a:pt x="1319767" y="48056"/>
                  </a:lnTo>
                  <a:lnTo>
                    <a:pt x="1313315" y="44635"/>
                  </a:lnTo>
                  <a:lnTo>
                    <a:pt x="1305745" y="43931"/>
                  </a:lnTo>
                  <a:close/>
                </a:path>
                <a:path w="1478915" h="219075">
                  <a:moveTo>
                    <a:pt x="1364761" y="57281"/>
                  </a:moveTo>
                  <a:lnTo>
                    <a:pt x="1370745" y="113662"/>
                  </a:lnTo>
                  <a:lnTo>
                    <a:pt x="1433061" y="73774"/>
                  </a:lnTo>
                  <a:lnTo>
                    <a:pt x="1385575" y="73774"/>
                  </a:lnTo>
                  <a:lnTo>
                    <a:pt x="1378043" y="73067"/>
                  </a:lnTo>
                  <a:lnTo>
                    <a:pt x="1371591" y="69645"/>
                  </a:lnTo>
                  <a:lnTo>
                    <a:pt x="1366893" y="64054"/>
                  </a:lnTo>
                  <a:lnTo>
                    <a:pt x="1364761" y="57281"/>
                  </a:lnTo>
                  <a:close/>
                </a:path>
                <a:path w="1478915" h="219075">
                  <a:moveTo>
                    <a:pt x="1381558" y="35886"/>
                  </a:moveTo>
                  <a:lnTo>
                    <a:pt x="1374342" y="38157"/>
                  </a:lnTo>
                  <a:lnTo>
                    <a:pt x="1368751" y="42855"/>
                  </a:lnTo>
                  <a:lnTo>
                    <a:pt x="1365329" y="49307"/>
                  </a:lnTo>
                  <a:lnTo>
                    <a:pt x="1364665" y="56377"/>
                  </a:lnTo>
                  <a:lnTo>
                    <a:pt x="1364761" y="57281"/>
                  </a:lnTo>
                  <a:lnTo>
                    <a:pt x="1366893" y="64054"/>
                  </a:lnTo>
                  <a:lnTo>
                    <a:pt x="1371591" y="69645"/>
                  </a:lnTo>
                  <a:lnTo>
                    <a:pt x="1378043" y="73067"/>
                  </a:lnTo>
                  <a:lnTo>
                    <a:pt x="1385575" y="73774"/>
                  </a:lnTo>
                  <a:lnTo>
                    <a:pt x="1392829" y="71499"/>
                  </a:lnTo>
                  <a:lnTo>
                    <a:pt x="1398420" y="66801"/>
                  </a:lnTo>
                  <a:lnTo>
                    <a:pt x="1401841" y="60349"/>
                  </a:lnTo>
                  <a:lnTo>
                    <a:pt x="1402548" y="52818"/>
                  </a:lnTo>
                  <a:lnTo>
                    <a:pt x="1400277" y="45602"/>
                  </a:lnTo>
                  <a:lnTo>
                    <a:pt x="1395579" y="40010"/>
                  </a:lnTo>
                  <a:lnTo>
                    <a:pt x="1389127" y="36589"/>
                  </a:lnTo>
                  <a:lnTo>
                    <a:pt x="1381558" y="35886"/>
                  </a:lnTo>
                  <a:close/>
                </a:path>
                <a:path w="1478915" h="219075">
                  <a:moveTo>
                    <a:pt x="1454627" y="35886"/>
                  </a:moveTo>
                  <a:lnTo>
                    <a:pt x="1381558" y="35886"/>
                  </a:lnTo>
                  <a:lnTo>
                    <a:pt x="1389127" y="36589"/>
                  </a:lnTo>
                  <a:lnTo>
                    <a:pt x="1395579" y="40010"/>
                  </a:lnTo>
                  <a:lnTo>
                    <a:pt x="1400277" y="45602"/>
                  </a:lnTo>
                  <a:lnTo>
                    <a:pt x="1402548" y="52818"/>
                  </a:lnTo>
                  <a:lnTo>
                    <a:pt x="1401841" y="60349"/>
                  </a:lnTo>
                  <a:lnTo>
                    <a:pt x="1398420" y="66801"/>
                  </a:lnTo>
                  <a:lnTo>
                    <a:pt x="1392829" y="71499"/>
                  </a:lnTo>
                  <a:lnTo>
                    <a:pt x="1385575" y="73774"/>
                  </a:lnTo>
                  <a:lnTo>
                    <a:pt x="1433061" y="73774"/>
                  </a:lnTo>
                  <a:lnTo>
                    <a:pt x="1478375" y="44768"/>
                  </a:lnTo>
                  <a:lnTo>
                    <a:pt x="1454627" y="35886"/>
                  </a:lnTo>
                  <a:close/>
                </a:path>
                <a:path w="1478915" h="219075">
                  <a:moveTo>
                    <a:pt x="1364665" y="56377"/>
                  </a:moveTo>
                  <a:lnTo>
                    <a:pt x="1364622" y="56838"/>
                  </a:lnTo>
                  <a:lnTo>
                    <a:pt x="1364761" y="57281"/>
                  </a:lnTo>
                  <a:lnTo>
                    <a:pt x="1364665" y="56377"/>
                  </a:lnTo>
                  <a:close/>
                </a:path>
                <a:path w="1478915" h="219075">
                  <a:moveTo>
                    <a:pt x="1358682" y="0"/>
                  </a:moveTo>
                  <a:lnTo>
                    <a:pt x="1364665" y="56377"/>
                  </a:lnTo>
                  <a:lnTo>
                    <a:pt x="1365329" y="49307"/>
                  </a:lnTo>
                  <a:lnTo>
                    <a:pt x="1368751" y="42855"/>
                  </a:lnTo>
                  <a:lnTo>
                    <a:pt x="1374342" y="38157"/>
                  </a:lnTo>
                  <a:lnTo>
                    <a:pt x="1381558" y="35886"/>
                  </a:lnTo>
                  <a:lnTo>
                    <a:pt x="1454627" y="35886"/>
                  </a:lnTo>
                  <a:lnTo>
                    <a:pt x="1358682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64471" y="4571042"/>
              <a:ext cx="681904" cy="489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810" y="517651"/>
            <a:ext cx="6781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>
                <a:solidFill>
                  <a:srgbClr val="404040"/>
                </a:solidFill>
              </a:rPr>
              <a:t>Apache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-60">
                <a:solidFill>
                  <a:srgbClr val="404040"/>
                </a:solidFill>
              </a:rPr>
              <a:t>Kafka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110">
                <a:solidFill>
                  <a:srgbClr val="404040"/>
                </a:solidFill>
              </a:rPr>
              <a:t>&amp;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-45">
                <a:solidFill>
                  <a:srgbClr val="404040"/>
                </a:solidFill>
              </a:rPr>
              <a:t>Data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100">
                <a:solidFill>
                  <a:srgbClr val="404040"/>
                </a:solidFill>
              </a:rPr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19727" y="1814004"/>
            <a:ext cx="3563620" cy="3896360"/>
            <a:chOff x="8019727" y="1814004"/>
            <a:chExt cx="3563620" cy="3896360"/>
          </a:xfrm>
        </p:grpSpPr>
        <p:sp>
          <p:nvSpPr>
            <p:cNvPr id="4" name="object 4"/>
            <p:cNvSpPr/>
            <p:nvPr/>
          </p:nvSpPr>
          <p:spPr>
            <a:xfrm>
              <a:off x="8038777" y="2110524"/>
              <a:ext cx="3525520" cy="3580765"/>
            </a:xfrm>
            <a:custGeom>
              <a:avLst/>
              <a:gdLst/>
              <a:ahLst/>
              <a:cxnLst/>
              <a:rect l="l" t="t" r="r" b="b"/>
              <a:pathLst>
                <a:path w="3525520" h="3580765">
                  <a:moveTo>
                    <a:pt x="0" y="0"/>
                  </a:moveTo>
                  <a:lnTo>
                    <a:pt x="3524896" y="0"/>
                  </a:lnTo>
                  <a:lnTo>
                    <a:pt x="3524896" y="3580238"/>
                  </a:lnTo>
                  <a:lnTo>
                    <a:pt x="0" y="358023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5333" y="1852104"/>
              <a:ext cx="621709" cy="5608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16283" y="1833054"/>
              <a:ext cx="660400" cy="599440"/>
            </a:xfrm>
            <a:custGeom>
              <a:avLst/>
              <a:gdLst/>
              <a:ahLst/>
              <a:cxnLst/>
              <a:rect l="l" t="t" r="r" b="b"/>
              <a:pathLst>
                <a:path w="660400" h="599439">
                  <a:moveTo>
                    <a:pt x="0" y="0"/>
                  </a:moveTo>
                  <a:lnTo>
                    <a:pt x="659809" y="0"/>
                  </a:lnTo>
                  <a:lnTo>
                    <a:pt x="659809" y="598919"/>
                  </a:lnTo>
                  <a:lnTo>
                    <a:pt x="0" y="5989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50858" y="1954127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1795876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795876" y="369331"/>
                  </a:lnTo>
                  <a:lnTo>
                    <a:pt x="1795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50858" y="1954127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0" y="0"/>
                  </a:moveTo>
                  <a:lnTo>
                    <a:pt x="1795876" y="0"/>
                  </a:lnTo>
                  <a:lnTo>
                    <a:pt x="1795876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829599" y="1974596"/>
            <a:ext cx="1620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404040"/>
                </a:solidFill>
                <a:latin typeface="Verdana"/>
                <a:cs typeface="Verdana"/>
              </a:rPr>
              <a:t>Apache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Verdana"/>
                <a:cs typeface="Verdana"/>
              </a:rPr>
              <a:t>Kafka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27382" y="2528741"/>
            <a:ext cx="2934335" cy="2653665"/>
            <a:chOff x="8327382" y="2528741"/>
            <a:chExt cx="2934335" cy="2653665"/>
          </a:xfrm>
        </p:grpSpPr>
        <p:sp>
          <p:nvSpPr>
            <p:cNvPr id="11" name="object 11"/>
            <p:cNvSpPr/>
            <p:nvPr/>
          </p:nvSpPr>
          <p:spPr>
            <a:xfrm>
              <a:off x="8346432" y="3613138"/>
              <a:ext cx="2896235" cy="636905"/>
            </a:xfrm>
            <a:custGeom>
              <a:avLst/>
              <a:gdLst/>
              <a:ahLst/>
              <a:cxnLst/>
              <a:rect l="l" t="t" r="r" b="b"/>
              <a:pathLst>
                <a:path w="2896234" h="636904">
                  <a:moveTo>
                    <a:pt x="0" y="0"/>
                  </a:moveTo>
                  <a:lnTo>
                    <a:pt x="2896124" y="0"/>
                  </a:lnTo>
                  <a:lnTo>
                    <a:pt x="2896124" y="636820"/>
                  </a:lnTo>
                  <a:lnTo>
                    <a:pt x="0" y="6368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46432" y="4508378"/>
              <a:ext cx="2882900" cy="655320"/>
            </a:xfrm>
            <a:custGeom>
              <a:avLst/>
              <a:gdLst/>
              <a:ahLst/>
              <a:cxnLst/>
              <a:rect l="l" t="t" r="r" b="b"/>
              <a:pathLst>
                <a:path w="2882900" h="655320">
                  <a:moveTo>
                    <a:pt x="0" y="0"/>
                  </a:moveTo>
                  <a:lnTo>
                    <a:pt x="2882663" y="0"/>
                  </a:lnTo>
                  <a:lnTo>
                    <a:pt x="2882663" y="654793"/>
                  </a:lnTo>
                  <a:lnTo>
                    <a:pt x="0" y="6547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59893" y="2717900"/>
              <a:ext cx="2882900" cy="636905"/>
            </a:xfrm>
            <a:custGeom>
              <a:avLst/>
              <a:gdLst/>
              <a:ahLst/>
              <a:cxnLst/>
              <a:rect l="l" t="t" r="r" b="b"/>
              <a:pathLst>
                <a:path w="2882900" h="636904">
                  <a:moveTo>
                    <a:pt x="0" y="0"/>
                  </a:moveTo>
                  <a:lnTo>
                    <a:pt x="2882663" y="0"/>
                  </a:lnTo>
                  <a:lnTo>
                    <a:pt x="2882663" y="636820"/>
                  </a:lnTo>
                  <a:lnTo>
                    <a:pt x="0" y="6368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CC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064647" y="2528741"/>
              <a:ext cx="1418590" cy="369570"/>
            </a:xfrm>
            <a:custGeom>
              <a:avLst/>
              <a:gdLst/>
              <a:ahLst/>
              <a:cxnLst/>
              <a:rect l="l" t="t" r="r" b="b"/>
              <a:pathLst>
                <a:path w="1418590" h="369569">
                  <a:moveTo>
                    <a:pt x="1418272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418272" y="369331"/>
                  </a:lnTo>
                  <a:lnTo>
                    <a:pt x="1418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43387" y="2547620"/>
            <a:ext cx="1247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1800" spc="5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9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64647" y="3428472"/>
            <a:ext cx="1343025" cy="369570"/>
          </a:xfrm>
          <a:custGeom>
            <a:avLst/>
            <a:gdLst/>
            <a:ahLst/>
            <a:cxnLst/>
            <a:rect l="l" t="t" r="r" b="b"/>
            <a:pathLst>
              <a:path w="1343025" h="369570">
                <a:moveTo>
                  <a:pt x="1342932" y="0"/>
                </a:moveTo>
                <a:lnTo>
                  <a:pt x="0" y="0"/>
                </a:lnTo>
                <a:lnTo>
                  <a:pt x="0" y="369332"/>
                </a:lnTo>
                <a:lnTo>
                  <a:pt x="1342932" y="369332"/>
                </a:lnTo>
                <a:lnTo>
                  <a:pt x="1342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43387" y="3449828"/>
            <a:ext cx="1172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1800" spc="5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9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08" y="4340377"/>
            <a:ext cx="1393190" cy="369570"/>
          </a:xfrm>
          <a:custGeom>
            <a:avLst/>
            <a:gdLst/>
            <a:ahLst/>
            <a:cxnLst/>
            <a:rect l="l" t="t" r="r" b="b"/>
            <a:pathLst>
              <a:path w="1393190" h="369570">
                <a:moveTo>
                  <a:pt x="1392626" y="0"/>
                </a:moveTo>
                <a:lnTo>
                  <a:pt x="0" y="0"/>
                </a:lnTo>
                <a:lnTo>
                  <a:pt x="0" y="369331"/>
                </a:lnTo>
                <a:lnTo>
                  <a:pt x="1392626" y="369331"/>
                </a:lnTo>
                <a:lnTo>
                  <a:pt x="1392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46506" y="4361179"/>
            <a:ext cx="2929255" cy="124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296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Partition</a:t>
            </a:r>
            <a:r>
              <a:rPr dirty="0" sz="1800" spc="-1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171717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35">
                <a:solidFill>
                  <a:srgbClr val="727272"/>
                </a:solidFill>
                <a:latin typeface="Verdana"/>
                <a:cs typeface="Verdana"/>
              </a:rPr>
              <a:t>……………………...…....…......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23927" y="1814004"/>
            <a:ext cx="3563620" cy="3896360"/>
            <a:chOff x="3523927" y="1814004"/>
            <a:chExt cx="3563620" cy="3896360"/>
          </a:xfrm>
        </p:grpSpPr>
        <p:sp>
          <p:nvSpPr>
            <p:cNvPr id="21" name="object 21"/>
            <p:cNvSpPr/>
            <p:nvPr/>
          </p:nvSpPr>
          <p:spPr>
            <a:xfrm>
              <a:off x="3542977" y="2110524"/>
              <a:ext cx="3525520" cy="3580765"/>
            </a:xfrm>
            <a:custGeom>
              <a:avLst/>
              <a:gdLst/>
              <a:ahLst/>
              <a:cxnLst/>
              <a:rect l="l" t="t" r="r" b="b"/>
              <a:pathLst>
                <a:path w="3525520" h="3580765">
                  <a:moveTo>
                    <a:pt x="0" y="0"/>
                  </a:moveTo>
                  <a:lnTo>
                    <a:pt x="3524896" y="0"/>
                  </a:lnTo>
                  <a:lnTo>
                    <a:pt x="3524896" y="3580238"/>
                  </a:lnTo>
                  <a:lnTo>
                    <a:pt x="0" y="358023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977" y="1852104"/>
              <a:ext cx="560820" cy="5608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50927" y="1833054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0"/>
                  </a:moveTo>
                  <a:lnTo>
                    <a:pt x="598919" y="0"/>
                  </a:lnTo>
                  <a:lnTo>
                    <a:pt x="598919" y="598919"/>
                  </a:lnTo>
                  <a:lnTo>
                    <a:pt x="0" y="5989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55058" y="195412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5" h="369569">
                  <a:moveTo>
                    <a:pt x="1880129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880129" y="369331"/>
                  </a:lnTo>
                  <a:lnTo>
                    <a:pt x="1880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55058" y="195412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5" h="369569">
                  <a:moveTo>
                    <a:pt x="0" y="0"/>
                  </a:moveTo>
                  <a:lnTo>
                    <a:pt x="1880130" y="0"/>
                  </a:lnTo>
                  <a:lnTo>
                    <a:pt x="1880130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333798" y="1974596"/>
            <a:ext cx="1704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1800" spc="2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00" spc="-4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18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2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44945" y="2793135"/>
            <a:ext cx="3108960" cy="2512695"/>
            <a:chOff x="3744945" y="2793135"/>
            <a:chExt cx="3108960" cy="2512695"/>
          </a:xfrm>
        </p:grpSpPr>
        <p:sp>
          <p:nvSpPr>
            <p:cNvPr id="28" name="object 28"/>
            <p:cNvSpPr/>
            <p:nvPr/>
          </p:nvSpPr>
          <p:spPr>
            <a:xfrm>
              <a:off x="3744938" y="2793136"/>
              <a:ext cx="3108960" cy="2512695"/>
            </a:xfrm>
            <a:custGeom>
              <a:avLst/>
              <a:gdLst/>
              <a:ahLst/>
              <a:cxnLst/>
              <a:rect l="l" t="t" r="r" b="b"/>
              <a:pathLst>
                <a:path w="3108959" h="2512695">
                  <a:moveTo>
                    <a:pt x="38100" y="2201202"/>
                  </a:moveTo>
                  <a:lnTo>
                    <a:pt x="36601" y="2193798"/>
                  </a:lnTo>
                  <a:lnTo>
                    <a:pt x="32524" y="2187740"/>
                  </a:lnTo>
                  <a:lnTo>
                    <a:pt x="26466" y="2183650"/>
                  </a:lnTo>
                  <a:lnTo>
                    <a:pt x="19050" y="2182152"/>
                  </a:lnTo>
                  <a:lnTo>
                    <a:pt x="11633" y="2183650"/>
                  </a:lnTo>
                  <a:lnTo>
                    <a:pt x="5575" y="2187740"/>
                  </a:lnTo>
                  <a:lnTo>
                    <a:pt x="1498" y="2193798"/>
                  </a:lnTo>
                  <a:lnTo>
                    <a:pt x="0" y="2201240"/>
                  </a:lnTo>
                  <a:lnTo>
                    <a:pt x="1498" y="2208657"/>
                  </a:lnTo>
                  <a:lnTo>
                    <a:pt x="5575" y="2214715"/>
                  </a:lnTo>
                  <a:lnTo>
                    <a:pt x="11633" y="2218804"/>
                  </a:lnTo>
                  <a:lnTo>
                    <a:pt x="19050" y="2220290"/>
                  </a:lnTo>
                  <a:lnTo>
                    <a:pt x="26466" y="2218804"/>
                  </a:lnTo>
                  <a:lnTo>
                    <a:pt x="32524" y="2214715"/>
                  </a:lnTo>
                  <a:lnTo>
                    <a:pt x="36601" y="2208657"/>
                  </a:lnTo>
                  <a:lnTo>
                    <a:pt x="38100" y="2201202"/>
                  </a:lnTo>
                  <a:close/>
                </a:path>
                <a:path w="3108959" h="2512695">
                  <a:moveTo>
                    <a:pt x="38100" y="2124964"/>
                  </a:moveTo>
                  <a:lnTo>
                    <a:pt x="36601" y="2117560"/>
                  </a:lnTo>
                  <a:lnTo>
                    <a:pt x="32524" y="2111502"/>
                  </a:lnTo>
                  <a:lnTo>
                    <a:pt x="26466" y="2107412"/>
                  </a:lnTo>
                  <a:lnTo>
                    <a:pt x="19050" y="2105914"/>
                  </a:lnTo>
                  <a:lnTo>
                    <a:pt x="11633" y="2107412"/>
                  </a:lnTo>
                  <a:lnTo>
                    <a:pt x="5575" y="2111502"/>
                  </a:lnTo>
                  <a:lnTo>
                    <a:pt x="1498" y="2117560"/>
                  </a:lnTo>
                  <a:lnTo>
                    <a:pt x="0" y="2125002"/>
                  </a:lnTo>
                  <a:lnTo>
                    <a:pt x="1498" y="2132419"/>
                  </a:lnTo>
                  <a:lnTo>
                    <a:pt x="5575" y="2138476"/>
                  </a:lnTo>
                  <a:lnTo>
                    <a:pt x="11633" y="2142566"/>
                  </a:lnTo>
                  <a:lnTo>
                    <a:pt x="19050" y="2144052"/>
                  </a:lnTo>
                  <a:lnTo>
                    <a:pt x="26466" y="2142566"/>
                  </a:lnTo>
                  <a:lnTo>
                    <a:pt x="32524" y="2138476"/>
                  </a:lnTo>
                  <a:lnTo>
                    <a:pt x="36601" y="2132419"/>
                  </a:lnTo>
                  <a:lnTo>
                    <a:pt x="38100" y="2124964"/>
                  </a:lnTo>
                  <a:close/>
                </a:path>
                <a:path w="3108959" h="2512695">
                  <a:moveTo>
                    <a:pt x="38100" y="2048725"/>
                  </a:moveTo>
                  <a:lnTo>
                    <a:pt x="36601" y="2041321"/>
                  </a:lnTo>
                  <a:lnTo>
                    <a:pt x="32524" y="2035263"/>
                  </a:lnTo>
                  <a:lnTo>
                    <a:pt x="26466" y="2031174"/>
                  </a:lnTo>
                  <a:lnTo>
                    <a:pt x="19050" y="2029675"/>
                  </a:lnTo>
                  <a:lnTo>
                    <a:pt x="11633" y="2031174"/>
                  </a:lnTo>
                  <a:lnTo>
                    <a:pt x="5575" y="2035263"/>
                  </a:lnTo>
                  <a:lnTo>
                    <a:pt x="1498" y="2041321"/>
                  </a:lnTo>
                  <a:lnTo>
                    <a:pt x="0" y="2048764"/>
                  </a:lnTo>
                  <a:lnTo>
                    <a:pt x="1498" y="2056180"/>
                  </a:lnTo>
                  <a:lnTo>
                    <a:pt x="5575" y="2062238"/>
                  </a:lnTo>
                  <a:lnTo>
                    <a:pt x="11633" y="2066328"/>
                  </a:lnTo>
                  <a:lnTo>
                    <a:pt x="19050" y="2067814"/>
                  </a:lnTo>
                  <a:lnTo>
                    <a:pt x="26466" y="2066328"/>
                  </a:lnTo>
                  <a:lnTo>
                    <a:pt x="32524" y="2062238"/>
                  </a:lnTo>
                  <a:lnTo>
                    <a:pt x="36601" y="2056180"/>
                  </a:lnTo>
                  <a:lnTo>
                    <a:pt x="38100" y="2048725"/>
                  </a:lnTo>
                  <a:close/>
                </a:path>
                <a:path w="3108959" h="2512695">
                  <a:moveTo>
                    <a:pt x="38100" y="1972487"/>
                  </a:moveTo>
                  <a:lnTo>
                    <a:pt x="36601" y="1965083"/>
                  </a:lnTo>
                  <a:lnTo>
                    <a:pt x="32524" y="1959025"/>
                  </a:lnTo>
                  <a:lnTo>
                    <a:pt x="26466" y="1954936"/>
                  </a:lnTo>
                  <a:lnTo>
                    <a:pt x="19050" y="1953437"/>
                  </a:lnTo>
                  <a:lnTo>
                    <a:pt x="11633" y="1954936"/>
                  </a:lnTo>
                  <a:lnTo>
                    <a:pt x="5575" y="1959025"/>
                  </a:lnTo>
                  <a:lnTo>
                    <a:pt x="1498" y="1965083"/>
                  </a:lnTo>
                  <a:lnTo>
                    <a:pt x="0" y="1972525"/>
                  </a:lnTo>
                  <a:lnTo>
                    <a:pt x="1498" y="1979942"/>
                  </a:lnTo>
                  <a:lnTo>
                    <a:pt x="5575" y="1986000"/>
                  </a:lnTo>
                  <a:lnTo>
                    <a:pt x="11633" y="1990090"/>
                  </a:lnTo>
                  <a:lnTo>
                    <a:pt x="19050" y="1991575"/>
                  </a:lnTo>
                  <a:lnTo>
                    <a:pt x="26466" y="1990090"/>
                  </a:lnTo>
                  <a:lnTo>
                    <a:pt x="32524" y="1986000"/>
                  </a:lnTo>
                  <a:lnTo>
                    <a:pt x="36601" y="1979942"/>
                  </a:lnTo>
                  <a:lnTo>
                    <a:pt x="38100" y="1972487"/>
                  </a:lnTo>
                  <a:close/>
                </a:path>
                <a:path w="3108959" h="2512695">
                  <a:moveTo>
                    <a:pt x="38100" y="1896249"/>
                  </a:moveTo>
                  <a:lnTo>
                    <a:pt x="36601" y="1888845"/>
                  </a:lnTo>
                  <a:lnTo>
                    <a:pt x="32524" y="1882787"/>
                  </a:lnTo>
                  <a:lnTo>
                    <a:pt x="26466" y="1878698"/>
                  </a:lnTo>
                  <a:lnTo>
                    <a:pt x="19050" y="1877199"/>
                  </a:lnTo>
                  <a:lnTo>
                    <a:pt x="11633" y="1878698"/>
                  </a:lnTo>
                  <a:lnTo>
                    <a:pt x="5575" y="1882787"/>
                  </a:lnTo>
                  <a:lnTo>
                    <a:pt x="1498" y="1888845"/>
                  </a:lnTo>
                  <a:lnTo>
                    <a:pt x="0" y="1896287"/>
                  </a:lnTo>
                  <a:lnTo>
                    <a:pt x="1498" y="1903704"/>
                  </a:lnTo>
                  <a:lnTo>
                    <a:pt x="5575" y="1909762"/>
                  </a:lnTo>
                  <a:lnTo>
                    <a:pt x="11633" y="1913851"/>
                  </a:lnTo>
                  <a:lnTo>
                    <a:pt x="19050" y="1915337"/>
                  </a:lnTo>
                  <a:lnTo>
                    <a:pt x="26466" y="1913851"/>
                  </a:lnTo>
                  <a:lnTo>
                    <a:pt x="32524" y="1909762"/>
                  </a:lnTo>
                  <a:lnTo>
                    <a:pt x="36601" y="1903704"/>
                  </a:lnTo>
                  <a:lnTo>
                    <a:pt x="38100" y="1896249"/>
                  </a:lnTo>
                  <a:close/>
                </a:path>
                <a:path w="3108959" h="2512695">
                  <a:moveTo>
                    <a:pt x="38100" y="1820011"/>
                  </a:moveTo>
                  <a:lnTo>
                    <a:pt x="36601" y="1812607"/>
                  </a:lnTo>
                  <a:lnTo>
                    <a:pt x="32524" y="1806549"/>
                  </a:lnTo>
                  <a:lnTo>
                    <a:pt x="26466" y="1802460"/>
                  </a:lnTo>
                  <a:lnTo>
                    <a:pt x="19050" y="1800961"/>
                  </a:lnTo>
                  <a:lnTo>
                    <a:pt x="11633" y="1802460"/>
                  </a:lnTo>
                  <a:lnTo>
                    <a:pt x="5575" y="1806549"/>
                  </a:lnTo>
                  <a:lnTo>
                    <a:pt x="1498" y="1812607"/>
                  </a:lnTo>
                  <a:lnTo>
                    <a:pt x="0" y="1820049"/>
                  </a:lnTo>
                  <a:lnTo>
                    <a:pt x="1498" y="1827466"/>
                  </a:lnTo>
                  <a:lnTo>
                    <a:pt x="5575" y="1833524"/>
                  </a:lnTo>
                  <a:lnTo>
                    <a:pt x="11633" y="1837613"/>
                  </a:lnTo>
                  <a:lnTo>
                    <a:pt x="19050" y="1839099"/>
                  </a:lnTo>
                  <a:lnTo>
                    <a:pt x="26466" y="1837613"/>
                  </a:lnTo>
                  <a:lnTo>
                    <a:pt x="32524" y="1833524"/>
                  </a:lnTo>
                  <a:lnTo>
                    <a:pt x="36601" y="1827466"/>
                  </a:lnTo>
                  <a:lnTo>
                    <a:pt x="38100" y="1820011"/>
                  </a:lnTo>
                  <a:close/>
                </a:path>
                <a:path w="3108959" h="2512695">
                  <a:moveTo>
                    <a:pt x="38100" y="1743773"/>
                  </a:moveTo>
                  <a:lnTo>
                    <a:pt x="36601" y="1736369"/>
                  </a:lnTo>
                  <a:lnTo>
                    <a:pt x="32524" y="1730311"/>
                  </a:lnTo>
                  <a:lnTo>
                    <a:pt x="26466" y="1726222"/>
                  </a:lnTo>
                  <a:lnTo>
                    <a:pt x="19050" y="1724723"/>
                  </a:lnTo>
                  <a:lnTo>
                    <a:pt x="11633" y="1726222"/>
                  </a:lnTo>
                  <a:lnTo>
                    <a:pt x="5575" y="1730311"/>
                  </a:lnTo>
                  <a:lnTo>
                    <a:pt x="1498" y="1736369"/>
                  </a:lnTo>
                  <a:lnTo>
                    <a:pt x="0" y="1743811"/>
                  </a:lnTo>
                  <a:lnTo>
                    <a:pt x="1498" y="1751228"/>
                  </a:lnTo>
                  <a:lnTo>
                    <a:pt x="5575" y="1757286"/>
                  </a:lnTo>
                  <a:lnTo>
                    <a:pt x="11633" y="1761375"/>
                  </a:lnTo>
                  <a:lnTo>
                    <a:pt x="19050" y="1762861"/>
                  </a:lnTo>
                  <a:lnTo>
                    <a:pt x="26466" y="1761375"/>
                  </a:lnTo>
                  <a:lnTo>
                    <a:pt x="32524" y="1757286"/>
                  </a:lnTo>
                  <a:lnTo>
                    <a:pt x="36601" y="1751228"/>
                  </a:lnTo>
                  <a:lnTo>
                    <a:pt x="38100" y="1743773"/>
                  </a:lnTo>
                  <a:close/>
                </a:path>
                <a:path w="3108959" h="2512695">
                  <a:moveTo>
                    <a:pt x="38188" y="2240635"/>
                  </a:moveTo>
                  <a:lnTo>
                    <a:pt x="36322" y="2233269"/>
                  </a:lnTo>
                  <a:lnTo>
                    <a:pt x="31940" y="2227427"/>
                  </a:lnTo>
                  <a:lnTo>
                    <a:pt x="25679" y="2223655"/>
                  </a:lnTo>
                  <a:lnTo>
                    <a:pt x="18199" y="2222525"/>
                  </a:lnTo>
                  <a:lnTo>
                    <a:pt x="10871" y="2224405"/>
                  </a:lnTo>
                  <a:lnTo>
                    <a:pt x="5029" y="2228786"/>
                  </a:lnTo>
                  <a:lnTo>
                    <a:pt x="1257" y="2235035"/>
                  </a:lnTo>
                  <a:lnTo>
                    <a:pt x="139" y="2242553"/>
                  </a:lnTo>
                  <a:lnTo>
                    <a:pt x="2006" y="2249881"/>
                  </a:lnTo>
                  <a:lnTo>
                    <a:pt x="6388" y="2255723"/>
                  </a:lnTo>
                  <a:lnTo>
                    <a:pt x="12649" y="2259495"/>
                  </a:lnTo>
                  <a:lnTo>
                    <a:pt x="20129" y="2260625"/>
                  </a:lnTo>
                  <a:lnTo>
                    <a:pt x="27457" y="2258745"/>
                  </a:lnTo>
                  <a:lnTo>
                    <a:pt x="33299" y="2254364"/>
                  </a:lnTo>
                  <a:lnTo>
                    <a:pt x="37071" y="2248116"/>
                  </a:lnTo>
                  <a:lnTo>
                    <a:pt x="38188" y="2240635"/>
                  </a:lnTo>
                  <a:close/>
                </a:path>
                <a:path w="3108959" h="2512695">
                  <a:moveTo>
                    <a:pt x="42684" y="1670748"/>
                  </a:moveTo>
                  <a:lnTo>
                    <a:pt x="42329" y="1663153"/>
                  </a:lnTo>
                  <a:lnTo>
                    <a:pt x="39204" y="1656549"/>
                  </a:lnTo>
                  <a:lnTo>
                    <a:pt x="33832" y="1651609"/>
                  </a:lnTo>
                  <a:lnTo>
                    <a:pt x="26733" y="1649006"/>
                  </a:lnTo>
                  <a:lnTo>
                    <a:pt x="19177" y="1649361"/>
                  </a:lnTo>
                  <a:lnTo>
                    <a:pt x="12573" y="1652485"/>
                  </a:lnTo>
                  <a:lnTo>
                    <a:pt x="7620" y="1657858"/>
                  </a:lnTo>
                  <a:lnTo>
                    <a:pt x="5016" y="1664995"/>
                  </a:lnTo>
                  <a:lnTo>
                    <a:pt x="5384" y="1672551"/>
                  </a:lnTo>
                  <a:lnTo>
                    <a:pt x="8496" y="1679155"/>
                  </a:lnTo>
                  <a:lnTo>
                    <a:pt x="13868" y="1684108"/>
                  </a:lnTo>
                  <a:lnTo>
                    <a:pt x="20980" y="1686712"/>
                  </a:lnTo>
                  <a:lnTo>
                    <a:pt x="28524" y="1686344"/>
                  </a:lnTo>
                  <a:lnTo>
                    <a:pt x="35128" y="1683219"/>
                  </a:lnTo>
                  <a:lnTo>
                    <a:pt x="40081" y="1677860"/>
                  </a:lnTo>
                  <a:lnTo>
                    <a:pt x="42684" y="1670748"/>
                  </a:lnTo>
                  <a:close/>
                </a:path>
                <a:path w="3108959" h="2512695">
                  <a:moveTo>
                    <a:pt x="50126" y="2317534"/>
                  </a:moveTo>
                  <a:lnTo>
                    <a:pt x="48983" y="2310053"/>
                  </a:lnTo>
                  <a:lnTo>
                    <a:pt x="45021" y="2303576"/>
                  </a:lnTo>
                  <a:lnTo>
                    <a:pt x="39103" y="2299284"/>
                  </a:lnTo>
                  <a:lnTo>
                    <a:pt x="32016" y="2297544"/>
                  </a:lnTo>
                  <a:lnTo>
                    <a:pt x="24536" y="2298687"/>
                  </a:lnTo>
                  <a:lnTo>
                    <a:pt x="18084" y="2302637"/>
                  </a:lnTo>
                  <a:lnTo>
                    <a:pt x="13804" y="2308555"/>
                  </a:lnTo>
                  <a:lnTo>
                    <a:pt x="12052" y="2315641"/>
                  </a:lnTo>
                  <a:lnTo>
                    <a:pt x="13208" y="2323160"/>
                  </a:lnTo>
                  <a:lnTo>
                    <a:pt x="17170" y="2329611"/>
                  </a:lnTo>
                  <a:lnTo>
                    <a:pt x="23088" y="2333891"/>
                  </a:lnTo>
                  <a:lnTo>
                    <a:pt x="30175" y="2335644"/>
                  </a:lnTo>
                  <a:lnTo>
                    <a:pt x="37655" y="2334488"/>
                  </a:lnTo>
                  <a:lnTo>
                    <a:pt x="44094" y="2330539"/>
                  </a:lnTo>
                  <a:lnTo>
                    <a:pt x="48387" y="2324620"/>
                  </a:lnTo>
                  <a:lnTo>
                    <a:pt x="50126" y="2317534"/>
                  </a:lnTo>
                  <a:close/>
                </a:path>
                <a:path w="3108959" h="2512695">
                  <a:moveTo>
                    <a:pt x="50673" y="757631"/>
                  </a:moveTo>
                  <a:lnTo>
                    <a:pt x="49174" y="750214"/>
                  </a:lnTo>
                  <a:lnTo>
                    <a:pt x="45085" y="744156"/>
                  </a:lnTo>
                  <a:lnTo>
                    <a:pt x="39039" y="740079"/>
                  </a:lnTo>
                  <a:lnTo>
                    <a:pt x="31623" y="738581"/>
                  </a:lnTo>
                  <a:lnTo>
                    <a:pt x="24206" y="740079"/>
                  </a:lnTo>
                  <a:lnTo>
                    <a:pt x="18148" y="744156"/>
                  </a:lnTo>
                  <a:lnTo>
                    <a:pt x="14071" y="750214"/>
                  </a:lnTo>
                  <a:lnTo>
                    <a:pt x="12573" y="757669"/>
                  </a:lnTo>
                  <a:lnTo>
                    <a:pt x="14071" y="765086"/>
                  </a:lnTo>
                  <a:lnTo>
                    <a:pt x="18148" y="771131"/>
                  </a:lnTo>
                  <a:lnTo>
                    <a:pt x="24206" y="775220"/>
                  </a:lnTo>
                  <a:lnTo>
                    <a:pt x="31623" y="776719"/>
                  </a:lnTo>
                  <a:lnTo>
                    <a:pt x="39039" y="775220"/>
                  </a:lnTo>
                  <a:lnTo>
                    <a:pt x="45085" y="771131"/>
                  </a:lnTo>
                  <a:lnTo>
                    <a:pt x="49174" y="765086"/>
                  </a:lnTo>
                  <a:lnTo>
                    <a:pt x="50673" y="757631"/>
                  </a:lnTo>
                  <a:close/>
                </a:path>
                <a:path w="3108959" h="2512695">
                  <a:moveTo>
                    <a:pt x="50673" y="681393"/>
                  </a:moveTo>
                  <a:lnTo>
                    <a:pt x="49174" y="673976"/>
                  </a:lnTo>
                  <a:lnTo>
                    <a:pt x="45085" y="667918"/>
                  </a:lnTo>
                  <a:lnTo>
                    <a:pt x="39039" y="663841"/>
                  </a:lnTo>
                  <a:lnTo>
                    <a:pt x="31623" y="662343"/>
                  </a:lnTo>
                  <a:lnTo>
                    <a:pt x="24206" y="663841"/>
                  </a:lnTo>
                  <a:lnTo>
                    <a:pt x="18148" y="667918"/>
                  </a:lnTo>
                  <a:lnTo>
                    <a:pt x="14071" y="673976"/>
                  </a:lnTo>
                  <a:lnTo>
                    <a:pt x="12573" y="681431"/>
                  </a:lnTo>
                  <a:lnTo>
                    <a:pt x="14071" y="688848"/>
                  </a:lnTo>
                  <a:lnTo>
                    <a:pt x="18148" y="694893"/>
                  </a:lnTo>
                  <a:lnTo>
                    <a:pt x="24206" y="698982"/>
                  </a:lnTo>
                  <a:lnTo>
                    <a:pt x="31623" y="700481"/>
                  </a:lnTo>
                  <a:lnTo>
                    <a:pt x="39039" y="698982"/>
                  </a:lnTo>
                  <a:lnTo>
                    <a:pt x="45085" y="694893"/>
                  </a:lnTo>
                  <a:lnTo>
                    <a:pt x="49174" y="688848"/>
                  </a:lnTo>
                  <a:lnTo>
                    <a:pt x="50673" y="681393"/>
                  </a:lnTo>
                  <a:close/>
                </a:path>
                <a:path w="3108959" h="2512695">
                  <a:moveTo>
                    <a:pt x="50673" y="605155"/>
                  </a:moveTo>
                  <a:lnTo>
                    <a:pt x="49174" y="597738"/>
                  </a:lnTo>
                  <a:lnTo>
                    <a:pt x="45085" y="591680"/>
                  </a:lnTo>
                  <a:lnTo>
                    <a:pt x="39039" y="587603"/>
                  </a:lnTo>
                  <a:lnTo>
                    <a:pt x="31623" y="586105"/>
                  </a:lnTo>
                  <a:lnTo>
                    <a:pt x="24206" y="587603"/>
                  </a:lnTo>
                  <a:lnTo>
                    <a:pt x="18148" y="591680"/>
                  </a:lnTo>
                  <a:lnTo>
                    <a:pt x="14071" y="597738"/>
                  </a:lnTo>
                  <a:lnTo>
                    <a:pt x="12573" y="605193"/>
                  </a:lnTo>
                  <a:lnTo>
                    <a:pt x="14071" y="612609"/>
                  </a:lnTo>
                  <a:lnTo>
                    <a:pt x="18148" y="618655"/>
                  </a:lnTo>
                  <a:lnTo>
                    <a:pt x="24206" y="622744"/>
                  </a:lnTo>
                  <a:lnTo>
                    <a:pt x="31623" y="624243"/>
                  </a:lnTo>
                  <a:lnTo>
                    <a:pt x="39039" y="622744"/>
                  </a:lnTo>
                  <a:lnTo>
                    <a:pt x="45085" y="618655"/>
                  </a:lnTo>
                  <a:lnTo>
                    <a:pt x="49174" y="612609"/>
                  </a:lnTo>
                  <a:lnTo>
                    <a:pt x="50673" y="605155"/>
                  </a:lnTo>
                  <a:close/>
                </a:path>
                <a:path w="3108959" h="2512695">
                  <a:moveTo>
                    <a:pt x="50673" y="528916"/>
                  </a:moveTo>
                  <a:lnTo>
                    <a:pt x="49174" y="521500"/>
                  </a:lnTo>
                  <a:lnTo>
                    <a:pt x="45085" y="515442"/>
                  </a:lnTo>
                  <a:lnTo>
                    <a:pt x="39039" y="511365"/>
                  </a:lnTo>
                  <a:lnTo>
                    <a:pt x="31623" y="509866"/>
                  </a:lnTo>
                  <a:lnTo>
                    <a:pt x="24206" y="511365"/>
                  </a:lnTo>
                  <a:lnTo>
                    <a:pt x="18148" y="515442"/>
                  </a:lnTo>
                  <a:lnTo>
                    <a:pt x="14071" y="521500"/>
                  </a:lnTo>
                  <a:lnTo>
                    <a:pt x="12573" y="528955"/>
                  </a:lnTo>
                  <a:lnTo>
                    <a:pt x="14071" y="536371"/>
                  </a:lnTo>
                  <a:lnTo>
                    <a:pt x="18148" y="542417"/>
                  </a:lnTo>
                  <a:lnTo>
                    <a:pt x="24206" y="546506"/>
                  </a:lnTo>
                  <a:lnTo>
                    <a:pt x="31623" y="548005"/>
                  </a:lnTo>
                  <a:lnTo>
                    <a:pt x="39039" y="546506"/>
                  </a:lnTo>
                  <a:lnTo>
                    <a:pt x="45085" y="542417"/>
                  </a:lnTo>
                  <a:lnTo>
                    <a:pt x="49174" y="536371"/>
                  </a:lnTo>
                  <a:lnTo>
                    <a:pt x="50673" y="528916"/>
                  </a:lnTo>
                  <a:close/>
                </a:path>
                <a:path w="3108959" h="2512695">
                  <a:moveTo>
                    <a:pt x="50673" y="452678"/>
                  </a:moveTo>
                  <a:lnTo>
                    <a:pt x="49174" y="445262"/>
                  </a:lnTo>
                  <a:lnTo>
                    <a:pt x="45085" y="439204"/>
                  </a:lnTo>
                  <a:lnTo>
                    <a:pt x="39039" y="435127"/>
                  </a:lnTo>
                  <a:lnTo>
                    <a:pt x="31623" y="433628"/>
                  </a:lnTo>
                  <a:lnTo>
                    <a:pt x="24206" y="435127"/>
                  </a:lnTo>
                  <a:lnTo>
                    <a:pt x="18148" y="439204"/>
                  </a:lnTo>
                  <a:lnTo>
                    <a:pt x="14071" y="445262"/>
                  </a:lnTo>
                  <a:lnTo>
                    <a:pt x="12573" y="452716"/>
                  </a:lnTo>
                  <a:lnTo>
                    <a:pt x="14071" y="460133"/>
                  </a:lnTo>
                  <a:lnTo>
                    <a:pt x="18148" y="466178"/>
                  </a:lnTo>
                  <a:lnTo>
                    <a:pt x="24206" y="470268"/>
                  </a:lnTo>
                  <a:lnTo>
                    <a:pt x="31623" y="471766"/>
                  </a:lnTo>
                  <a:lnTo>
                    <a:pt x="39039" y="470268"/>
                  </a:lnTo>
                  <a:lnTo>
                    <a:pt x="45085" y="466178"/>
                  </a:lnTo>
                  <a:lnTo>
                    <a:pt x="49174" y="460133"/>
                  </a:lnTo>
                  <a:lnTo>
                    <a:pt x="50673" y="452678"/>
                  </a:lnTo>
                  <a:close/>
                </a:path>
                <a:path w="3108959" h="2512695">
                  <a:moveTo>
                    <a:pt x="50673" y="376440"/>
                  </a:moveTo>
                  <a:lnTo>
                    <a:pt x="49174" y="369023"/>
                  </a:lnTo>
                  <a:lnTo>
                    <a:pt x="45085" y="362966"/>
                  </a:lnTo>
                  <a:lnTo>
                    <a:pt x="39039" y="358889"/>
                  </a:lnTo>
                  <a:lnTo>
                    <a:pt x="31623" y="357390"/>
                  </a:lnTo>
                  <a:lnTo>
                    <a:pt x="24206" y="358889"/>
                  </a:lnTo>
                  <a:lnTo>
                    <a:pt x="18148" y="362966"/>
                  </a:lnTo>
                  <a:lnTo>
                    <a:pt x="14071" y="369023"/>
                  </a:lnTo>
                  <a:lnTo>
                    <a:pt x="12573" y="376478"/>
                  </a:lnTo>
                  <a:lnTo>
                    <a:pt x="14071" y="383895"/>
                  </a:lnTo>
                  <a:lnTo>
                    <a:pt x="18148" y="389940"/>
                  </a:lnTo>
                  <a:lnTo>
                    <a:pt x="24206" y="394030"/>
                  </a:lnTo>
                  <a:lnTo>
                    <a:pt x="31623" y="395528"/>
                  </a:lnTo>
                  <a:lnTo>
                    <a:pt x="39039" y="394030"/>
                  </a:lnTo>
                  <a:lnTo>
                    <a:pt x="45085" y="389940"/>
                  </a:lnTo>
                  <a:lnTo>
                    <a:pt x="49174" y="383895"/>
                  </a:lnTo>
                  <a:lnTo>
                    <a:pt x="50673" y="376440"/>
                  </a:lnTo>
                  <a:close/>
                </a:path>
                <a:path w="3108959" h="2512695">
                  <a:moveTo>
                    <a:pt x="50673" y="300202"/>
                  </a:moveTo>
                  <a:lnTo>
                    <a:pt x="49174" y="292785"/>
                  </a:lnTo>
                  <a:lnTo>
                    <a:pt x="45085" y="286727"/>
                  </a:lnTo>
                  <a:lnTo>
                    <a:pt x="39039" y="282651"/>
                  </a:lnTo>
                  <a:lnTo>
                    <a:pt x="31623" y="281152"/>
                  </a:lnTo>
                  <a:lnTo>
                    <a:pt x="24206" y="282651"/>
                  </a:lnTo>
                  <a:lnTo>
                    <a:pt x="18148" y="286727"/>
                  </a:lnTo>
                  <a:lnTo>
                    <a:pt x="14071" y="292785"/>
                  </a:lnTo>
                  <a:lnTo>
                    <a:pt x="12573" y="300240"/>
                  </a:lnTo>
                  <a:lnTo>
                    <a:pt x="14071" y="307657"/>
                  </a:lnTo>
                  <a:lnTo>
                    <a:pt x="18148" y="313702"/>
                  </a:lnTo>
                  <a:lnTo>
                    <a:pt x="24206" y="317792"/>
                  </a:lnTo>
                  <a:lnTo>
                    <a:pt x="31623" y="319290"/>
                  </a:lnTo>
                  <a:lnTo>
                    <a:pt x="39039" y="317792"/>
                  </a:lnTo>
                  <a:lnTo>
                    <a:pt x="45085" y="313702"/>
                  </a:lnTo>
                  <a:lnTo>
                    <a:pt x="49174" y="307657"/>
                  </a:lnTo>
                  <a:lnTo>
                    <a:pt x="50673" y="300202"/>
                  </a:lnTo>
                  <a:close/>
                </a:path>
                <a:path w="3108959" h="2512695">
                  <a:moveTo>
                    <a:pt x="50761" y="797052"/>
                  </a:moveTo>
                  <a:lnTo>
                    <a:pt x="48882" y="789686"/>
                  </a:lnTo>
                  <a:lnTo>
                    <a:pt x="44500" y="783844"/>
                  </a:lnTo>
                  <a:lnTo>
                    <a:pt x="38252" y="780072"/>
                  </a:lnTo>
                  <a:lnTo>
                    <a:pt x="30772" y="778954"/>
                  </a:lnTo>
                  <a:lnTo>
                    <a:pt x="23444" y="780821"/>
                  </a:lnTo>
                  <a:lnTo>
                    <a:pt x="17602" y="785202"/>
                  </a:lnTo>
                  <a:lnTo>
                    <a:pt x="13830" y="791451"/>
                  </a:lnTo>
                  <a:lnTo>
                    <a:pt x="12712" y="798969"/>
                  </a:lnTo>
                  <a:lnTo>
                    <a:pt x="14579" y="806310"/>
                  </a:lnTo>
                  <a:lnTo>
                    <a:pt x="18961" y="812152"/>
                  </a:lnTo>
                  <a:lnTo>
                    <a:pt x="25209" y="815924"/>
                  </a:lnTo>
                  <a:lnTo>
                    <a:pt x="32689" y="817041"/>
                  </a:lnTo>
                  <a:lnTo>
                    <a:pt x="40017" y="815174"/>
                  </a:lnTo>
                  <a:lnTo>
                    <a:pt x="45859" y="810793"/>
                  </a:lnTo>
                  <a:lnTo>
                    <a:pt x="49631" y="804532"/>
                  </a:lnTo>
                  <a:lnTo>
                    <a:pt x="50761" y="797052"/>
                  </a:lnTo>
                  <a:close/>
                </a:path>
                <a:path w="3108959" h="2512695">
                  <a:moveTo>
                    <a:pt x="55245" y="227164"/>
                  </a:moveTo>
                  <a:lnTo>
                    <a:pt x="54889" y="219583"/>
                  </a:lnTo>
                  <a:lnTo>
                    <a:pt x="51777" y="212979"/>
                  </a:lnTo>
                  <a:lnTo>
                    <a:pt x="46405" y="208026"/>
                  </a:lnTo>
                  <a:lnTo>
                    <a:pt x="39293" y="205422"/>
                  </a:lnTo>
                  <a:lnTo>
                    <a:pt x="31737" y="205790"/>
                  </a:lnTo>
                  <a:lnTo>
                    <a:pt x="25133" y="208915"/>
                  </a:lnTo>
                  <a:lnTo>
                    <a:pt x="20193" y="214274"/>
                  </a:lnTo>
                  <a:lnTo>
                    <a:pt x="17589" y="221424"/>
                  </a:lnTo>
                  <a:lnTo>
                    <a:pt x="17945" y="228981"/>
                  </a:lnTo>
                  <a:lnTo>
                    <a:pt x="21069" y="235585"/>
                  </a:lnTo>
                  <a:lnTo>
                    <a:pt x="26441" y="240525"/>
                  </a:lnTo>
                  <a:lnTo>
                    <a:pt x="33540" y="243128"/>
                  </a:lnTo>
                  <a:lnTo>
                    <a:pt x="41097" y="242773"/>
                  </a:lnTo>
                  <a:lnTo>
                    <a:pt x="47701" y="239649"/>
                  </a:lnTo>
                  <a:lnTo>
                    <a:pt x="52654" y="234276"/>
                  </a:lnTo>
                  <a:lnTo>
                    <a:pt x="55245" y="227164"/>
                  </a:lnTo>
                  <a:close/>
                </a:path>
                <a:path w="3108959" h="2512695">
                  <a:moveTo>
                    <a:pt x="62699" y="873950"/>
                  </a:moveTo>
                  <a:lnTo>
                    <a:pt x="61556" y="866470"/>
                  </a:lnTo>
                  <a:lnTo>
                    <a:pt x="57581" y="859993"/>
                  </a:lnTo>
                  <a:lnTo>
                    <a:pt x="51663" y="855713"/>
                  </a:lnTo>
                  <a:lnTo>
                    <a:pt x="44577" y="853960"/>
                  </a:lnTo>
                  <a:lnTo>
                    <a:pt x="37096" y="855103"/>
                  </a:lnTo>
                  <a:lnTo>
                    <a:pt x="30657" y="859066"/>
                  </a:lnTo>
                  <a:lnTo>
                    <a:pt x="26377" y="864971"/>
                  </a:lnTo>
                  <a:lnTo>
                    <a:pt x="24625" y="872070"/>
                  </a:lnTo>
                  <a:lnTo>
                    <a:pt x="25781" y="879576"/>
                  </a:lnTo>
                  <a:lnTo>
                    <a:pt x="29730" y="886028"/>
                  </a:lnTo>
                  <a:lnTo>
                    <a:pt x="35648" y="890308"/>
                  </a:lnTo>
                  <a:lnTo>
                    <a:pt x="42748" y="892060"/>
                  </a:lnTo>
                  <a:lnTo>
                    <a:pt x="50215" y="890917"/>
                  </a:lnTo>
                  <a:lnTo>
                    <a:pt x="56667" y="886955"/>
                  </a:lnTo>
                  <a:lnTo>
                    <a:pt x="60947" y="881037"/>
                  </a:lnTo>
                  <a:lnTo>
                    <a:pt x="62699" y="873950"/>
                  </a:lnTo>
                  <a:close/>
                </a:path>
                <a:path w="3108959" h="2512695">
                  <a:moveTo>
                    <a:pt x="68402" y="1597240"/>
                  </a:moveTo>
                  <a:lnTo>
                    <a:pt x="67360" y="1590014"/>
                  </a:lnTo>
                  <a:lnTo>
                    <a:pt x="63677" y="1583702"/>
                  </a:lnTo>
                  <a:lnTo>
                    <a:pt x="57645" y="1579130"/>
                  </a:lnTo>
                  <a:lnTo>
                    <a:pt x="50317" y="1577263"/>
                  </a:lnTo>
                  <a:lnTo>
                    <a:pt x="43091" y="1578317"/>
                  </a:lnTo>
                  <a:lnTo>
                    <a:pt x="36779" y="1582000"/>
                  </a:lnTo>
                  <a:lnTo>
                    <a:pt x="32194" y="1588071"/>
                  </a:lnTo>
                  <a:lnTo>
                    <a:pt x="30327" y="1595399"/>
                  </a:lnTo>
                  <a:lnTo>
                    <a:pt x="31381" y="1602625"/>
                  </a:lnTo>
                  <a:lnTo>
                    <a:pt x="35064" y="1608924"/>
                  </a:lnTo>
                  <a:lnTo>
                    <a:pt x="41097" y="1613496"/>
                  </a:lnTo>
                  <a:lnTo>
                    <a:pt x="48425" y="1615363"/>
                  </a:lnTo>
                  <a:lnTo>
                    <a:pt x="55651" y="1614309"/>
                  </a:lnTo>
                  <a:lnTo>
                    <a:pt x="61950" y="1610626"/>
                  </a:lnTo>
                  <a:lnTo>
                    <a:pt x="66522" y="1604594"/>
                  </a:lnTo>
                  <a:lnTo>
                    <a:pt x="68402" y="1597240"/>
                  </a:lnTo>
                  <a:close/>
                </a:path>
                <a:path w="3108959" h="2512695">
                  <a:moveTo>
                    <a:pt x="80975" y="153657"/>
                  </a:moveTo>
                  <a:lnTo>
                    <a:pt x="79921" y="146431"/>
                  </a:lnTo>
                  <a:lnTo>
                    <a:pt x="76238" y="140119"/>
                  </a:lnTo>
                  <a:lnTo>
                    <a:pt x="70218" y="135559"/>
                  </a:lnTo>
                  <a:lnTo>
                    <a:pt x="62877" y="133692"/>
                  </a:lnTo>
                  <a:lnTo>
                    <a:pt x="55651" y="134734"/>
                  </a:lnTo>
                  <a:lnTo>
                    <a:pt x="49352" y="138417"/>
                  </a:lnTo>
                  <a:lnTo>
                    <a:pt x="44767" y="144487"/>
                  </a:lnTo>
                  <a:lnTo>
                    <a:pt x="42900" y="151815"/>
                  </a:lnTo>
                  <a:lnTo>
                    <a:pt x="43942" y="159042"/>
                  </a:lnTo>
                  <a:lnTo>
                    <a:pt x="47625" y="165354"/>
                  </a:lnTo>
                  <a:lnTo>
                    <a:pt x="53657" y="169913"/>
                  </a:lnTo>
                  <a:lnTo>
                    <a:pt x="60985" y="171780"/>
                  </a:lnTo>
                  <a:lnTo>
                    <a:pt x="68211" y="170738"/>
                  </a:lnTo>
                  <a:lnTo>
                    <a:pt x="74523" y="167055"/>
                  </a:lnTo>
                  <a:lnTo>
                    <a:pt x="79095" y="161023"/>
                  </a:lnTo>
                  <a:lnTo>
                    <a:pt x="80975" y="153657"/>
                  </a:lnTo>
                  <a:close/>
                </a:path>
                <a:path w="3108959" h="2512695">
                  <a:moveTo>
                    <a:pt x="83718" y="2387346"/>
                  </a:moveTo>
                  <a:lnTo>
                    <a:pt x="83362" y="2380056"/>
                  </a:lnTo>
                  <a:lnTo>
                    <a:pt x="80111" y="2373223"/>
                  </a:lnTo>
                  <a:lnTo>
                    <a:pt x="74447" y="2368143"/>
                  </a:lnTo>
                  <a:lnTo>
                    <a:pt x="67551" y="2365743"/>
                  </a:lnTo>
                  <a:lnTo>
                    <a:pt x="60261" y="2366099"/>
                  </a:lnTo>
                  <a:lnTo>
                    <a:pt x="53428" y="2369350"/>
                  </a:lnTo>
                  <a:lnTo>
                    <a:pt x="48387" y="2374989"/>
                  </a:lnTo>
                  <a:lnTo>
                    <a:pt x="45986" y="2381885"/>
                  </a:lnTo>
                  <a:lnTo>
                    <a:pt x="46342" y="2389174"/>
                  </a:lnTo>
                  <a:lnTo>
                    <a:pt x="49606" y="2396045"/>
                  </a:lnTo>
                  <a:lnTo>
                    <a:pt x="55245" y="2401087"/>
                  </a:lnTo>
                  <a:lnTo>
                    <a:pt x="62141" y="2403487"/>
                  </a:lnTo>
                  <a:lnTo>
                    <a:pt x="69443" y="2403132"/>
                  </a:lnTo>
                  <a:lnTo>
                    <a:pt x="76276" y="2399881"/>
                  </a:lnTo>
                  <a:lnTo>
                    <a:pt x="81318" y="2394242"/>
                  </a:lnTo>
                  <a:lnTo>
                    <a:pt x="83718" y="2387346"/>
                  </a:lnTo>
                  <a:close/>
                </a:path>
                <a:path w="3108959" h="2512695">
                  <a:moveTo>
                    <a:pt x="96278" y="943775"/>
                  </a:moveTo>
                  <a:lnTo>
                    <a:pt x="95923" y="936472"/>
                  </a:lnTo>
                  <a:lnTo>
                    <a:pt x="92684" y="929640"/>
                  </a:lnTo>
                  <a:lnTo>
                    <a:pt x="87020" y="924572"/>
                  </a:lnTo>
                  <a:lnTo>
                    <a:pt x="80124" y="922172"/>
                  </a:lnTo>
                  <a:lnTo>
                    <a:pt x="72834" y="922528"/>
                  </a:lnTo>
                  <a:lnTo>
                    <a:pt x="66001" y="925766"/>
                  </a:lnTo>
                  <a:lnTo>
                    <a:pt x="60960" y="931405"/>
                  </a:lnTo>
                  <a:lnTo>
                    <a:pt x="58547" y="938301"/>
                  </a:lnTo>
                  <a:lnTo>
                    <a:pt x="58915" y="945603"/>
                  </a:lnTo>
                  <a:lnTo>
                    <a:pt x="62179" y="952461"/>
                  </a:lnTo>
                  <a:lnTo>
                    <a:pt x="67818" y="957503"/>
                  </a:lnTo>
                  <a:lnTo>
                    <a:pt x="74714" y="959904"/>
                  </a:lnTo>
                  <a:lnTo>
                    <a:pt x="82003" y="959548"/>
                  </a:lnTo>
                  <a:lnTo>
                    <a:pt x="88836" y="956310"/>
                  </a:lnTo>
                  <a:lnTo>
                    <a:pt x="93878" y="950671"/>
                  </a:lnTo>
                  <a:lnTo>
                    <a:pt x="96278" y="943775"/>
                  </a:lnTo>
                  <a:close/>
                </a:path>
                <a:path w="3108959" h="2512695">
                  <a:moveTo>
                    <a:pt x="114084" y="1536509"/>
                  </a:moveTo>
                  <a:lnTo>
                    <a:pt x="113030" y="1529283"/>
                  </a:lnTo>
                  <a:lnTo>
                    <a:pt x="109143" y="1522793"/>
                  </a:lnTo>
                  <a:lnTo>
                    <a:pt x="103060" y="1518310"/>
                  </a:lnTo>
                  <a:lnTo>
                    <a:pt x="95961" y="1516583"/>
                  </a:lnTo>
                  <a:lnTo>
                    <a:pt x="88734" y="1517624"/>
                  </a:lnTo>
                  <a:lnTo>
                    <a:pt x="82207" y="1521536"/>
                  </a:lnTo>
                  <a:lnTo>
                    <a:pt x="77736" y="1527632"/>
                  </a:lnTo>
                  <a:lnTo>
                    <a:pt x="75996" y="1534718"/>
                  </a:lnTo>
                  <a:lnTo>
                    <a:pt x="77050" y="1541945"/>
                  </a:lnTo>
                  <a:lnTo>
                    <a:pt x="80924" y="1548447"/>
                  </a:lnTo>
                  <a:lnTo>
                    <a:pt x="87020" y="1552917"/>
                  </a:lnTo>
                  <a:lnTo>
                    <a:pt x="94119" y="1554657"/>
                  </a:lnTo>
                  <a:lnTo>
                    <a:pt x="101346" y="1553603"/>
                  </a:lnTo>
                  <a:lnTo>
                    <a:pt x="107835" y="1549730"/>
                  </a:lnTo>
                  <a:lnTo>
                    <a:pt x="112344" y="1543608"/>
                  </a:lnTo>
                  <a:lnTo>
                    <a:pt x="114084" y="1536509"/>
                  </a:lnTo>
                  <a:close/>
                </a:path>
                <a:path w="3108959" h="2512695">
                  <a:moveTo>
                    <a:pt x="126644" y="92938"/>
                  </a:moveTo>
                  <a:lnTo>
                    <a:pt x="125603" y="85712"/>
                  </a:lnTo>
                  <a:lnTo>
                    <a:pt x="121716" y="79209"/>
                  </a:lnTo>
                  <a:lnTo>
                    <a:pt x="115620" y="74726"/>
                  </a:lnTo>
                  <a:lnTo>
                    <a:pt x="108534" y="72999"/>
                  </a:lnTo>
                  <a:lnTo>
                    <a:pt x="101307" y="74053"/>
                  </a:lnTo>
                  <a:lnTo>
                    <a:pt x="94780" y="77952"/>
                  </a:lnTo>
                  <a:lnTo>
                    <a:pt x="90297" y="84048"/>
                  </a:lnTo>
                  <a:lnTo>
                    <a:pt x="88569" y="91147"/>
                  </a:lnTo>
                  <a:lnTo>
                    <a:pt x="89611" y="98374"/>
                  </a:lnTo>
                  <a:lnTo>
                    <a:pt x="93497" y="104863"/>
                  </a:lnTo>
                  <a:lnTo>
                    <a:pt x="99593" y="109347"/>
                  </a:lnTo>
                  <a:lnTo>
                    <a:pt x="106680" y="111074"/>
                  </a:lnTo>
                  <a:lnTo>
                    <a:pt x="113906" y="110032"/>
                  </a:lnTo>
                  <a:lnTo>
                    <a:pt x="120408" y="106146"/>
                  </a:lnTo>
                  <a:lnTo>
                    <a:pt x="124917" y="100025"/>
                  </a:lnTo>
                  <a:lnTo>
                    <a:pt x="126644" y="92938"/>
                  </a:lnTo>
                  <a:close/>
                </a:path>
                <a:path w="3108959" h="2512695">
                  <a:moveTo>
                    <a:pt x="136042" y="2436914"/>
                  </a:moveTo>
                  <a:lnTo>
                    <a:pt x="133642" y="2430018"/>
                  </a:lnTo>
                  <a:lnTo>
                    <a:pt x="128600" y="2424379"/>
                  </a:lnTo>
                  <a:lnTo>
                    <a:pt x="121729" y="2421128"/>
                  </a:lnTo>
                  <a:lnTo>
                    <a:pt x="114439" y="2420772"/>
                  </a:lnTo>
                  <a:lnTo>
                    <a:pt x="107543" y="2423172"/>
                  </a:lnTo>
                  <a:lnTo>
                    <a:pt x="101904" y="2428214"/>
                  </a:lnTo>
                  <a:lnTo>
                    <a:pt x="98666" y="2435047"/>
                  </a:lnTo>
                  <a:lnTo>
                    <a:pt x="98310" y="2442349"/>
                  </a:lnTo>
                  <a:lnTo>
                    <a:pt x="100711" y="2449245"/>
                  </a:lnTo>
                  <a:lnTo>
                    <a:pt x="105778" y="2454897"/>
                  </a:lnTo>
                  <a:lnTo>
                    <a:pt x="112623" y="2458135"/>
                  </a:lnTo>
                  <a:lnTo>
                    <a:pt x="119913" y="2458491"/>
                  </a:lnTo>
                  <a:lnTo>
                    <a:pt x="126809" y="2456091"/>
                  </a:lnTo>
                  <a:lnTo>
                    <a:pt x="132448" y="2451049"/>
                  </a:lnTo>
                  <a:lnTo>
                    <a:pt x="135686" y="2444216"/>
                  </a:lnTo>
                  <a:lnTo>
                    <a:pt x="136042" y="2436914"/>
                  </a:lnTo>
                  <a:close/>
                </a:path>
                <a:path w="3108959" h="2512695">
                  <a:moveTo>
                    <a:pt x="148615" y="993343"/>
                  </a:moveTo>
                  <a:lnTo>
                    <a:pt x="146202" y="986447"/>
                  </a:lnTo>
                  <a:lnTo>
                    <a:pt x="141160" y="980808"/>
                  </a:lnTo>
                  <a:lnTo>
                    <a:pt x="134302" y="977544"/>
                  </a:lnTo>
                  <a:lnTo>
                    <a:pt x="127000" y="977188"/>
                  </a:lnTo>
                  <a:lnTo>
                    <a:pt x="120103" y="979589"/>
                  </a:lnTo>
                  <a:lnTo>
                    <a:pt x="114465" y="984631"/>
                  </a:lnTo>
                  <a:lnTo>
                    <a:pt x="111226" y="991476"/>
                  </a:lnTo>
                  <a:lnTo>
                    <a:pt x="110871" y="998766"/>
                  </a:lnTo>
                  <a:lnTo>
                    <a:pt x="113284" y="1005662"/>
                  </a:lnTo>
                  <a:lnTo>
                    <a:pt x="118351" y="1011326"/>
                  </a:lnTo>
                  <a:lnTo>
                    <a:pt x="125183" y="1014564"/>
                  </a:lnTo>
                  <a:lnTo>
                    <a:pt x="132486" y="1014920"/>
                  </a:lnTo>
                  <a:lnTo>
                    <a:pt x="139382" y="1012507"/>
                  </a:lnTo>
                  <a:lnTo>
                    <a:pt x="145021" y="1007465"/>
                  </a:lnTo>
                  <a:lnTo>
                    <a:pt x="148259" y="1000633"/>
                  </a:lnTo>
                  <a:lnTo>
                    <a:pt x="148615" y="993343"/>
                  </a:lnTo>
                  <a:close/>
                </a:path>
                <a:path w="3108959" h="2512695">
                  <a:moveTo>
                    <a:pt x="175615" y="1490167"/>
                  </a:moveTo>
                  <a:lnTo>
                    <a:pt x="173748" y="1482826"/>
                  </a:lnTo>
                  <a:lnTo>
                    <a:pt x="169176" y="1476794"/>
                  </a:lnTo>
                  <a:lnTo>
                    <a:pt x="162864" y="1473111"/>
                  </a:lnTo>
                  <a:lnTo>
                    <a:pt x="155638" y="1472069"/>
                  </a:lnTo>
                  <a:lnTo>
                    <a:pt x="148285" y="1473949"/>
                  </a:lnTo>
                  <a:lnTo>
                    <a:pt x="142252" y="1478521"/>
                  </a:lnTo>
                  <a:lnTo>
                    <a:pt x="138569" y="1484820"/>
                  </a:lnTo>
                  <a:lnTo>
                    <a:pt x="137515" y="1492046"/>
                  </a:lnTo>
                  <a:lnTo>
                    <a:pt x="139382" y="1499374"/>
                  </a:lnTo>
                  <a:lnTo>
                    <a:pt x="143954" y="1505407"/>
                  </a:lnTo>
                  <a:lnTo>
                    <a:pt x="150253" y="1509090"/>
                  </a:lnTo>
                  <a:lnTo>
                    <a:pt x="157480" y="1510144"/>
                  </a:lnTo>
                  <a:lnTo>
                    <a:pt x="164807" y="1508277"/>
                  </a:lnTo>
                  <a:lnTo>
                    <a:pt x="170878" y="1503692"/>
                  </a:lnTo>
                  <a:lnTo>
                    <a:pt x="174561" y="1497393"/>
                  </a:lnTo>
                  <a:lnTo>
                    <a:pt x="175615" y="1490167"/>
                  </a:lnTo>
                  <a:close/>
                </a:path>
                <a:path w="3108959" h="2512695">
                  <a:moveTo>
                    <a:pt x="188175" y="46583"/>
                  </a:moveTo>
                  <a:lnTo>
                    <a:pt x="186309" y="39255"/>
                  </a:lnTo>
                  <a:lnTo>
                    <a:pt x="181749" y="33223"/>
                  </a:lnTo>
                  <a:lnTo>
                    <a:pt x="175437" y="29540"/>
                  </a:lnTo>
                  <a:lnTo>
                    <a:pt x="168211" y="28486"/>
                  </a:lnTo>
                  <a:lnTo>
                    <a:pt x="160845" y="30365"/>
                  </a:lnTo>
                  <a:lnTo>
                    <a:pt x="154813" y="34937"/>
                  </a:lnTo>
                  <a:lnTo>
                    <a:pt x="151130" y="41249"/>
                  </a:lnTo>
                  <a:lnTo>
                    <a:pt x="150088" y="48475"/>
                  </a:lnTo>
                  <a:lnTo>
                    <a:pt x="151955" y="55803"/>
                  </a:lnTo>
                  <a:lnTo>
                    <a:pt x="156514" y="61836"/>
                  </a:lnTo>
                  <a:lnTo>
                    <a:pt x="162826" y="65519"/>
                  </a:lnTo>
                  <a:lnTo>
                    <a:pt x="170053" y="66560"/>
                  </a:lnTo>
                  <a:lnTo>
                    <a:pt x="177380" y="64693"/>
                  </a:lnTo>
                  <a:lnTo>
                    <a:pt x="183451" y="60109"/>
                  </a:lnTo>
                  <a:lnTo>
                    <a:pt x="187134" y="53809"/>
                  </a:lnTo>
                  <a:lnTo>
                    <a:pt x="188175" y="46583"/>
                  </a:lnTo>
                  <a:close/>
                </a:path>
                <a:path w="3108959" h="2512695">
                  <a:moveTo>
                    <a:pt x="202412" y="2475877"/>
                  </a:moveTo>
                  <a:lnTo>
                    <a:pt x="200660" y="2468791"/>
                  </a:lnTo>
                  <a:lnTo>
                    <a:pt x="196380" y="2462873"/>
                  </a:lnTo>
                  <a:lnTo>
                    <a:pt x="189941" y="2458910"/>
                  </a:lnTo>
                  <a:lnTo>
                    <a:pt x="182422" y="2457754"/>
                  </a:lnTo>
                  <a:lnTo>
                    <a:pt x="175336" y="2459494"/>
                  </a:lnTo>
                  <a:lnTo>
                    <a:pt x="169418" y="2463774"/>
                  </a:lnTo>
                  <a:lnTo>
                    <a:pt x="165455" y="2470226"/>
                  </a:lnTo>
                  <a:lnTo>
                    <a:pt x="164312" y="2477693"/>
                  </a:lnTo>
                  <a:lnTo>
                    <a:pt x="166052" y="2484793"/>
                  </a:lnTo>
                  <a:lnTo>
                    <a:pt x="170332" y="2490711"/>
                  </a:lnTo>
                  <a:lnTo>
                    <a:pt x="176822" y="2494673"/>
                  </a:lnTo>
                  <a:lnTo>
                    <a:pt x="184289" y="2495829"/>
                  </a:lnTo>
                  <a:lnTo>
                    <a:pt x="191389" y="2494076"/>
                  </a:lnTo>
                  <a:lnTo>
                    <a:pt x="197307" y="2489797"/>
                  </a:lnTo>
                  <a:lnTo>
                    <a:pt x="201256" y="2483358"/>
                  </a:lnTo>
                  <a:lnTo>
                    <a:pt x="202412" y="2475877"/>
                  </a:lnTo>
                  <a:close/>
                </a:path>
                <a:path w="3108959" h="2512695">
                  <a:moveTo>
                    <a:pt x="214972" y="1032294"/>
                  </a:moveTo>
                  <a:lnTo>
                    <a:pt x="213233" y="1025207"/>
                  </a:lnTo>
                  <a:lnTo>
                    <a:pt x="208953" y="1019289"/>
                  </a:lnTo>
                  <a:lnTo>
                    <a:pt x="202501" y="1015326"/>
                  </a:lnTo>
                  <a:lnTo>
                    <a:pt x="194995" y="1014171"/>
                  </a:lnTo>
                  <a:lnTo>
                    <a:pt x="187896" y="1015923"/>
                  </a:lnTo>
                  <a:lnTo>
                    <a:pt x="181978" y="1020191"/>
                  </a:lnTo>
                  <a:lnTo>
                    <a:pt x="178028" y="1026642"/>
                  </a:lnTo>
                  <a:lnTo>
                    <a:pt x="176872" y="1034122"/>
                  </a:lnTo>
                  <a:lnTo>
                    <a:pt x="178625" y="1041209"/>
                  </a:lnTo>
                  <a:lnTo>
                    <a:pt x="182905" y="1047127"/>
                  </a:lnTo>
                  <a:lnTo>
                    <a:pt x="189382" y="1051102"/>
                  </a:lnTo>
                  <a:lnTo>
                    <a:pt x="196862" y="1052245"/>
                  </a:lnTo>
                  <a:lnTo>
                    <a:pt x="203949" y="1050505"/>
                  </a:lnTo>
                  <a:lnTo>
                    <a:pt x="209867" y="1046226"/>
                  </a:lnTo>
                  <a:lnTo>
                    <a:pt x="213829" y="1039774"/>
                  </a:lnTo>
                  <a:lnTo>
                    <a:pt x="214972" y="1032294"/>
                  </a:lnTo>
                  <a:close/>
                </a:path>
                <a:path w="3108959" h="2512695">
                  <a:moveTo>
                    <a:pt x="247332" y="1463916"/>
                  </a:moveTo>
                  <a:lnTo>
                    <a:pt x="244729" y="1456817"/>
                  </a:lnTo>
                  <a:lnTo>
                    <a:pt x="239776" y="1451444"/>
                  </a:lnTo>
                  <a:lnTo>
                    <a:pt x="233172" y="1448320"/>
                  </a:lnTo>
                  <a:lnTo>
                    <a:pt x="225590" y="1447965"/>
                  </a:lnTo>
                  <a:lnTo>
                    <a:pt x="218478" y="1450568"/>
                  </a:lnTo>
                  <a:lnTo>
                    <a:pt x="213106" y="1455508"/>
                  </a:lnTo>
                  <a:lnTo>
                    <a:pt x="209981" y="1462112"/>
                  </a:lnTo>
                  <a:lnTo>
                    <a:pt x="209626" y="1469669"/>
                  </a:lnTo>
                  <a:lnTo>
                    <a:pt x="212229" y="1476781"/>
                  </a:lnTo>
                  <a:lnTo>
                    <a:pt x="217170" y="1482140"/>
                  </a:lnTo>
                  <a:lnTo>
                    <a:pt x="223774" y="1485265"/>
                  </a:lnTo>
                  <a:lnTo>
                    <a:pt x="231330" y="1485633"/>
                  </a:lnTo>
                  <a:lnTo>
                    <a:pt x="238480" y="1483029"/>
                  </a:lnTo>
                  <a:lnTo>
                    <a:pt x="243840" y="1478076"/>
                  </a:lnTo>
                  <a:lnTo>
                    <a:pt x="246964" y="1471472"/>
                  </a:lnTo>
                  <a:lnTo>
                    <a:pt x="247332" y="1463916"/>
                  </a:lnTo>
                  <a:close/>
                </a:path>
                <a:path w="3108959" h="2512695">
                  <a:moveTo>
                    <a:pt x="259892" y="20332"/>
                  </a:moveTo>
                  <a:lnTo>
                    <a:pt x="257302" y="13233"/>
                  </a:lnTo>
                  <a:lnTo>
                    <a:pt x="252349" y="7861"/>
                  </a:lnTo>
                  <a:lnTo>
                    <a:pt x="245745" y="4737"/>
                  </a:lnTo>
                  <a:lnTo>
                    <a:pt x="238150" y="4381"/>
                  </a:lnTo>
                  <a:lnTo>
                    <a:pt x="231051" y="6985"/>
                  </a:lnTo>
                  <a:lnTo>
                    <a:pt x="225679" y="11938"/>
                  </a:lnTo>
                  <a:lnTo>
                    <a:pt x="222554" y="18542"/>
                  </a:lnTo>
                  <a:lnTo>
                    <a:pt x="222199" y="26085"/>
                  </a:lnTo>
                  <a:lnTo>
                    <a:pt x="224790" y="33197"/>
                  </a:lnTo>
                  <a:lnTo>
                    <a:pt x="229743" y="38569"/>
                  </a:lnTo>
                  <a:lnTo>
                    <a:pt x="236347" y="41694"/>
                  </a:lnTo>
                  <a:lnTo>
                    <a:pt x="243903" y="42049"/>
                  </a:lnTo>
                  <a:lnTo>
                    <a:pt x="251040" y="39446"/>
                  </a:lnTo>
                  <a:lnTo>
                    <a:pt x="256413" y="34493"/>
                  </a:lnTo>
                  <a:lnTo>
                    <a:pt x="259537" y="27889"/>
                  </a:lnTo>
                  <a:lnTo>
                    <a:pt x="259892" y="20332"/>
                  </a:lnTo>
                  <a:close/>
                </a:path>
                <a:path w="3108959" h="2512695">
                  <a:moveTo>
                    <a:pt x="276618" y="2493594"/>
                  </a:moveTo>
                  <a:lnTo>
                    <a:pt x="275501" y="2486114"/>
                  </a:lnTo>
                  <a:lnTo>
                    <a:pt x="271741" y="2479852"/>
                  </a:lnTo>
                  <a:lnTo>
                    <a:pt x="265899" y="2475471"/>
                  </a:lnTo>
                  <a:lnTo>
                    <a:pt x="258572" y="2473604"/>
                  </a:lnTo>
                  <a:lnTo>
                    <a:pt x="251040" y="2474722"/>
                  </a:lnTo>
                  <a:lnTo>
                    <a:pt x="244792" y="2478481"/>
                  </a:lnTo>
                  <a:lnTo>
                    <a:pt x="240411" y="2484323"/>
                  </a:lnTo>
                  <a:lnTo>
                    <a:pt x="238531" y="2491651"/>
                  </a:lnTo>
                  <a:lnTo>
                    <a:pt x="239649" y="2499131"/>
                  </a:lnTo>
                  <a:lnTo>
                    <a:pt x="243420" y="2505392"/>
                  </a:lnTo>
                  <a:lnTo>
                    <a:pt x="249262" y="2509774"/>
                  </a:lnTo>
                  <a:lnTo>
                    <a:pt x="256628" y="2511653"/>
                  </a:lnTo>
                  <a:lnTo>
                    <a:pt x="264109" y="2510536"/>
                  </a:lnTo>
                  <a:lnTo>
                    <a:pt x="270370" y="2506764"/>
                  </a:lnTo>
                  <a:lnTo>
                    <a:pt x="274751" y="2500922"/>
                  </a:lnTo>
                  <a:lnTo>
                    <a:pt x="276618" y="2493594"/>
                  </a:lnTo>
                  <a:close/>
                </a:path>
                <a:path w="3108959" h="2512695">
                  <a:moveTo>
                    <a:pt x="289191" y="1050010"/>
                  </a:moveTo>
                  <a:lnTo>
                    <a:pt x="288074" y="1042530"/>
                  </a:lnTo>
                  <a:lnTo>
                    <a:pt x="284302" y="1036281"/>
                  </a:lnTo>
                  <a:lnTo>
                    <a:pt x="278460" y="1031900"/>
                  </a:lnTo>
                  <a:lnTo>
                    <a:pt x="271132" y="1030020"/>
                  </a:lnTo>
                  <a:lnTo>
                    <a:pt x="263613" y="1031138"/>
                  </a:lnTo>
                  <a:lnTo>
                    <a:pt x="257365" y="1034910"/>
                  </a:lnTo>
                  <a:lnTo>
                    <a:pt x="252971" y="1040752"/>
                  </a:lnTo>
                  <a:lnTo>
                    <a:pt x="251104" y="1048080"/>
                  </a:lnTo>
                  <a:lnTo>
                    <a:pt x="252222" y="1055560"/>
                  </a:lnTo>
                  <a:lnTo>
                    <a:pt x="255993" y="1061808"/>
                  </a:lnTo>
                  <a:lnTo>
                    <a:pt x="261835" y="1066203"/>
                  </a:lnTo>
                  <a:lnTo>
                    <a:pt x="269201" y="1068070"/>
                  </a:lnTo>
                  <a:lnTo>
                    <a:pt x="276682" y="1066952"/>
                  </a:lnTo>
                  <a:lnTo>
                    <a:pt x="282930" y="1063180"/>
                  </a:lnTo>
                  <a:lnTo>
                    <a:pt x="287324" y="1057351"/>
                  </a:lnTo>
                  <a:lnTo>
                    <a:pt x="289191" y="1050010"/>
                  </a:lnTo>
                  <a:close/>
                </a:path>
                <a:path w="3108959" h="2512695">
                  <a:moveTo>
                    <a:pt x="323532" y="1462633"/>
                  </a:moveTo>
                  <a:lnTo>
                    <a:pt x="322033" y="1455216"/>
                  </a:lnTo>
                  <a:lnTo>
                    <a:pt x="317957" y="1449158"/>
                  </a:lnTo>
                  <a:lnTo>
                    <a:pt x="311899" y="1445082"/>
                  </a:lnTo>
                  <a:lnTo>
                    <a:pt x="304444" y="1443583"/>
                  </a:lnTo>
                  <a:lnTo>
                    <a:pt x="297027" y="1445082"/>
                  </a:lnTo>
                  <a:lnTo>
                    <a:pt x="290982" y="1449158"/>
                  </a:lnTo>
                  <a:lnTo>
                    <a:pt x="286893" y="1455216"/>
                  </a:lnTo>
                  <a:lnTo>
                    <a:pt x="285394" y="1462633"/>
                  </a:lnTo>
                  <a:lnTo>
                    <a:pt x="286893" y="1470050"/>
                  </a:lnTo>
                  <a:lnTo>
                    <a:pt x="290982" y="1476108"/>
                  </a:lnTo>
                  <a:lnTo>
                    <a:pt x="297027" y="1480185"/>
                  </a:lnTo>
                  <a:lnTo>
                    <a:pt x="304482" y="1481683"/>
                  </a:lnTo>
                  <a:lnTo>
                    <a:pt x="311899" y="1480185"/>
                  </a:lnTo>
                  <a:lnTo>
                    <a:pt x="317957" y="1476108"/>
                  </a:lnTo>
                  <a:lnTo>
                    <a:pt x="322033" y="1470050"/>
                  </a:lnTo>
                  <a:lnTo>
                    <a:pt x="323532" y="1462633"/>
                  </a:lnTo>
                  <a:close/>
                </a:path>
                <a:path w="3108959" h="2512695">
                  <a:moveTo>
                    <a:pt x="336105" y="19050"/>
                  </a:moveTo>
                  <a:lnTo>
                    <a:pt x="334606" y="11645"/>
                  </a:lnTo>
                  <a:lnTo>
                    <a:pt x="330517" y="5588"/>
                  </a:lnTo>
                  <a:lnTo>
                    <a:pt x="324472" y="1498"/>
                  </a:lnTo>
                  <a:lnTo>
                    <a:pt x="317017" y="0"/>
                  </a:lnTo>
                  <a:lnTo>
                    <a:pt x="309600" y="1498"/>
                  </a:lnTo>
                  <a:lnTo>
                    <a:pt x="303542" y="5588"/>
                  </a:lnTo>
                  <a:lnTo>
                    <a:pt x="299466" y="11645"/>
                  </a:lnTo>
                  <a:lnTo>
                    <a:pt x="297967" y="19050"/>
                  </a:lnTo>
                  <a:lnTo>
                    <a:pt x="299466" y="26466"/>
                  </a:lnTo>
                  <a:lnTo>
                    <a:pt x="303542" y="32524"/>
                  </a:lnTo>
                  <a:lnTo>
                    <a:pt x="309600" y="36614"/>
                  </a:lnTo>
                  <a:lnTo>
                    <a:pt x="317055" y="38100"/>
                  </a:lnTo>
                  <a:lnTo>
                    <a:pt x="324472" y="36614"/>
                  </a:lnTo>
                  <a:lnTo>
                    <a:pt x="330517" y="32524"/>
                  </a:lnTo>
                  <a:lnTo>
                    <a:pt x="334606" y="26466"/>
                  </a:lnTo>
                  <a:lnTo>
                    <a:pt x="336105" y="19050"/>
                  </a:lnTo>
                  <a:close/>
                </a:path>
                <a:path w="3108959" h="2512695">
                  <a:moveTo>
                    <a:pt x="352869" y="2493403"/>
                  </a:moveTo>
                  <a:lnTo>
                    <a:pt x="351370" y="2485999"/>
                  </a:lnTo>
                  <a:lnTo>
                    <a:pt x="347281" y="2479941"/>
                  </a:lnTo>
                  <a:lnTo>
                    <a:pt x="341236" y="2475852"/>
                  </a:lnTo>
                  <a:lnTo>
                    <a:pt x="333781" y="2474353"/>
                  </a:lnTo>
                  <a:lnTo>
                    <a:pt x="326364" y="2475852"/>
                  </a:lnTo>
                  <a:lnTo>
                    <a:pt x="320306" y="2479941"/>
                  </a:lnTo>
                  <a:lnTo>
                    <a:pt x="316230" y="2485999"/>
                  </a:lnTo>
                  <a:lnTo>
                    <a:pt x="314731" y="2493403"/>
                  </a:lnTo>
                  <a:lnTo>
                    <a:pt x="316230" y="2500820"/>
                  </a:lnTo>
                  <a:lnTo>
                    <a:pt x="320306" y="2506878"/>
                  </a:lnTo>
                  <a:lnTo>
                    <a:pt x="326364" y="2510967"/>
                  </a:lnTo>
                  <a:lnTo>
                    <a:pt x="333819" y="2512453"/>
                  </a:lnTo>
                  <a:lnTo>
                    <a:pt x="341236" y="2510967"/>
                  </a:lnTo>
                  <a:lnTo>
                    <a:pt x="347281" y="2506878"/>
                  </a:lnTo>
                  <a:lnTo>
                    <a:pt x="351370" y="2500820"/>
                  </a:lnTo>
                  <a:lnTo>
                    <a:pt x="352869" y="2493403"/>
                  </a:lnTo>
                  <a:close/>
                </a:path>
                <a:path w="3108959" h="2512695">
                  <a:moveTo>
                    <a:pt x="365429" y="1049832"/>
                  </a:moveTo>
                  <a:lnTo>
                    <a:pt x="363943" y="1042416"/>
                  </a:lnTo>
                  <a:lnTo>
                    <a:pt x="359854" y="1036358"/>
                  </a:lnTo>
                  <a:lnTo>
                    <a:pt x="353796" y="1032281"/>
                  </a:lnTo>
                  <a:lnTo>
                    <a:pt x="346341" y="1030782"/>
                  </a:lnTo>
                  <a:lnTo>
                    <a:pt x="338937" y="1032281"/>
                  </a:lnTo>
                  <a:lnTo>
                    <a:pt x="332879" y="1036358"/>
                  </a:lnTo>
                  <a:lnTo>
                    <a:pt x="328790" y="1042416"/>
                  </a:lnTo>
                  <a:lnTo>
                    <a:pt x="327291" y="1049832"/>
                  </a:lnTo>
                  <a:lnTo>
                    <a:pt x="328790" y="1057249"/>
                  </a:lnTo>
                  <a:lnTo>
                    <a:pt x="332879" y="1063294"/>
                  </a:lnTo>
                  <a:lnTo>
                    <a:pt x="338937" y="1067384"/>
                  </a:lnTo>
                  <a:lnTo>
                    <a:pt x="346379" y="1068882"/>
                  </a:lnTo>
                  <a:lnTo>
                    <a:pt x="353796" y="1067384"/>
                  </a:lnTo>
                  <a:lnTo>
                    <a:pt x="359854" y="1063294"/>
                  </a:lnTo>
                  <a:lnTo>
                    <a:pt x="363943" y="1057249"/>
                  </a:lnTo>
                  <a:lnTo>
                    <a:pt x="365429" y="1049832"/>
                  </a:lnTo>
                  <a:close/>
                </a:path>
                <a:path w="3108959" h="2512695">
                  <a:moveTo>
                    <a:pt x="399770" y="1462633"/>
                  </a:moveTo>
                  <a:lnTo>
                    <a:pt x="398272" y="1455216"/>
                  </a:lnTo>
                  <a:lnTo>
                    <a:pt x="394195" y="1449158"/>
                  </a:lnTo>
                  <a:lnTo>
                    <a:pt x="388137" y="1445082"/>
                  </a:lnTo>
                  <a:lnTo>
                    <a:pt x="380682" y="1443583"/>
                  </a:lnTo>
                  <a:lnTo>
                    <a:pt x="373265" y="1445082"/>
                  </a:lnTo>
                  <a:lnTo>
                    <a:pt x="367220" y="1449158"/>
                  </a:lnTo>
                  <a:lnTo>
                    <a:pt x="363131" y="1455216"/>
                  </a:lnTo>
                  <a:lnTo>
                    <a:pt x="361632" y="1462633"/>
                  </a:lnTo>
                  <a:lnTo>
                    <a:pt x="363131" y="1470050"/>
                  </a:lnTo>
                  <a:lnTo>
                    <a:pt x="367220" y="1476108"/>
                  </a:lnTo>
                  <a:lnTo>
                    <a:pt x="373265" y="1480185"/>
                  </a:lnTo>
                  <a:lnTo>
                    <a:pt x="380720" y="1481683"/>
                  </a:lnTo>
                  <a:lnTo>
                    <a:pt x="388137" y="1480185"/>
                  </a:lnTo>
                  <a:lnTo>
                    <a:pt x="394195" y="1476108"/>
                  </a:lnTo>
                  <a:lnTo>
                    <a:pt x="398272" y="1470050"/>
                  </a:lnTo>
                  <a:lnTo>
                    <a:pt x="399770" y="1462633"/>
                  </a:lnTo>
                  <a:close/>
                </a:path>
                <a:path w="3108959" h="2512695">
                  <a:moveTo>
                    <a:pt x="412343" y="19050"/>
                  </a:moveTo>
                  <a:lnTo>
                    <a:pt x="410845" y="11645"/>
                  </a:lnTo>
                  <a:lnTo>
                    <a:pt x="406755" y="5588"/>
                  </a:lnTo>
                  <a:lnTo>
                    <a:pt x="400710" y="1498"/>
                  </a:lnTo>
                  <a:lnTo>
                    <a:pt x="393255" y="0"/>
                  </a:lnTo>
                  <a:lnTo>
                    <a:pt x="385838" y="1498"/>
                  </a:lnTo>
                  <a:lnTo>
                    <a:pt x="379780" y="5588"/>
                  </a:lnTo>
                  <a:lnTo>
                    <a:pt x="375704" y="11645"/>
                  </a:lnTo>
                  <a:lnTo>
                    <a:pt x="374205" y="19050"/>
                  </a:lnTo>
                  <a:lnTo>
                    <a:pt x="375704" y="26466"/>
                  </a:lnTo>
                  <a:lnTo>
                    <a:pt x="379780" y="32524"/>
                  </a:lnTo>
                  <a:lnTo>
                    <a:pt x="385838" y="36614"/>
                  </a:lnTo>
                  <a:lnTo>
                    <a:pt x="393293" y="38100"/>
                  </a:lnTo>
                  <a:lnTo>
                    <a:pt x="400710" y="36614"/>
                  </a:lnTo>
                  <a:lnTo>
                    <a:pt x="406755" y="32524"/>
                  </a:lnTo>
                  <a:lnTo>
                    <a:pt x="410845" y="26466"/>
                  </a:lnTo>
                  <a:lnTo>
                    <a:pt x="412343" y="19050"/>
                  </a:lnTo>
                  <a:close/>
                </a:path>
                <a:path w="3108959" h="2512695">
                  <a:moveTo>
                    <a:pt x="429107" y="2493403"/>
                  </a:moveTo>
                  <a:lnTo>
                    <a:pt x="427609" y="2485999"/>
                  </a:lnTo>
                  <a:lnTo>
                    <a:pt x="423519" y="2479941"/>
                  </a:lnTo>
                  <a:lnTo>
                    <a:pt x="417474" y="2475852"/>
                  </a:lnTo>
                  <a:lnTo>
                    <a:pt x="410019" y="2474353"/>
                  </a:lnTo>
                  <a:lnTo>
                    <a:pt x="402602" y="2475852"/>
                  </a:lnTo>
                  <a:lnTo>
                    <a:pt x="396544" y="2479941"/>
                  </a:lnTo>
                  <a:lnTo>
                    <a:pt x="392468" y="2485999"/>
                  </a:lnTo>
                  <a:lnTo>
                    <a:pt x="390969" y="2493403"/>
                  </a:lnTo>
                  <a:lnTo>
                    <a:pt x="392468" y="2500820"/>
                  </a:lnTo>
                  <a:lnTo>
                    <a:pt x="396544" y="2506878"/>
                  </a:lnTo>
                  <a:lnTo>
                    <a:pt x="402602" y="2510967"/>
                  </a:lnTo>
                  <a:lnTo>
                    <a:pt x="410057" y="2512453"/>
                  </a:lnTo>
                  <a:lnTo>
                    <a:pt x="417474" y="2510967"/>
                  </a:lnTo>
                  <a:lnTo>
                    <a:pt x="423519" y="2506878"/>
                  </a:lnTo>
                  <a:lnTo>
                    <a:pt x="427609" y="2500820"/>
                  </a:lnTo>
                  <a:lnTo>
                    <a:pt x="429107" y="2493403"/>
                  </a:lnTo>
                  <a:close/>
                </a:path>
                <a:path w="3108959" h="2512695">
                  <a:moveTo>
                    <a:pt x="441667" y="1049832"/>
                  </a:moveTo>
                  <a:lnTo>
                    <a:pt x="440182" y="1042416"/>
                  </a:lnTo>
                  <a:lnTo>
                    <a:pt x="436092" y="1036358"/>
                  </a:lnTo>
                  <a:lnTo>
                    <a:pt x="430034" y="1032281"/>
                  </a:lnTo>
                  <a:lnTo>
                    <a:pt x="422579" y="1030782"/>
                  </a:lnTo>
                  <a:lnTo>
                    <a:pt x="415175" y="1032281"/>
                  </a:lnTo>
                  <a:lnTo>
                    <a:pt x="409117" y="1036358"/>
                  </a:lnTo>
                  <a:lnTo>
                    <a:pt x="405028" y="1042416"/>
                  </a:lnTo>
                  <a:lnTo>
                    <a:pt x="403529" y="1049832"/>
                  </a:lnTo>
                  <a:lnTo>
                    <a:pt x="405028" y="1057249"/>
                  </a:lnTo>
                  <a:lnTo>
                    <a:pt x="409117" y="1063294"/>
                  </a:lnTo>
                  <a:lnTo>
                    <a:pt x="415175" y="1067384"/>
                  </a:lnTo>
                  <a:lnTo>
                    <a:pt x="422617" y="1068882"/>
                  </a:lnTo>
                  <a:lnTo>
                    <a:pt x="430034" y="1067384"/>
                  </a:lnTo>
                  <a:lnTo>
                    <a:pt x="436092" y="1063294"/>
                  </a:lnTo>
                  <a:lnTo>
                    <a:pt x="440182" y="1057249"/>
                  </a:lnTo>
                  <a:lnTo>
                    <a:pt x="441667" y="1049832"/>
                  </a:lnTo>
                  <a:close/>
                </a:path>
                <a:path w="3108959" h="2512695">
                  <a:moveTo>
                    <a:pt x="476008" y="1462633"/>
                  </a:moveTo>
                  <a:lnTo>
                    <a:pt x="474510" y="1455216"/>
                  </a:lnTo>
                  <a:lnTo>
                    <a:pt x="470433" y="1449158"/>
                  </a:lnTo>
                  <a:lnTo>
                    <a:pt x="464375" y="1445082"/>
                  </a:lnTo>
                  <a:lnTo>
                    <a:pt x="456920" y="1443583"/>
                  </a:lnTo>
                  <a:lnTo>
                    <a:pt x="449503" y="1445082"/>
                  </a:lnTo>
                  <a:lnTo>
                    <a:pt x="443458" y="1449158"/>
                  </a:lnTo>
                  <a:lnTo>
                    <a:pt x="439369" y="1455216"/>
                  </a:lnTo>
                  <a:lnTo>
                    <a:pt x="437870" y="1462633"/>
                  </a:lnTo>
                  <a:lnTo>
                    <a:pt x="439369" y="1470050"/>
                  </a:lnTo>
                  <a:lnTo>
                    <a:pt x="443458" y="1476108"/>
                  </a:lnTo>
                  <a:lnTo>
                    <a:pt x="449503" y="1480185"/>
                  </a:lnTo>
                  <a:lnTo>
                    <a:pt x="456958" y="1481683"/>
                  </a:lnTo>
                  <a:lnTo>
                    <a:pt x="464375" y="1480185"/>
                  </a:lnTo>
                  <a:lnTo>
                    <a:pt x="470433" y="1476108"/>
                  </a:lnTo>
                  <a:lnTo>
                    <a:pt x="474510" y="1470050"/>
                  </a:lnTo>
                  <a:lnTo>
                    <a:pt x="476008" y="1462633"/>
                  </a:lnTo>
                  <a:close/>
                </a:path>
                <a:path w="3108959" h="2512695">
                  <a:moveTo>
                    <a:pt x="488581" y="19050"/>
                  </a:moveTo>
                  <a:lnTo>
                    <a:pt x="487083" y="11645"/>
                  </a:lnTo>
                  <a:lnTo>
                    <a:pt x="482993" y="5588"/>
                  </a:lnTo>
                  <a:lnTo>
                    <a:pt x="476948" y="1498"/>
                  </a:lnTo>
                  <a:lnTo>
                    <a:pt x="469493" y="0"/>
                  </a:lnTo>
                  <a:lnTo>
                    <a:pt x="462076" y="1498"/>
                  </a:lnTo>
                  <a:lnTo>
                    <a:pt x="456018" y="5588"/>
                  </a:lnTo>
                  <a:lnTo>
                    <a:pt x="451942" y="11645"/>
                  </a:lnTo>
                  <a:lnTo>
                    <a:pt x="450443" y="19050"/>
                  </a:lnTo>
                  <a:lnTo>
                    <a:pt x="451942" y="26466"/>
                  </a:lnTo>
                  <a:lnTo>
                    <a:pt x="456018" y="32524"/>
                  </a:lnTo>
                  <a:lnTo>
                    <a:pt x="462076" y="36614"/>
                  </a:lnTo>
                  <a:lnTo>
                    <a:pt x="469531" y="38100"/>
                  </a:lnTo>
                  <a:lnTo>
                    <a:pt x="476948" y="36614"/>
                  </a:lnTo>
                  <a:lnTo>
                    <a:pt x="482993" y="32524"/>
                  </a:lnTo>
                  <a:lnTo>
                    <a:pt x="487083" y="26466"/>
                  </a:lnTo>
                  <a:lnTo>
                    <a:pt x="488581" y="19050"/>
                  </a:lnTo>
                  <a:close/>
                </a:path>
                <a:path w="3108959" h="2512695">
                  <a:moveTo>
                    <a:pt x="505345" y="2493403"/>
                  </a:moveTo>
                  <a:lnTo>
                    <a:pt x="503847" y="2485999"/>
                  </a:lnTo>
                  <a:lnTo>
                    <a:pt x="499757" y="2479941"/>
                  </a:lnTo>
                  <a:lnTo>
                    <a:pt x="493712" y="2475852"/>
                  </a:lnTo>
                  <a:lnTo>
                    <a:pt x="486257" y="2474353"/>
                  </a:lnTo>
                  <a:lnTo>
                    <a:pt x="478840" y="2475852"/>
                  </a:lnTo>
                  <a:lnTo>
                    <a:pt x="472782" y="2479941"/>
                  </a:lnTo>
                  <a:lnTo>
                    <a:pt x="468706" y="2485999"/>
                  </a:lnTo>
                  <a:lnTo>
                    <a:pt x="467207" y="2493403"/>
                  </a:lnTo>
                  <a:lnTo>
                    <a:pt x="468706" y="2500820"/>
                  </a:lnTo>
                  <a:lnTo>
                    <a:pt x="472782" y="2506878"/>
                  </a:lnTo>
                  <a:lnTo>
                    <a:pt x="478840" y="2510967"/>
                  </a:lnTo>
                  <a:lnTo>
                    <a:pt x="486295" y="2512453"/>
                  </a:lnTo>
                  <a:lnTo>
                    <a:pt x="493712" y="2510967"/>
                  </a:lnTo>
                  <a:lnTo>
                    <a:pt x="499757" y="2506878"/>
                  </a:lnTo>
                  <a:lnTo>
                    <a:pt x="503847" y="2500820"/>
                  </a:lnTo>
                  <a:lnTo>
                    <a:pt x="505345" y="2493403"/>
                  </a:lnTo>
                  <a:close/>
                </a:path>
                <a:path w="3108959" h="2512695">
                  <a:moveTo>
                    <a:pt x="517906" y="1049832"/>
                  </a:moveTo>
                  <a:lnTo>
                    <a:pt x="516420" y="1042416"/>
                  </a:lnTo>
                  <a:lnTo>
                    <a:pt x="512330" y="1036358"/>
                  </a:lnTo>
                  <a:lnTo>
                    <a:pt x="506272" y="1032281"/>
                  </a:lnTo>
                  <a:lnTo>
                    <a:pt x="498817" y="1030782"/>
                  </a:lnTo>
                  <a:lnTo>
                    <a:pt x="491413" y="1032281"/>
                  </a:lnTo>
                  <a:lnTo>
                    <a:pt x="485355" y="1036358"/>
                  </a:lnTo>
                  <a:lnTo>
                    <a:pt x="481266" y="1042416"/>
                  </a:lnTo>
                  <a:lnTo>
                    <a:pt x="479767" y="1049832"/>
                  </a:lnTo>
                  <a:lnTo>
                    <a:pt x="481266" y="1057249"/>
                  </a:lnTo>
                  <a:lnTo>
                    <a:pt x="485355" y="1063294"/>
                  </a:lnTo>
                  <a:lnTo>
                    <a:pt x="491413" y="1067384"/>
                  </a:lnTo>
                  <a:lnTo>
                    <a:pt x="498856" y="1068882"/>
                  </a:lnTo>
                  <a:lnTo>
                    <a:pt x="506272" y="1067384"/>
                  </a:lnTo>
                  <a:lnTo>
                    <a:pt x="512330" y="1063294"/>
                  </a:lnTo>
                  <a:lnTo>
                    <a:pt x="516420" y="1057249"/>
                  </a:lnTo>
                  <a:lnTo>
                    <a:pt x="517906" y="1049832"/>
                  </a:lnTo>
                  <a:close/>
                </a:path>
                <a:path w="3108959" h="2512695">
                  <a:moveTo>
                    <a:pt x="552246" y="1462633"/>
                  </a:moveTo>
                  <a:lnTo>
                    <a:pt x="550748" y="1455216"/>
                  </a:lnTo>
                  <a:lnTo>
                    <a:pt x="546671" y="1449158"/>
                  </a:lnTo>
                  <a:lnTo>
                    <a:pt x="540613" y="1445082"/>
                  </a:lnTo>
                  <a:lnTo>
                    <a:pt x="533158" y="1443583"/>
                  </a:lnTo>
                  <a:lnTo>
                    <a:pt x="525741" y="1445082"/>
                  </a:lnTo>
                  <a:lnTo>
                    <a:pt x="519696" y="1449158"/>
                  </a:lnTo>
                  <a:lnTo>
                    <a:pt x="515607" y="1455216"/>
                  </a:lnTo>
                  <a:lnTo>
                    <a:pt x="514108" y="1462633"/>
                  </a:lnTo>
                  <a:lnTo>
                    <a:pt x="515607" y="1470050"/>
                  </a:lnTo>
                  <a:lnTo>
                    <a:pt x="519696" y="1476108"/>
                  </a:lnTo>
                  <a:lnTo>
                    <a:pt x="525741" y="1480185"/>
                  </a:lnTo>
                  <a:lnTo>
                    <a:pt x="533196" y="1481683"/>
                  </a:lnTo>
                  <a:lnTo>
                    <a:pt x="540613" y="1480185"/>
                  </a:lnTo>
                  <a:lnTo>
                    <a:pt x="546671" y="1476108"/>
                  </a:lnTo>
                  <a:lnTo>
                    <a:pt x="550748" y="1470050"/>
                  </a:lnTo>
                  <a:lnTo>
                    <a:pt x="552246" y="1462633"/>
                  </a:lnTo>
                  <a:close/>
                </a:path>
                <a:path w="3108959" h="2512695">
                  <a:moveTo>
                    <a:pt x="564819" y="19050"/>
                  </a:moveTo>
                  <a:lnTo>
                    <a:pt x="563321" y="11645"/>
                  </a:lnTo>
                  <a:lnTo>
                    <a:pt x="559231" y="5588"/>
                  </a:lnTo>
                  <a:lnTo>
                    <a:pt x="553186" y="1498"/>
                  </a:lnTo>
                  <a:lnTo>
                    <a:pt x="545731" y="0"/>
                  </a:lnTo>
                  <a:lnTo>
                    <a:pt x="538314" y="1498"/>
                  </a:lnTo>
                  <a:lnTo>
                    <a:pt x="532257" y="5588"/>
                  </a:lnTo>
                  <a:lnTo>
                    <a:pt x="528180" y="11645"/>
                  </a:lnTo>
                  <a:lnTo>
                    <a:pt x="526681" y="19050"/>
                  </a:lnTo>
                  <a:lnTo>
                    <a:pt x="528180" y="26466"/>
                  </a:lnTo>
                  <a:lnTo>
                    <a:pt x="532257" y="32524"/>
                  </a:lnTo>
                  <a:lnTo>
                    <a:pt x="538314" y="36614"/>
                  </a:lnTo>
                  <a:lnTo>
                    <a:pt x="545769" y="38100"/>
                  </a:lnTo>
                  <a:lnTo>
                    <a:pt x="553186" y="36614"/>
                  </a:lnTo>
                  <a:lnTo>
                    <a:pt x="559231" y="32524"/>
                  </a:lnTo>
                  <a:lnTo>
                    <a:pt x="563321" y="26466"/>
                  </a:lnTo>
                  <a:lnTo>
                    <a:pt x="564819" y="19050"/>
                  </a:lnTo>
                  <a:close/>
                </a:path>
                <a:path w="3108959" h="2512695">
                  <a:moveTo>
                    <a:pt x="581583" y="2493403"/>
                  </a:moveTo>
                  <a:lnTo>
                    <a:pt x="580085" y="2485999"/>
                  </a:lnTo>
                  <a:lnTo>
                    <a:pt x="575995" y="2479941"/>
                  </a:lnTo>
                  <a:lnTo>
                    <a:pt x="569950" y="2475852"/>
                  </a:lnTo>
                  <a:lnTo>
                    <a:pt x="562495" y="2474353"/>
                  </a:lnTo>
                  <a:lnTo>
                    <a:pt x="555078" y="2475852"/>
                  </a:lnTo>
                  <a:lnTo>
                    <a:pt x="549021" y="2479941"/>
                  </a:lnTo>
                  <a:lnTo>
                    <a:pt x="544944" y="2485999"/>
                  </a:lnTo>
                  <a:lnTo>
                    <a:pt x="543445" y="2493403"/>
                  </a:lnTo>
                  <a:lnTo>
                    <a:pt x="544944" y="2500820"/>
                  </a:lnTo>
                  <a:lnTo>
                    <a:pt x="549021" y="2506878"/>
                  </a:lnTo>
                  <a:lnTo>
                    <a:pt x="555078" y="2510967"/>
                  </a:lnTo>
                  <a:lnTo>
                    <a:pt x="562533" y="2512453"/>
                  </a:lnTo>
                  <a:lnTo>
                    <a:pt x="569950" y="2510967"/>
                  </a:lnTo>
                  <a:lnTo>
                    <a:pt x="575995" y="2506878"/>
                  </a:lnTo>
                  <a:lnTo>
                    <a:pt x="580085" y="2500820"/>
                  </a:lnTo>
                  <a:lnTo>
                    <a:pt x="581583" y="2493403"/>
                  </a:lnTo>
                  <a:close/>
                </a:path>
                <a:path w="3108959" h="2512695">
                  <a:moveTo>
                    <a:pt x="594144" y="1049832"/>
                  </a:moveTo>
                  <a:lnTo>
                    <a:pt x="592658" y="1042416"/>
                  </a:lnTo>
                  <a:lnTo>
                    <a:pt x="588568" y="1036358"/>
                  </a:lnTo>
                  <a:lnTo>
                    <a:pt x="582510" y="1032281"/>
                  </a:lnTo>
                  <a:lnTo>
                    <a:pt x="575056" y="1030782"/>
                  </a:lnTo>
                  <a:lnTo>
                    <a:pt x="567651" y="1032281"/>
                  </a:lnTo>
                  <a:lnTo>
                    <a:pt x="561594" y="1036358"/>
                  </a:lnTo>
                  <a:lnTo>
                    <a:pt x="557504" y="1042416"/>
                  </a:lnTo>
                  <a:lnTo>
                    <a:pt x="556006" y="1049832"/>
                  </a:lnTo>
                  <a:lnTo>
                    <a:pt x="557504" y="1057249"/>
                  </a:lnTo>
                  <a:lnTo>
                    <a:pt x="561594" y="1063294"/>
                  </a:lnTo>
                  <a:lnTo>
                    <a:pt x="567651" y="1067384"/>
                  </a:lnTo>
                  <a:lnTo>
                    <a:pt x="575094" y="1068882"/>
                  </a:lnTo>
                  <a:lnTo>
                    <a:pt x="582510" y="1067384"/>
                  </a:lnTo>
                  <a:lnTo>
                    <a:pt x="588568" y="1063294"/>
                  </a:lnTo>
                  <a:lnTo>
                    <a:pt x="592658" y="1057249"/>
                  </a:lnTo>
                  <a:lnTo>
                    <a:pt x="594144" y="1049832"/>
                  </a:lnTo>
                  <a:close/>
                </a:path>
                <a:path w="3108959" h="2512695">
                  <a:moveTo>
                    <a:pt x="628484" y="1462633"/>
                  </a:moveTo>
                  <a:lnTo>
                    <a:pt x="626986" y="1455216"/>
                  </a:lnTo>
                  <a:lnTo>
                    <a:pt x="622909" y="1449158"/>
                  </a:lnTo>
                  <a:lnTo>
                    <a:pt x="616851" y="1445082"/>
                  </a:lnTo>
                  <a:lnTo>
                    <a:pt x="609396" y="1443583"/>
                  </a:lnTo>
                  <a:lnTo>
                    <a:pt x="601980" y="1445082"/>
                  </a:lnTo>
                  <a:lnTo>
                    <a:pt x="595934" y="1449158"/>
                  </a:lnTo>
                  <a:lnTo>
                    <a:pt x="591845" y="1455216"/>
                  </a:lnTo>
                  <a:lnTo>
                    <a:pt x="590346" y="1462633"/>
                  </a:lnTo>
                  <a:lnTo>
                    <a:pt x="591845" y="1470050"/>
                  </a:lnTo>
                  <a:lnTo>
                    <a:pt x="595934" y="1476108"/>
                  </a:lnTo>
                  <a:lnTo>
                    <a:pt x="601980" y="1480185"/>
                  </a:lnTo>
                  <a:lnTo>
                    <a:pt x="609434" y="1481683"/>
                  </a:lnTo>
                  <a:lnTo>
                    <a:pt x="616851" y="1480185"/>
                  </a:lnTo>
                  <a:lnTo>
                    <a:pt x="622909" y="1476108"/>
                  </a:lnTo>
                  <a:lnTo>
                    <a:pt x="626986" y="1470050"/>
                  </a:lnTo>
                  <a:lnTo>
                    <a:pt x="628484" y="1462633"/>
                  </a:lnTo>
                  <a:close/>
                </a:path>
                <a:path w="3108959" h="2512695">
                  <a:moveTo>
                    <a:pt x="641057" y="19050"/>
                  </a:moveTo>
                  <a:lnTo>
                    <a:pt x="639559" y="11645"/>
                  </a:lnTo>
                  <a:lnTo>
                    <a:pt x="635469" y="5588"/>
                  </a:lnTo>
                  <a:lnTo>
                    <a:pt x="629424" y="1498"/>
                  </a:lnTo>
                  <a:lnTo>
                    <a:pt x="621969" y="0"/>
                  </a:lnTo>
                  <a:lnTo>
                    <a:pt x="614553" y="1498"/>
                  </a:lnTo>
                  <a:lnTo>
                    <a:pt x="608495" y="5588"/>
                  </a:lnTo>
                  <a:lnTo>
                    <a:pt x="604418" y="11645"/>
                  </a:lnTo>
                  <a:lnTo>
                    <a:pt x="602919" y="19050"/>
                  </a:lnTo>
                  <a:lnTo>
                    <a:pt x="604418" y="26466"/>
                  </a:lnTo>
                  <a:lnTo>
                    <a:pt x="608495" y="32524"/>
                  </a:lnTo>
                  <a:lnTo>
                    <a:pt x="614553" y="36614"/>
                  </a:lnTo>
                  <a:lnTo>
                    <a:pt x="622007" y="38100"/>
                  </a:lnTo>
                  <a:lnTo>
                    <a:pt x="629424" y="36614"/>
                  </a:lnTo>
                  <a:lnTo>
                    <a:pt x="635469" y="32524"/>
                  </a:lnTo>
                  <a:lnTo>
                    <a:pt x="639559" y="26466"/>
                  </a:lnTo>
                  <a:lnTo>
                    <a:pt x="641057" y="19050"/>
                  </a:lnTo>
                  <a:close/>
                </a:path>
                <a:path w="3108959" h="2512695">
                  <a:moveTo>
                    <a:pt x="657821" y="2493403"/>
                  </a:moveTo>
                  <a:lnTo>
                    <a:pt x="656323" y="2485999"/>
                  </a:lnTo>
                  <a:lnTo>
                    <a:pt x="652233" y="2479941"/>
                  </a:lnTo>
                  <a:lnTo>
                    <a:pt x="646188" y="2475852"/>
                  </a:lnTo>
                  <a:lnTo>
                    <a:pt x="638733" y="2474353"/>
                  </a:lnTo>
                  <a:lnTo>
                    <a:pt x="631317" y="2475852"/>
                  </a:lnTo>
                  <a:lnTo>
                    <a:pt x="625259" y="2479941"/>
                  </a:lnTo>
                  <a:lnTo>
                    <a:pt x="621182" y="2485999"/>
                  </a:lnTo>
                  <a:lnTo>
                    <a:pt x="619683" y="2493403"/>
                  </a:lnTo>
                  <a:lnTo>
                    <a:pt x="621182" y="2500820"/>
                  </a:lnTo>
                  <a:lnTo>
                    <a:pt x="625259" y="2506878"/>
                  </a:lnTo>
                  <a:lnTo>
                    <a:pt x="631317" y="2510967"/>
                  </a:lnTo>
                  <a:lnTo>
                    <a:pt x="638771" y="2512453"/>
                  </a:lnTo>
                  <a:lnTo>
                    <a:pt x="646188" y="2510967"/>
                  </a:lnTo>
                  <a:lnTo>
                    <a:pt x="652233" y="2506878"/>
                  </a:lnTo>
                  <a:lnTo>
                    <a:pt x="656323" y="2500820"/>
                  </a:lnTo>
                  <a:lnTo>
                    <a:pt x="657821" y="2493403"/>
                  </a:lnTo>
                  <a:close/>
                </a:path>
                <a:path w="3108959" h="2512695">
                  <a:moveTo>
                    <a:pt x="670382" y="1049832"/>
                  </a:moveTo>
                  <a:lnTo>
                    <a:pt x="668896" y="1042416"/>
                  </a:lnTo>
                  <a:lnTo>
                    <a:pt x="664806" y="1036358"/>
                  </a:lnTo>
                  <a:lnTo>
                    <a:pt x="658749" y="1032281"/>
                  </a:lnTo>
                  <a:lnTo>
                    <a:pt x="651294" y="1030782"/>
                  </a:lnTo>
                  <a:lnTo>
                    <a:pt x="643890" y="1032281"/>
                  </a:lnTo>
                  <a:lnTo>
                    <a:pt x="637832" y="1036358"/>
                  </a:lnTo>
                  <a:lnTo>
                    <a:pt x="633742" y="1042416"/>
                  </a:lnTo>
                  <a:lnTo>
                    <a:pt x="632244" y="1049832"/>
                  </a:lnTo>
                  <a:lnTo>
                    <a:pt x="633742" y="1057249"/>
                  </a:lnTo>
                  <a:lnTo>
                    <a:pt x="637832" y="1063294"/>
                  </a:lnTo>
                  <a:lnTo>
                    <a:pt x="643890" y="1067384"/>
                  </a:lnTo>
                  <a:lnTo>
                    <a:pt x="651332" y="1068882"/>
                  </a:lnTo>
                  <a:lnTo>
                    <a:pt x="658749" y="1067384"/>
                  </a:lnTo>
                  <a:lnTo>
                    <a:pt x="664806" y="1063294"/>
                  </a:lnTo>
                  <a:lnTo>
                    <a:pt x="668896" y="1057249"/>
                  </a:lnTo>
                  <a:lnTo>
                    <a:pt x="670382" y="1049832"/>
                  </a:lnTo>
                  <a:close/>
                </a:path>
                <a:path w="3108959" h="2512695">
                  <a:moveTo>
                    <a:pt x="704723" y="1462633"/>
                  </a:moveTo>
                  <a:lnTo>
                    <a:pt x="703224" y="1455216"/>
                  </a:lnTo>
                  <a:lnTo>
                    <a:pt x="699147" y="1449158"/>
                  </a:lnTo>
                  <a:lnTo>
                    <a:pt x="693089" y="1445082"/>
                  </a:lnTo>
                  <a:lnTo>
                    <a:pt x="685634" y="1443583"/>
                  </a:lnTo>
                  <a:lnTo>
                    <a:pt x="678218" y="1445082"/>
                  </a:lnTo>
                  <a:lnTo>
                    <a:pt x="672172" y="1449158"/>
                  </a:lnTo>
                  <a:lnTo>
                    <a:pt x="668083" y="1455216"/>
                  </a:lnTo>
                  <a:lnTo>
                    <a:pt x="666584" y="1462633"/>
                  </a:lnTo>
                  <a:lnTo>
                    <a:pt x="668083" y="1470050"/>
                  </a:lnTo>
                  <a:lnTo>
                    <a:pt x="672172" y="1476108"/>
                  </a:lnTo>
                  <a:lnTo>
                    <a:pt x="678218" y="1480185"/>
                  </a:lnTo>
                  <a:lnTo>
                    <a:pt x="685673" y="1481683"/>
                  </a:lnTo>
                  <a:lnTo>
                    <a:pt x="693089" y="1480185"/>
                  </a:lnTo>
                  <a:lnTo>
                    <a:pt x="699147" y="1476108"/>
                  </a:lnTo>
                  <a:lnTo>
                    <a:pt x="703224" y="1470050"/>
                  </a:lnTo>
                  <a:lnTo>
                    <a:pt x="704723" y="1462633"/>
                  </a:lnTo>
                  <a:close/>
                </a:path>
                <a:path w="3108959" h="2512695">
                  <a:moveTo>
                    <a:pt x="717296" y="19050"/>
                  </a:moveTo>
                  <a:lnTo>
                    <a:pt x="715797" y="11645"/>
                  </a:lnTo>
                  <a:lnTo>
                    <a:pt x="711708" y="5588"/>
                  </a:lnTo>
                  <a:lnTo>
                    <a:pt x="705662" y="1498"/>
                  </a:lnTo>
                  <a:lnTo>
                    <a:pt x="698207" y="0"/>
                  </a:lnTo>
                  <a:lnTo>
                    <a:pt x="690791" y="1498"/>
                  </a:lnTo>
                  <a:lnTo>
                    <a:pt x="684733" y="5588"/>
                  </a:lnTo>
                  <a:lnTo>
                    <a:pt x="680656" y="11645"/>
                  </a:lnTo>
                  <a:lnTo>
                    <a:pt x="679157" y="19050"/>
                  </a:lnTo>
                  <a:lnTo>
                    <a:pt x="680656" y="26466"/>
                  </a:lnTo>
                  <a:lnTo>
                    <a:pt x="684733" y="32524"/>
                  </a:lnTo>
                  <a:lnTo>
                    <a:pt x="690791" y="36614"/>
                  </a:lnTo>
                  <a:lnTo>
                    <a:pt x="698246" y="38100"/>
                  </a:lnTo>
                  <a:lnTo>
                    <a:pt x="705662" y="36614"/>
                  </a:lnTo>
                  <a:lnTo>
                    <a:pt x="711708" y="32524"/>
                  </a:lnTo>
                  <a:lnTo>
                    <a:pt x="715797" y="26466"/>
                  </a:lnTo>
                  <a:lnTo>
                    <a:pt x="717296" y="19050"/>
                  </a:lnTo>
                  <a:close/>
                </a:path>
                <a:path w="3108959" h="2512695">
                  <a:moveTo>
                    <a:pt x="734060" y="2493403"/>
                  </a:moveTo>
                  <a:lnTo>
                    <a:pt x="732561" y="2485999"/>
                  </a:lnTo>
                  <a:lnTo>
                    <a:pt x="728472" y="2479941"/>
                  </a:lnTo>
                  <a:lnTo>
                    <a:pt x="722426" y="2475852"/>
                  </a:lnTo>
                  <a:lnTo>
                    <a:pt x="714971" y="2474353"/>
                  </a:lnTo>
                  <a:lnTo>
                    <a:pt x="707555" y="2475852"/>
                  </a:lnTo>
                  <a:lnTo>
                    <a:pt x="701497" y="2479941"/>
                  </a:lnTo>
                  <a:lnTo>
                    <a:pt x="697420" y="2485999"/>
                  </a:lnTo>
                  <a:lnTo>
                    <a:pt x="695921" y="2493403"/>
                  </a:lnTo>
                  <a:lnTo>
                    <a:pt x="697420" y="2500820"/>
                  </a:lnTo>
                  <a:lnTo>
                    <a:pt x="701497" y="2506878"/>
                  </a:lnTo>
                  <a:lnTo>
                    <a:pt x="707555" y="2510967"/>
                  </a:lnTo>
                  <a:lnTo>
                    <a:pt x="715010" y="2512453"/>
                  </a:lnTo>
                  <a:lnTo>
                    <a:pt x="722426" y="2510967"/>
                  </a:lnTo>
                  <a:lnTo>
                    <a:pt x="728472" y="2506878"/>
                  </a:lnTo>
                  <a:lnTo>
                    <a:pt x="732561" y="2500820"/>
                  </a:lnTo>
                  <a:lnTo>
                    <a:pt x="734060" y="2493403"/>
                  </a:lnTo>
                  <a:close/>
                </a:path>
                <a:path w="3108959" h="2512695">
                  <a:moveTo>
                    <a:pt x="746620" y="1049832"/>
                  </a:moveTo>
                  <a:lnTo>
                    <a:pt x="745134" y="1042416"/>
                  </a:lnTo>
                  <a:lnTo>
                    <a:pt x="741045" y="1036358"/>
                  </a:lnTo>
                  <a:lnTo>
                    <a:pt x="734987" y="1032281"/>
                  </a:lnTo>
                  <a:lnTo>
                    <a:pt x="727532" y="1030782"/>
                  </a:lnTo>
                  <a:lnTo>
                    <a:pt x="720128" y="1032281"/>
                  </a:lnTo>
                  <a:lnTo>
                    <a:pt x="714070" y="1036358"/>
                  </a:lnTo>
                  <a:lnTo>
                    <a:pt x="709980" y="1042416"/>
                  </a:lnTo>
                  <a:lnTo>
                    <a:pt x="708482" y="1049832"/>
                  </a:lnTo>
                  <a:lnTo>
                    <a:pt x="709980" y="1057249"/>
                  </a:lnTo>
                  <a:lnTo>
                    <a:pt x="714070" y="1063294"/>
                  </a:lnTo>
                  <a:lnTo>
                    <a:pt x="720128" y="1067384"/>
                  </a:lnTo>
                  <a:lnTo>
                    <a:pt x="727570" y="1068882"/>
                  </a:lnTo>
                  <a:lnTo>
                    <a:pt x="734987" y="1067384"/>
                  </a:lnTo>
                  <a:lnTo>
                    <a:pt x="741045" y="1063294"/>
                  </a:lnTo>
                  <a:lnTo>
                    <a:pt x="745134" y="1057249"/>
                  </a:lnTo>
                  <a:lnTo>
                    <a:pt x="746620" y="1049832"/>
                  </a:lnTo>
                  <a:close/>
                </a:path>
                <a:path w="3108959" h="2512695">
                  <a:moveTo>
                    <a:pt x="780961" y="1462633"/>
                  </a:moveTo>
                  <a:lnTo>
                    <a:pt x="779462" y="1455216"/>
                  </a:lnTo>
                  <a:lnTo>
                    <a:pt x="775385" y="1449158"/>
                  </a:lnTo>
                  <a:lnTo>
                    <a:pt x="769327" y="1445082"/>
                  </a:lnTo>
                  <a:lnTo>
                    <a:pt x="761873" y="1443583"/>
                  </a:lnTo>
                  <a:lnTo>
                    <a:pt x="754456" y="1445082"/>
                  </a:lnTo>
                  <a:lnTo>
                    <a:pt x="748411" y="1449158"/>
                  </a:lnTo>
                  <a:lnTo>
                    <a:pt x="744321" y="1455216"/>
                  </a:lnTo>
                  <a:lnTo>
                    <a:pt x="742823" y="1462633"/>
                  </a:lnTo>
                  <a:lnTo>
                    <a:pt x="744321" y="1470050"/>
                  </a:lnTo>
                  <a:lnTo>
                    <a:pt x="748411" y="1476108"/>
                  </a:lnTo>
                  <a:lnTo>
                    <a:pt x="754456" y="1480185"/>
                  </a:lnTo>
                  <a:lnTo>
                    <a:pt x="761911" y="1481683"/>
                  </a:lnTo>
                  <a:lnTo>
                    <a:pt x="769327" y="1480185"/>
                  </a:lnTo>
                  <a:lnTo>
                    <a:pt x="775385" y="1476108"/>
                  </a:lnTo>
                  <a:lnTo>
                    <a:pt x="779462" y="1470050"/>
                  </a:lnTo>
                  <a:lnTo>
                    <a:pt x="780961" y="1462633"/>
                  </a:lnTo>
                  <a:close/>
                </a:path>
                <a:path w="3108959" h="2512695">
                  <a:moveTo>
                    <a:pt x="793534" y="19050"/>
                  </a:moveTo>
                  <a:lnTo>
                    <a:pt x="792035" y="11645"/>
                  </a:lnTo>
                  <a:lnTo>
                    <a:pt x="787946" y="5588"/>
                  </a:lnTo>
                  <a:lnTo>
                    <a:pt x="781900" y="1498"/>
                  </a:lnTo>
                  <a:lnTo>
                    <a:pt x="774446" y="0"/>
                  </a:lnTo>
                  <a:lnTo>
                    <a:pt x="767029" y="1498"/>
                  </a:lnTo>
                  <a:lnTo>
                    <a:pt x="760971" y="5588"/>
                  </a:lnTo>
                  <a:lnTo>
                    <a:pt x="756894" y="11645"/>
                  </a:lnTo>
                  <a:lnTo>
                    <a:pt x="755396" y="19050"/>
                  </a:lnTo>
                  <a:lnTo>
                    <a:pt x="756894" y="26466"/>
                  </a:lnTo>
                  <a:lnTo>
                    <a:pt x="760971" y="32524"/>
                  </a:lnTo>
                  <a:lnTo>
                    <a:pt x="767029" y="36614"/>
                  </a:lnTo>
                  <a:lnTo>
                    <a:pt x="774484" y="38100"/>
                  </a:lnTo>
                  <a:lnTo>
                    <a:pt x="781900" y="36614"/>
                  </a:lnTo>
                  <a:lnTo>
                    <a:pt x="787946" y="32524"/>
                  </a:lnTo>
                  <a:lnTo>
                    <a:pt x="792035" y="26466"/>
                  </a:lnTo>
                  <a:lnTo>
                    <a:pt x="793534" y="19050"/>
                  </a:lnTo>
                  <a:close/>
                </a:path>
                <a:path w="3108959" h="2512695">
                  <a:moveTo>
                    <a:pt x="810298" y="2493403"/>
                  </a:moveTo>
                  <a:lnTo>
                    <a:pt x="808799" y="2485999"/>
                  </a:lnTo>
                  <a:lnTo>
                    <a:pt x="804710" y="2479941"/>
                  </a:lnTo>
                  <a:lnTo>
                    <a:pt x="798664" y="2475852"/>
                  </a:lnTo>
                  <a:lnTo>
                    <a:pt x="791210" y="2474353"/>
                  </a:lnTo>
                  <a:lnTo>
                    <a:pt x="783793" y="2475852"/>
                  </a:lnTo>
                  <a:lnTo>
                    <a:pt x="777735" y="2479941"/>
                  </a:lnTo>
                  <a:lnTo>
                    <a:pt x="773658" y="2485999"/>
                  </a:lnTo>
                  <a:lnTo>
                    <a:pt x="772160" y="2493403"/>
                  </a:lnTo>
                  <a:lnTo>
                    <a:pt x="773658" y="2500820"/>
                  </a:lnTo>
                  <a:lnTo>
                    <a:pt x="777735" y="2506878"/>
                  </a:lnTo>
                  <a:lnTo>
                    <a:pt x="783793" y="2510967"/>
                  </a:lnTo>
                  <a:lnTo>
                    <a:pt x="791248" y="2512453"/>
                  </a:lnTo>
                  <a:lnTo>
                    <a:pt x="798664" y="2510967"/>
                  </a:lnTo>
                  <a:lnTo>
                    <a:pt x="804710" y="2506878"/>
                  </a:lnTo>
                  <a:lnTo>
                    <a:pt x="808799" y="2500820"/>
                  </a:lnTo>
                  <a:lnTo>
                    <a:pt x="810298" y="2493403"/>
                  </a:lnTo>
                  <a:close/>
                </a:path>
                <a:path w="3108959" h="2512695">
                  <a:moveTo>
                    <a:pt x="822858" y="1049832"/>
                  </a:moveTo>
                  <a:lnTo>
                    <a:pt x="821372" y="1042416"/>
                  </a:lnTo>
                  <a:lnTo>
                    <a:pt x="817283" y="1036358"/>
                  </a:lnTo>
                  <a:lnTo>
                    <a:pt x="811225" y="1032281"/>
                  </a:lnTo>
                  <a:lnTo>
                    <a:pt x="803770" y="1030782"/>
                  </a:lnTo>
                  <a:lnTo>
                    <a:pt x="796366" y="1032281"/>
                  </a:lnTo>
                  <a:lnTo>
                    <a:pt x="790308" y="1036358"/>
                  </a:lnTo>
                  <a:lnTo>
                    <a:pt x="786218" y="1042416"/>
                  </a:lnTo>
                  <a:lnTo>
                    <a:pt x="784720" y="1049832"/>
                  </a:lnTo>
                  <a:lnTo>
                    <a:pt x="786218" y="1057249"/>
                  </a:lnTo>
                  <a:lnTo>
                    <a:pt x="790308" y="1063294"/>
                  </a:lnTo>
                  <a:lnTo>
                    <a:pt x="796366" y="1067384"/>
                  </a:lnTo>
                  <a:lnTo>
                    <a:pt x="803808" y="1068882"/>
                  </a:lnTo>
                  <a:lnTo>
                    <a:pt x="811225" y="1067384"/>
                  </a:lnTo>
                  <a:lnTo>
                    <a:pt x="817283" y="1063294"/>
                  </a:lnTo>
                  <a:lnTo>
                    <a:pt x="821372" y="1057249"/>
                  </a:lnTo>
                  <a:lnTo>
                    <a:pt x="822858" y="1049832"/>
                  </a:lnTo>
                  <a:close/>
                </a:path>
                <a:path w="3108959" h="2512695">
                  <a:moveTo>
                    <a:pt x="857199" y="1462633"/>
                  </a:moveTo>
                  <a:lnTo>
                    <a:pt x="855700" y="1455216"/>
                  </a:lnTo>
                  <a:lnTo>
                    <a:pt x="851623" y="1449158"/>
                  </a:lnTo>
                  <a:lnTo>
                    <a:pt x="845566" y="1445082"/>
                  </a:lnTo>
                  <a:lnTo>
                    <a:pt x="838111" y="1443583"/>
                  </a:lnTo>
                  <a:lnTo>
                    <a:pt x="830694" y="1445082"/>
                  </a:lnTo>
                  <a:lnTo>
                    <a:pt x="824649" y="1449158"/>
                  </a:lnTo>
                  <a:lnTo>
                    <a:pt x="820559" y="1455216"/>
                  </a:lnTo>
                  <a:lnTo>
                    <a:pt x="819061" y="1462633"/>
                  </a:lnTo>
                  <a:lnTo>
                    <a:pt x="820559" y="1470050"/>
                  </a:lnTo>
                  <a:lnTo>
                    <a:pt x="824649" y="1476108"/>
                  </a:lnTo>
                  <a:lnTo>
                    <a:pt x="830694" y="1480185"/>
                  </a:lnTo>
                  <a:lnTo>
                    <a:pt x="838149" y="1481683"/>
                  </a:lnTo>
                  <a:lnTo>
                    <a:pt x="845566" y="1480185"/>
                  </a:lnTo>
                  <a:lnTo>
                    <a:pt x="851623" y="1476108"/>
                  </a:lnTo>
                  <a:lnTo>
                    <a:pt x="855700" y="1470050"/>
                  </a:lnTo>
                  <a:lnTo>
                    <a:pt x="857199" y="1462633"/>
                  </a:lnTo>
                  <a:close/>
                </a:path>
                <a:path w="3108959" h="2512695">
                  <a:moveTo>
                    <a:pt x="869772" y="19050"/>
                  </a:moveTo>
                  <a:lnTo>
                    <a:pt x="868273" y="11645"/>
                  </a:lnTo>
                  <a:lnTo>
                    <a:pt x="864184" y="5588"/>
                  </a:lnTo>
                  <a:lnTo>
                    <a:pt x="858139" y="1498"/>
                  </a:lnTo>
                  <a:lnTo>
                    <a:pt x="850684" y="0"/>
                  </a:lnTo>
                  <a:lnTo>
                    <a:pt x="843267" y="1498"/>
                  </a:lnTo>
                  <a:lnTo>
                    <a:pt x="837209" y="5588"/>
                  </a:lnTo>
                  <a:lnTo>
                    <a:pt x="833132" y="11645"/>
                  </a:lnTo>
                  <a:lnTo>
                    <a:pt x="831634" y="19050"/>
                  </a:lnTo>
                  <a:lnTo>
                    <a:pt x="833132" y="26466"/>
                  </a:lnTo>
                  <a:lnTo>
                    <a:pt x="837209" y="32524"/>
                  </a:lnTo>
                  <a:lnTo>
                    <a:pt x="843267" y="36614"/>
                  </a:lnTo>
                  <a:lnTo>
                    <a:pt x="850722" y="38100"/>
                  </a:lnTo>
                  <a:lnTo>
                    <a:pt x="858139" y="36614"/>
                  </a:lnTo>
                  <a:lnTo>
                    <a:pt x="864184" y="32524"/>
                  </a:lnTo>
                  <a:lnTo>
                    <a:pt x="868273" y="26466"/>
                  </a:lnTo>
                  <a:lnTo>
                    <a:pt x="869772" y="19050"/>
                  </a:lnTo>
                  <a:close/>
                </a:path>
                <a:path w="3108959" h="2512695">
                  <a:moveTo>
                    <a:pt x="886536" y="2493403"/>
                  </a:moveTo>
                  <a:lnTo>
                    <a:pt x="885037" y="2485999"/>
                  </a:lnTo>
                  <a:lnTo>
                    <a:pt x="880948" y="2479941"/>
                  </a:lnTo>
                  <a:lnTo>
                    <a:pt x="874903" y="2475852"/>
                  </a:lnTo>
                  <a:lnTo>
                    <a:pt x="867448" y="2474353"/>
                  </a:lnTo>
                  <a:lnTo>
                    <a:pt x="860031" y="2475852"/>
                  </a:lnTo>
                  <a:lnTo>
                    <a:pt x="853973" y="2479941"/>
                  </a:lnTo>
                  <a:lnTo>
                    <a:pt x="849896" y="2485999"/>
                  </a:lnTo>
                  <a:lnTo>
                    <a:pt x="848398" y="2493403"/>
                  </a:lnTo>
                  <a:lnTo>
                    <a:pt x="849896" y="2500820"/>
                  </a:lnTo>
                  <a:lnTo>
                    <a:pt x="853973" y="2506878"/>
                  </a:lnTo>
                  <a:lnTo>
                    <a:pt x="860031" y="2510967"/>
                  </a:lnTo>
                  <a:lnTo>
                    <a:pt x="867486" y="2512453"/>
                  </a:lnTo>
                  <a:lnTo>
                    <a:pt x="874903" y="2510967"/>
                  </a:lnTo>
                  <a:lnTo>
                    <a:pt x="880948" y="2506878"/>
                  </a:lnTo>
                  <a:lnTo>
                    <a:pt x="885037" y="2500820"/>
                  </a:lnTo>
                  <a:lnTo>
                    <a:pt x="886536" y="2493403"/>
                  </a:lnTo>
                  <a:close/>
                </a:path>
                <a:path w="3108959" h="2512695">
                  <a:moveTo>
                    <a:pt x="899096" y="1049832"/>
                  </a:moveTo>
                  <a:lnTo>
                    <a:pt x="897610" y="1042416"/>
                  </a:lnTo>
                  <a:lnTo>
                    <a:pt x="893521" y="1036358"/>
                  </a:lnTo>
                  <a:lnTo>
                    <a:pt x="887463" y="1032281"/>
                  </a:lnTo>
                  <a:lnTo>
                    <a:pt x="880008" y="1030782"/>
                  </a:lnTo>
                  <a:lnTo>
                    <a:pt x="872604" y="1032281"/>
                  </a:lnTo>
                  <a:lnTo>
                    <a:pt x="866546" y="1036358"/>
                  </a:lnTo>
                  <a:lnTo>
                    <a:pt x="862457" y="1042416"/>
                  </a:lnTo>
                  <a:lnTo>
                    <a:pt x="860958" y="1049832"/>
                  </a:lnTo>
                  <a:lnTo>
                    <a:pt x="862457" y="1057249"/>
                  </a:lnTo>
                  <a:lnTo>
                    <a:pt x="866546" y="1063294"/>
                  </a:lnTo>
                  <a:lnTo>
                    <a:pt x="872604" y="1067384"/>
                  </a:lnTo>
                  <a:lnTo>
                    <a:pt x="880046" y="1068882"/>
                  </a:lnTo>
                  <a:lnTo>
                    <a:pt x="887463" y="1067384"/>
                  </a:lnTo>
                  <a:lnTo>
                    <a:pt x="893521" y="1063294"/>
                  </a:lnTo>
                  <a:lnTo>
                    <a:pt x="897610" y="1057249"/>
                  </a:lnTo>
                  <a:lnTo>
                    <a:pt x="899096" y="1049832"/>
                  </a:lnTo>
                  <a:close/>
                </a:path>
                <a:path w="3108959" h="2512695">
                  <a:moveTo>
                    <a:pt x="933437" y="1462633"/>
                  </a:moveTo>
                  <a:lnTo>
                    <a:pt x="931938" y="1455216"/>
                  </a:lnTo>
                  <a:lnTo>
                    <a:pt x="927862" y="1449158"/>
                  </a:lnTo>
                  <a:lnTo>
                    <a:pt x="921804" y="1445082"/>
                  </a:lnTo>
                  <a:lnTo>
                    <a:pt x="914349" y="1443583"/>
                  </a:lnTo>
                  <a:lnTo>
                    <a:pt x="906932" y="1445082"/>
                  </a:lnTo>
                  <a:lnTo>
                    <a:pt x="900887" y="1449158"/>
                  </a:lnTo>
                  <a:lnTo>
                    <a:pt x="896797" y="1455216"/>
                  </a:lnTo>
                  <a:lnTo>
                    <a:pt x="895299" y="1462633"/>
                  </a:lnTo>
                  <a:lnTo>
                    <a:pt x="896797" y="1470050"/>
                  </a:lnTo>
                  <a:lnTo>
                    <a:pt x="900887" y="1476108"/>
                  </a:lnTo>
                  <a:lnTo>
                    <a:pt x="906932" y="1480185"/>
                  </a:lnTo>
                  <a:lnTo>
                    <a:pt x="914387" y="1481683"/>
                  </a:lnTo>
                  <a:lnTo>
                    <a:pt x="921804" y="1480185"/>
                  </a:lnTo>
                  <a:lnTo>
                    <a:pt x="927862" y="1476108"/>
                  </a:lnTo>
                  <a:lnTo>
                    <a:pt x="931938" y="1470050"/>
                  </a:lnTo>
                  <a:lnTo>
                    <a:pt x="933437" y="1462633"/>
                  </a:lnTo>
                  <a:close/>
                </a:path>
                <a:path w="3108959" h="2512695">
                  <a:moveTo>
                    <a:pt x="946010" y="19050"/>
                  </a:moveTo>
                  <a:lnTo>
                    <a:pt x="944511" y="11645"/>
                  </a:lnTo>
                  <a:lnTo>
                    <a:pt x="940422" y="5588"/>
                  </a:lnTo>
                  <a:lnTo>
                    <a:pt x="934377" y="1498"/>
                  </a:lnTo>
                  <a:lnTo>
                    <a:pt x="926922" y="0"/>
                  </a:lnTo>
                  <a:lnTo>
                    <a:pt x="919505" y="1498"/>
                  </a:lnTo>
                  <a:lnTo>
                    <a:pt x="913447" y="5588"/>
                  </a:lnTo>
                  <a:lnTo>
                    <a:pt x="909370" y="11645"/>
                  </a:lnTo>
                  <a:lnTo>
                    <a:pt x="907872" y="19050"/>
                  </a:lnTo>
                  <a:lnTo>
                    <a:pt x="909370" y="26466"/>
                  </a:lnTo>
                  <a:lnTo>
                    <a:pt x="913447" y="32524"/>
                  </a:lnTo>
                  <a:lnTo>
                    <a:pt x="919505" y="36614"/>
                  </a:lnTo>
                  <a:lnTo>
                    <a:pt x="926960" y="38100"/>
                  </a:lnTo>
                  <a:lnTo>
                    <a:pt x="934377" y="36614"/>
                  </a:lnTo>
                  <a:lnTo>
                    <a:pt x="940422" y="32524"/>
                  </a:lnTo>
                  <a:lnTo>
                    <a:pt x="944511" y="26466"/>
                  </a:lnTo>
                  <a:lnTo>
                    <a:pt x="946010" y="19050"/>
                  </a:lnTo>
                  <a:close/>
                </a:path>
                <a:path w="3108959" h="2512695">
                  <a:moveTo>
                    <a:pt x="962774" y="2493403"/>
                  </a:moveTo>
                  <a:lnTo>
                    <a:pt x="961275" y="2485999"/>
                  </a:lnTo>
                  <a:lnTo>
                    <a:pt x="957186" y="2479941"/>
                  </a:lnTo>
                  <a:lnTo>
                    <a:pt x="951141" y="2475852"/>
                  </a:lnTo>
                  <a:lnTo>
                    <a:pt x="943686" y="2474353"/>
                  </a:lnTo>
                  <a:lnTo>
                    <a:pt x="936269" y="2475852"/>
                  </a:lnTo>
                  <a:lnTo>
                    <a:pt x="930211" y="2479941"/>
                  </a:lnTo>
                  <a:lnTo>
                    <a:pt x="926134" y="2485999"/>
                  </a:lnTo>
                  <a:lnTo>
                    <a:pt x="924636" y="2493403"/>
                  </a:lnTo>
                  <a:lnTo>
                    <a:pt x="926134" y="2500820"/>
                  </a:lnTo>
                  <a:lnTo>
                    <a:pt x="930211" y="2506878"/>
                  </a:lnTo>
                  <a:lnTo>
                    <a:pt x="936269" y="2510967"/>
                  </a:lnTo>
                  <a:lnTo>
                    <a:pt x="943724" y="2512453"/>
                  </a:lnTo>
                  <a:lnTo>
                    <a:pt x="951141" y="2510967"/>
                  </a:lnTo>
                  <a:lnTo>
                    <a:pt x="957186" y="2506878"/>
                  </a:lnTo>
                  <a:lnTo>
                    <a:pt x="961275" y="2500820"/>
                  </a:lnTo>
                  <a:lnTo>
                    <a:pt x="962774" y="2493403"/>
                  </a:lnTo>
                  <a:close/>
                </a:path>
                <a:path w="3108959" h="2512695">
                  <a:moveTo>
                    <a:pt x="975334" y="1049832"/>
                  </a:moveTo>
                  <a:lnTo>
                    <a:pt x="973848" y="1042416"/>
                  </a:lnTo>
                  <a:lnTo>
                    <a:pt x="969759" y="1036358"/>
                  </a:lnTo>
                  <a:lnTo>
                    <a:pt x="963701" y="1032281"/>
                  </a:lnTo>
                  <a:lnTo>
                    <a:pt x="956246" y="1030782"/>
                  </a:lnTo>
                  <a:lnTo>
                    <a:pt x="948842" y="1032281"/>
                  </a:lnTo>
                  <a:lnTo>
                    <a:pt x="942784" y="1036358"/>
                  </a:lnTo>
                  <a:lnTo>
                    <a:pt x="938695" y="1042416"/>
                  </a:lnTo>
                  <a:lnTo>
                    <a:pt x="937196" y="1049832"/>
                  </a:lnTo>
                  <a:lnTo>
                    <a:pt x="938695" y="1057249"/>
                  </a:lnTo>
                  <a:lnTo>
                    <a:pt x="942784" y="1063294"/>
                  </a:lnTo>
                  <a:lnTo>
                    <a:pt x="948842" y="1067384"/>
                  </a:lnTo>
                  <a:lnTo>
                    <a:pt x="956284" y="1068882"/>
                  </a:lnTo>
                  <a:lnTo>
                    <a:pt x="963701" y="1067384"/>
                  </a:lnTo>
                  <a:lnTo>
                    <a:pt x="969759" y="1063294"/>
                  </a:lnTo>
                  <a:lnTo>
                    <a:pt x="973848" y="1057249"/>
                  </a:lnTo>
                  <a:lnTo>
                    <a:pt x="975334" y="1049832"/>
                  </a:lnTo>
                  <a:close/>
                </a:path>
                <a:path w="3108959" h="2512695">
                  <a:moveTo>
                    <a:pt x="1009675" y="1462633"/>
                  </a:moveTo>
                  <a:lnTo>
                    <a:pt x="1008176" y="1455216"/>
                  </a:lnTo>
                  <a:lnTo>
                    <a:pt x="1004100" y="1449158"/>
                  </a:lnTo>
                  <a:lnTo>
                    <a:pt x="998042" y="1445082"/>
                  </a:lnTo>
                  <a:lnTo>
                    <a:pt x="990587" y="1443583"/>
                  </a:lnTo>
                  <a:lnTo>
                    <a:pt x="983170" y="1445082"/>
                  </a:lnTo>
                  <a:lnTo>
                    <a:pt x="977125" y="1449158"/>
                  </a:lnTo>
                  <a:lnTo>
                    <a:pt x="973035" y="1455216"/>
                  </a:lnTo>
                  <a:lnTo>
                    <a:pt x="971537" y="1462633"/>
                  </a:lnTo>
                  <a:lnTo>
                    <a:pt x="973035" y="1470050"/>
                  </a:lnTo>
                  <a:lnTo>
                    <a:pt x="977125" y="1476108"/>
                  </a:lnTo>
                  <a:lnTo>
                    <a:pt x="983170" y="1480185"/>
                  </a:lnTo>
                  <a:lnTo>
                    <a:pt x="990625" y="1481683"/>
                  </a:lnTo>
                  <a:lnTo>
                    <a:pt x="998042" y="1480185"/>
                  </a:lnTo>
                  <a:lnTo>
                    <a:pt x="1004100" y="1476108"/>
                  </a:lnTo>
                  <a:lnTo>
                    <a:pt x="1008176" y="1470050"/>
                  </a:lnTo>
                  <a:lnTo>
                    <a:pt x="1009675" y="1462633"/>
                  </a:lnTo>
                  <a:close/>
                </a:path>
                <a:path w="3108959" h="2512695">
                  <a:moveTo>
                    <a:pt x="1022248" y="19050"/>
                  </a:moveTo>
                  <a:lnTo>
                    <a:pt x="1020749" y="11645"/>
                  </a:lnTo>
                  <a:lnTo>
                    <a:pt x="1016660" y="5588"/>
                  </a:lnTo>
                  <a:lnTo>
                    <a:pt x="1010615" y="1498"/>
                  </a:lnTo>
                  <a:lnTo>
                    <a:pt x="1003160" y="0"/>
                  </a:lnTo>
                  <a:lnTo>
                    <a:pt x="995743" y="1498"/>
                  </a:lnTo>
                  <a:lnTo>
                    <a:pt x="989685" y="5588"/>
                  </a:lnTo>
                  <a:lnTo>
                    <a:pt x="985608" y="11645"/>
                  </a:lnTo>
                  <a:lnTo>
                    <a:pt x="984110" y="19050"/>
                  </a:lnTo>
                  <a:lnTo>
                    <a:pt x="985608" y="26466"/>
                  </a:lnTo>
                  <a:lnTo>
                    <a:pt x="989685" y="32524"/>
                  </a:lnTo>
                  <a:lnTo>
                    <a:pt x="995743" y="36614"/>
                  </a:lnTo>
                  <a:lnTo>
                    <a:pt x="1003198" y="38100"/>
                  </a:lnTo>
                  <a:lnTo>
                    <a:pt x="1010615" y="36614"/>
                  </a:lnTo>
                  <a:lnTo>
                    <a:pt x="1016660" y="32524"/>
                  </a:lnTo>
                  <a:lnTo>
                    <a:pt x="1020749" y="26466"/>
                  </a:lnTo>
                  <a:lnTo>
                    <a:pt x="1022248" y="19050"/>
                  </a:lnTo>
                  <a:close/>
                </a:path>
                <a:path w="3108959" h="2512695">
                  <a:moveTo>
                    <a:pt x="1039012" y="2493403"/>
                  </a:moveTo>
                  <a:lnTo>
                    <a:pt x="1037513" y="2485999"/>
                  </a:lnTo>
                  <a:lnTo>
                    <a:pt x="1033424" y="2479941"/>
                  </a:lnTo>
                  <a:lnTo>
                    <a:pt x="1027379" y="2475852"/>
                  </a:lnTo>
                  <a:lnTo>
                    <a:pt x="1019924" y="2474353"/>
                  </a:lnTo>
                  <a:lnTo>
                    <a:pt x="1012507" y="2475852"/>
                  </a:lnTo>
                  <a:lnTo>
                    <a:pt x="1006449" y="2479941"/>
                  </a:lnTo>
                  <a:lnTo>
                    <a:pt x="1002372" y="2485999"/>
                  </a:lnTo>
                  <a:lnTo>
                    <a:pt x="1000874" y="2493403"/>
                  </a:lnTo>
                  <a:lnTo>
                    <a:pt x="1002372" y="2500820"/>
                  </a:lnTo>
                  <a:lnTo>
                    <a:pt x="1006449" y="2506878"/>
                  </a:lnTo>
                  <a:lnTo>
                    <a:pt x="1012507" y="2510967"/>
                  </a:lnTo>
                  <a:lnTo>
                    <a:pt x="1019962" y="2512453"/>
                  </a:lnTo>
                  <a:lnTo>
                    <a:pt x="1027379" y="2510967"/>
                  </a:lnTo>
                  <a:lnTo>
                    <a:pt x="1033424" y="2506878"/>
                  </a:lnTo>
                  <a:lnTo>
                    <a:pt x="1037513" y="2500820"/>
                  </a:lnTo>
                  <a:lnTo>
                    <a:pt x="1039012" y="2493403"/>
                  </a:lnTo>
                  <a:close/>
                </a:path>
                <a:path w="3108959" h="2512695">
                  <a:moveTo>
                    <a:pt x="1051572" y="1049832"/>
                  </a:moveTo>
                  <a:lnTo>
                    <a:pt x="1050086" y="1042416"/>
                  </a:lnTo>
                  <a:lnTo>
                    <a:pt x="1045997" y="1036358"/>
                  </a:lnTo>
                  <a:lnTo>
                    <a:pt x="1039939" y="1032281"/>
                  </a:lnTo>
                  <a:lnTo>
                    <a:pt x="1032484" y="1030782"/>
                  </a:lnTo>
                  <a:lnTo>
                    <a:pt x="1025080" y="1032281"/>
                  </a:lnTo>
                  <a:lnTo>
                    <a:pt x="1019022" y="1036358"/>
                  </a:lnTo>
                  <a:lnTo>
                    <a:pt x="1014933" y="1042416"/>
                  </a:lnTo>
                  <a:lnTo>
                    <a:pt x="1013434" y="1049832"/>
                  </a:lnTo>
                  <a:lnTo>
                    <a:pt x="1014933" y="1057249"/>
                  </a:lnTo>
                  <a:lnTo>
                    <a:pt x="1019022" y="1063294"/>
                  </a:lnTo>
                  <a:lnTo>
                    <a:pt x="1025080" y="1067384"/>
                  </a:lnTo>
                  <a:lnTo>
                    <a:pt x="1032522" y="1068882"/>
                  </a:lnTo>
                  <a:lnTo>
                    <a:pt x="1039939" y="1067384"/>
                  </a:lnTo>
                  <a:lnTo>
                    <a:pt x="1045997" y="1063294"/>
                  </a:lnTo>
                  <a:lnTo>
                    <a:pt x="1050086" y="1057249"/>
                  </a:lnTo>
                  <a:lnTo>
                    <a:pt x="1051572" y="1049832"/>
                  </a:lnTo>
                  <a:close/>
                </a:path>
                <a:path w="3108959" h="2512695">
                  <a:moveTo>
                    <a:pt x="1085913" y="1462633"/>
                  </a:moveTo>
                  <a:lnTo>
                    <a:pt x="1084414" y="1455216"/>
                  </a:lnTo>
                  <a:lnTo>
                    <a:pt x="1080338" y="1449158"/>
                  </a:lnTo>
                  <a:lnTo>
                    <a:pt x="1074280" y="1445082"/>
                  </a:lnTo>
                  <a:lnTo>
                    <a:pt x="1066825" y="1443583"/>
                  </a:lnTo>
                  <a:lnTo>
                    <a:pt x="1059408" y="1445082"/>
                  </a:lnTo>
                  <a:lnTo>
                    <a:pt x="1053363" y="1449158"/>
                  </a:lnTo>
                  <a:lnTo>
                    <a:pt x="1049274" y="1455216"/>
                  </a:lnTo>
                  <a:lnTo>
                    <a:pt x="1047775" y="1462633"/>
                  </a:lnTo>
                  <a:lnTo>
                    <a:pt x="1049274" y="1470050"/>
                  </a:lnTo>
                  <a:lnTo>
                    <a:pt x="1053363" y="1476108"/>
                  </a:lnTo>
                  <a:lnTo>
                    <a:pt x="1059408" y="1480185"/>
                  </a:lnTo>
                  <a:lnTo>
                    <a:pt x="1066863" y="1481683"/>
                  </a:lnTo>
                  <a:lnTo>
                    <a:pt x="1074280" y="1480185"/>
                  </a:lnTo>
                  <a:lnTo>
                    <a:pt x="1080338" y="1476108"/>
                  </a:lnTo>
                  <a:lnTo>
                    <a:pt x="1084414" y="1470050"/>
                  </a:lnTo>
                  <a:lnTo>
                    <a:pt x="1085913" y="1462633"/>
                  </a:lnTo>
                  <a:close/>
                </a:path>
                <a:path w="3108959" h="2512695">
                  <a:moveTo>
                    <a:pt x="1098486" y="19050"/>
                  </a:moveTo>
                  <a:lnTo>
                    <a:pt x="1096987" y="11645"/>
                  </a:lnTo>
                  <a:lnTo>
                    <a:pt x="1092898" y="5588"/>
                  </a:lnTo>
                  <a:lnTo>
                    <a:pt x="1086853" y="1498"/>
                  </a:lnTo>
                  <a:lnTo>
                    <a:pt x="1079398" y="0"/>
                  </a:lnTo>
                  <a:lnTo>
                    <a:pt x="1071981" y="1498"/>
                  </a:lnTo>
                  <a:lnTo>
                    <a:pt x="1065923" y="5588"/>
                  </a:lnTo>
                  <a:lnTo>
                    <a:pt x="1061847" y="11645"/>
                  </a:lnTo>
                  <a:lnTo>
                    <a:pt x="1060348" y="19050"/>
                  </a:lnTo>
                  <a:lnTo>
                    <a:pt x="1061847" y="26466"/>
                  </a:lnTo>
                  <a:lnTo>
                    <a:pt x="1065923" y="32524"/>
                  </a:lnTo>
                  <a:lnTo>
                    <a:pt x="1071981" y="36614"/>
                  </a:lnTo>
                  <a:lnTo>
                    <a:pt x="1079436" y="38100"/>
                  </a:lnTo>
                  <a:lnTo>
                    <a:pt x="1086853" y="36614"/>
                  </a:lnTo>
                  <a:lnTo>
                    <a:pt x="1092898" y="32524"/>
                  </a:lnTo>
                  <a:lnTo>
                    <a:pt x="1096987" y="26466"/>
                  </a:lnTo>
                  <a:lnTo>
                    <a:pt x="1098486" y="19050"/>
                  </a:lnTo>
                  <a:close/>
                </a:path>
                <a:path w="3108959" h="2512695">
                  <a:moveTo>
                    <a:pt x="1115250" y="2493403"/>
                  </a:moveTo>
                  <a:lnTo>
                    <a:pt x="1113751" y="2485999"/>
                  </a:lnTo>
                  <a:lnTo>
                    <a:pt x="1109662" y="2479941"/>
                  </a:lnTo>
                  <a:lnTo>
                    <a:pt x="1103617" y="2475852"/>
                  </a:lnTo>
                  <a:lnTo>
                    <a:pt x="1096162" y="2474353"/>
                  </a:lnTo>
                  <a:lnTo>
                    <a:pt x="1088745" y="2475852"/>
                  </a:lnTo>
                  <a:lnTo>
                    <a:pt x="1082687" y="2479941"/>
                  </a:lnTo>
                  <a:lnTo>
                    <a:pt x="1078611" y="2485999"/>
                  </a:lnTo>
                  <a:lnTo>
                    <a:pt x="1077112" y="2493403"/>
                  </a:lnTo>
                  <a:lnTo>
                    <a:pt x="1078611" y="2500820"/>
                  </a:lnTo>
                  <a:lnTo>
                    <a:pt x="1082687" y="2506878"/>
                  </a:lnTo>
                  <a:lnTo>
                    <a:pt x="1088745" y="2510967"/>
                  </a:lnTo>
                  <a:lnTo>
                    <a:pt x="1096200" y="2512453"/>
                  </a:lnTo>
                  <a:lnTo>
                    <a:pt x="1103617" y="2510967"/>
                  </a:lnTo>
                  <a:lnTo>
                    <a:pt x="1109662" y="2506878"/>
                  </a:lnTo>
                  <a:lnTo>
                    <a:pt x="1113751" y="2500820"/>
                  </a:lnTo>
                  <a:lnTo>
                    <a:pt x="1115250" y="2493403"/>
                  </a:lnTo>
                  <a:close/>
                </a:path>
                <a:path w="3108959" h="2512695">
                  <a:moveTo>
                    <a:pt x="1127810" y="1049832"/>
                  </a:moveTo>
                  <a:lnTo>
                    <a:pt x="1126324" y="1042416"/>
                  </a:lnTo>
                  <a:lnTo>
                    <a:pt x="1122235" y="1036358"/>
                  </a:lnTo>
                  <a:lnTo>
                    <a:pt x="1116177" y="1032281"/>
                  </a:lnTo>
                  <a:lnTo>
                    <a:pt x="1108722" y="1030782"/>
                  </a:lnTo>
                  <a:lnTo>
                    <a:pt x="1101318" y="1032281"/>
                  </a:lnTo>
                  <a:lnTo>
                    <a:pt x="1095260" y="1036358"/>
                  </a:lnTo>
                  <a:lnTo>
                    <a:pt x="1091171" y="1042416"/>
                  </a:lnTo>
                  <a:lnTo>
                    <a:pt x="1089672" y="1049832"/>
                  </a:lnTo>
                  <a:lnTo>
                    <a:pt x="1091171" y="1057249"/>
                  </a:lnTo>
                  <a:lnTo>
                    <a:pt x="1095260" y="1063294"/>
                  </a:lnTo>
                  <a:lnTo>
                    <a:pt x="1101318" y="1067384"/>
                  </a:lnTo>
                  <a:lnTo>
                    <a:pt x="1108760" y="1068882"/>
                  </a:lnTo>
                  <a:lnTo>
                    <a:pt x="1116177" y="1067384"/>
                  </a:lnTo>
                  <a:lnTo>
                    <a:pt x="1122235" y="1063294"/>
                  </a:lnTo>
                  <a:lnTo>
                    <a:pt x="1126324" y="1057249"/>
                  </a:lnTo>
                  <a:lnTo>
                    <a:pt x="1127810" y="1049832"/>
                  </a:lnTo>
                  <a:close/>
                </a:path>
                <a:path w="3108959" h="2512695">
                  <a:moveTo>
                    <a:pt x="1162151" y="1462633"/>
                  </a:moveTo>
                  <a:lnTo>
                    <a:pt x="1160653" y="1455216"/>
                  </a:lnTo>
                  <a:lnTo>
                    <a:pt x="1156576" y="1449158"/>
                  </a:lnTo>
                  <a:lnTo>
                    <a:pt x="1150518" y="1445082"/>
                  </a:lnTo>
                  <a:lnTo>
                    <a:pt x="1143063" y="1443583"/>
                  </a:lnTo>
                  <a:lnTo>
                    <a:pt x="1135646" y="1445082"/>
                  </a:lnTo>
                  <a:lnTo>
                    <a:pt x="1129601" y="1449158"/>
                  </a:lnTo>
                  <a:lnTo>
                    <a:pt x="1125512" y="1455216"/>
                  </a:lnTo>
                  <a:lnTo>
                    <a:pt x="1124013" y="1462633"/>
                  </a:lnTo>
                  <a:lnTo>
                    <a:pt x="1125512" y="1470050"/>
                  </a:lnTo>
                  <a:lnTo>
                    <a:pt x="1129601" y="1476108"/>
                  </a:lnTo>
                  <a:lnTo>
                    <a:pt x="1135646" y="1480185"/>
                  </a:lnTo>
                  <a:lnTo>
                    <a:pt x="1143101" y="1481683"/>
                  </a:lnTo>
                  <a:lnTo>
                    <a:pt x="1150518" y="1480185"/>
                  </a:lnTo>
                  <a:lnTo>
                    <a:pt x="1156576" y="1476108"/>
                  </a:lnTo>
                  <a:lnTo>
                    <a:pt x="1160653" y="1470050"/>
                  </a:lnTo>
                  <a:lnTo>
                    <a:pt x="1162151" y="1462633"/>
                  </a:lnTo>
                  <a:close/>
                </a:path>
                <a:path w="3108959" h="2512695">
                  <a:moveTo>
                    <a:pt x="1174724" y="19050"/>
                  </a:moveTo>
                  <a:lnTo>
                    <a:pt x="1173226" y="11645"/>
                  </a:lnTo>
                  <a:lnTo>
                    <a:pt x="1169136" y="5588"/>
                  </a:lnTo>
                  <a:lnTo>
                    <a:pt x="1163091" y="1498"/>
                  </a:lnTo>
                  <a:lnTo>
                    <a:pt x="1155636" y="0"/>
                  </a:lnTo>
                  <a:lnTo>
                    <a:pt x="1148219" y="1498"/>
                  </a:lnTo>
                  <a:lnTo>
                    <a:pt x="1142161" y="5588"/>
                  </a:lnTo>
                  <a:lnTo>
                    <a:pt x="1138085" y="11645"/>
                  </a:lnTo>
                  <a:lnTo>
                    <a:pt x="1136586" y="19050"/>
                  </a:lnTo>
                  <a:lnTo>
                    <a:pt x="1138085" y="26466"/>
                  </a:lnTo>
                  <a:lnTo>
                    <a:pt x="1142161" y="32524"/>
                  </a:lnTo>
                  <a:lnTo>
                    <a:pt x="1148219" y="36614"/>
                  </a:lnTo>
                  <a:lnTo>
                    <a:pt x="1155674" y="38100"/>
                  </a:lnTo>
                  <a:lnTo>
                    <a:pt x="1163091" y="36614"/>
                  </a:lnTo>
                  <a:lnTo>
                    <a:pt x="1169136" y="32524"/>
                  </a:lnTo>
                  <a:lnTo>
                    <a:pt x="1173226" y="26466"/>
                  </a:lnTo>
                  <a:lnTo>
                    <a:pt x="1174724" y="19050"/>
                  </a:lnTo>
                  <a:close/>
                </a:path>
                <a:path w="3108959" h="2512695">
                  <a:moveTo>
                    <a:pt x="1191488" y="2493403"/>
                  </a:moveTo>
                  <a:lnTo>
                    <a:pt x="1189990" y="2485999"/>
                  </a:lnTo>
                  <a:lnTo>
                    <a:pt x="1185900" y="2479941"/>
                  </a:lnTo>
                  <a:lnTo>
                    <a:pt x="1179855" y="2475852"/>
                  </a:lnTo>
                  <a:lnTo>
                    <a:pt x="1172400" y="2474353"/>
                  </a:lnTo>
                  <a:lnTo>
                    <a:pt x="1164983" y="2475852"/>
                  </a:lnTo>
                  <a:lnTo>
                    <a:pt x="1158925" y="2479941"/>
                  </a:lnTo>
                  <a:lnTo>
                    <a:pt x="1154849" y="2485999"/>
                  </a:lnTo>
                  <a:lnTo>
                    <a:pt x="1153350" y="2493403"/>
                  </a:lnTo>
                  <a:lnTo>
                    <a:pt x="1154849" y="2500820"/>
                  </a:lnTo>
                  <a:lnTo>
                    <a:pt x="1158925" y="2506878"/>
                  </a:lnTo>
                  <a:lnTo>
                    <a:pt x="1164983" y="2510967"/>
                  </a:lnTo>
                  <a:lnTo>
                    <a:pt x="1172438" y="2512453"/>
                  </a:lnTo>
                  <a:lnTo>
                    <a:pt x="1179855" y="2510967"/>
                  </a:lnTo>
                  <a:lnTo>
                    <a:pt x="1185900" y="2506878"/>
                  </a:lnTo>
                  <a:lnTo>
                    <a:pt x="1189990" y="2500820"/>
                  </a:lnTo>
                  <a:lnTo>
                    <a:pt x="1191488" y="2493403"/>
                  </a:lnTo>
                  <a:close/>
                </a:path>
                <a:path w="3108959" h="2512695">
                  <a:moveTo>
                    <a:pt x="1204048" y="1049832"/>
                  </a:moveTo>
                  <a:lnTo>
                    <a:pt x="1202563" y="1042416"/>
                  </a:lnTo>
                  <a:lnTo>
                    <a:pt x="1198473" y="1036358"/>
                  </a:lnTo>
                  <a:lnTo>
                    <a:pt x="1192415" y="1032281"/>
                  </a:lnTo>
                  <a:lnTo>
                    <a:pt x="1184960" y="1030782"/>
                  </a:lnTo>
                  <a:lnTo>
                    <a:pt x="1177556" y="1032281"/>
                  </a:lnTo>
                  <a:lnTo>
                    <a:pt x="1171498" y="1036358"/>
                  </a:lnTo>
                  <a:lnTo>
                    <a:pt x="1167409" y="1042416"/>
                  </a:lnTo>
                  <a:lnTo>
                    <a:pt x="1165910" y="1049832"/>
                  </a:lnTo>
                  <a:lnTo>
                    <a:pt x="1167409" y="1057249"/>
                  </a:lnTo>
                  <a:lnTo>
                    <a:pt x="1171498" y="1063294"/>
                  </a:lnTo>
                  <a:lnTo>
                    <a:pt x="1177556" y="1067384"/>
                  </a:lnTo>
                  <a:lnTo>
                    <a:pt x="1184998" y="1068882"/>
                  </a:lnTo>
                  <a:lnTo>
                    <a:pt x="1192415" y="1067384"/>
                  </a:lnTo>
                  <a:lnTo>
                    <a:pt x="1198473" y="1063294"/>
                  </a:lnTo>
                  <a:lnTo>
                    <a:pt x="1202563" y="1057249"/>
                  </a:lnTo>
                  <a:lnTo>
                    <a:pt x="1204048" y="1049832"/>
                  </a:lnTo>
                  <a:close/>
                </a:path>
                <a:path w="3108959" h="2512695">
                  <a:moveTo>
                    <a:pt x="1238389" y="1462633"/>
                  </a:moveTo>
                  <a:lnTo>
                    <a:pt x="1236891" y="1455216"/>
                  </a:lnTo>
                  <a:lnTo>
                    <a:pt x="1232814" y="1449158"/>
                  </a:lnTo>
                  <a:lnTo>
                    <a:pt x="1226756" y="1445082"/>
                  </a:lnTo>
                  <a:lnTo>
                    <a:pt x="1219301" y="1443583"/>
                  </a:lnTo>
                  <a:lnTo>
                    <a:pt x="1211884" y="1445082"/>
                  </a:lnTo>
                  <a:lnTo>
                    <a:pt x="1205839" y="1449158"/>
                  </a:lnTo>
                  <a:lnTo>
                    <a:pt x="1201750" y="1455216"/>
                  </a:lnTo>
                  <a:lnTo>
                    <a:pt x="1200251" y="1462633"/>
                  </a:lnTo>
                  <a:lnTo>
                    <a:pt x="1201750" y="1470050"/>
                  </a:lnTo>
                  <a:lnTo>
                    <a:pt x="1205839" y="1476108"/>
                  </a:lnTo>
                  <a:lnTo>
                    <a:pt x="1211884" y="1480185"/>
                  </a:lnTo>
                  <a:lnTo>
                    <a:pt x="1219339" y="1481683"/>
                  </a:lnTo>
                  <a:lnTo>
                    <a:pt x="1226756" y="1480185"/>
                  </a:lnTo>
                  <a:lnTo>
                    <a:pt x="1232814" y="1476108"/>
                  </a:lnTo>
                  <a:lnTo>
                    <a:pt x="1236891" y="1470050"/>
                  </a:lnTo>
                  <a:lnTo>
                    <a:pt x="1238389" y="1462633"/>
                  </a:lnTo>
                  <a:close/>
                </a:path>
                <a:path w="3108959" h="2512695">
                  <a:moveTo>
                    <a:pt x="1250962" y="19050"/>
                  </a:moveTo>
                  <a:lnTo>
                    <a:pt x="1249464" y="11645"/>
                  </a:lnTo>
                  <a:lnTo>
                    <a:pt x="1245374" y="5588"/>
                  </a:lnTo>
                  <a:lnTo>
                    <a:pt x="1239329" y="1498"/>
                  </a:lnTo>
                  <a:lnTo>
                    <a:pt x="1231874" y="0"/>
                  </a:lnTo>
                  <a:lnTo>
                    <a:pt x="1224457" y="1498"/>
                  </a:lnTo>
                  <a:lnTo>
                    <a:pt x="1218399" y="5588"/>
                  </a:lnTo>
                  <a:lnTo>
                    <a:pt x="1214323" y="11645"/>
                  </a:lnTo>
                  <a:lnTo>
                    <a:pt x="1212824" y="19050"/>
                  </a:lnTo>
                  <a:lnTo>
                    <a:pt x="1214323" y="26466"/>
                  </a:lnTo>
                  <a:lnTo>
                    <a:pt x="1218399" y="32524"/>
                  </a:lnTo>
                  <a:lnTo>
                    <a:pt x="1224457" y="36614"/>
                  </a:lnTo>
                  <a:lnTo>
                    <a:pt x="1231912" y="38100"/>
                  </a:lnTo>
                  <a:lnTo>
                    <a:pt x="1239329" y="36614"/>
                  </a:lnTo>
                  <a:lnTo>
                    <a:pt x="1245374" y="32524"/>
                  </a:lnTo>
                  <a:lnTo>
                    <a:pt x="1249464" y="26466"/>
                  </a:lnTo>
                  <a:lnTo>
                    <a:pt x="1250962" y="19050"/>
                  </a:lnTo>
                  <a:close/>
                </a:path>
                <a:path w="3108959" h="2512695">
                  <a:moveTo>
                    <a:pt x="1267726" y="2493403"/>
                  </a:moveTo>
                  <a:lnTo>
                    <a:pt x="1266228" y="2485999"/>
                  </a:lnTo>
                  <a:lnTo>
                    <a:pt x="1262138" y="2479941"/>
                  </a:lnTo>
                  <a:lnTo>
                    <a:pt x="1256093" y="2475852"/>
                  </a:lnTo>
                  <a:lnTo>
                    <a:pt x="1248638" y="2474353"/>
                  </a:lnTo>
                  <a:lnTo>
                    <a:pt x="1241221" y="2475852"/>
                  </a:lnTo>
                  <a:lnTo>
                    <a:pt x="1235163" y="2479941"/>
                  </a:lnTo>
                  <a:lnTo>
                    <a:pt x="1231087" y="2485999"/>
                  </a:lnTo>
                  <a:lnTo>
                    <a:pt x="1229588" y="2493403"/>
                  </a:lnTo>
                  <a:lnTo>
                    <a:pt x="1231087" y="2500820"/>
                  </a:lnTo>
                  <a:lnTo>
                    <a:pt x="1235163" y="2506878"/>
                  </a:lnTo>
                  <a:lnTo>
                    <a:pt x="1241221" y="2510967"/>
                  </a:lnTo>
                  <a:lnTo>
                    <a:pt x="1248676" y="2512453"/>
                  </a:lnTo>
                  <a:lnTo>
                    <a:pt x="1256093" y="2510967"/>
                  </a:lnTo>
                  <a:lnTo>
                    <a:pt x="1262138" y="2506878"/>
                  </a:lnTo>
                  <a:lnTo>
                    <a:pt x="1266228" y="2500820"/>
                  </a:lnTo>
                  <a:lnTo>
                    <a:pt x="1267726" y="2493403"/>
                  </a:lnTo>
                  <a:close/>
                </a:path>
                <a:path w="3108959" h="2512695">
                  <a:moveTo>
                    <a:pt x="1280287" y="1049832"/>
                  </a:moveTo>
                  <a:lnTo>
                    <a:pt x="1278801" y="1042416"/>
                  </a:lnTo>
                  <a:lnTo>
                    <a:pt x="1274711" y="1036358"/>
                  </a:lnTo>
                  <a:lnTo>
                    <a:pt x="1268653" y="1032281"/>
                  </a:lnTo>
                  <a:lnTo>
                    <a:pt x="1261198" y="1030782"/>
                  </a:lnTo>
                  <a:lnTo>
                    <a:pt x="1253794" y="1032281"/>
                  </a:lnTo>
                  <a:lnTo>
                    <a:pt x="1247736" y="1036358"/>
                  </a:lnTo>
                  <a:lnTo>
                    <a:pt x="1243647" y="1042416"/>
                  </a:lnTo>
                  <a:lnTo>
                    <a:pt x="1242148" y="1049832"/>
                  </a:lnTo>
                  <a:lnTo>
                    <a:pt x="1243647" y="1057249"/>
                  </a:lnTo>
                  <a:lnTo>
                    <a:pt x="1247736" y="1063294"/>
                  </a:lnTo>
                  <a:lnTo>
                    <a:pt x="1253794" y="1067384"/>
                  </a:lnTo>
                  <a:lnTo>
                    <a:pt x="1261237" y="1068882"/>
                  </a:lnTo>
                  <a:lnTo>
                    <a:pt x="1268653" y="1067384"/>
                  </a:lnTo>
                  <a:lnTo>
                    <a:pt x="1274711" y="1063294"/>
                  </a:lnTo>
                  <a:lnTo>
                    <a:pt x="1278801" y="1057249"/>
                  </a:lnTo>
                  <a:lnTo>
                    <a:pt x="1280287" y="1049832"/>
                  </a:lnTo>
                  <a:close/>
                </a:path>
                <a:path w="3108959" h="2512695">
                  <a:moveTo>
                    <a:pt x="1314627" y="1462633"/>
                  </a:moveTo>
                  <a:lnTo>
                    <a:pt x="1313129" y="1455216"/>
                  </a:lnTo>
                  <a:lnTo>
                    <a:pt x="1309052" y="1449158"/>
                  </a:lnTo>
                  <a:lnTo>
                    <a:pt x="1302994" y="1445082"/>
                  </a:lnTo>
                  <a:lnTo>
                    <a:pt x="1295539" y="1443583"/>
                  </a:lnTo>
                  <a:lnTo>
                    <a:pt x="1288122" y="1445082"/>
                  </a:lnTo>
                  <a:lnTo>
                    <a:pt x="1282077" y="1449158"/>
                  </a:lnTo>
                  <a:lnTo>
                    <a:pt x="1277988" y="1455216"/>
                  </a:lnTo>
                  <a:lnTo>
                    <a:pt x="1276489" y="1462633"/>
                  </a:lnTo>
                  <a:lnTo>
                    <a:pt x="1277988" y="1470050"/>
                  </a:lnTo>
                  <a:lnTo>
                    <a:pt x="1282077" y="1476108"/>
                  </a:lnTo>
                  <a:lnTo>
                    <a:pt x="1288122" y="1480185"/>
                  </a:lnTo>
                  <a:lnTo>
                    <a:pt x="1295577" y="1481683"/>
                  </a:lnTo>
                  <a:lnTo>
                    <a:pt x="1302994" y="1480185"/>
                  </a:lnTo>
                  <a:lnTo>
                    <a:pt x="1309052" y="1476108"/>
                  </a:lnTo>
                  <a:lnTo>
                    <a:pt x="1313129" y="1470050"/>
                  </a:lnTo>
                  <a:lnTo>
                    <a:pt x="1314627" y="1462633"/>
                  </a:lnTo>
                  <a:close/>
                </a:path>
                <a:path w="3108959" h="2512695">
                  <a:moveTo>
                    <a:pt x="1327200" y="19050"/>
                  </a:moveTo>
                  <a:lnTo>
                    <a:pt x="1325702" y="11645"/>
                  </a:lnTo>
                  <a:lnTo>
                    <a:pt x="1321612" y="5588"/>
                  </a:lnTo>
                  <a:lnTo>
                    <a:pt x="1315567" y="1498"/>
                  </a:lnTo>
                  <a:lnTo>
                    <a:pt x="1308112" y="0"/>
                  </a:lnTo>
                  <a:lnTo>
                    <a:pt x="1300695" y="1498"/>
                  </a:lnTo>
                  <a:lnTo>
                    <a:pt x="1294638" y="5588"/>
                  </a:lnTo>
                  <a:lnTo>
                    <a:pt x="1290561" y="11645"/>
                  </a:lnTo>
                  <a:lnTo>
                    <a:pt x="1289062" y="19050"/>
                  </a:lnTo>
                  <a:lnTo>
                    <a:pt x="1290561" y="26466"/>
                  </a:lnTo>
                  <a:lnTo>
                    <a:pt x="1294638" y="32524"/>
                  </a:lnTo>
                  <a:lnTo>
                    <a:pt x="1300695" y="36614"/>
                  </a:lnTo>
                  <a:lnTo>
                    <a:pt x="1308150" y="38100"/>
                  </a:lnTo>
                  <a:lnTo>
                    <a:pt x="1315567" y="36614"/>
                  </a:lnTo>
                  <a:lnTo>
                    <a:pt x="1321612" y="32524"/>
                  </a:lnTo>
                  <a:lnTo>
                    <a:pt x="1325702" y="26466"/>
                  </a:lnTo>
                  <a:lnTo>
                    <a:pt x="1327200" y="19050"/>
                  </a:lnTo>
                  <a:close/>
                </a:path>
                <a:path w="3108959" h="2512695">
                  <a:moveTo>
                    <a:pt x="1343964" y="2493403"/>
                  </a:moveTo>
                  <a:lnTo>
                    <a:pt x="1342466" y="2485999"/>
                  </a:lnTo>
                  <a:lnTo>
                    <a:pt x="1338376" y="2479941"/>
                  </a:lnTo>
                  <a:lnTo>
                    <a:pt x="1332331" y="2475852"/>
                  </a:lnTo>
                  <a:lnTo>
                    <a:pt x="1324876" y="2474353"/>
                  </a:lnTo>
                  <a:lnTo>
                    <a:pt x="1317459" y="2475852"/>
                  </a:lnTo>
                  <a:lnTo>
                    <a:pt x="1311402" y="2479941"/>
                  </a:lnTo>
                  <a:lnTo>
                    <a:pt x="1307325" y="2485999"/>
                  </a:lnTo>
                  <a:lnTo>
                    <a:pt x="1305826" y="2493403"/>
                  </a:lnTo>
                  <a:lnTo>
                    <a:pt x="1307325" y="2500820"/>
                  </a:lnTo>
                  <a:lnTo>
                    <a:pt x="1311402" y="2506878"/>
                  </a:lnTo>
                  <a:lnTo>
                    <a:pt x="1317459" y="2510967"/>
                  </a:lnTo>
                  <a:lnTo>
                    <a:pt x="1324914" y="2512453"/>
                  </a:lnTo>
                  <a:lnTo>
                    <a:pt x="1332331" y="2510967"/>
                  </a:lnTo>
                  <a:lnTo>
                    <a:pt x="1338376" y="2506878"/>
                  </a:lnTo>
                  <a:lnTo>
                    <a:pt x="1342466" y="2500820"/>
                  </a:lnTo>
                  <a:lnTo>
                    <a:pt x="1343964" y="2493403"/>
                  </a:lnTo>
                  <a:close/>
                </a:path>
                <a:path w="3108959" h="2512695">
                  <a:moveTo>
                    <a:pt x="1356525" y="1049832"/>
                  </a:moveTo>
                  <a:lnTo>
                    <a:pt x="1355039" y="1042416"/>
                  </a:lnTo>
                  <a:lnTo>
                    <a:pt x="1350949" y="1036358"/>
                  </a:lnTo>
                  <a:lnTo>
                    <a:pt x="1344891" y="1032281"/>
                  </a:lnTo>
                  <a:lnTo>
                    <a:pt x="1337437" y="1030782"/>
                  </a:lnTo>
                  <a:lnTo>
                    <a:pt x="1330032" y="1032281"/>
                  </a:lnTo>
                  <a:lnTo>
                    <a:pt x="1323975" y="1036358"/>
                  </a:lnTo>
                  <a:lnTo>
                    <a:pt x="1319885" y="1042416"/>
                  </a:lnTo>
                  <a:lnTo>
                    <a:pt x="1318387" y="1049832"/>
                  </a:lnTo>
                  <a:lnTo>
                    <a:pt x="1319885" y="1057249"/>
                  </a:lnTo>
                  <a:lnTo>
                    <a:pt x="1323975" y="1063294"/>
                  </a:lnTo>
                  <a:lnTo>
                    <a:pt x="1330032" y="1067384"/>
                  </a:lnTo>
                  <a:lnTo>
                    <a:pt x="1337475" y="1068882"/>
                  </a:lnTo>
                  <a:lnTo>
                    <a:pt x="1344891" y="1067384"/>
                  </a:lnTo>
                  <a:lnTo>
                    <a:pt x="1350949" y="1063294"/>
                  </a:lnTo>
                  <a:lnTo>
                    <a:pt x="1355039" y="1057249"/>
                  </a:lnTo>
                  <a:lnTo>
                    <a:pt x="1356525" y="1049832"/>
                  </a:lnTo>
                  <a:close/>
                </a:path>
                <a:path w="3108959" h="2512695">
                  <a:moveTo>
                    <a:pt x="1390865" y="1462633"/>
                  </a:moveTo>
                  <a:lnTo>
                    <a:pt x="1389367" y="1455216"/>
                  </a:lnTo>
                  <a:lnTo>
                    <a:pt x="1385290" y="1449158"/>
                  </a:lnTo>
                  <a:lnTo>
                    <a:pt x="1379232" y="1445082"/>
                  </a:lnTo>
                  <a:lnTo>
                    <a:pt x="1371777" y="1443583"/>
                  </a:lnTo>
                  <a:lnTo>
                    <a:pt x="1364361" y="1445082"/>
                  </a:lnTo>
                  <a:lnTo>
                    <a:pt x="1358315" y="1449158"/>
                  </a:lnTo>
                  <a:lnTo>
                    <a:pt x="1354226" y="1455216"/>
                  </a:lnTo>
                  <a:lnTo>
                    <a:pt x="1352727" y="1462633"/>
                  </a:lnTo>
                  <a:lnTo>
                    <a:pt x="1354226" y="1470050"/>
                  </a:lnTo>
                  <a:lnTo>
                    <a:pt x="1358315" y="1476108"/>
                  </a:lnTo>
                  <a:lnTo>
                    <a:pt x="1364361" y="1480185"/>
                  </a:lnTo>
                  <a:lnTo>
                    <a:pt x="1371815" y="1481683"/>
                  </a:lnTo>
                  <a:lnTo>
                    <a:pt x="1379232" y="1480185"/>
                  </a:lnTo>
                  <a:lnTo>
                    <a:pt x="1385290" y="1476108"/>
                  </a:lnTo>
                  <a:lnTo>
                    <a:pt x="1389367" y="1470050"/>
                  </a:lnTo>
                  <a:lnTo>
                    <a:pt x="1390865" y="1462633"/>
                  </a:lnTo>
                  <a:close/>
                </a:path>
                <a:path w="3108959" h="2512695">
                  <a:moveTo>
                    <a:pt x="1403438" y="19050"/>
                  </a:moveTo>
                  <a:lnTo>
                    <a:pt x="1401940" y="11645"/>
                  </a:lnTo>
                  <a:lnTo>
                    <a:pt x="1397850" y="5588"/>
                  </a:lnTo>
                  <a:lnTo>
                    <a:pt x="1391805" y="1498"/>
                  </a:lnTo>
                  <a:lnTo>
                    <a:pt x="1384350" y="0"/>
                  </a:lnTo>
                  <a:lnTo>
                    <a:pt x="1376934" y="1498"/>
                  </a:lnTo>
                  <a:lnTo>
                    <a:pt x="1370876" y="5588"/>
                  </a:lnTo>
                  <a:lnTo>
                    <a:pt x="1366799" y="11645"/>
                  </a:lnTo>
                  <a:lnTo>
                    <a:pt x="1365300" y="19050"/>
                  </a:lnTo>
                  <a:lnTo>
                    <a:pt x="1366799" y="26466"/>
                  </a:lnTo>
                  <a:lnTo>
                    <a:pt x="1370876" y="32524"/>
                  </a:lnTo>
                  <a:lnTo>
                    <a:pt x="1376934" y="36614"/>
                  </a:lnTo>
                  <a:lnTo>
                    <a:pt x="1384388" y="38100"/>
                  </a:lnTo>
                  <a:lnTo>
                    <a:pt x="1391805" y="36614"/>
                  </a:lnTo>
                  <a:lnTo>
                    <a:pt x="1397850" y="32524"/>
                  </a:lnTo>
                  <a:lnTo>
                    <a:pt x="1401940" y="26466"/>
                  </a:lnTo>
                  <a:lnTo>
                    <a:pt x="1403438" y="19050"/>
                  </a:lnTo>
                  <a:close/>
                </a:path>
                <a:path w="3108959" h="2512695">
                  <a:moveTo>
                    <a:pt x="1420202" y="2493403"/>
                  </a:moveTo>
                  <a:lnTo>
                    <a:pt x="1418704" y="2485999"/>
                  </a:lnTo>
                  <a:lnTo>
                    <a:pt x="1414614" y="2479941"/>
                  </a:lnTo>
                  <a:lnTo>
                    <a:pt x="1408569" y="2475852"/>
                  </a:lnTo>
                  <a:lnTo>
                    <a:pt x="1401114" y="2474353"/>
                  </a:lnTo>
                  <a:lnTo>
                    <a:pt x="1393698" y="2475852"/>
                  </a:lnTo>
                  <a:lnTo>
                    <a:pt x="1387640" y="2479941"/>
                  </a:lnTo>
                  <a:lnTo>
                    <a:pt x="1383563" y="2485999"/>
                  </a:lnTo>
                  <a:lnTo>
                    <a:pt x="1382064" y="2493403"/>
                  </a:lnTo>
                  <a:lnTo>
                    <a:pt x="1383563" y="2500820"/>
                  </a:lnTo>
                  <a:lnTo>
                    <a:pt x="1387640" y="2506878"/>
                  </a:lnTo>
                  <a:lnTo>
                    <a:pt x="1393698" y="2510967"/>
                  </a:lnTo>
                  <a:lnTo>
                    <a:pt x="1401152" y="2512453"/>
                  </a:lnTo>
                  <a:lnTo>
                    <a:pt x="1408569" y="2510967"/>
                  </a:lnTo>
                  <a:lnTo>
                    <a:pt x="1414614" y="2506878"/>
                  </a:lnTo>
                  <a:lnTo>
                    <a:pt x="1418704" y="2500820"/>
                  </a:lnTo>
                  <a:lnTo>
                    <a:pt x="1420202" y="2493403"/>
                  </a:lnTo>
                  <a:close/>
                </a:path>
                <a:path w="3108959" h="2512695">
                  <a:moveTo>
                    <a:pt x="1432763" y="1049832"/>
                  </a:moveTo>
                  <a:lnTo>
                    <a:pt x="1431277" y="1042416"/>
                  </a:lnTo>
                  <a:lnTo>
                    <a:pt x="1427187" y="1036358"/>
                  </a:lnTo>
                  <a:lnTo>
                    <a:pt x="1421130" y="1032281"/>
                  </a:lnTo>
                  <a:lnTo>
                    <a:pt x="1413675" y="1030782"/>
                  </a:lnTo>
                  <a:lnTo>
                    <a:pt x="1406271" y="1032281"/>
                  </a:lnTo>
                  <a:lnTo>
                    <a:pt x="1400213" y="1036358"/>
                  </a:lnTo>
                  <a:lnTo>
                    <a:pt x="1396123" y="1042416"/>
                  </a:lnTo>
                  <a:lnTo>
                    <a:pt x="1394625" y="1049832"/>
                  </a:lnTo>
                  <a:lnTo>
                    <a:pt x="1396123" y="1057249"/>
                  </a:lnTo>
                  <a:lnTo>
                    <a:pt x="1400213" y="1063294"/>
                  </a:lnTo>
                  <a:lnTo>
                    <a:pt x="1406271" y="1067384"/>
                  </a:lnTo>
                  <a:lnTo>
                    <a:pt x="1413713" y="1068882"/>
                  </a:lnTo>
                  <a:lnTo>
                    <a:pt x="1421130" y="1067384"/>
                  </a:lnTo>
                  <a:lnTo>
                    <a:pt x="1427187" y="1063294"/>
                  </a:lnTo>
                  <a:lnTo>
                    <a:pt x="1431277" y="1057249"/>
                  </a:lnTo>
                  <a:lnTo>
                    <a:pt x="1432763" y="1049832"/>
                  </a:lnTo>
                  <a:close/>
                </a:path>
                <a:path w="3108959" h="2512695">
                  <a:moveTo>
                    <a:pt x="1467104" y="1462633"/>
                  </a:moveTo>
                  <a:lnTo>
                    <a:pt x="1465605" y="1455216"/>
                  </a:lnTo>
                  <a:lnTo>
                    <a:pt x="1461528" y="1449158"/>
                  </a:lnTo>
                  <a:lnTo>
                    <a:pt x="1455470" y="1445082"/>
                  </a:lnTo>
                  <a:lnTo>
                    <a:pt x="1448015" y="1443583"/>
                  </a:lnTo>
                  <a:lnTo>
                    <a:pt x="1440599" y="1445082"/>
                  </a:lnTo>
                  <a:lnTo>
                    <a:pt x="1434553" y="1449158"/>
                  </a:lnTo>
                  <a:lnTo>
                    <a:pt x="1430464" y="1455216"/>
                  </a:lnTo>
                  <a:lnTo>
                    <a:pt x="1428965" y="1462633"/>
                  </a:lnTo>
                  <a:lnTo>
                    <a:pt x="1430464" y="1470050"/>
                  </a:lnTo>
                  <a:lnTo>
                    <a:pt x="1434553" y="1476108"/>
                  </a:lnTo>
                  <a:lnTo>
                    <a:pt x="1440599" y="1480185"/>
                  </a:lnTo>
                  <a:lnTo>
                    <a:pt x="1448054" y="1481683"/>
                  </a:lnTo>
                  <a:lnTo>
                    <a:pt x="1455470" y="1480185"/>
                  </a:lnTo>
                  <a:lnTo>
                    <a:pt x="1461528" y="1476108"/>
                  </a:lnTo>
                  <a:lnTo>
                    <a:pt x="1465605" y="1470050"/>
                  </a:lnTo>
                  <a:lnTo>
                    <a:pt x="1467104" y="1462633"/>
                  </a:lnTo>
                  <a:close/>
                </a:path>
                <a:path w="3108959" h="2512695">
                  <a:moveTo>
                    <a:pt x="1479677" y="19050"/>
                  </a:moveTo>
                  <a:lnTo>
                    <a:pt x="1478178" y="11645"/>
                  </a:lnTo>
                  <a:lnTo>
                    <a:pt x="1474089" y="5588"/>
                  </a:lnTo>
                  <a:lnTo>
                    <a:pt x="1468043" y="1498"/>
                  </a:lnTo>
                  <a:lnTo>
                    <a:pt x="1460588" y="0"/>
                  </a:lnTo>
                  <a:lnTo>
                    <a:pt x="1453172" y="1498"/>
                  </a:lnTo>
                  <a:lnTo>
                    <a:pt x="1447114" y="5588"/>
                  </a:lnTo>
                  <a:lnTo>
                    <a:pt x="1443037" y="11645"/>
                  </a:lnTo>
                  <a:lnTo>
                    <a:pt x="1441538" y="19050"/>
                  </a:lnTo>
                  <a:lnTo>
                    <a:pt x="1443037" y="26466"/>
                  </a:lnTo>
                  <a:lnTo>
                    <a:pt x="1447114" y="32524"/>
                  </a:lnTo>
                  <a:lnTo>
                    <a:pt x="1453172" y="36614"/>
                  </a:lnTo>
                  <a:lnTo>
                    <a:pt x="1460627" y="38100"/>
                  </a:lnTo>
                  <a:lnTo>
                    <a:pt x="1468043" y="36614"/>
                  </a:lnTo>
                  <a:lnTo>
                    <a:pt x="1474089" y="32524"/>
                  </a:lnTo>
                  <a:lnTo>
                    <a:pt x="1478178" y="26466"/>
                  </a:lnTo>
                  <a:lnTo>
                    <a:pt x="1479677" y="19050"/>
                  </a:lnTo>
                  <a:close/>
                </a:path>
                <a:path w="3108959" h="2512695">
                  <a:moveTo>
                    <a:pt x="1496441" y="2493403"/>
                  </a:moveTo>
                  <a:lnTo>
                    <a:pt x="1494942" y="2485999"/>
                  </a:lnTo>
                  <a:lnTo>
                    <a:pt x="1490853" y="2479941"/>
                  </a:lnTo>
                  <a:lnTo>
                    <a:pt x="1484807" y="2475852"/>
                  </a:lnTo>
                  <a:lnTo>
                    <a:pt x="1477352" y="2474353"/>
                  </a:lnTo>
                  <a:lnTo>
                    <a:pt x="1469936" y="2475852"/>
                  </a:lnTo>
                  <a:lnTo>
                    <a:pt x="1463878" y="2479941"/>
                  </a:lnTo>
                  <a:lnTo>
                    <a:pt x="1459801" y="2485999"/>
                  </a:lnTo>
                  <a:lnTo>
                    <a:pt x="1458302" y="2493403"/>
                  </a:lnTo>
                  <a:lnTo>
                    <a:pt x="1459801" y="2500820"/>
                  </a:lnTo>
                  <a:lnTo>
                    <a:pt x="1463878" y="2506878"/>
                  </a:lnTo>
                  <a:lnTo>
                    <a:pt x="1469936" y="2510967"/>
                  </a:lnTo>
                  <a:lnTo>
                    <a:pt x="1477391" y="2512453"/>
                  </a:lnTo>
                  <a:lnTo>
                    <a:pt x="1484807" y="2510967"/>
                  </a:lnTo>
                  <a:lnTo>
                    <a:pt x="1490853" y="2506878"/>
                  </a:lnTo>
                  <a:lnTo>
                    <a:pt x="1494942" y="2500820"/>
                  </a:lnTo>
                  <a:lnTo>
                    <a:pt x="1496441" y="2493403"/>
                  </a:lnTo>
                  <a:close/>
                </a:path>
                <a:path w="3108959" h="2512695">
                  <a:moveTo>
                    <a:pt x="1509001" y="1049832"/>
                  </a:moveTo>
                  <a:lnTo>
                    <a:pt x="1507515" y="1042416"/>
                  </a:lnTo>
                  <a:lnTo>
                    <a:pt x="1503426" y="1036358"/>
                  </a:lnTo>
                  <a:lnTo>
                    <a:pt x="1497368" y="1032281"/>
                  </a:lnTo>
                  <a:lnTo>
                    <a:pt x="1489913" y="1030782"/>
                  </a:lnTo>
                  <a:lnTo>
                    <a:pt x="1482509" y="1032281"/>
                  </a:lnTo>
                  <a:lnTo>
                    <a:pt x="1476451" y="1036358"/>
                  </a:lnTo>
                  <a:lnTo>
                    <a:pt x="1472361" y="1042416"/>
                  </a:lnTo>
                  <a:lnTo>
                    <a:pt x="1470863" y="1049832"/>
                  </a:lnTo>
                  <a:lnTo>
                    <a:pt x="1472361" y="1057249"/>
                  </a:lnTo>
                  <a:lnTo>
                    <a:pt x="1476451" y="1063294"/>
                  </a:lnTo>
                  <a:lnTo>
                    <a:pt x="1482509" y="1067384"/>
                  </a:lnTo>
                  <a:lnTo>
                    <a:pt x="1489951" y="1068882"/>
                  </a:lnTo>
                  <a:lnTo>
                    <a:pt x="1497368" y="1067384"/>
                  </a:lnTo>
                  <a:lnTo>
                    <a:pt x="1503426" y="1063294"/>
                  </a:lnTo>
                  <a:lnTo>
                    <a:pt x="1507515" y="1057249"/>
                  </a:lnTo>
                  <a:lnTo>
                    <a:pt x="1509001" y="1049832"/>
                  </a:lnTo>
                  <a:close/>
                </a:path>
                <a:path w="3108959" h="2512695">
                  <a:moveTo>
                    <a:pt x="1543342" y="1462633"/>
                  </a:moveTo>
                  <a:lnTo>
                    <a:pt x="1541843" y="1455216"/>
                  </a:lnTo>
                  <a:lnTo>
                    <a:pt x="1537766" y="1449158"/>
                  </a:lnTo>
                  <a:lnTo>
                    <a:pt x="1531708" y="1445082"/>
                  </a:lnTo>
                  <a:lnTo>
                    <a:pt x="1524254" y="1443583"/>
                  </a:lnTo>
                  <a:lnTo>
                    <a:pt x="1516837" y="1445082"/>
                  </a:lnTo>
                  <a:lnTo>
                    <a:pt x="1510792" y="1449158"/>
                  </a:lnTo>
                  <a:lnTo>
                    <a:pt x="1506702" y="1455216"/>
                  </a:lnTo>
                  <a:lnTo>
                    <a:pt x="1505204" y="1462633"/>
                  </a:lnTo>
                  <a:lnTo>
                    <a:pt x="1506702" y="1470050"/>
                  </a:lnTo>
                  <a:lnTo>
                    <a:pt x="1510792" y="1476108"/>
                  </a:lnTo>
                  <a:lnTo>
                    <a:pt x="1516837" y="1480185"/>
                  </a:lnTo>
                  <a:lnTo>
                    <a:pt x="1524292" y="1481683"/>
                  </a:lnTo>
                  <a:lnTo>
                    <a:pt x="1531708" y="1480185"/>
                  </a:lnTo>
                  <a:lnTo>
                    <a:pt x="1537766" y="1476108"/>
                  </a:lnTo>
                  <a:lnTo>
                    <a:pt x="1541843" y="1470050"/>
                  </a:lnTo>
                  <a:lnTo>
                    <a:pt x="1543342" y="1462633"/>
                  </a:lnTo>
                  <a:close/>
                </a:path>
                <a:path w="3108959" h="2512695">
                  <a:moveTo>
                    <a:pt x="1555915" y="19050"/>
                  </a:moveTo>
                  <a:lnTo>
                    <a:pt x="1554416" y="11645"/>
                  </a:lnTo>
                  <a:lnTo>
                    <a:pt x="1550327" y="5588"/>
                  </a:lnTo>
                  <a:lnTo>
                    <a:pt x="1544281" y="1498"/>
                  </a:lnTo>
                  <a:lnTo>
                    <a:pt x="1536827" y="0"/>
                  </a:lnTo>
                  <a:lnTo>
                    <a:pt x="1529410" y="1498"/>
                  </a:lnTo>
                  <a:lnTo>
                    <a:pt x="1523352" y="5588"/>
                  </a:lnTo>
                  <a:lnTo>
                    <a:pt x="1519275" y="11645"/>
                  </a:lnTo>
                  <a:lnTo>
                    <a:pt x="1517777" y="19050"/>
                  </a:lnTo>
                  <a:lnTo>
                    <a:pt x="1519275" y="26466"/>
                  </a:lnTo>
                  <a:lnTo>
                    <a:pt x="1523352" y="32524"/>
                  </a:lnTo>
                  <a:lnTo>
                    <a:pt x="1529410" y="36614"/>
                  </a:lnTo>
                  <a:lnTo>
                    <a:pt x="1536865" y="38100"/>
                  </a:lnTo>
                  <a:lnTo>
                    <a:pt x="1544281" y="36614"/>
                  </a:lnTo>
                  <a:lnTo>
                    <a:pt x="1550327" y="32524"/>
                  </a:lnTo>
                  <a:lnTo>
                    <a:pt x="1554416" y="26466"/>
                  </a:lnTo>
                  <a:lnTo>
                    <a:pt x="1555915" y="19050"/>
                  </a:lnTo>
                  <a:close/>
                </a:path>
                <a:path w="3108959" h="2512695">
                  <a:moveTo>
                    <a:pt x="1572679" y="2493403"/>
                  </a:moveTo>
                  <a:lnTo>
                    <a:pt x="1571180" y="2485999"/>
                  </a:lnTo>
                  <a:lnTo>
                    <a:pt x="1567091" y="2479941"/>
                  </a:lnTo>
                  <a:lnTo>
                    <a:pt x="1561045" y="2475852"/>
                  </a:lnTo>
                  <a:lnTo>
                    <a:pt x="1553591" y="2474353"/>
                  </a:lnTo>
                  <a:lnTo>
                    <a:pt x="1546174" y="2475852"/>
                  </a:lnTo>
                  <a:lnTo>
                    <a:pt x="1540116" y="2479941"/>
                  </a:lnTo>
                  <a:lnTo>
                    <a:pt x="1536039" y="2485999"/>
                  </a:lnTo>
                  <a:lnTo>
                    <a:pt x="1534541" y="2493403"/>
                  </a:lnTo>
                  <a:lnTo>
                    <a:pt x="1536039" y="2500820"/>
                  </a:lnTo>
                  <a:lnTo>
                    <a:pt x="1540116" y="2506878"/>
                  </a:lnTo>
                  <a:lnTo>
                    <a:pt x="1546174" y="2510967"/>
                  </a:lnTo>
                  <a:lnTo>
                    <a:pt x="1553629" y="2512453"/>
                  </a:lnTo>
                  <a:lnTo>
                    <a:pt x="1561045" y="2510967"/>
                  </a:lnTo>
                  <a:lnTo>
                    <a:pt x="1567091" y="2506878"/>
                  </a:lnTo>
                  <a:lnTo>
                    <a:pt x="1571180" y="2500820"/>
                  </a:lnTo>
                  <a:lnTo>
                    <a:pt x="1572679" y="2493403"/>
                  </a:lnTo>
                  <a:close/>
                </a:path>
                <a:path w="3108959" h="2512695">
                  <a:moveTo>
                    <a:pt x="1585239" y="1049832"/>
                  </a:moveTo>
                  <a:lnTo>
                    <a:pt x="1583753" y="1042416"/>
                  </a:lnTo>
                  <a:lnTo>
                    <a:pt x="1579664" y="1036358"/>
                  </a:lnTo>
                  <a:lnTo>
                    <a:pt x="1573606" y="1032281"/>
                  </a:lnTo>
                  <a:lnTo>
                    <a:pt x="1566151" y="1030782"/>
                  </a:lnTo>
                  <a:lnTo>
                    <a:pt x="1558747" y="1032281"/>
                  </a:lnTo>
                  <a:lnTo>
                    <a:pt x="1552689" y="1036358"/>
                  </a:lnTo>
                  <a:lnTo>
                    <a:pt x="1548599" y="1042416"/>
                  </a:lnTo>
                  <a:lnTo>
                    <a:pt x="1547101" y="1049832"/>
                  </a:lnTo>
                  <a:lnTo>
                    <a:pt x="1548599" y="1057249"/>
                  </a:lnTo>
                  <a:lnTo>
                    <a:pt x="1552689" y="1063294"/>
                  </a:lnTo>
                  <a:lnTo>
                    <a:pt x="1558747" y="1067384"/>
                  </a:lnTo>
                  <a:lnTo>
                    <a:pt x="1566189" y="1068882"/>
                  </a:lnTo>
                  <a:lnTo>
                    <a:pt x="1573606" y="1067384"/>
                  </a:lnTo>
                  <a:lnTo>
                    <a:pt x="1579664" y="1063294"/>
                  </a:lnTo>
                  <a:lnTo>
                    <a:pt x="1583753" y="1057249"/>
                  </a:lnTo>
                  <a:lnTo>
                    <a:pt x="1585239" y="1049832"/>
                  </a:lnTo>
                  <a:close/>
                </a:path>
                <a:path w="3108959" h="2512695">
                  <a:moveTo>
                    <a:pt x="1619580" y="1462633"/>
                  </a:moveTo>
                  <a:lnTo>
                    <a:pt x="1618081" y="1455216"/>
                  </a:lnTo>
                  <a:lnTo>
                    <a:pt x="1614004" y="1449158"/>
                  </a:lnTo>
                  <a:lnTo>
                    <a:pt x="1607947" y="1445082"/>
                  </a:lnTo>
                  <a:lnTo>
                    <a:pt x="1600492" y="1443583"/>
                  </a:lnTo>
                  <a:lnTo>
                    <a:pt x="1593075" y="1445082"/>
                  </a:lnTo>
                  <a:lnTo>
                    <a:pt x="1587030" y="1449158"/>
                  </a:lnTo>
                  <a:lnTo>
                    <a:pt x="1582940" y="1455216"/>
                  </a:lnTo>
                  <a:lnTo>
                    <a:pt x="1581442" y="1462633"/>
                  </a:lnTo>
                  <a:lnTo>
                    <a:pt x="1582940" y="1470050"/>
                  </a:lnTo>
                  <a:lnTo>
                    <a:pt x="1587030" y="1476108"/>
                  </a:lnTo>
                  <a:lnTo>
                    <a:pt x="1593075" y="1480185"/>
                  </a:lnTo>
                  <a:lnTo>
                    <a:pt x="1600530" y="1481683"/>
                  </a:lnTo>
                  <a:lnTo>
                    <a:pt x="1607947" y="1480185"/>
                  </a:lnTo>
                  <a:lnTo>
                    <a:pt x="1614004" y="1476108"/>
                  </a:lnTo>
                  <a:lnTo>
                    <a:pt x="1618081" y="1470050"/>
                  </a:lnTo>
                  <a:lnTo>
                    <a:pt x="1619580" y="1462633"/>
                  </a:lnTo>
                  <a:close/>
                </a:path>
                <a:path w="3108959" h="2512695">
                  <a:moveTo>
                    <a:pt x="1632153" y="19050"/>
                  </a:moveTo>
                  <a:lnTo>
                    <a:pt x="1630654" y="11645"/>
                  </a:lnTo>
                  <a:lnTo>
                    <a:pt x="1626565" y="5588"/>
                  </a:lnTo>
                  <a:lnTo>
                    <a:pt x="1620520" y="1498"/>
                  </a:lnTo>
                  <a:lnTo>
                    <a:pt x="1613065" y="0"/>
                  </a:lnTo>
                  <a:lnTo>
                    <a:pt x="1605648" y="1498"/>
                  </a:lnTo>
                  <a:lnTo>
                    <a:pt x="1599590" y="5588"/>
                  </a:lnTo>
                  <a:lnTo>
                    <a:pt x="1595513" y="11645"/>
                  </a:lnTo>
                  <a:lnTo>
                    <a:pt x="1594015" y="19050"/>
                  </a:lnTo>
                  <a:lnTo>
                    <a:pt x="1595513" y="26466"/>
                  </a:lnTo>
                  <a:lnTo>
                    <a:pt x="1599590" y="32524"/>
                  </a:lnTo>
                  <a:lnTo>
                    <a:pt x="1605648" y="36614"/>
                  </a:lnTo>
                  <a:lnTo>
                    <a:pt x="1613103" y="38100"/>
                  </a:lnTo>
                  <a:lnTo>
                    <a:pt x="1620520" y="36614"/>
                  </a:lnTo>
                  <a:lnTo>
                    <a:pt x="1626565" y="32524"/>
                  </a:lnTo>
                  <a:lnTo>
                    <a:pt x="1630654" y="26466"/>
                  </a:lnTo>
                  <a:lnTo>
                    <a:pt x="1632153" y="19050"/>
                  </a:lnTo>
                  <a:close/>
                </a:path>
                <a:path w="3108959" h="2512695">
                  <a:moveTo>
                    <a:pt x="1648917" y="2493403"/>
                  </a:moveTo>
                  <a:lnTo>
                    <a:pt x="1647418" y="2485999"/>
                  </a:lnTo>
                  <a:lnTo>
                    <a:pt x="1643329" y="2479941"/>
                  </a:lnTo>
                  <a:lnTo>
                    <a:pt x="1637284" y="2475852"/>
                  </a:lnTo>
                  <a:lnTo>
                    <a:pt x="1629829" y="2474353"/>
                  </a:lnTo>
                  <a:lnTo>
                    <a:pt x="1622412" y="2475852"/>
                  </a:lnTo>
                  <a:lnTo>
                    <a:pt x="1616354" y="2479941"/>
                  </a:lnTo>
                  <a:lnTo>
                    <a:pt x="1612277" y="2485999"/>
                  </a:lnTo>
                  <a:lnTo>
                    <a:pt x="1610779" y="2493403"/>
                  </a:lnTo>
                  <a:lnTo>
                    <a:pt x="1612277" y="2500820"/>
                  </a:lnTo>
                  <a:lnTo>
                    <a:pt x="1616354" y="2506878"/>
                  </a:lnTo>
                  <a:lnTo>
                    <a:pt x="1622412" y="2510967"/>
                  </a:lnTo>
                  <a:lnTo>
                    <a:pt x="1629867" y="2512453"/>
                  </a:lnTo>
                  <a:lnTo>
                    <a:pt x="1637284" y="2510967"/>
                  </a:lnTo>
                  <a:lnTo>
                    <a:pt x="1643329" y="2506878"/>
                  </a:lnTo>
                  <a:lnTo>
                    <a:pt x="1647418" y="2500820"/>
                  </a:lnTo>
                  <a:lnTo>
                    <a:pt x="1648917" y="2493403"/>
                  </a:lnTo>
                  <a:close/>
                </a:path>
                <a:path w="3108959" h="2512695">
                  <a:moveTo>
                    <a:pt x="1661477" y="1049832"/>
                  </a:moveTo>
                  <a:lnTo>
                    <a:pt x="1659991" y="1042416"/>
                  </a:lnTo>
                  <a:lnTo>
                    <a:pt x="1655902" y="1036358"/>
                  </a:lnTo>
                  <a:lnTo>
                    <a:pt x="1649844" y="1032281"/>
                  </a:lnTo>
                  <a:lnTo>
                    <a:pt x="1642389" y="1030782"/>
                  </a:lnTo>
                  <a:lnTo>
                    <a:pt x="1634985" y="1032281"/>
                  </a:lnTo>
                  <a:lnTo>
                    <a:pt x="1628927" y="1036358"/>
                  </a:lnTo>
                  <a:lnTo>
                    <a:pt x="1624838" y="1042416"/>
                  </a:lnTo>
                  <a:lnTo>
                    <a:pt x="1623339" y="1049832"/>
                  </a:lnTo>
                  <a:lnTo>
                    <a:pt x="1624838" y="1057249"/>
                  </a:lnTo>
                  <a:lnTo>
                    <a:pt x="1628927" y="1063294"/>
                  </a:lnTo>
                  <a:lnTo>
                    <a:pt x="1634985" y="1067384"/>
                  </a:lnTo>
                  <a:lnTo>
                    <a:pt x="1642427" y="1068882"/>
                  </a:lnTo>
                  <a:lnTo>
                    <a:pt x="1649844" y="1067384"/>
                  </a:lnTo>
                  <a:lnTo>
                    <a:pt x="1655902" y="1063294"/>
                  </a:lnTo>
                  <a:lnTo>
                    <a:pt x="1659991" y="1057249"/>
                  </a:lnTo>
                  <a:lnTo>
                    <a:pt x="1661477" y="1049832"/>
                  </a:lnTo>
                  <a:close/>
                </a:path>
                <a:path w="3108959" h="2512695">
                  <a:moveTo>
                    <a:pt x="1695818" y="1462633"/>
                  </a:moveTo>
                  <a:lnTo>
                    <a:pt x="1694319" y="1455216"/>
                  </a:lnTo>
                  <a:lnTo>
                    <a:pt x="1690243" y="1449158"/>
                  </a:lnTo>
                  <a:lnTo>
                    <a:pt x="1684185" y="1445082"/>
                  </a:lnTo>
                  <a:lnTo>
                    <a:pt x="1676730" y="1443583"/>
                  </a:lnTo>
                  <a:lnTo>
                    <a:pt x="1669313" y="1445082"/>
                  </a:lnTo>
                  <a:lnTo>
                    <a:pt x="1663268" y="1449158"/>
                  </a:lnTo>
                  <a:lnTo>
                    <a:pt x="1659178" y="1455216"/>
                  </a:lnTo>
                  <a:lnTo>
                    <a:pt x="1657680" y="1462633"/>
                  </a:lnTo>
                  <a:lnTo>
                    <a:pt x="1659178" y="1470050"/>
                  </a:lnTo>
                  <a:lnTo>
                    <a:pt x="1663268" y="1476108"/>
                  </a:lnTo>
                  <a:lnTo>
                    <a:pt x="1669313" y="1480185"/>
                  </a:lnTo>
                  <a:lnTo>
                    <a:pt x="1676768" y="1481683"/>
                  </a:lnTo>
                  <a:lnTo>
                    <a:pt x="1684185" y="1480185"/>
                  </a:lnTo>
                  <a:lnTo>
                    <a:pt x="1690243" y="1476108"/>
                  </a:lnTo>
                  <a:lnTo>
                    <a:pt x="1694319" y="1470050"/>
                  </a:lnTo>
                  <a:lnTo>
                    <a:pt x="1695818" y="1462633"/>
                  </a:lnTo>
                  <a:close/>
                </a:path>
                <a:path w="3108959" h="2512695">
                  <a:moveTo>
                    <a:pt x="1708391" y="19050"/>
                  </a:moveTo>
                  <a:lnTo>
                    <a:pt x="1706892" y="11645"/>
                  </a:lnTo>
                  <a:lnTo>
                    <a:pt x="1702803" y="5588"/>
                  </a:lnTo>
                  <a:lnTo>
                    <a:pt x="1696758" y="1498"/>
                  </a:lnTo>
                  <a:lnTo>
                    <a:pt x="1689303" y="0"/>
                  </a:lnTo>
                  <a:lnTo>
                    <a:pt x="1681886" y="1498"/>
                  </a:lnTo>
                  <a:lnTo>
                    <a:pt x="1675828" y="5588"/>
                  </a:lnTo>
                  <a:lnTo>
                    <a:pt x="1671751" y="11645"/>
                  </a:lnTo>
                  <a:lnTo>
                    <a:pt x="1670253" y="19050"/>
                  </a:lnTo>
                  <a:lnTo>
                    <a:pt x="1671751" y="26466"/>
                  </a:lnTo>
                  <a:lnTo>
                    <a:pt x="1675828" y="32524"/>
                  </a:lnTo>
                  <a:lnTo>
                    <a:pt x="1681886" y="36614"/>
                  </a:lnTo>
                  <a:lnTo>
                    <a:pt x="1689341" y="38100"/>
                  </a:lnTo>
                  <a:lnTo>
                    <a:pt x="1696758" y="36614"/>
                  </a:lnTo>
                  <a:lnTo>
                    <a:pt x="1702803" y="32524"/>
                  </a:lnTo>
                  <a:lnTo>
                    <a:pt x="1706892" y="26466"/>
                  </a:lnTo>
                  <a:lnTo>
                    <a:pt x="1708391" y="19050"/>
                  </a:lnTo>
                  <a:close/>
                </a:path>
                <a:path w="3108959" h="2512695">
                  <a:moveTo>
                    <a:pt x="1725155" y="2493403"/>
                  </a:moveTo>
                  <a:lnTo>
                    <a:pt x="1723656" y="2485999"/>
                  </a:lnTo>
                  <a:lnTo>
                    <a:pt x="1719567" y="2479941"/>
                  </a:lnTo>
                  <a:lnTo>
                    <a:pt x="1713522" y="2475852"/>
                  </a:lnTo>
                  <a:lnTo>
                    <a:pt x="1706067" y="2474353"/>
                  </a:lnTo>
                  <a:lnTo>
                    <a:pt x="1698650" y="2475852"/>
                  </a:lnTo>
                  <a:lnTo>
                    <a:pt x="1692592" y="2479941"/>
                  </a:lnTo>
                  <a:lnTo>
                    <a:pt x="1688515" y="2485999"/>
                  </a:lnTo>
                  <a:lnTo>
                    <a:pt x="1687017" y="2493403"/>
                  </a:lnTo>
                  <a:lnTo>
                    <a:pt x="1688515" y="2500820"/>
                  </a:lnTo>
                  <a:lnTo>
                    <a:pt x="1692592" y="2506878"/>
                  </a:lnTo>
                  <a:lnTo>
                    <a:pt x="1698650" y="2510967"/>
                  </a:lnTo>
                  <a:lnTo>
                    <a:pt x="1706105" y="2512453"/>
                  </a:lnTo>
                  <a:lnTo>
                    <a:pt x="1713522" y="2510967"/>
                  </a:lnTo>
                  <a:lnTo>
                    <a:pt x="1719567" y="2506878"/>
                  </a:lnTo>
                  <a:lnTo>
                    <a:pt x="1723656" y="2500820"/>
                  </a:lnTo>
                  <a:lnTo>
                    <a:pt x="1725155" y="2493403"/>
                  </a:lnTo>
                  <a:close/>
                </a:path>
                <a:path w="3108959" h="2512695">
                  <a:moveTo>
                    <a:pt x="1737715" y="1049832"/>
                  </a:moveTo>
                  <a:lnTo>
                    <a:pt x="1736229" y="1042416"/>
                  </a:lnTo>
                  <a:lnTo>
                    <a:pt x="1732140" y="1036358"/>
                  </a:lnTo>
                  <a:lnTo>
                    <a:pt x="1726082" y="1032281"/>
                  </a:lnTo>
                  <a:lnTo>
                    <a:pt x="1718627" y="1030782"/>
                  </a:lnTo>
                  <a:lnTo>
                    <a:pt x="1711223" y="1032281"/>
                  </a:lnTo>
                  <a:lnTo>
                    <a:pt x="1705165" y="1036358"/>
                  </a:lnTo>
                  <a:lnTo>
                    <a:pt x="1701076" y="1042416"/>
                  </a:lnTo>
                  <a:lnTo>
                    <a:pt x="1699577" y="1049832"/>
                  </a:lnTo>
                  <a:lnTo>
                    <a:pt x="1701076" y="1057249"/>
                  </a:lnTo>
                  <a:lnTo>
                    <a:pt x="1705165" y="1063294"/>
                  </a:lnTo>
                  <a:lnTo>
                    <a:pt x="1711223" y="1067384"/>
                  </a:lnTo>
                  <a:lnTo>
                    <a:pt x="1718665" y="1068882"/>
                  </a:lnTo>
                  <a:lnTo>
                    <a:pt x="1726082" y="1067384"/>
                  </a:lnTo>
                  <a:lnTo>
                    <a:pt x="1732140" y="1063294"/>
                  </a:lnTo>
                  <a:lnTo>
                    <a:pt x="1736229" y="1057249"/>
                  </a:lnTo>
                  <a:lnTo>
                    <a:pt x="1737715" y="1049832"/>
                  </a:lnTo>
                  <a:close/>
                </a:path>
                <a:path w="3108959" h="2512695">
                  <a:moveTo>
                    <a:pt x="1772056" y="1462633"/>
                  </a:moveTo>
                  <a:lnTo>
                    <a:pt x="1770557" y="1455216"/>
                  </a:lnTo>
                  <a:lnTo>
                    <a:pt x="1766481" y="1449158"/>
                  </a:lnTo>
                  <a:lnTo>
                    <a:pt x="1760423" y="1445082"/>
                  </a:lnTo>
                  <a:lnTo>
                    <a:pt x="1752968" y="1443583"/>
                  </a:lnTo>
                  <a:lnTo>
                    <a:pt x="1745551" y="1445082"/>
                  </a:lnTo>
                  <a:lnTo>
                    <a:pt x="1739506" y="1449158"/>
                  </a:lnTo>
                  <a:lnTo>
                    <a:pt x="1735416" y="1455216"/>
                  </a:lnTo>
                  <a:lnTo>
                    <a:pt x="1733918" y="1462633"/>
                  </a:lnTo>
                  <a:lnTo>
                    <a:pt x="1735416" y="1470050"/>
                  </a:lnTo>
                  <a:lnTo>
                    <a:pt x="1739506" y="1476108"/>
                  </a:lnTo>
                  <a:lnTo>
                    <a:pt x="1745551" y="1480185"/>
                  </a:lnTo>
                  <a:lnTo>
                    <a:pt x="1753006" y="1481683"/>
                  </a:lnTo>
                  <a:lnTo>
                    <a:pt x="1760423" y="1480185"/>
                  </a:lnTo>
                  <a:lnTo>
                    <a:pt x="1766481" y="1476108"/>
                  </a:lnTo>
                  <a:lnTo>
                    <a:pt x="1770557" y="1470050"/>
                  </a:lnTo>
                  <a:lnTo>
                    <a:pt x="1772056" y="1462633"/>
                  </a:lnTo>
                  <a:close/>
                </a:path>
                <a:path w="3108959" h="2512695">
                  <a:moveTo>
                    <a:pt x="1784629" y="19050"/>
                  </a:moveTo>
                  <a:lnTo>
                    <a:pt x="1783130" y="11645"/>
                  </a:lnTo>
                  <a:lnTo>
                    <a:pt x="1779041" y="5588"/>
                  </a:lnTo>
                  <a:lnTo>
                    <a:pt x="1772996" y="1498"/>
                  </a:lnTo>
                  <a:lnTo>
                    <a:pt x="1765541" y="0"/>
                  </a:lnTo>
                  <a:lnTo>
                    <a:pt x="1758124" y="1498"/>
                  </a:lnTo>
                  <a:lnTo>
                    <a:pt x="1752066" y="5588"/>
                  </a:lnTo>
                  <a:lnTo>
                    <a:pt x="1747989" y="11645"/>
                  </a:lnTo>
                  <a:lnTo>
                    <a:pt x="1746491" y="19050"/>
                  </a:lnTo>
                  <a:lnTo>
                    <a:pt x="1747989" y="26466"/>
                  </a:lnTo>
                  <a:lnTo>
                    <a:pt x="1752066" y="32524"/>
                  </a:lnTo>
                  <a:lnTo>
                    <a:pt x="1758124" y="36614"/>
                  </a:lnTo>
                  <a:lnTo>
                    <a:pt x="1765579" y="38100"/>
                  </a:lnTo>
                  <a:lnTo>
                    <a:pt x="1772996" y="36614"/>
                  </a:lnTo>
                  <a:lnTo>
                    <a:pt x="1779041" y="32524"/>
                  </a:lnTo>
                  <a:lnTo>
                    <a:pt x="1783130" y="26466"/>
                  </a:lnTo>
                  <a:lnTo>
                    <a:pt x="1784629" y="19050"/>
                  </a:lnTo>
                  <a:close/>
                </a:path>
                <a:path w="3108959" h="2512695">
                  <a:moveTo>
                    <a:pt x="1801393" y="2493403"/>
                  </a:moveTo>
                  <a:lnTo>
                    <a:pt x="1799894" y="2485999"/>
                  </a:lnTo>
                  <a:lnTo>
                    <a:pt x="1795805" y="2479941"/>
                  </a:lnTo>
                  <a:lnTo>
                    <a:pt x="1789760" y="2475852"/>
                  </a:lnTo>
                  <a:lnTo>
                    <a:pt x="1782305" y="2474353"/>
                  </a:lnTo>
                  <a:lnTo>
                    <a:pt x="1774888" y="2475852"/>
                  </a:lnTo>
                  <a:lnTo>
                    <a:pt x="1768830" y="2479941"/>
                  </a:lnTo>
                  <a:lnTo>
                    <a:pt x="1764753" y="2485999"/>
                  </a:lnTo>
                  <a:lnTo>
                    <a:pt x="1763255" y="2493403"/>
                  </a:lnTo>
                  <a:lnTo>
                    <a:pt x="1764753" y="2500820"/>
                  </a:lnTo>
                  <a:lnTo>
                    <a:pt x="1768830" y="2506878"/>
                  </a:lnTo>
                  <a:lnTo>
                    <a:pt x="1774888" y="2510967"/>
                  </a:lnTo>
                  <a:lnTo>
                    <a:pt x="1782343" y="2512453"/>
                  </a:lnTo>
                  <a:lnTo>
                    <a:pt x="1789760" y="2510967"/>
                  </a:lnTo>
                  <a:lnTo>
                    <a:pt x="1795805" y="2506878"/>
                  </a:lnTo>
                  <a:lnTo>
                    <a:pt x="1799894" y="2500820"/>
                  </a:lnTo>
                  <a:lnTo>
                    <a:pt x="1801393" y="2493403"/>
                  </a:lnTo>
                  <a:close/>
                </a:path>
                <a:path w="3108959" h="2512695">
                  <a:moveTo>
                    <a:pt x="1813953" y="1049832"/>
                  </a:moveTo>
                  <a:lnTo>
                    <a:pt x="1812467" y="1042416"/>
                  </a:lnTo>
                  <a:lnTo>
                    <a:pt x="1808378" y="1036358"/>
                  </a:lnTo>
                  <a:lnTo>
                    <a:pt x="1802320" y="1032281"/>
                  </a:lnTo>
                  <a:lnTo>
                    <a:pt x="1794865" y="1030782"/>
                  </a:lnTo>
                  <a:lnTo>
                    <a:pt x="1787461" y="1032281"/>
                  </a:lnTo>
                  <a:lnTo>
                    <a:pt x="1781403" y="1036358"/>
                  </a:lnTo>
                  <a:lnTo>
                    <a:pt x="1777314" y="1042416"/>
                  </a:lnTo>
                  <a:lnTo>
                    <a:pt x="1775815" y="1049832"/>
                  </a:lnTo>
                  <a:lnTo>
                    <a:pt x="1777314" y="1057249"/>
                  </a:lnTo>
                  <a:lnTo>
                    <a:pt x="1781403" y="1063294"/>
                  </a:lnTo>
                  <a:lnTo>
                    <a:pt x="1787461" y="1067384"/>
                  </a:lnTo>
                  <a:lnTo>
                    <a:pt x="1794903" y="1068882"/>
                  </a:lnTo>
                  <a:lnTo>
                    <a:pt x="1802320" y="1067384"/>
                  </a:lnTo>
                  <a:lnTo>
                    <a:pt x="1808378" y="1063294"/>
                  </a:lnTo>
                  <a:lnTo>
                    <a:pt x="1812467" y="1057249"/>
                  </a:lnTo>
                  <a:lnTo>
                    <a:pt x="1813953" y="1049832"/>
                  </a:lnTo>
                  <a:close/>
                </a:path>
                <a:path w="3108959" h="2512695">
                  <a:moveTo>
                    <a:pt x="1848294" y="1462633"/>
                  </a:moveTo>
                  <a:lnTo>
                    <a:pt x="1846795" y="1455216"/>
                  </a:lnTo>
                  <a:lnTo>
                    <a:pt x="1842719" y="1449158"/>
                  </a:lnTo>
                  <a:lnTo>
                    <a:pt x="1836661" y="1445082"/>
                  </a:lnTo>
                  <a:lnTo>
                    <a:pt x="1829206" y="1443583"/>
                  </a:lnTo>
                  <a:lnTo>
                    <a:pt x="1821789" y="1445082"/>
                  </a:lnTo>
                  <a:lnTo>
                    <a:pt x="1815744" y="1449158"/>
                  </a:lnTo>
                  <a:lnTo>
                    <a:pt x="1811655" y="1455216"/>
                  </a:lnTo>
                  <a:lnTo>
                    <a:pt x="1810156" y="1462633"/>
                  </a:lnTo>
                  <a:lnTo>
                    <a:pt x="1811655" y="1470050"/>
                  </a:lnTo>
                  <a:lnTo>
                    <a:pt x="1815744" y="1476108"/>
                  </a:lnTo>
                  <a:lnTo>
                    <a:pt x="1821789" y="1480185"/>
                  </a:lnTo>
                  <a:lnTo>
                    <a:pt x="1829244" y="1481683"/>
                  </a:lnTo>
                  <a:lnTo>
                    <a:pt x="1836661" y="1480185"/>
                  </a:lnTo>
                  <a:lnTo>
                    <a:pt x="1842719" y="1476108"/>
                  </a:lnTo>
                  <a:lnTo>
                    <a:pt x="1846795" y="1470050"/>
                  </a:lnTo>
                  <a:lnTo>
                    <a:pt x="1848294" y="1462633"/>
                  </a:lnTo>
                  <a:close/>
                </a:path>
                <a:path w="3108959" h="2512695">
                  <a:moveTo>
                    <a:pt x="1860867" y="19050"/>
                  </a:moveTo>
                  <a:lnTo>
                    <a:pt x="1859368" y="11645"/>
                  </a:lnTo>
                  <a:lnTo>
                    <a:pt x="1855279" y="5588"/>
                  </a:lnTo>
                  <a:lnTo>
                    <a:pt x="1849234" y="1498"/>
                  </a:lnTo>
                  <a:lnTo>
                    <a:pt x="1841779" y="0"/>
                  </a:lnTo>
                  <a:lnTo>
                    <a:pt x="1834362" y="1498"/>
                  </a:lnTo>
                  <a:lnTo>
                    <a:pt x="1828304" y="5588"/>
                  </a:lnTo>
                  <a:lnTo>
                    <a:pt x="1824228" y="11645"/>
                  </a:lnTo>
                  <a:lnTo>
                    <a:pt x="1822729" y="19050"/>
                  </a:lnTo>
                  <a:lnTo>
                    <a:pt x="1824228" y="26466"/>
                  </a:lnTo>
                  <a:lnTo>
                    <a:pt x="1828304" y="32524"/>
                  </a:lnTo>
                  <a:lnTo>
                    <a:pt x="1834362" y="36614"/>
                  </a:lnTo>
                  <a:lnTo>
                    <a:pt x="1841817" y="38100"/>
                  </a:lnTo>
                  <a:lnTo>
                    <a:pt x="1849234" y="36614"/>
                  </a:lnTo>
                  <a:lnTo>
                    <a:pt x="1855279" y="32524"/>
                  </a:lnTo>
                  <a:lnTo>
                    <a:pt x="1859368" y="26466"/>
                  </a:lnTo>
                  <a:lnTo>
                    <a:pt x="1860867" y="19050"/>
                  </a:lnTo>
                  <a:close/>
                </a:path>
                <a:path w="3108959" h="2512695">
                  <a:moveTo>
                    <a:pt x="1877631" y="2493403"/>
                  </a:moveTo>
                  <a:lnTo>
                    <a:pt x="1876132" y="2485999"/>
                  </a:lnTo>
                  <a:lnTo>
                    <a:pt x="1872043" y="2479941"/>
                  </a:lnTo>
                  <a:lnTo>
                    <a:pt x="1865998" y="2475852"/>
                  </a:lnTo>
                  <a:lnTo>
                    <a:pt x="1858543" y="2474353"/>
                  </a:lnTo>
                  <a:lnTo>
                    <a:pt x="1851126" y="2475852"/>
                  </a:lnTo>
                  <a:lnTo>
                    <a:pt x="1845068" y="2479941"/>
                  </a:lnTo>
                  <a:lnTo>
                    <a:pt x="1840992" y="2485999"/>
                  </a:lnTo>
                  <a:lnTo>
                    <a:pt x="1839493" y="2493403"/>
                  </a:lnTo>
                  <a:lnTo>
                    <a:pt x="1840992" y="2500820"/>
                  </a:lnTo>
                  <a:lnTo>
                    <a:pt x="1845068" y="2506878"/>
                  </a:lnTo>
                  <a:lnTo>
                    <a:pt x="1851126" y="2510967"/>
                  </a:lnTo>
                  <a:lnTo>
                    <a:pt x="1858581" y="2512453"/>
                  </a:lnTo>
                  <a:lnTo>
                    <a:pt x="1865998" y="2510967"/>
                  </a:lnTo>
                  <a:lnTo>
                    <a:pt x="1872043" y="2506878"/>
                  </a:lnTo>
                  <a:lnTo>
                    <a:pt x="1876132" y="2500820"/>
                  </a:lnTo>
                  <a:lnTo>
                    <a:pt x="1877631" y="2493403"/>
                  </a:lnTo>
                  <a:close/>
                </a:path>
                <a:path w="3108959" h="2512695">
                  <a:moveTo>
                    <a:pt x="1890191" y="1049832"/>
                  </a:moveTo>
                  <a:lnTo>
                    <a:pt x="1888705" y="1042416"/>
                  </a:lnTo>
                  <a:lnTo>
                    <a:pt x="1884616" y="1036358"/>
                  </a:lnTo>
                  <a:lnTo>
                    <a:pt x="1878558" y="1032281"/>
                  </a:lnTo>
                  <a:lnTo>
                    <a:pt x="1871103" y="1030782"/>
                  </a:lnTo>
                  <a:lnTo>
                    <a:pt x="1863699" y="1032281"/>
                  </a:lnTo>
                  <a:lnTo>
                    <a:pt x="1857641" y="1036358"/>
                  </a:lnTo>
                  <a:lnTo>
                    <a:pt x="1853552" y="1042416"/>
                  </a:lnTo>
                  <a:lnTo>
                    <a:pt x="1852053" y="1049832"/>
                  </a:lnTo>
                  <a:lnTo>
                    <a:pt x="1853552" y="1057249"/>
                  </a:lnTo>
                  <a:lnTo>
                    <a:pt x="1857641" y="1063294"/>
                  </a:lnTo>
                  <a:lnTo>
                    <a:pt x="1863699" y="1067384"/>
                  </a:lnTo>
                  <a:lnTo>
                    <a:pt x="1871141" y="1068882"/>
                  </a:lnTo>
                  <a:lnTo>
                    <a:pt x="1878558" y="1067384"/>
                  </a:lnTo>
                  <a:lnTo>
                    <a:pt x="1884616" y="1063294"/>
                  </a:lnTo>
                  <a:lnTo>
                    <a:pt x="1888705" y="1057249"/>
                  </a:lnTo>
                  <a:lnTo>
                    <a:pt x="1890191" y="1049832"/>
                  </a:lnTo>
                  <a:close/>
                </a:path>
                <a:path w="3108959" h="2512695">
                  <a:moveTo>
                    <a:pt x="1924532" y="1462633"/>
                  </a:moveTo>
                  <a:lnTo>
                    <a:pt x="1923034" y="1455216"/>
                  </a:lnTo>
                  <a:lnTo>
                    <a:pt x="1918957" y="1449158"/>
                  </a:lnTo>
                  <a:lnTo>
                    <a:pt x="1912899" y="1445082"/>
                  </a:lnTo>
                  <a:lnTo>
                    <a:pt x="1905444" y="1443583"/>
                  </a:lnTo>
                  <a:lnTo>
                    <a:pt x="1898027" y="1445082"/>
                  </a:lnTo>
                  <a:lnTo>
                    <a:pt x="1891982" y="1449158"/>
                  </a:lnTo>
                  <a:lnTo>
                    <a:pt x="1887893" y="1455216"/>
                  </a:lnTo>
                  <a:lnTo>
                    <a:pt x="1886394" y="1462633"/>
                  </a:lnTo>
                  <a:lnTo>
                    <a:pt x="1887893" y="1470050"/>
                  </a:lnTo>
                  <a:lnTo>
                    <a:pt x="1891982" y="1476108"/>
                  </a:lnTo>
                  <a:lnTo>
                    <a:pt x="1898027" y="1480185"/>
                  </a:lnTo>
                  <a:lnTo>
                    <a:pt x="1905482" y="1481683"/>
                  </a:lnTo>
                  <a:lnTo>
                    <a:pt x="1912899" y="1480185"/>
                  </a:lnTo>
                  <a:lnTo>
                    <a:pt x="1918957" y="1476108"/>
                  </a:lnTo>
                  <a:lnTo>
                    <a:pt x="1923034" y="1470050"/>
                  </a:lnTo>
                  <a:lnTo>
                    <a:pt x="1924532" y="1462633"/>
                  </a:lnTo>
                  <a:close/>
                </a:path>
                <a:path w="3108959" h="2512695">
                  <a:moveTo>
                    <a:pt x="1937105" y="19050"/>
                  </a:moveTo>
                  <a:lnTo>
                    <a:pt x="1935607" y="11645"/>
                  </a:lnTo>
                  <a:lnTo>
                    <a:pt x="1931517" y="5588"/>
                  </a:lnTo>
                  <a:lnTo>
                    <a:pt x="1925472" y="1498"/>
                  </a:lnTo>
                  <a:lnTo>
                    <a:pt x="1918017" y="0"/>
                  </a:lnTo>
                  <a:lnTo>
                    <a:pt x="1910600" y="1498"/>
                  </a:lnTo>
                  <a:lnTo>
                    <a:pt x="1904542" y="5588"/>
                  </a:lnTo>
                  <a:lnTo>
                    <a:pt x="1900466" y="11645"/>
                  </a:lnTo>
                  <a:lnTo>
                    <a:pt x="1898967" y="19050"/>
                  </a:lnTo>
                  <a:lnTo>
                    <a:pt x="1900466" y="26466"/>
                  </a:lnTo>
                  <a:lnTo>
                    <a:pt x="1904542" y="32524"/>
                  </a:lnTo>
                  <a:lnTo>
                    <a:pt x="1910600" y="36614"/>
                  </a:lnTo>
                  <a:lnTo>
                    <a:pt x="1918055" y="38100"/>
                  </a:lnTo>
                  <a:lnTo>
                    <a:pt x="1925472" y="36614"/>
                  </a:lnTo>
                  <a:lnTo>
                    <a:pt x="1931517" y="32524"/>
                  </a:lnTo>
                  <a:lnTo>
                    <a:pt x="1935607" y="26466"/>
                  </a:lnTo>
                  <a:lnTo>
                    <a:pt x="1937105" y="19050"/>
                  </a:lnTo>
                  <a:close/>
                </a:path>
                <a:path w="3108959" h="2512695">
                  <a:moveTo>
                    <a:pt x="1953869" y="2493403"/>
                  </a:moveTo>
                  <a:lnTo>
                    <a:pt x="1952371" y="2485999"/>
                  </a:lnTo>
                  <a:lnTo>
                    <a:pt x="1948281" y="2479941"/>
                  </a:lnTo>
                  <a:lnTo>
                    <a:pt x="1942236" y="2475852"/>
                  </a:lnTo>
                  <a:lnTo>
                    <a:pt x="1934781" y="2474353"/>
                  </a:lnTo>
                  <a:lnTo>
                    <a:pt x="1927364" y="2475852"/>
                  </a:lnTo>
                  <a:lnTo>
                    <a:pt x="1921306" y="2479941"/>
                  </a:lnTo>
                  <a:lnTo>
                    <a:pt x="1917230" y="2485999"/>
                  </a:lnTo>
                  <a:lnTo>
                    <a:pt x="1915731" y="2493403"/>
                  </a:lnTo>
                  <a:lnTo>
                    <a:pt x="1917230" y="2500820"/>
                  </a:lnTo>
                  <a:lnTo>
                    <a:pt x="1921306" y="2506878"/>
                  </a:lnTo>
                  <a:lnTo>
                    <a:pt x="1927364" y="2510967"/>
                  </a:lnTo>
                  <a:lnTo>
                    <a:pt x="1934819" y="2512453"/>
                  </a:lnTo>
                  <a:lnTo>
                    <a:pt x="1942236" y="2510967"/>
                  </a:lnTo>
                  <a:lnTo>
                    <a:pt x="1948281" y="2506878"/>
                  </a:lnTo>
                  <a:lnTo>
                    <a:pt x="1952371" y="2500820"/>
                  </a:lnTo>
                  <a:lnTo>
                    <a:pt x="1953869" y="2493403"/>
                  </a:lnTo>
                  <a:close/>
                </a:path>
                <a:path w="3108959" h="2512695">
                  <a:moveTo>
                    <a:pt x="1966429" y="1049832"/>
                  </a:moveTo>
                  <a:lnTo>
                    <a:pt x="1964944" y="1042416"/>
                  </a:lnTo>
                  <a:lnTo>
                    <a:pt x="1960854" y="1036358"/>
                  </a:lnTo>
                  <a:lnTo>
                    <a:pt x="1954796" y="1032281"/>
                  </a:lnTo>
                  <a:lnTo>
                    <a:pt x="1947341" y="1030782"/>
                  </a:lnTo>
                  <a:lnTo>
                    <a:pt x="1939937" y="1032281"/>
                  </a:lnTo>
                  <a:lnTo>
                    <a:pt x="1933879" y="1036358"/>
                  </a:lnTo>
                  <a:lnTo>
                    <a:pt x="1929790" y="1042416"/>
                  </a:lnTo>
                  <a:lnTo>
                    <a:pt x="1928291" y="1049832"/>
                  </a:lnTo>
                  <a:lnTo>
                    <a:pt x="1929790" y="1057249"/>
                  </a:lnTo>
                  <a:lnTo>
                    <a:pt x="1933879" y="1063294"/>
                  </a:lnTo>
                  <a:lnTo>
                    <a:pt x="1939937" y="1067384"/>
                  </a:lnTo>
                  <a:lnTo>
                    <a:pt x="1947379" y="1068882"/>
                  </a:lnTo>
                  <a:lnTo>
                    <a:pt x="1954796" y="1067384"/>
                  </a:lnTo>
                  <a:lnTo>
                    <a:pt x="1960854" y="1063294"/>
                  </a:lnTo>
                  <a:lnTo>
                    <a:pt x="1964944" y="1057249"/>
                  </a:lnTo>
                  <a:lnTo>
                    <a:pt x="1966429" y="1049832"/>
                  </a:lnTo>
                  <a:close/>
                </a:path>
                <a:path w="3108959" h="2512695">
                  <a:moveTo>
                    <a:pt x="2000770" y="1462633"/>
                  </a:moveTo>
                  <a:lnTo>
                    <a:pt x="1999272" y="1455216"/>
                  </a:lnTo>
                  <a:lnTo>
                    <a:pt x="1995195" y="1449158"/>
                  </a:lnTo>
                  <a:lnTo>
                    <a:pt x="1989137" y="1445082"/>
                  </a:lnTo>
                  <a:lnTo>
                    <a:pt x="1981682" y="1443583"/>
                  </a:lnTo>
                  <a:lnTo>
                    <a:pt x="1974265" y="1445082"/>
                  </a:lnTo>
                  <a:lnTo>
                    <a:pt x="1968220" y="1449158"/>
                  </a:lnTo>
                  <a:lnTo>
                    <a:pt x="1964131" y="1455216"/>
                  </a:lnTo>
                  <a:lnTo>
                    <a:pt x="1962632" y="1462633"/>
                  </a:lnTo>
                  <a:lnTo>
                    <a:pt x="1964131" y="1470050"/>
                  </a:lnTo>
                  <a:lnTo>
                    <a:pt x="1968220" y="1476108"/>
                  </a:lnTo>
                  <a:lnTo>
                    <a:pt x="1974265" y="1480185"/>
                  </a:lnTo>
                  <a:lnTo>
                    <a:pt x="1981720" y="1481683"/>
                  </a:lnTo>
                  <a:lnTo>
                    <a:pt x="1989137" y="1480185"/>
                  </a:lnTo>
                  <a:lnTo>
                    <a:pt x="1995195" y="1476108"/>
                  </a:lnTo>
                  <a:lnTo>
                    <a:pt x="1999272" y="1470050"/>
                  </a:lnTo>
                  <a:lnTo>
                    <a:pt x="2000770" y="1462633"/>
                  </a:lnTo>
                  <a:close/>
                </a:path>
                <a:path w="3108959" h="2512695">
                  <a:moveTo>
                    <a:pt x="2013343" y="19050"/>
                  </a:moveTo>
                  <a:lnTo>
                    <a:pt x="2011845" y="11645"/>
                  </a:lnTo>
                  <a:lnTo>
                    <a:pt x="2007755" y="5588"/>
                  </a:lnTo>
                  <a:lnTo>
                    <a:pt x="2001710" y="1498"/>
                  </a:lnTo>
                  <a:lnTo>
                    <a:pt x="1994255" y="0"/>
                  </a:lnTo>
                  <a:lnTo>
                    <a:pt x="1986838" y="1498"/>
                  </a:lnTo>
                  <a:lnTo>
                    <a:pt x="1980780" y="5588"/>
                  </a:lnTo>
                  <a:lnTo>
                    <a:pt x="1976704" y="11645"/>
                  </a:lnTo>
                  <a:lnTo>
                    <a:pt x="1975205" y="19050"/>
                  </a:lnTo>
                  <a:lnTo>
                    <a:pt x="1976704" y="26466"/>
                  </a:lnTo>
                  <a:lnTo>
                    <a:pt x="1980780" y="32524"/>
                  </a:lnTo>
                  <a:lnTo>
                    <a:pt x="1986838" y="36614"/>
                  </a:lnTo>
                  <a:lnTo>
                    <a:pt x="1994293" y="38100"/>
                  </a:lnTo>
                  <a:lnTo>
                    <a:pt x="2001710" y="36614"/>
                  </a:lnTo>
                  <a:lnTo>
                    <a:pt x="2007755" y="32524"/>
                  </a:lnTo>
                  <a:lnTo>
                    <a:pt x="2011845" y="26466"/>
                  </a:lnTo>
                  <a:lnTo>
                    <a:pt x="2013343" y="19050"/>
                  </a:lnTo>
                  <a:close/>
                </a:path>
                <a:path w="3108959" h="2512695">
                  <a:moveTo>
                    <a:pt x="2030107" y="2493403"/>
                  </a:moveTo>
                  <a:lnTo>
                    <a:pt x="2028609" y="2485999"/>
                  </a:lnTo>
                  <a:lnTo>
                    <a:pt x="2024519" y="2479941"/>
                  </a:lnTo>
                  <a:lnTo>
                    <a:pt x="2018474" y="2475852"/>
                  </a:lnTo>
                  <a:lnTo>
                    <a:pt x="2011019" y="2474353"/>
                  </a:lnTo>
                  <a:lnTo>
                    <a:pt x="2003602" y="2475852"/>
                  </a:lnTo>
                  <a:lnTo>
                    <a:pt x="1997544" y="2479941"/>
                  </a:lnTo>
                  <a:lnTo>
                    <a:pt x="1993468" y="2485999"/>
                  </a:lnTo>
                  <a:lnTo>
                    <a:pt x="1991969" y="2493403"/>
                  </a:lnTo>
                  <a:lnTo>
                    <a:pt x="1993468" y="2500820"/>
                  </a:lnTo>
                  <a:lnTo>
                    <a:pt x="1997544" y="2506878"/>
                  </a:lnTo>
                  <a:lnTo>
                    <a:pt x="2003602" y="2510967"/>
                  </a:lnTo>
                  <a:lnTo>
                    <a:pt x="2011057" y="2512453"/>
                  </a:lnTo>
                  <a:lnTo>
                    <a:pt x="2018474" y="2510967"/>
                  </a:lnTo>
                  <a:lnTo>
                    <a:pt x="2024519" y="2506878"/>
                  </a:lnTo>
                  <a:lnTo>
                    <a:pt x="2028609" y="2500820"/>
                  </a:lnTo>
                  <a:lnTo>
                    <a:pt x="2030107" y="2493403"/>
                  </a:lnTo>
                  <a:close/>
                </a:path>
                <a:path w="3108959" h="2512695">
                  <a:moveTo>
                    <a:pt x="2042668" y="1049832"/>
                  </a:moveTo>
                  <a:lnTo>
                    <a:pt x="2041182" y="1042416"/>
                  </a:lnTo>
                  <a:lnTo>
                    <a:pt x="2037092" y="1036358"/>
                  </a:lnTo>
                  <a:lnTo>
                    <a:pt x="2031034" y="1032281"/>
                  </a:lnTo>
                  <a:lnTo>
                    <a:pt x="2023579" y="1030782"/>
                  </a:lnTo>
                  <a:lnTo>
                    <a:pt x="2016175" y="1032281"/>
                  </a:lnTo>
                  <a:lnTo>
                    <a:pt x="2010117" y="1036358"/>
                  </a:lnTo>
                  <a:lnTo>
                    <a:pt x="2006028" y="1042416"/>
                  </a:lnTo>
                  <a:lnTo>
                    <a:pt x="2004529" y="1049832"/>
                  </a:lnTo>
                  <a:lnTo>
                    <a:pt x="2006028" y="1057249"/>
                  </a:lnTo>
                  <a:lnTo>
                    <a:pt x="2010117" y="1063294"/>
                  </a:lnTo>
                  <a:lnTo>
                    <a:pt x="2016175" y="1067384"/>
                  </a:lnTo>
                  <a:lnTo>
                    <a:pt x="2023618" y="1068882"/>
                  </a:lnTo>
                  <a:lnTo>
                    <a:pt x="2031034" y="1067384"/>
                  </a:lnTo>
                  <a:lnTo>
                    <a:pt x="2037092" y="1063294"/>
                  </a:lnTo>
                  <a:lnTo>
                    <a:pt x="2041182" y="1057249"/>
                  </a:lnTo>
                  <a:lnTo>
                    <a:pt x="2042668" y="1049832"/>
                  </a:lnTo>
                  <a:close/>
                </a:path>
                <a:path w="3108959" h="2512695">
                  <a:moveTo>
                    <a:pt x="2077008" y="1462633"/>
                  </a:moveTo>
                  <a:lnTo>
                    <a:pt x="2075510" y="1455216"/>
                  </a:lnTo>
                  <a:lnTo>
                    <a:pt x="2071433" y="1449158"/>
                  </a:lnTo>
                  <a:lnTo>
                    <a:pt x="2065375" y="1445082"/>
                  </a:lnTo>
                  <a:lnTo>
                    <a:pt x="2057920" y="1443583"/>
                  </a:lnTo>
                  <a:lnTo>
                    <a:pt x="2050503" y="1445082"/>
                  </a:lnTo>
                  <a:lnTo>
                    <a:pt x="2044458" y="1449158"/>
                  </a:lnTo>
                  <a:lnTo>
                    <a:pt x="2040369" y="1455216"/>
                  </a:lnTo>
                  <a:lnTo>
                    <a:pt x="2038870" y="1462633"/>
                  </a:lnTo>
                  <a:lnTo>
                    <a:pt x="2040369" y="1470050"/>
                  </a:lnTo>
                  <a:lnTo>
                    <a:pt x="2044458" y="1476108"/>
                  </a:lnTo>
                  <a:lnTo>
                    <a:pt x="2050503" y="1480185"/>
                  </a:lnTo>
                  <a:lnTo>
                    <a:pt x="2057958" y="1481683"/>
                  </a:lnTo>
                  <a:lnTo>
                    <a:pt x="2065375" y="1480185"/>
                  </a:lnTo>
                  <a:lnTo>
                    <a:pt x="2071433" y="1476108"/>
                  </a:lnTo>
                  <a:lnTo>
                    <a:pt x="2075510" y="1470050"/>
                  </a:lnTo>
                  <a:lnTo>
                    <a:pt x="2077008" y="1462633"/>
                  </a:lnTo>
                  <a:close/>
                </a:path>
                <a:path w="3108959" h="2512695">
                  <a:moveTo>
                    <a:pt x="2089581" y="19050"/>
                  </a:moveTo>
                  <a:lnTo>
                    <a:pt x="2088083" y="11645"/>
                  </a:lnTo>
                  <a:lnTo>
                    <a:pt x="2083993" y="5588"/>
                  </a:lnTo>
                  <a:lnTo>
                    <a:pt x="2077948" y="1498"/>
                  </a:lnTo>
                  <a:lnTo>
                    <a:pt x="2070493" y="0"/>
                  </a:lnTo>
                  <a:lnTo>
                    <a:pt x="2063076" y="1498"/>
                  </a:lnTo>
                  <a:lnTo>
                    <a:pt x="2057019" y="5588"/>
                  </a:lnTo>
                  <a:lnTo>
                    <a:pt x="2052942" y="11645"/>
                  </a:lnTo>
                  <a:lnTo>
                    <a:pt x="2051443" y="19050"/>
                  </a:lnTo>
                  <a:lnTo>
                    <a:pt x="2052942" y="26466"/>
                  </a:lnTo>
                  <a:lnTo>
                    <a:pt x="2057019" y="32524"/>
                  </a:lnTo>
                  <a:lnTo>
                    <a:pt x="2063076" y="36614"/>
                  </a:lnTo>
                  <a:lnTo>
                    <a:pt x="2070531" y="38100"/>
                  </a:lnTo>
                  <a:lnTo>
                    <a:pt x="2077948" y="36614"/>
                  </a:lnTo>
                  <a:lnTo>
                    <a:pt x="2083993" y="32524"/>
                  </a:lnTo>
                  <a:lnTo>
                    <a:pt x="2088083" y="26466"/>
                  </a:lnTo>
                  <a:lnTo>
                    <a:pt x="2089581" y="19050"/>
                  </a:lnTo>
                  <a:close/>
                </a:path>
                <a:path w="3108959" h="2512695">
                  <a:moveTo>
                    <a:pt x="2106345" y="2493403"/>
                  </a:moveTo>
                  <a:lnTo>
                    <a:pt x="2104847" y="2485999"/>
                  </a:lnTo>
                  <a:lnTo>
                    <a:pt x="2100757" y="2479941"/>
                  </a:lnTo>
                  <a:lnTo>
                    <a:pt x="2094712" y="2475852"/>
                  </a:lnTo>
                  <a:lnTo>
                    <a:pt x="2087257" y="2474353"/>
                  </a:lnTo>
                  <a:lnTo>
                    <a:pt x="2079840" y="2475852"/>
                  </a:lnTo>
                  <a:lnTo>
                    <a:pt x="2073783" y="2479941"/>
                  </a:lnTo>
                  <a:lnTo>
                    <a:pt x="2069706" y="2485999"/>
                  </a:lnTo>
                  <a:lnTo>
                    <a:pt x="2068207" y="2493403"/>
                  </a:lnTo>
                  <a:lnTo>
                    <a:pt x="2069706" y="2500820"/>
                  </a:lnTo>
                  <a:lnTo>
                    <a:pt x="2073783" y="2506878"/>
                  </a:lnTo>
                  <a:lnTo>
                    <a:pt x="2079840" y="2510967"/>
                  </a:lnTo>
                  <a:lnTo>
                    <a:pt x="2087295" y="2512453"/>
                  </a:lnTo>
                  <a:lnTo>
                    <a:pt x="2094712" y="2510967"/>
                  </a:lnTo>
                  <a:lnTo>
                    <a:pt x="2100757" y="2506878"/>
                  </a:lnTo>
                  <a:lnTo>
                    <a:pt x="2104847" y="2500820"/>
                  </a:lnTo>
                  <a:lnTo>
                    <a:pt x="2106345" y="2493403"/>
                  </a:lnTo>
                  <a:close/>
                </a:path>
                <a:path w="3108959" h="2512695">
                  <a:moveTo>
                    <a:pt x="2118906" y="1049832"/>
                  </a:moveTo>
                  <a:lnTo>
                    <a:pt x="2117420" y="1042416"/>
                  </a:lnTo>
                  <a:lnTo>
                    <a:pt x="2113330" y="1036358"/>
                  </a:lnTo>
                  <a:lnTo>
                    <a:pt x="2107273" y="1032281"/>
                  </a:lnTo>
                  <a:lnTo>
                    <a:pt x="2099818" y="1030782"/>
                  </a:lnTo>
                  <a:lnTo>
                    <a:pt x="2092413" y="1032281"/>
                  </a:lnTo>
                  <a:lnTo>
                    <a:pt x="2086356" y="1036358"/>
                  </a:lnTo>
                  <a:lnTo>
                    <a:pt x="2082266" y="1042416"/>
                  </a:lnTo>
                  <a:lnTo>
                    <a:pt x="2080768" y="1049832"/>
                  </a:lnTo>
                  <a:lnTo>
                    <a:pt x="2082266" y="1057249"/>
                  </a:lnTo>
                  <a:lnTo>
                    <a:pt x="2086356" y="1063294"/>
                  </a:lnTo>
                  <a:lnTo>
                    <a:pt x="2092413" y="1067384"/>
                  </a:lnTo>
                  <a:lnTo>
                    <a:pt x="2099856" y="1068882"/>
                  </a:lnTo>
                  <a:lnTo>
                    <a:pt x="2107273" y="1067384"/>
                  </a:lnTo>
                  <a:lnTo>
                    <a:pt x="2113330" y="1063294"/>
                  </a:lnTo>
                  <a:lnTo>
                    <a:pt x="2117420" y="1057249"/>
                  </a:lnTo>
                  <a:lnTo>
                    <a:pt x="2118906" y="1049832"/>
                  </a:lnTo>
                  <a:close/>
                </a:path>
                <a:path w="3108959" h="2512695">
                  <a:moveTo>
                    <a:pt x="2153247" y="1462633"/>
                  </a:moveTo>
                  <a:lnTo>
                    <a:pt x="2151748" y="1455216"/>
                  </a:lnTo>
                  <a:lnTo>
                    <a:pt x="2147671" y="1449158"/>
                  </a:lnTo>
                  <a:lnTo>
                    <a:pt x="2141613" y="1445082"/>
                  </a:lnTo>
                  <a:lnTo>
                    <a:pt x="2134158" y="1443583"/>
                  </a:lnTo>
                  <a:lnTo>
                    <a:pt x="2126742" y="1445082"/>
                  </a:lnTo>
                  <a:lnTo>
                    <a:pt x="2120696" y="1449158"/>
                  </a:lnTo>
                  <a:lnTo>
                    <a:pt x="2116607" y="1455216"/>
                  </a:lnTo>
                  <a:lnTo>
                    <a:pt x="2115108" y="1462633"/>
                  </a:lnTo>
                  <a:lnTo>
                    <a:pt x="2116607" y="1470050"/>
                  </a:lnTo>
                  <a:lnTo>
                    <a:pt x="2120696" y="1476108"/>
                  </a:lnTo>
                  <a:lnTo>
                    <a:pt x="2126742" y="1480185"/>
                  </a:lnTo>
                  <a:lnTo>
                    <a:pt x="2134197" y="1481683"/>
                  </a:lnTo>
                  <a:lnTo>
                    <a:pt x="2141613" y="1480185"/>
                  </a:lnTo>
                  <a:lnTo>
                    <a:pt x="2147671" y="1476108"/>
                  </a:lnTo>
                  <a:lnTo>
                    <a:pt x="2151748" y="1470050"/>
                  </a:lnTo>
                  <a:lnTo>
                    <a:pt x="2153247" y="1462633"/>
                  </a:lnTo>
                  <a:close/>
                </a:path>
                <a:path w="3108959" h="2512695">
                  <a:moveTo>
                    <a:pt x="2165820" y="19050"/>
                  </a:moveTo>
                  <a:lnTo>
                    <a:pt x="2164321" y="11645"/>
                  </a:lnTo>
                  <a:lnTo>
                    <a:pt x="2160232" y="5588"/>
                  </a:lnTo>
                  <a:lnTo>
                    <a:pt x="2154186" y="1498"/>
                  </a:lnTo>
                  <a:lnTo>
                    <a:pt x="2146731" y="0"/>
                  </a:lnTo>
                  <a:lnTo>
                    <a:pt x="2139315" y="1498"/>
                  </a:lnTo>
                  <a:lnTo>
                    <a:pt x="2133257" y="5588"/>
                  </a:lnTo>
                  <a:lnTo>
                    <a:pt x="2129180" y="11645"/>
                  </a:lnTo>
                  <a:lnTo>
                    <a:pt x="2127681" y="19050"/>
                  </a:lnTo>
                  <a:lnTo>
                    <a:pt x="2129180" y="26466"/>
                  </a:lnTo>
                  <a:lnTo>
                    <a:pt x="2133257" y="32524"/>
                  </a:lnTo>
                  <a:lnTo>
                    <a:pt x="2139315" y="36614"/>
                  </a:lnTo>
                  <a:lnTo>
                    <a:pt x="2146770" y="38100"/>
                  </a:lnTo>
                  <a:lnTo>
                    <a:pt x="2154186" y="36614"/>
                  </a:lnTo>
                  <a:lnTo>
                    <a:pt x="2160232" y="32524"/>
                  </a:lnTo>
                  <a:lnTo>
                    <a:pt x="2164321" y="26466"/>
                  </a:lnTo>
                  <a:lnTo>
                    <a:pt x="2165820" y="19050"/>
                  </a:lnTo>
                  <a:close/>
                </a:path>
                <a:path w="3108959" h="2512695">
                  <a:moveTo>
                    <a:pt x="2182584" y="2493403"/>
                  </a:moveTo>
                  <a:lnTo>
                    <a:pt x="2181085" y="2485999"/>
                  </a:lnTo>
                  <a:lnTo>
                    <a:pt x="2176996" y="2479941"/>
                  </a:lnTo>
                  <a:lnTo>
                    <a:pt x="2170950" y="2475852"/>
                  </a:lnTo>
                  <a:lnTo>
                    <a:pt x="2163495" y="2474353"/>
                  </a:lnTo>
                  <a:lnTo>
                    <a:pt x="2156079" y="2475852"/>
                  </a:lnTo>
                  <a:lnTo>
                    <a:pt x="2150021" y="2479941"/>
                  </a:lnTo>
                  <a:lnTo>
                    <a:pt x="2145944" y="2485999"/>
                  </a:lnTo>
                  <a:lnTo>
                    <a:pt x="2144445" y="2493403"/>
                  </a:lnTo>
                  <a:lnTo>
                    <a:pt x="2145944" y="2500820"/>
                  </a:lnTo>
                  <a:lnTo>
                    <a:pt x="2150021" y="2506878"/>
                  </a:lnTo>
                  <a:lnTo>
                    <a:pt x="2156079" y="2510967"/>
                  </a:lnTo>
                  <a:lnTo>
                    <a:pt x="2163534" y="2512453"/>
                  </a:lnTo>
                  <a:lnTo>
                    <a:pt x="2170950" y="2510967"/>
                  </a:lnTo>
                  <a:lnTo>
                    <a:pt x="2176996" y="2506878"/>
                  </a:lnTo>
                  <a:lnTo>
                    <a:pt x="2181085" y="2500820"/>
                  </a:lnTo>
                  <a:lnTo>
                    <a:pt x="2182584" y="2493403"/>
                  </a:lnTo>
                  <a:close/>
                </a:path>
                <a:path w="3108959" h="2512695">
                  <a:moveTo>
                    <a:pt x="2195144" y="1049832"/>
                  </a:moveTo>
                  <a:lnTo>
                    <a:pt x="2193658" y="1042416"/>
                  </a:lnTo>
                  <a:lnTo>
                    <a:pt x="2189569" y="1036358"/>
                  </a:lnTo>
                  <a:lnTo>
                    <a:pt x="2183511" y="1032281"/>
                  </a:lnTo>
                  <a:lnTo>
                    <a:pt x="2176056" y="1030782"/>
                  </a:lnTo>
                  <a:lnTo>
                    <a:pt x="2168652" y="1032281"/>
                  </a:lnTo>
                  <a:lnTo>
                    <a:pt x="2162594" y="1036358"/>
                  </a:lnTo>
                  <a:lnTo>
                    <a:pt x="2158504" y="1042416"/>
                  </a:lnTo>
                  <a:lnTo>
                    <a:pt x="2157006" y="1049832"/>
                  </a:lnTo>
                  <a:lnTo>
                    <a:pt x="2158504" y="1057249"/>
                  </a:lnTo>
                  <a:lnTo>
                    <a:pt x="2162594" y="1063294"/>
                  </a:lnTo>
                  <a:lnTo>
                    <a:pt x="2168652" y="1067384"/>
                  </a:lnTo>
                  <a:lnTo>
                    <a:pt x="2176094" y="1068882"/>
                  </a:lnTo>
                  <a:lnTo>
                    <a:pt x="2183511" y="1067384"/>
                  </a:lnTo>
                  <a:lnTo>
                    <a:pt x="2189569" y="1063294"/>
                  </a:lnTo>
                  <a:lnTo>
                    <a:pt x="2193658" y="1057249"/>
                  </a:lnTo>
                  <a:lnTo>
                    <a:pt x="2195144" y="1049832"/>
                  </a:lnTo>
                  <a:close/>
                </a:path>
                <a:path w="3108959" h="2512695">
                  <a:moveTo>
                    <a:pt x="2229485" y="1462633"/>
                  </a:moveTo>
                  <a:lnTo>
                    <a:pt x="2227986" y="1455216"/>
                  </a:lnTo>
                  <a:lnTo>
                    <a:pt x="2223909" y="1449158"/>
                  </a:lnTo>
                  <a:lnTo>
                    <a:pt x="2217851" y="1445082"/>
                  </a:lnTo>
                  <a:lnTo>
                    <a:pt x="2210397" y="1443583"/>
                  </a:lnTo>
                  <a:lnTo>
                    <a:pt x="2202980" y="1445082"/>
                  </a:lnTo>
                  <a:lnTo>
                    <a:pt x="2196935" y="1449158"/>
                  </a:lnTo>
                  <a:lnTo>
                    <a:pt x="2192845" y="1455216"/>
                  </a:lnTo>
                  <a:lnTo>
                    <a:pt x="2191347" y="1462633"/>
                  </a:lnTo>
                  <a:lnTo>
                    <a:pt x="2192845" y="1470050"/>
                  </a:lnTo>
                  <a:lnTo>
                    <a:pt x="2196935" y="1476108"/>
                  </a:lnTo>
                  <a:lnTo>
                    <a:pt x="2202980" y="1480185"/>
                  </a:lnTo>
                  <a:lnTo>
                    <a:pt x="2210435" y="1481683"/>
                  </a:lnTo>
                  <a:lnTo>
                    <a:pt x="2217851" y="1480185"/>
                  </a:lnTo>
                  <a:lnTo>
                    <a:pt x="2223909" y="1476108"/>
                  </a:lnTo>
                  <a:lnTo>
                    <a:pt x="2227986" y="1470050"/>
                  </a:lnTo>
                  <a:lnTo>
                    <a:pt x="2229485" y="1462633"/>
                  </a:lnTo>
                  <a:close/>
                </a:path>
                <a:path w="3108959" h="2512695">
                  <a:moveTo>
                    <a:pt x="2242058" y="19050"/>
                  </a:moveTo>
                  <a:lnTo>
                    <a:pt x="2240559" y="11645"/>
                  </a:lnTo>
                  <a:lnTo>
                    <a:pt x="2236470" y="5588"/>
                  </a:lnTo>
                  <a:lnTo>
                    <a:pt x="2230424" y="1498"/>
                  </a:lnTo>
                  <a:lnTo>
                    <a:pt x="2222970" y="0"/>
                  </a:lnTo>
                  <a:lnTo>
                    <a:pt x="2215553" y="1498"/>
                  </a:lnTo>
                  <a:lnTo>
                    <a:pt x="2209495" y="5588"/>
                  </a:lnTo>
                  <a:lnTo>
                    <a:pt x="2205418" y="11645"/>
                  </a:lnTo>
                  <a:lnTo>
                    <a:pt x="2203920" y="19050"/>
                  </a:lnTo>
                  <a:lnTo>
                    <a:pt x="2205418" y="26466"/>
                  </a:lnTo>
                  <a:lnTo>
                    <a:pt x="2209495" y="32524"/>
                  </a:lnTo>
                  <a:lnTo>
                    <a:pt x="2215553" y="36614"/>
                  </a:lnTo>
                  <a:lnTo>
                    <a:pt x="2223008" y="38100"/>
                  </a:lnTo>
                  <a:lnTo>
                    <a:pt x="2230424" y="36614"/>
                  </a:lnTo>
                  <a:lnTo>
                    <a:pt x="2236470" y="32524"/>
                  </a:lnTo>
                  <a:lnTo>
                    <a:pt x="2240559" y="26466"/>
                  </a:lnTo>
                  <a:lnTo>
                    <a:pt x="2242058" y="19050"/>
                  </a:lnTo>
                  <a:close/>
                </a:path>
                <a:path w="3108959" h="2512695">
                  <a:moveTo>
                    <a:pt x="2258822" y="2493403"/>
                  </a:moveTo>
                  <a:lnTo>
                    <a:pt x="2257323" y="2485999"/>
                  </a:lnTo>
                  <a:lnTo>
                    <a:pt x="2253234" y="2479941"/>
                  </a:lnTo>
                  <a:lnTo>
                    <a:pt x="2247188" y="2475852"/>
                  </a:lnTo>
                  <a:lnTo>
                    <a:pt x="2239734" y="2474353"/>
                  </a:lnTo>
                  <a:lnTo>
                    <a:pt x="2232317" y="2475852"/>
                  </a:lnTo>
                  <a:lnTo>
                    <a:pt x="2226259" y="2479941"/>
                  </a:lnTo>
                  <a:lnTo>
                    <a:pt x="2222182" y="2485999"/>
                  </a:lnTo>
                  <a:lnTo>
                    <a:pt x="2220684" y="2493403"/>
                  </a:lnTo>
                  <a:lnTo>
                    <a:pt x="2222182" y="2500820"/>
                  </a:lnTo>
                  <a:lnTo>
                    <a:pt x="2226259" y="2506878"/>
                  </a:lnTo>
                  <a:lnTo>
                    <a:pt x="2232317" y="2510967"/>
                  </a:lnTo>
                  <a:lnTo>
                    <a:pt x="2239772" y="2512453"/>
                  </a:lnTo>
                  <a:lnTo>
                    <a:pt x="2247188" y="2510967"/>
                  </a:lnTo>
                  <a:lnTo>
                    <a:pt x="2253234" y="2506878"/>
                  </a:lnTo>
                  <a:lnTo>
                    <a:pt x="2257323" y="2500820"/>
                  </a:lnTo>
                  <a:lnTo>
                    <a:pt x="2258822" y="2493403"/>
                  </a:lnTo>
                  <a:close/>
                </a:path>
                <a:path w="3108959" h="2512695">
                  <a:moveTo>
                    <a:pt x="2271382" y="1049832"/>
                  </a:moveTo>
                  <a:lnTo>
                    <a:pt x="2269896" y="1042416"/>
                  </a:lnTo>
                  <a:lnTo>
                    <a:pt x="2265807" y="1036358"/>
                  </a:lnTo>
                  <a:lnTo>
                    <a:pt x="2259749" y="1032281"/>
                  </a:lnTo>
                  <a:lnTo>
                    <a:pt x="2252294" y="1030782"/>
                  </a:lnTo>
                  <a:lnTo>
                    <a:pt x="2244890" y="1032281"/>
                  </a:lnTo>
                  <a:lnTo>
                    <a:pt x="2238832" y="1036358"/>
                  </a:lnTo>
                  <a:lnTo>
                    <a:pt x="2234742" y="1042416"/>
                  </a:lnTo>
                  <a:lnTo>
                    <a:pt x="2233244" y="1049832"/>
                  </a:lnTo>
                  <a:lnTo>
                    <a:pt x="2234742" y="1057249"/>
                  </a:lnTo>
                  <a:lnTo>
                    <a:pt x="2238832" y="1063294"/>
                  </a:lnTo>
                  <a:lnTo>
                    <a:pt x="2244890" y="1067384"/>
                  </a:lnTo>
                  <a:lnTo>
                    <a:pt x="2252332" y="1068882"/>
                  </a:lnTo>
                  <a:lnTo>
                    <a:pt x="2259749" y="1067384"/>
                  </a:lnTo>
                  <a:lnTo>
                    <a:pt x="2265807" y="1063294"/>
                  </a:lnTo>
                  <a:lnTo>
                    <a:pt x="2269896" y="1057249"/>
                  </a:lnTo>
                  <a:lnTo>
                    <a:pt x="2271382" y="1049832"/>
                  </a:lnTo>
                  <a:close/>
                </a:path>
                <a:path w="3108959" h="2512695">
                  <a:moveTo>
                    <a:pt x="2305723" y="1462633"/>
                  </a:moveTo>
                  <a:lnTo>
                    <a:pt x="2304224" y="1455216"/>
                  </a:lnTo>
                  <a:lnTo>
                    <a:pt x="2300147" y="1449158"/>
                  </a:lnTo>
                  <a:lnTo>
                    <a:pt x="2294090" y="1445082"/>
                  </a:lnTo>
                  <a:lnTo>
                    <a:pt x="2286635" y="1443583"/>
                  </a:lnTo>
                  <a:lnTo>
                    <a:pt x="2279218" y="1445082"/>
                  </a:lnTo>
                  <a:lnTo>
                    <a:pt x="2273173" y="1449158"/>
                  </a:lnTo>
                  <a:lnTo>
                    <a:pt x="2269083" y="1455216"/>
                  </a:lnTo>
                  <a:lnTo>
                    <a:pt x="2267585" y="1462633"/>
                  </a:lnTo>
                  <a:lnTo>
                    <a:pt x="2269083" y="1470050"/>
                  </a:lnTo>
                  <a:lnTo>
                    <a:pt x="2273173" y="1476108"/>
                  </a:lnTo>
                  <a:lnTo>
                    <a:pt x="2279218" y="1480185"/>
                  </a:lnTo>
                  <a:lnTo>
                    <a:pt x="2286673" y="1481683"/>
                  </a:lnTo>
                  <a:lnTo>
                    <a:pt x="2294090" y="1480185"/>
                  </a:lnTo>
                  <a:lnTo>
                    <a:pt x="2300147" y="1476108"/>
                  </a:lnTo>
                  <a:lnTo>
                    <a:pt x="2304224" y="1470050"/>
                  </a:lnTo>
                  <a:lnTo>
                    <a:pt x="2305723" y="1462633"/>
                  </a:lnTo>
                  <a:close/>
                </a:path>
                <a:path w="3108959" h="2512695">
                  <a:moveTo>
                    <a:pt x="2318296" y="19050"/>
                  </a:moveTo>
                  <a:lnTo>
                    <a:pt x="2316797" y="11645"/>
                  </a:lnTo>
                  <a:lnTo>
                    <a:pt x="2312708" y="5588"/>
                  </a:lnTo>
                  <a:lnTo>
                    <a:pt x="2306663" y="1498"/>
                  </a:lnTo>
                  <a:lnTo>
                    <a:pt x="2299208" y="0"/>
                  </a:lnTo>
                  <a:lnTo>
                    <a:pt x="2291791" y="1498"/>
                  </a:lnTo>
                  <a:lnTo>
                    <a:pt x="2285733" y="5588"/>
                  </a:lnTo>
                  <a:lnTo>
                    <a:pt x="2281656" y="11645"/>
                  </a:lnTo>
                  <a:lnTo>
                    <a:pt x="2280158" y="19050"/>
                  </a:lnTo>
                  <a:lnTo>
                    <a:pt x="2281656" y="26466"/>
                  </a:lnTo>
                  <a:lnTo>
                    <a:pt x="2285733" y="32524"/>
                  </a:lnTo>
                  <a:lnTo>
                    <a:pt x="2291791" y="36614"/>
                  </a:lnTo>
                  <a:lnTo>
                    <a:pt x="2299246" y="38100"/>
                  </a:lnTo>
                  <a:lnTo>
                    <a:pt x="2306663" y="36614"/>
                  </a:lnTo>
                  <a:lnTo>
                    <a:pt x="2312708" y="32524"/>
                  </a:lnTo>
                  <a:lnTo>
                    <a:pt x="2316797" y="26466"/>
                  </a:lnTo>
                  <a:lnTo>
                    <a:pt x="2318296" y="19050"/>
                  </a:lnTo>
                  <a:close/>
                </a:path>
                <a:path w="3108959" h="2512695">
                  <a:moveTo>
                    <a:pt x="2335060" y="2493403"/>
                  </a:moveTo>
                  <a:lnTo>
                    <a:pt x="2333561" y="2485999"/>
                  </a:lnTo>
                  <a:lnTo>
                    <a:pt x="2329472" y="2479941"/>
                  </a:lnTo>
                  <a:lnTo>
                    <a:pt x="2323427" y="2475852"/>
                  </a:lnTo>
                  <a:lnTo>
                    <a:pt x="2315972" y="2474353"/>
                  </a:lnTo>
                  <a:lnTo>
                    <a:pt x="2308555" y="2475852"/>
                  </a:lnTo>
                  <a:lnTo>
                    <a:pt x="2302497" y="2479941"/>
                  </a:lnTo>
                  <a:lnTo>
                    <a:pt x="2298420" y="2485999"/>
                  </a:lnTo>
                  <a:lnTo>
                    <a:pt x="2296922" y="2493403"/>
                  </a:lnTo>
                  <a:lnTo>
                    <a:pt x="2298420" y="2500820"/>
                  </a:lnTo>
                  <a:lnTo>
                    <a:pt x="2302497" y="2506878"/>
                  </a:lnTo>
                  <a:lnTo>
                    <a:pt x="2308555" y="2510967"/>
                  </a:lnTo>
                  <a:lnTo>
                    <a:pt x="2316010" y="2512453"/>
                  </a:lnTo>
                  <a:lnTo>
                    <a:pt x="2323427" y="2510967"/>
                  </a:lnTo>
                  <a:lnTo>
                    <a:pt x="2329472" y="2506878"/>
                  </a:lnTo>
                  <a:lnTo>
                    <a:pt x="2333561" y="2500820"/>
                  </a:lnTo>
                  <a:lnTo>
                    <a:pt x="2335060" y="2493403"/>
                  </a:lnTo>
                  <a:close/>
                </a:path>
                <a:path w="3108959" h="2512695">
                  <a:moveTo>
                    <a:pt x="2347620" y="1049832"/>
                  </a:moveTo>
                  <a:lnTo>
                    <a:pt x="2346134" y="1042416"/>
                  </a:lnTo>
                  <a:lnTo>
                    <a:pt x="2342045" y="1036358"/>
                  </a:lnTo>
                  <a:lnTo>
                    <a:pt x="2335987" y="1032281"/>
                  </a:lnTo>
                  <a:lnTo>
                    <a:pt x="2328532" y="1030782"/>
                  </a:lnTo>
                  <a:lnTo>
                    <a:pt x="2321128" y="1032281"/>
                  </a:lnTo>
                  <a:lnTo>
                    <a:pt x="2315070" y="1036358"/>
                  </a:lnTo>
                  <a:lnTo>
                    <a:pt x="2310981" y="1042416"/>
                  </a:lnTo>
                  <a:lnTo>
                    <a:pt x="2309482" y="1049832"/>
                  </a:lnTo>
                  <a:lnTo>
                    <a:pt x="2310981" y="1057249"/>
                  </a:lnTo>
                  <a:lnTo>
                    <a:pt x="2315070" y="1063294"/>
                  </a:lnTo>
                  <a:lnTo>
                    <a:pt x="2321128" y="1067384"/>
                  </a:lnTo>
                  <a:lnTo>
                    <a:pt x="2328570" y="1068882"/>
                  </a:lnTo>
                  <a:lnTo>
                    <a:pt x="2335987" y="1067384"/>
                  </a:lnTo>
                  <a:lnTo>
                    <a:pt x="2342045" y="1063294"/>
                  </a:lnTo>
                  <a:lnTo>
                    <a:pt x="2346134" y="1057249"/>
                  </a:lnTo>
                  <a:lnTo>
                    <a:pt x="2347620" y="1049832"/>
                  </a:lnTo>
                  <a:close/>
                </a:path>
                <a:path w="3108959" h="2512695">
                  <a:moveTo>
                    <a:pt x="2381961" y="1462633"/>
                  </a:moveTo>
                  <a:lnTo>
                    <a:pt x="2380462" y="1455216"/>
                  </a:lnTo>
                  <a:lnTo>
                    <a:pt x="2376386" y="1449158"/>
                  </a:lnTo>
                  <a:lnTo>
                    <a:pt x="2370328" y="1445082"/>
                  </a:lnTo>
                  <a:lnTo>
                    <a:pt x="2362873" y="1443583"/>
                  </a:lnTo>
                  <a:lnTo>
                    <a:pt x="2355456" y="1445082"/>
                  </a:lnTo>
                  <a:lnTo>
                    <a:pt x="2349411" y="1449158"/>
                  </a:lnTo>
                  <a:lnTo>
                    <a:pt x="2345321" y="1455216"/>
                  </a:lnTo>
                  <a:lnTo>
                    <a:pt x="2343823" y="1462633"/>
                  </a:lnTo>
                  <a:lnTo>
                    <a:pt x="2345321" y="1470050"/>
                  </a:lnTo>
                  <a:lnTo>
                    <a:pt x="2349411" y="1476108"/>
                  </a:lnTo>
                  <a:lnTo>
                    <a:pt x="2355456" y="1480185"/>
                  </a:lnTo>
                  <a:lnTo>
                    <a:pt x="2362911" y="1481683"/>
                  </a:lnTo>
                  <a:lnTo>
                    <a:pt x="2370328" y="1480185"/>
                  </a:lnTo>
                  <a:lnTo>
                    <a:pt x="2376386" y="1476108"/>
                  </a:lnTo>
                  <a:lnTo>
                    <a:pt x="2380462" y="1470050"/>
                  </a:lnTo>
                  <a:lnTo>
                    <a:pt x="2381961" y="1462633"/>
                  </a:lnTo>
                  <a:close/>
                </a:path>
                <a:path w="3108959" h="2512695">
                  <a:moveTo>
                    <a:pt x="2394534" y="19050"/>
                  </a:moveTo>
                  <a:lnTo>
                    <a:pt x="2393035" y="11645"/>
                  </a:lnTo>
                  <a:lnTo>
                    <a:pt x="2388946" y="5588"/>
                  </a:lnTo>
                  <a:lnTo>
                    <a:pt x="2382901" y="1498"/>
                  </a:lnTo>
                  <a:lnTo>
                    <a:pt x="2375446" y="0"/>
                  </a:lnTo>
                  <a:lnTo>
                    <a:pt x="2368029" y="1498"/>
                  </a:lnTo>
                  <a:lnTo>
                    <a:pt x="2361971" y="5588"/>
                  </a:lnTo>
                  <a:lnTo>
                    <a:pt x="2357894" y="11645"/>
                  </a:lnTo>
                  <a:lnTo>
                    <a:pt x="2356396" y="19050"/>
                  </a:lnTo>
                  <a:lnTo>
                    <a:pt x="2357894" y="26466"/>
                  </a:lnTo>
                  <a:lnTo>
                    <a:pt x="2361971" y="32524"/>
                  </a:lnTo>
                  <a:lnTo>
                    <a:pt x="2368029" y="36614"/>
                  </a:lnTo>
                  <a:lnTo>
                    <a:pt x="2375484" y="38100"/>
                  </a:lnTo>
                  <a:lnTo>
                    <a:pt x="2382901" y="36614"/>
                  </a:lnTo>
                  <a:lnTo>
                    <a:pt x="2388946" y="32524"/>
                  </a:lnTo>
                  <a:lnTo>
                    <a:pt x="2393035" y="26466"/>
                  </a:lnTo>
                  <a:lnTo>
                    <a:pt x="2394534" y="19050"/>
                  </a:lnTo>
                  <a:close/>
                </a:path>
                <a:path w="3108959" h="2512695">
                  <a:moveTo>
                    <a:pt x="2411298" y="2493403"/>
                  </a:moveTo>
                  <a:lnTo>
                    <a:pt x="2409799" y="2485999"/>
                  </a:lnTo>
                  <a:lnTo>
                    <a:pt x="2405710" y="2479941"/>
                  </a:lnTo>
                  <a:lnTo>
                    <a:pt x="2399665" y="2475852"/>
                  </a:lnTo>
                  <a:lnTo>
                    <a:pt x="2392210" y="2474353"/>
                  </a:lnTo>
                  <a:lnTo>
                    <a:pt x="2384793" y="2475852"/>
                  </a:lnTo>
                  <a:lnTo>
                    <a:pt x="2378735" y="2479941"/>
                  </a:lnTo>
                  <a:lnTo>
                    <a:pt x="2374658" y="2485999"/>
                  </a:lnTo>
                  <a:lnTo>
                    <a:pt x="2373160" y="2493403"/>
                  </a:lnTo>
                  <a:lnTo>
                    <a:pt x="2374658" y="2500820"/>
                  </a:lnTo>
                  <a:lnTo>
                    <a:pt x="2378735" y="2506878"/>
                  </a:lnTo>
                  <a:lnTo>
                    <a:pt x="2384793" y="2510967"/>
                  </a:lnTo>
                  <a:lnTo>
                    <a:pt x="2392248" y="2512453"/>
                  </a:lnTo>
                  <a:lnTo>
                    <a:pt x="2399665" y="2510967"/>
                  </a:lnTo>
                  <a:lnTo>
                    <a:pt x="2405710" y="2506878"/>
                  </a:lnTo>
                  <a:lnTo>
                    <a:pt x="2409799" y="2500820"/>
                  </a:lnTo>
                  <a:lnTo>
                    <a:pt x="2411298" y="2493403"/>
                  </a:lnTo>
                  <a:close/>
                </a:path>
                <a:path w="3108959" h="2512695">
                  <a:moveTo>
                    <a:pt x="2423858" y="1049832"/>
                  </a:moveTo>
                  <a:lnTo>
                    <a:pt x="2422372" y="1042416"/>
                  </a:lnTo>
                  <a:lnTo>
                    <a:pt x="2418283" y="1036358"/>
                  </a:lnTo>
                  <a:lnTo>
                    <a:pt x="2412225" y="1032281"/>
                  </a:lnTo>
                  <a:lnTo>
                    <a:pt x="2404770" y="1030782"/>
                  </a:lnTo>
                  <a:lnTo>
                    <a:pt x="2397366" y="1032281"/>
                  </a:lnTo>
                  <a:lnTo>
                    <a:pt x="2391308" y="1036358"/>
                  </a:lnTo>
                  <a:lnTo>
                    <a:pt x="2387219" y="1042416"/>
                  </a:lnTo>
                  <a:lnTo>
                    <a:pt x="2385720" y="1049832"/>
                  </a:lnTo>
                  <a:lnTo>
                    <a:pt x="2387219" y="1057249"/>
                  </a:lnTo>
                  <a:lnTo>
                    <a:pt x="2391308" y="1063294"/>
                  </a:lnTo>
                  <a:lnTo>
                    <a:pt x="2397366" y="1067384"/>
                  </a:lnTo>
                  <a:lnTo>
                    <a:pt x="2404808" y="1068882"/>
                  </a:lnTo>
                  <a:lnTo>
                    <a:pt x="2412225" y="1067384"/>
                  </a:lnTo>
                  <a:lnTo>
                    <a:pt x="2418283" y="1063294"/>
                  </a:lnTo>
                  <a:lnTo>
                    <a:pt x="2422372" y="1057249"/>
                  </a:lnTo>
                  <a:lnTo>
                    <a:pt x="2423858" y="1049832"/>
                  </a:lnTo>
                  <a:close/>
                </a:path>
                <a:path w="3108959" h="2512695">
                  <a:moveTo>
                    <a:pt x="2458199" y="1462633"/>
                  </a:moveTo>
                  <a:lnTo>
                    <a:pt x="2456700" y="1455216"/>
                  </a:lnTo>
                  <a:lnTo>
                    <a:pt x="2452624" y="1449158"/>
                  </a:lnTo>
                  <a:lnTo>
                    <a:pt x="2446566" y="1445082"/>
                  </a:lnTo>
                  <a:lnTo>
                    <a:pt x="2439111" y="1443583"/>
                  </a:lnTo>
                  <a:lnTo>
                    <a:pt x="2431694" y="1445082"/>
                  </a:lnTo>
                  <a:lnTo>
                    <a:pt x="2425649" y="1449158"/>
                  </a:lnTo>
                  <a:lnTo>
                    <a:pt x="2421559" y="1455216"/>
                  </a:lnTo>
                  <a:lnTo>
                    <a:pt x="2420061" y="1462633"/>
                  </a:lnTo>
                  <a:lnTo>
                    <a:pt x="2421559" y="1470050"/>
                  </a:lnTo>
                  <a:lnTo>
                    <a:pt x="2425649" y="1476108"/>
                  </a:lnTo>
                  <a:lnTo>
                    <a:pt x="2431694" y="1480185"/>
                  </a:lnTo>
                  <a:lnTo>
                    <a:pt x="2439149" y="1481683"/>
                  </a:lnTo>
                  <a:lnTo>
                    <a:pt x="2446566" y="1480185"/>
                  </a:lnTo>
                  <a:lnTo>
                    <a:pt x="2452624" y="1476108"/>
                  </a:lnTo>
                  <a:lnTo>
                    <a:pt x="2456700" y="1470050"/>
                  </a:lnTo>
                  <a:lnTo>
                    <a:pt x="2458199" y="1462633"/>
                  </a:lnTo>
                  <a:close/>
                </a:path>
                <a:path w="3108959" h="2512695">
                  <a:moveTo>
                    <a:pt x="2470772" y="19050"/>
                  </a:moveTo>
                  <a:lnTo>
                    <a:pt x="2469273" y="11645"/>
                  </a:lnTo>
                  <a:lnTo>
                    <a:pt x="2465184" y="5588"/>
                  </a:lnTo>
                  <a:lnTo>
                    <a:pt x="2459139" y="1498"/>
                  </a:lnTo>
                  <a:lnTo>
                    <a:pt x="2451684" y="0"/>
                  </a:lnTo>
                  <a:lnTo>
                    <a:pt x="2444267" y="1498"/>
                  </a:lnTo>
                  <a:lnTo>
                    <a:pt x="2438209" y="5588"/>
                  </a:lnTo>
                  <a:lnTo>
                    <a:pt x="2434132" y="11645"/>
                  </a:lnTo>
                  <a:lnTo>
                    <a:pt x="2432634" y="19050"/>
                  </a:lnTo>
                  <a:lnTo>
                    <a:pt x="2434132" y="26466"/>
                  </a:lnTo>
                  <a:lnTo>
                    <a:pt x="2438209" y="32524"/>
                  </a:lnTo>
                  <a:lnTo>
                    <a:pt x="2444267" y="36614"/>
                  </a:lnTo>
                  <a:lnTo>
                    <a:pt x="2451722" y="38100"/>
                  </a:lnTo>
                  <a:lnTo>
                    <a:pt x="2459139" y="36614"/>
                  </a:lnTo>
                  <a:lnTo>
                    <a:pt x="2465184" y="32524"/>
                  </a:lnTo>
                  <a:lnTo>
                    <a:pt x="2469273" y="26466"/>
                  </a:lnTo>
                  <a:lnTo>
                    <a:pt x="2470772" y="19050"/>
                  </a:lnTo>
                  <a:close/>
                </a:path>
                <a:path w="3108959" h="2512695">
                  <a:moveTo>
                    <a:pt x="2487536" y="2493403"/>
                  </a:moveTo>
                  <a:lnTo>
                    <a:pt x="2486037" y="2485999"/>
                  </a:lnTo>
                  <a:lnTo>
                    <a:pt x="2481948" y="2479941"/>
                  </a:lnTo>
                  <a:lnTo>
                    <a:pt x="2475903" y="2475852"/>
                  </a:lnTo>
                  <a:lnTo>
                    <a:pt x="2468448" y="2474353"/>
                  </a:lnTo>
                  <a:lnTo>
                    <a:pt x="2461031" y="2475852"/>
                  </a:lnTo>
                  <a:lnTo>
                    <a:pt x="2454973" y="2479941"/>
                  </a:lnTo>
                  <a:lnTo>
                    <a:pt x="2450896" y="2485999"/>
                  </a:lnTo>
                  <a:lnTo>
                    <a:pt x="2449398" y="2493403"/>
                  </a:lnTo>
                  <a:lnTo>
                    <a:pt x="2450896" y="2500820"/>
                  </a:lnTo>
                  <a:lnTo>
                    <a:pt x="2454973" y="2506878"/>
                  </a:lnTo>
                  <a:lnTo>
                    <a:pt x="2461031" y="2510967"/>
                  </a:lnTo>
                  <a:lnTo>
                    <a:pt x="2468486" y="2512453"/>
                  </a:lnTo>
                  <a:lnTo>
                    <a:pt x="2475903" y="2510967"/>
                  </a:lnTo>
                  <a:lnTo>
                    <a:pt x="2481948" y="2506878"/>
                  </a:lnTo>
                  <a:lnTo>
                    <a:pt x="2486037" y="2500820"/>
                  </a:lnTo>
                  <a:lnTo>
                    <a:pt x="2487536" y="2493403"/>
                  </a:lnTo>
                  <a:close/>
                </a:path>
                <a:path w="3108959" h="2512695">
                  <a:moveTo>
                    <a:pt x="2500096" y="1049832"/>
                  </a:moveTo>
                  <a:lnTo>
                    <a:pt x="2498610" y="1042416"/>
                  </a:lnTo>
                  <a:lnTo>
                    <a:pt x="2494521" y="1036358"/>
                  </a:lnTo>
                  <a:lnTo>
                    <a:pt x="2488463" y="1032281"/>
                  </a:lnTo>
                  <a:lnTo>
                    <a:pt x="2481008" y="1030782"/>
                  </a:lnTo>
                  <a:lnTo>
                    <a:pt x="2473604" y="1032281"/>
                  </a:lnTo>
                  <a:lnTo>
                    <a:pt x="2467546" y="1036358"/>
                  </a:lnTo>
                  <a:lnTo>
                    <a:pt x="2463457" y="1042416"/>
                  </a:lnTo>
                  <a:lnTo>
                    <a:pt x="2461958" y="1049832"/>
                  </a:lnTo>
                  <a:lnTo>
                    <a:pt x="2463457" y="1057249"/>
                  </a:lnTo>
                  <a:lnTo>
                    <a:pt x="2467546" y="1063294"/>
                  </a:lnTo>
                  <a:lnTo>
                    <a:pt x="2473604" y="1067384"/>
                  </a:lnTo>
                  <a:lnTo>
                    <a:pt x="2481046" y="1068882"/>
                  </a:lnTo>
                  <a:lnTo>
                    <a:pt x="2488463" y="1067384"/>
                  </a:lnTo>
                  <a:lnTo>
                    <a:pt x="2494521" y="1063294"/>
                  </a:lnTo>
                  <a:lnTo>
                    <a:pt x="2498610" y="1057249"/>
                  </a:lnTo>
                  <a:lnTo>
                    <a:pt x="2500096" y="1049832"/>
                  </a:lnTo>
                  <a:close/>
                </a:path>
                <a:path w="3108959" h="2512695">
                  <a:moveTo>
                    <a:pt x="2534437" y="1462633"/>
                  </a:moveTo>
                  <a:lnTo>
                    <a:pt x="2532938" y="1455216"/>
                  </a:lnTo>
                  <a:lnTo>
                    <a:pt x="2528862" y="1449158"/>
                  </a:lnTo>
                  <a:lnTo>
                    <a:pt x="2522804" y="1445082"/>
                  </a:lnTo>
                  <a:lnTo>
                    <a:pt x="2515349" y="1443583"/>
                  </a:lnTo>
                  <a:lnTo>
                    <a:pt x="2507932" y="1445082"/>
                  </a:lnTo>
                  <a:lnTo>
                    <a:pt x="2501887" y="1449158"/>
                  </a:lnTo>
                  <a:lnTo>
                    <a:pt x="2497798" y="1455216"/>
                  </a:lnTo>
                  <a:lnTo>
                    <a:pt x="2496299" y="1462633"/>
                  </a:lnTo>
                  <a:lnTo>
                    <a:pt x="2497798" y="1470050"/>
                  </a:lnTo>
                  <a:lnTo>
                    <a:pt x="2501887" y="1476108"/>
                  </a:lnTo>
                  <a:lnTo>
                    <a:pt x="2507932" y="1480185"/>
                  </a:lnTo>
                  <a:lnTo>
                    <a:pt x="2515387" y="1481683"/>
                  </a:lnTo>
                  <a:lnTo>
                    <a:pt x="2522804" y="1480185"/>
                  </a:lnTo>
                  <a:lnTo>
                    <a:pt x="2528862" y="1476108"/>
                  </a:lnTo>
                  <a:lnTo>
                    <a:pt x="2532938" y="1470050"/>
                  </a:lnTo>
                  <a:lnTo>
                    <a:pt x="2534437" y="1462633"/>
                  </a:lnTo>
                  <a:close/>
                </a:path>
                <a:path w="3108959" h="2512695">
                  <a:moveTo>
                    <a:pt x="2547010" y="19050"/>
                  </a:moveTo>
                  <a:lnTo>
                    <a:pt x="2545511" y="11645"/>
                  </a:lnTo>
                  <a:lnTo>
                    <a:pt x="2541422" y="5588"/>
                  </a:lnTo>
                  <a:lnTo>
                    <a:pt x="2535377" y="1498"/>
                  </a:lnTo>
                  <a:lnTo>
                    <a:pt x="2527922" y="0"/>
                  </a:lnTo>
                  <a:lnTo>
                    <a:pt x="2520505" y="1498"/>
                  </a:lnTo>
                  <a:lnTo>
                    <a:pt x="2514447" y="5588"/>
                  </a:lnTo>
                  <a:lnTo>
                    <a:pt x="2510371" y="11645"/>
                  </a:lnTo>
                  <a:lnTo>
                    <a:pt x="2508872" y="19050"/>
                  </a:lnTo>
                  <a:lnTo>
                    <a:pt x="2510371" y="26466"/>
                  </a:lnTo>
                  <a:lnTo>
                    <a:pt x="2514447" y="32524"/>
                  </a:lnTo>
                  <a:lnTo>
                    <a:pt x="2520505" y="36614"/>
                  </a:lnTo>
                  <a:lnTo>
                    <a:pt x="2527960" y="38100"/>
                  </a:lnTo>
                  <a:lnTo>
                    <a:pt x="2535377" y="36614"/>
                  </a:lnTo>
                  <a:lnTo>
                    <a:pt x="2541422" y="32524"/>
                  </a:lnTo>
                  <a:lnTo>
                    <a:pt x="2545511" y="26466"/>
                  </a:lnTo>
                  <a:lnTo>
                    <a:pt x="2547010" y="19050"/>
                  </a:lnTo>
                  <a:close/>
                </a:path>
                <a:path w="3108959" h="2512695">
                  <a:moveTo>
                    <a:pt x="2563774" y="2493403"/>
                  </a:moveTo>
                  <a:lnTo>
                    <a:pt x="2562275" y="2485999"/>
                  </a:lnTo>
                  <a:lnTo>
                    <a:pt x="2558186" y="2479941"/>
                  </a:lnTo>
                  <a:lnTo>
                    <a:pt x="2552141" y="2475852"/>
                  </a:lnTo>
                  <a:lnTo>
                    <a:pt x="2544686" y="2474353"/>
                  </a:lnTo>
                  <a:lnTo>
                    <a:pt x="2537269" y="2475852"/>
                  </a:lnTo>
                  <a:lnTo>
                    <a:pt x="2531211" y="2479941"/>
                  </a:lnTo>
                  <a:lnTo>
                    <a:pt x="2527135" y="2485999"/>
                  </a:lnTo>
                  <a:lnTo>
                    <a:pt x="2525636" y="2493403"/>
                  </a:lnTo>
                  <a:lnTo>
                    <a:pt x="2527135" y="2500820"/>
                  </a:lnTo>
                  <a:lnTo>
                    <a:pt x="2531211" y="2506878"/>
                  </a:lnTo>
                  <a:lnTo>
                    <a:pt x="2537269" y="2510967"/>
                  </a:lnTo>
                  <a:lnTo>
                    <a:pt x="2544724" y="2512453"/>
                  </a:lnTo>
                  <a:lnTo>
                    <a:pt x="2552141" y="2510967"/>
                  </a:lnTo>
                  <a:lnTo>
                    <a:pt x="2558186" y="2506878"/>
                  </a:lnTo>
                  <a:lnTo>
                    <a:pt x="2562275" y="2500820"/>
                  </a:lnTo>
                  <a:lnTo>
                    <a:pt x="2563774" y="2493403"/>
                  </a:lnTo>
                  <a:close/>
                </a:path>
                <a:path w="3108959" h="2512695">
                  <a:moveTo>
                    <a:pt x="2576334" y="1049832"/>
                  </a:moveTo>
                  <a:lnTo>
                    <a:pt x="2574848" y="1042416"/>
                  </a:lnTo>
                  <a:lnTo>
                    <a:pt x="2570759" y="1036358"/>
                  </a:lnTo>
                  <a:lnTo>
                    <a:pt x="2564701" y="1032281"/>
                  </a:lnTo>
                  <a:lnTo>
                    <a:pt x="2557246" y="1030782"/>
                  </a:lnTo>
                  <a:lnTo>
                    <a:pt x="2549842" y="1032281"/>
                  </a:lnTo>
                  <a:lnTo>
                    <a:pt x="2543784" y="1036358"/>
                  </a:lnTo>
                  <a:lnTo>
                    <a:pt x="2539695" y="1042416"/>
                  </a:lnTo>
                  <a:lnTo>
                    <a:pt x="2538196" y="1049832"/>
                  </a:lnTo>
                  <a:lnTo>
                    <a:pt x="2539695" y="1057249"/>
                  </a:lnTo>
                  <a:lnTo>
                    <a:pt x="2543784" y="1063294"/>
                  </a:lnTo>
                  <a:lnTo>
                    <a:pt x="2549842" y="1067384"/>
                  </a:lnTo>
                  <a:lnTo>
                    <a:pt x="2557284" y="1068882"/>
                  </a:lnTo>
                  <a:lnTo>
                    <a:pt x="2564701" y="1067384"/>
                  </a:lnTo>
                  <a:lnTo>
                    <a:pt x="2570759" y="1063294"/>
                  </a:lnTo>
                  <a:lnTo>
                    <a:pt x="2574848" y="1057249"/>
                  </a:lnTo>
                  <a:lnTo>
                    <a:pt x="2576334" y="1049832"/>
                  </a:lnTo>
                  <a:close/>
                </a:path>
                <a:path w="3108959" h="2512695">
                  <a:moveTo>
                    <a:pt x="2610675" y="1462633"/>
                  </a:moveTo>
                  <a:lnTo>
                    <a:pt x="2609177" y="1455216"/>
                  </a:lnTo>
                  <a:lnTo>
                    <a:pt x="2605100" y="1449158"/>
                  </a:lnTo>
                  <a:lnTo>
                    <a:pt x="2599042" y="1445082"/>
                  </a:lnTo>
                  <a:lnTo>
                    <a:pt x="2591587" y="1443583"/>
                  </a:lnTo>
                  <a:lnTo>
                    <a:pt x="2584170" y="1445082"/>
                  </a:lnTo>
                  <a:lnTo>
                    <a:pt x="2578125" y="1449158"/>
                  </a:lnTo>
                  <a:lnTo>
                    <a:pt x="2574036" y="1455216"/>
                  </a:lnTo>
                  <a:lnTo>
                    <a:pt x="2572537" y="1462633"/>
                  </a:lnTo>
                  <a:lnTo>
                    <a:pt x="2574036" y="1470050"/>
                  </a:lnTo>
                  <a:lnTo>
                    <a:pt x="2578125" y="1476108"/>
                  </a:lnTo>
                  <a:lnTo>
                    <a:pt x="2584170" y="1480185"/>
                  </a:lnTo>
                  <a:lnTo>
                    <a:pt x="2591625" y="1481683"/>
                  </a:lnTo>
                  <a:lnTo>
                    <a:pt x="2599042" y="1480185"/>
                  </a:lnTo>
                  <a:lnTo>
                    <a:pt x="2605100" y="1476108"/>
                  </a:lnTo>
                  <a:lnTo>
                    <a:pt x="2609177" y="1470050"/>
                  </a:lnTo>
                  <a:lnTo>
                    <a:pt x="2610675" y="1462633"/>
                  </a:lnTo>
                  <a:close/>
                </a:path>
                <a:path w="3108959" h="2512695">
                  <a:moveTo>
                    <a:pt x="2623248" y="19050"/>
                  </a:moveTo>
                  <a:lnTo>
                    <a:pt x="2621750" y="11645"/>
                  </a:lnTo>
                  <a:lnTo>
                    <a:pt x="2617660" y="5588"/>
                  </a:lnTo>
                  <a:lnTo>
                    <a:pt x="2611615" y="1498"/>
                  </a:lnTo>
                  <a:lnTo>
                    <a:pt x="2604160" y="0"/>
                  </a:lnTo>
                  <a:lnTo>
                    <a:pt x="2596743" y="1498"/>
                  </a:lnTo>
                  <a:lnTo>
                    <a:pt x="2590685" y="5588"/>
                  </a:lnTo>
                  <a:lnTo>
                    <a:pt x="2586609" y="11645"/>
                  </a:lnTo>
                  <a:lnTo>
                    <a:pt x="2585110" y="19050"/>
                  </a:lnTo>
                  <a:lnTo>
                    <a:pt x="2586609" y="26466"/>
                  </a:lnTo>
                  <a:lnTo>
                    <a:pt x="2590685" y="32524"/>
                  </a:lnTo>
                  <a:lnTo>
                    <a:pt x="2596743" y="36614"/>
                  </a:lnTo>
                  <a:lnTo>
                    <a:pt x="2604198" y="38100"/>
                  </a:lnTo>
                  <a:lnTo>
                    <a:pt x="2611615" y="36614"/>
                  </a:lnTo>
                  <a:lnTo>
                    <a:pt x="2617660" y="32524"/>
                  </a:lnTo>
                  <a:lnTo>
                    <a:pt x="2621750" y="26466"/>
                  </a:lnTo>
                  <a:lnTo>
                    <a:pt x="2623248" y="19050"/>
                  </a:lnTo>
                  <a:close/>
                </a:path>
                <a:path w="3108959" h="2512695">
                  <a:moveTo>
                    <a:pt x="2640012" y="2493403"/>
                  </a:moveTo>
                  <a:lnTo>
                    <a:pt x="2638514" y="2485999"/>
                  </a:lnTo>
                  <a:lnTo>
                    <a:pt x="2634424" y="2479941"/>
                  </a:lnTo>
                  <a:lnTo>
                    <a:pt x="2628379" y="2475852"/>
                  </a:lnTo>
                  <a:lnTo>
                    <a:pt x="2620924" y="2474353"/>
                  </a:lnTo>
                  <a:lnTo>
                    <a:pt x="2613507" y="2475852"/>
                  </a:lnTo>
                  <a:lnTo>
                    <a:pt x="2607449" y="2479941"/>
                  </a:lnTo>
                  <a:lnTo>
                    <a:pt x="2603373" y="2485999"/>
                  </a:lnTo>
                  <a:lnTo>
                    <a:pt x="2601874" y="2493403"/>
                  </a:lnTo>
                  <a:lnTo>
                    <a:pt x="2603373" y="2500820"/>
                  </a:lnTo>
                  <a:lnTo>
                    <a:pt x="2607449" y="2506878"/>
                  </a:lnTo>
                  <a:lnTo>
                    <a:pt x="2613507" y="2510967"/>
                  </a:lnTo>
                  <a:lnTo>
                    <a:pt x="2620962" y="2512453"/>
                  </a:lnTo>
                  <a:lnTo>
                    <a:pt x="2628379" y="2510967"/>
                  </a:lnTo>
                  <a:lnTo>
                    <a:pt x="2634424" y="2506878"/>
                  </a:lnTo>
                  <a:lnTo>
                    <a:pt x="2638514" y="2500820"/>
                  </a:lnTo>
                  <a:lnTo>
                    <a:pt x="2640012" y="2493403"/>
                  </a:lnTo>
                  <a:close/>
                </a:path>
                <a:path w="3108959" h="2512695">
                  <a:moveTo>
                    <a:pt x="2652572" y="1049832"/>
                  </a:moveTo>
                  <a:lnTo>
                    <a:pt x="2651087" y="1042416"/>
                  </a:lnTo>
                  <a:lnTo>
                    <a:pt x="2646997" y="1036358"/>
                  </a:lnTo>
                  <a:lnTo>
                    <a:pt x="2640939" y="1032281"/>
                  </a:lnTo>
                  <a:lnTo>
                    <a:pt x="2633484" y="1030782"/>
                  </a:lnTo>
                  <a:lnTo>
                    <a:pt x="2626080" y="1032281"/>
                  </a:lnTo>
                  <a:lnTo>
                    <a:pt x="2620022" y="1036358"/>
                  </a:lnTo>
                  <a:lnTo>
                    <a:pt x="2615933" y="1042416"/>
                  </a:lnTo>
                  <a:lnTo>
                    <a:pt x="2614434" y="1049832"/>
                  </a:lnTo>
                  <a:lnTo>
                    <a:pt x="2615933" y="1057249"/>
                  </a:lnTo>
                  <a:lnTo>
                    <a:pt x="2620022" y="1063294"/>
                  </a:lnTo>
                  <a:lnTo>
                    <a:pt x="2626080" y="1067384"/>
                  </a:lnTo>
                  <a:lnTo>
                    <a:pt x="2633522" y="1068882"/>
                  </a:lnTo>
                  <a:lnTo>
                    <a:pt x="2640939" y="1067384"/>
                  </a:lnTo>
                  <a:lnTo>
                    <a:pt x="2646997" y="1063294"/>
                  </a:lnTo>
                  <a:lnTo>
                    <a:pt x="2651087" y="1057249"/>
                  </a:lnTo>
                  <a:lnTo>
                    <a:pt x="2652572" y="1049832"/>
                  </a:lnTo>
                  <a:close/>
                </a:path>
                <a:path w="3108959" h="2512695">
                  <a:moveTo>
                    <a:pt x="2686913" y="1462633"/>
                  </a:moveTo>
                  <a:lnTo>
                    <a:pt x="2685415" y="1455216"/>
                  </a:lnTo>
                  <a:lnTo>
                    <a:pt x="2681338" y="1449158"/>
                  </a:lnTo>
                  <a:lnTo>
                    <a:pt x="2675280" y="1445082"/>
                  </a:lnTo>
                  <a:lnTo>
                    <a:pt x="2667825" y="1443583"/>
                  </a:lnTo>
                  <a:lnTo>
                    <a:pt x="2660408" y="1445082"/>
                  </a:lnTo>
                  <a:lnTo>
                    <a:pt x="2654363" y="1449158"/>
                  </a:lnTo>
                  <a:lnTo>
                    <a:pt x="2650274" y="1455216"/>
                  </a:lnTo>
                  <a:lnTo>
                    <a:pt x="2648775" y="1462633"/>
                  </a:lnTo>
                  <a:lnTo>
                    <a:pt x="2650274" y="1470050"/>
                  </a:lnTo>
                  <a:lnTo>
                    <a:pt x="2654363" y="1476108"/>
                  </a:lnTo>
                  <a:lnTo>
                    <a:pt x="2660408" y="1480185"/>
                  </a:lnTo>
                  <a:lnTo>
                    <a:pt x="2667863" y="1481683"/>
                  </a:lnTo>
                  <a:lnTo>
                    <a:pt x="2675280" y="1480185"/>
                  </a:lnTo>
                  <a:lnTo>
                    <a:pt x="2681338" y="1476108"/>
                  </a:lnTo>
                  <a:lnTo>
                    <a:pt x="2685415" y="1470050"/>
                  </a:lnTo>
                  <a:lnTo>
                    <a:pt x="2686913" y="1462633"/>
                  </a:lnTo>
                  <a:close/>
                </a:path>
                <a:path w="3108959" h="2512695">
                  <a:moveTo>
                    <a:pt x="2699486" y="19050"/>
                  </a:moveTo>
                  <a:lnTo>
                    <a:pt x="2697988" y="11645"/>
                  </a:lnTo>
                  <a:lnTo>
                    <a:pt x="2693898" y="5588"/>
                  </a:lnTo>
                  <a:lnTo>
                    <a:pt x="2687853" y="1498"/>
                  </a:lnTo>
                  <a:lnTo>
                    <a:pt x="2680398" y="0"/>
                  </a:lnTo>
                  <a:lnTo>
                    <a:pt x="2672981" y="1498"/>
                  </a:lnTo>
                  <a:lnTo>
                    <a:pt x="2666923" y="5588"/>
                  </a:lnTo>
                  <a:lnTo>
                    <a:pt x="2662847" y="11645"/>
                  </a:lnTo>
                  <a:lnTo>
                    <a:pt x="2661348" y="19050"/>
                  </a:lnTo>
                  <a:lnTo>
                    <a:pt x="2662847" y="26466"/>
                  </a:lnTo>
                  <a:lnTo>
                    <a:pt x="2666923" y="32524"/>
                  </a:lnTo>
                  <a:lnTo>
                    <a:pt x="2672981" y="36614"/>
                  </a:lnTo>
                  <a:lnTo>
                    <a:pt x="2680436" y="38100"/>
                  </a:lnTo>
                  <a:lnTo>
                    <a:pt x="2687853" y="36614"/>
                  </a:lnTo>
                  <a:lnTo>
                    <a:pt x="2693898" y="32524"/>
                  </a:lnTo>
                  <a:lnTo>
                    <a:pt x="2697988" y="26466"/>
                  </a:lnTo>
                  <a:lnTo>
                    <a:pt x="2699486" y="19050"/>
                  </a:lnTo>
                  <a:close/>
                </a:path>
                <a:path w="3108959" h="2512695">
                  <a:moveTo>
                    <a:pt x="2716250" y="2493403"/>
                  </a:moveTo>
                  <a:lnTo>
                    <a:pt x="2714752" y="2485999"/>
                  </a:lnTo>
                  <a:lnTo>
                    <a:pt x="2710662" y="2479941"/>
                  </a:lnTo>
                  <a:lnTo>
                    <a:pt x="2704617" y="2475852"/>
                  </a:lnTo>
                  <a:lnTo>
                    <a:pt x="2697162" y="2474353"/>
                  </a:lnTo>
                  <a:lnTo>
                    <a:pt x="2689745" y="2475852"/>
                  </a:lnTo>
                  <a:lnTo>
                    <a:pt x="2683687" y="2479941"/>
                  </a:lnTo>
                  <a:lnTo>
                    <a:pt x="2679611" y="2485999"/>
                  </a:lnTo>
                  <a:lnTo>
                    <a:pt x="2678112" y="2493403"/>
                  </a:lnTo>
                  <a:lnTo>
                    <a:pt x="2679611" y="2500820"/>
                  </a:lnTo>
                  <a:lnTo>
                    <a:pt x="2683687" y="2506878"/>
                  </a:lnTo>
                  <a:lnTo>
                    <a:pt x="2689745" y="2510967"/>
                  </a:lnTo>
                  <a:lnTo>
                    <a:pt x="2697200" y="2512453"/>
                  </a:lnTo>
                  <a:lnTo>
                    <a:pt x="2704617" y="2510967"/>
                  </a:lnTo>
                  <a:lnTo>
                    <a:pt x="2710662" y="2506878"/>
                  </a:lnTo>
                  <a:lnTo>
                    <a:pt x="2714752" y="2500820"/>
                  </a:lnTo>
                  <a:lnTo>
                    <a:pt x="2716250" y="2493403"/>
                  </a:lnTo>
                  <a:close/>
                </a:path>
                <a:path w="3108959" h="2512695">
                  <a:moveTo>
                    <a:pt x="2728811" y="1049832"/>
                  </a:moveTo>
                  <a:lnTo>
                    <a:pt x="2727325" y="1042416"/>
                  </a:lnTo>
                  <a:lnTo>
                    <a:pt x="2723235" y="1036358"/>
                  </a:lnTo>
                  <a:lnTo>
                    <a:pt x="2717177" y="1032281"/>
                  </a:lnTo>
                  <a:lnTo>
                    <a:pt x="2709722" y="1030782"/>
                  </a:lnTo>
                  <a:lnTo>
                    <a:pt x="2702318" y="1032281"/>
                  </a:lnTo>
                  <a:lnTo>
                    <a:pt x="2696260" y="1036358"/>
                  </a:lnTo>
                  <a:lnTo>
                    <a:pt x="2692171" y="1042416"/>
                  </a:lnTo>
                  <a:lnTo>
                    <a:pt x="2690672" y="1049832"/>
                  </a:lnTo>
                  <a:lnTo>
                    <a:pt x="2692171" y="1057249"/>
                  </a:lnTo>
                  <a:lnTo>
                    <a:pt x="2696260" y="1063294"/>
                  </a:lnTo>
                  <a:lnTo>
                    <a:pt x="2702318" y="1067384"/>
                  </a:lnTo>
                  <a:lnTo>
                    <a:pt x="2709761" y="1068882"/>
                  </a:lnTo>
                  <a:lnTo>
                    <a:pt x="2717177" y="1067384"/>
                  </a:lnTo>
                  <a:lnTo>
                    <a:pt x="2723235" y="1063294"/>
                  </a:lnTo>
                  <a:lnTo>
                    <a:pt x="2727325" y="1057249"/>
                  </a:lnTo>
                  <a:lnTo>
                    <a:pt x="2728811" y="1049832"/>
                  </a:lnTo>
                  <a:close/>
                </a:path>
                <a:path w="3108959" h="2512695">
                  <a:moveTo>
                    <a:pt x="2763151" y="1462633"/>
                  </a:moveTo>
                  <a:lnTo>
                    <a:pt x="2761653" y="1455216"/>
                  </a:lnTo>
                  <a:lnTo>
                    <a:pt x="2757576" y="1449158"/>
                  </a:lnTo>
                  <a:lnTo>
                    <a:pt x="2751518" y="1445082"/>
                  </a:lnTo>
                  <a:lnTo>
                    <a:pt x="2744063" y="1443583"/>
                  </a:lnTo>
                  <a:lnTo>
                    <a:pt x="2736646" y="1445082"/>
                  </a:lnTo>
                  <a:lnTo>
                    <a:pt x="2730601" y="1449158"/>
                  </a:lnTo>
                  <a:lnTo>
                    <a:pt x="2726512" y="1455216"/>
                  </a:lnTo>
                  <a:lnTo>
                    <a:pt x="2725013" y="1462633"/>
                  </a:lnTo>
                  <a:lnTo>
                    <a:pt x="2726512" y="1470050"/>
                  </a:lnTo>
                  <a:lnTo>
                    <a:pt x="2730601" y="1476108"/>
                  </a:lnTo>
                  <a:lnTo>
                    <a:pt x="2736646" y="1480185"/>
                  </a:lnTo>
                  <a:lnTo>
                    <a:pt x="2744101" y="1481683"/>
                  </a:lnTo>
                  <a:lnTo>
                    <a:pt x="2751518" y="1480185"/>
                  </a:lnTo>
                  <a:lnTo>
                    <a:pt x="2757576" y="1476108"/>
                  </a:lnTo>
                  <a:lnTo>
                    <a:pt x="2761653" y="1470050"/>
                  </a:lnTo>
                  <a:lnTo>
                    <a:pt x="2763151" y="1462633"/>
                  </a:lnTo>
                  <a:close/>
                </a:path>
                <a:path w="3108959" h="2512695">
                  <a:moveTo>
                    <a:pt x="2775724" y="19050"/>
                  </a:moveTo>
                  <a:lnTo>
                    <a:pt x="2774226" y="11645"/>
                  </a:lnTo>
                  <a:lnTo>
                    <a:pt x="2770136" y="5588"/>
                  </a:lnTo>
                  <a:lnTo>
                    <a:pt x="2764091" y="1498"/>
                  </a:lnTo>
                  <a:lnTo>
                    <a:pt x="2756636" y="0"/>
                  </a:lnTo>
                  <a:lnTo>
                    <a:pt x="2749219" y="1498"/>
                  </a:lnTo>
                  <a:lnTo>
                    <a:pt x="2743162" y="5588"/>
                  </a:lnTo>
                  <a:lnTo>
                    <a:pt x="2739085" y="11645"/>
                  </a:lnTo>
                  <a:lnTo>
                    <a:pt x="2737586" y="19050"/>
                  </a:lnTo>
                  <a:lnTo>
                    <a:pt x="2739085" y="26466"/>
                  </a:lnTo>
                  <a:lnTo>
                    <a:pt x="2743162" y="32524"/>
                  </a:lnTo>
                  <a:lnTo>
                    <a:pt x="2749219" y="36614"/>
                  </a:lnTo>
                  <a:lnTo>
                    <a:pt x="2756674" y="38100"/>
                  </a:lnTo>
                  <a:lnTo>
                    <a:pt x="2764091" y="36614"/>
                  </a:lnTo>
                  <a:lnTo>
                    <a:pt x="2770136" y="32524"/>
                  </a:lnTo>
                  <a:lnTo>
                    <a:pt x="2774226" y="26466"/>
                  </a:lnTo>
                  <a:lnTo>
                    <a:pt x="2775724" y="19050"/>
                  </a:lnTo>
                  <a:close/>
                </a:path>
                <a:path w="3108959" h="2512695">
                  <a:moveTo>
                    <a:pt x="2792488" y="2493403"/>
                  </a:moveTo>
                  <a:lnTo>
                    <a:pt x="2790990" y="2485999"/>
                  </a:lnTo>
                  <a:lnTo>
                    <a:pt x="2786900" y="2479941"/>
                  </a:lnTo>
                  <a:lnTo>
                    <a:pt x="2780855" y="2475852"/>
                  </a:lnTo>
                  <a:lnTo>
                    <a:pt x="2773400" y="2474353"/>
                  </a:lnTo>
                  <a:lnTo>
                    <a:pt x="2765983" y="2475852"/>
                  </a:lnTo>
                  <a:lnTo>
                    <a:pt x="2759926" y="2479941"/>
                  </a:lnTo>
                  <a:lnTo>
                    <a:pt x="2755849" y="2485999"/>
                  </a:lnTo>
                  <a:lnTo>
                    <a:pt x="2754350" y="2493403"/>
                  </a:lnTo>
                  <a:lnTo>
                    <a:pt x="2755849" y="2500820"/>
                  </a:lnTo>
                  <a:lnTo>
                    <a:pt x="2759926" y="2506878"/>
                  </a:lnTo>
                  <a:lnTo>
                    <a:pt x="2765983" y="2510967"/>
                  </a:lnTo>
                  <a:lnTo>
                    <a:pt x="2773438" y="2512453"/>
                  </a:lnTo>
                  <a:lnTo>
                    <a:pt x="2780855" y="2510967"/>
                  </a:lnTo>
                  <a:lnTo>
                    <a:pt x="2786900" y="2506878"/>
                  </a:lnTo>
                  <a:lnTo>
                    <a:pt x="2790990" y="2500820"/>
                  </a:lnTo>
                  <a:lnTo>
                    <a:pt x="2792488" y="2493403"/>
                  </a:lnTo>
                  <a:close/>
                </a:path>
                <a:path w="3108959" h="2512695">
                  <a:moveTo>
                    <a:pt x="2805049" y="1049832"/>
                  </a:moveTo>
                  <a:lnTo>
                    <a:pt x="2803563" y="1042416"/>
                  </a:lnTo>
                  <a:lnTo>
                    <a:pt x="2799473" y="1036358"/>
                  </a:lnTo>
                  <a:lnTo>
                    <a:pt x="2793415" y="1032281"/>
                  </a:lnTo>
                  <a:lnTo>
                    <a:pt x="2785961" y="1030782"/>
                  </a:lnTo>
                  <a:lnTo>
                    <a:pt x="2778556" y="1032281"/>
                  </a:lnTo>
                  <a:lnTo>
                    <a:pt x="2772499" y="1036358"/>
                  </a:lnTo>
                  <a:lnTo>
                    <a:pt x="2768409" y="1042416"/>
                  </a:lnTo>
                  <a:lnTo>
                    <a:pt x="2766911" y="1049832"/>
                  </a:lnTo>
                  <a:lnTo>
                    <a:pt x="2768409" y="1057249"/>
                  </a:lnTo>
                  <a:lnTo>
                    <a:pt x="2772499" y="1063294"/>
                  </a:lnTo>
                  <a:lnTo>
                    <a:pt x="2778556" y="1067384"/>
                  </a:lnTo>
                  <a:lnTo>
                    <a:pt x="2785999" y="1068882"/>
                  </a:lnTo>
                  <a:lnTo>
                    <a:pt x="2793415" y="1067384"/>
                  </a:lnTo>
                  <a:lnTo>
                    <a:pt x="2799473" y="1063294"/>
                  </a:lnTo>
                  <a:lnTo>
                    <a:pt x="2803563" y="1057249"/>
                  </a:lnTo>
                  <a:lnTo>
                    <a:pt x="2805049" y="1049832"/>
                  </a:lnTo>
                  <a:close/>
                </a:path>
                <a:path w="3108959" h="2512695">
                  <a:moveTo>
                    <a:pt x="2839389" y="1462633"/>
                  </a:moveTo>
                  <a:lnTo>
                    <a:pt x="2837891" y="1455216"/>
                  </a:lnTo>
                  <a:lnTo>
                    <a:pt x="2833814" y="1449158"/>
                  </a:lnTo>
                  <a:lnTo>
                    <a:pt x="2827756" y="1445082"/>
                  </a:lnTo>
                  <a:lnTo>
                    <a:pt x="2820301" y="1443583"/>
                  </a:lnTo>
                  <a:lnTo>
                    <a:pt x="2812885" y="1445082"/>
                  </a:lnTo>
                  <a:lnTo>
                    <a:pt x="2806839" y="1449158"/>
                  </a:lnTo>
                  <a:lnTo>
                    <a:pt x="2802750" y="1455216"/>
                  </a:lnTo>
                  <a:lnTo>
                    <a:pt x="2801251" y="1462633"/>
                  </a:lnTo>
                  <a:lnTo>
                    <a:pt x="2802750" y="1470050"/>
                  </a:lnTo>
                  <a:lnTo>
                    <a:pt x="2806839" y="1476108"/>
                  </a:lnTo>
                  <a:lnTo>
                    <a:pt x="2812885" y="1480185"/>
                  </a:lnTo>
                  <a:lnTo>
                    <a:pt x="2820339" y="1481683"/>
                  </a:lnTo>
                  <a:lnTo>
                    <a:pt x="2827756" y="1480185"/>
                  </a:lnTo>
                  <a:lnTo>
                    <a:pt x="2833814" y="1476108"/>
                  </a:lnTo>
                  <a:lnTo>
                    <a:pt x="2837891" y="1470050"/>
                  </a:lnTo>
                  <a:lnTo>
                    <a:pt x="2839389" y="1462633"/>
                  </a:lnTo>
                  <a:close/>
                </a:path>
                <a:path w="3108959" h="2512695">
                  <a:moveTo>
                    <a:pt x="2851962" y="19050"/>
                  </a:moveTo>
                  <a:lnTo>
                    <a:pt x="2850464" y="11645"/>
                  </a:lnTo>
                  <a:lnTo>
                    <a:pt x="2846374" y="5588"/>
                  </a:lnTo>
                  <a:lnTo>
                    <a:pt x="2840329" y="1498"/>
                  </a:lnTo>
                  <a:lnTo>
                    <a:pt x="2832874" y="0"/>
                  </a:lnTo>
                  <a:lnTo>
                    <a:pt x="2825458" y="1498"/>
                  </a:lnTo>
                  <a:lnTo>
                    <a:pt x="2819400" y="5588"/>
                  </a:lnTo>
                  <a:lnTo>
                    <a:pt x="2815323" y="11645"/>
                  </a:lnTo>
                  <a:lnTo>
                    <a:pt x="2813824" y="19050"/>
                  </a:lnTo>
                  <a:lnTo>
                    <a:pt x="2815323" y="26466"/>
                  </a:lnTo>
                  <a:lnTo>
                    <a:pt x="2819400" y="32524"/>
                  </a:lnTo>
                  <a:lnTo>
                    <a:pt x="2825458" y="36614"/>
                  </a:lnTo>
                  <a:lnTo>
                    <a:pt x="2832912" y="38100"/>
                  </a:lnTo>
                  <a:lnTo>
                    <a:pt x="2840329" y="36614"/>
                  </a:lnTo>
                  <a:lnTo>
                    <a:pt x="2846374" y="32524"/>
                  </a:lnTo>
                  <a:lnTo>
                    <a:pt x="2850464" y="26466"/>
                  </a:lnTo>
                  <a:lnTo>
                    <a:pt x="2851962" y="19050"/>
                  </a:lnTo>
                  <a:close/>
                </a:path>
                <a:path w="3108959" h="2512695">
                  <a:moveTo>
                    <a:pt x="2868460" y="2489085"/>
                  </a:moveTo>
                  <a:lnTo>
                    <a:pt x="2865869" y="2481986"/>
                  </a:lnTo>
                  <a:lnTo>
                    <a:pt x="2860916" y="2476614"/>
                  </a:lnTo>
                  <a:lnTo>
                    <a:pt x="2854312" y="2473490"/>
                  </a:lnTo>
                  <a:lnTo>
                    <a:pt x="2846755" y="2473121"/>
                  </a:lnTo>
                  <a:lnTo>
                    <a:pt x="2839618" y="2475725"/>
                  </a:lnTo>
                  <a:lnTo>
                    <a:pt x="2834246" y="2480665"/>
                  </a:lnTo>
                  <a:lnTo>
                    <a:pt x="2831122" y="2487269"/>
                  </a:lnTo>
                  <a:lnTo>
                    <a:pt x="2830753" y="2494826"/>
                  </a:lnTo>
                  <a:lnTo>
                    <a:pt x="2833357" y="2501938"/>
                  </a:lnTo>
                  <a:lnTo>
                    <a:pt x="2838297" y="2507310"/>
                  </a:lnTo>
                  <a:lnTo>
                    <a:pt x="2844901" y="2510434"/>
                  </a:lnTo>
                  <a:lnTo>
                    <a:pt x="2852496" y="2510790"/>
                  </a:lnTo>
                  <a:lnTo>
                    <a:pt x="2859608" y="2508186"/>
                  </a:lnTo>
                  <a:lnTo>
                    <a:pt x="2864980" y="2503246"/>
                  </a:lnTo>
                  <a:lnTo>
                    <a:pt x="2868104" y="2496642"/>
                  </a:lnTo>
                  <a:lnTo>
                    <a:pt x="2868460" y="2489085"/>
                  </a:lnTo>
                  <a:close/>
                </a:path>
                <a:path w="3108959" h="2512695">
                  <a:moveTo>
                    <a:pt x="2881033" y="1045502"/>
                  </a:moveTo>
                  <a:lnTo>
                    <a:pt x="2878429" y="1038402"/>
                  </a:lnTo>
                  <a:lnTo>
                    <a:pt x="2873489" y="1033030"/>
                  </a:lnTo>
                  <a:lnTo>
                    <a:pt x="2866885" y="1029906"/>
                  </a:lnTo>
                  <a:lnTo>
                    <a:pt x="2859328" y="1029538"/>
                  </a:lnTo>
                  <a:lnTo>
                    <a:pt x="2852191" y="1032141"/>
                  </a:lnTo>
                  <a:lnTo>
                    <a:pt x="2846819" y="1037094"/>
                  </a:lnTo>
                  <a:lnTo>
                    <a:pt x="2843695" y="1043698"/>
                  </a:lnTo>
                  <a:lnTo>
                    <a:pt x="2843326" y="1051255"/>
                  </a:lnTo>
                  <a:lnTo>
                    <a:pt x="2845917" y="1058354"/>
                  </a:lnTo>
                  <a:lnTo>
                    <a:pt x="2850870" y="1063726"/>
                  </a:lnTo>
                  <a:lnTo>
                    <a:pt x="2857474" y="1066850"/>
                  </a:lnTo>
                  <a:lnTo>
                    <a:pt x="2865069" y="1067206"/>
                  </a:lnTo>
                  <a:lnTo>
                    <a:pt x="2872168" y="1064615"/>
                  </a:lnTo>
                  <a:lnTo>
                    <a:pt x="2877540" y="1059662"/>
                  </a:lnTo>
                  <a:lnTo>
                    <a:pt x="2880664" y="1053058"/>
                  </a:lnTo>
                  <a:lnTo>
                    <a:pt x="2881033" y="1045502"/>
                  </a:lnTo>
                  <a:close/>
                </a:path>
                <a:path w="3108959" h="2512695">
                  <a:moveTo>
                    <a:pt x="2914396" y="1470533"/>
                  </a:moveTo>
                  <a:lnTo>
                    <a:pt x="2911945" y="1463662"/>
                  </a:lnTo>
                  <a:lnTo>
                    <a:pt x="2907093" y="1458201"/>
                  </a:lnTo>
                  <a:lnTo>
                    <a:pt x="2900248" y="1454899"/>
                  </a:lnTo>
                  <a:lnTo>
                    <a:pt x="2892691" y="1454505"/>
                  </a:lnTo>
                  <a:lnTo>
                    <a:pt x="2885808" y="1456956"/>
                  </a:lnTo>
                  <a:lnTo>
                    <a:pt x="2880360" y="1461808"/>
                  </a:lnTo>
                  <a:lnTo>
                    <a:pt x="2877058" y="1468615"/>
                  </a:lnTo>
                  <a:lnTo>
                    <a:pt x="2876664" y="1476171"/>
                  </a:lnTo>
                  <a:lnTo>
                    <a:pt x="2879115" y="1483055"/>
                  </a:lnTo>
                  <a:lnTo>
                    <a:pt x="2883966" y="1488516"/>
                  </a:lnTo>
                  <a:lnTo>
                    <a:pt x="2890786" y="1491805"/>
                  </a:lnTo>
                  <a:lnTo>
                    <a:pt x="2898368" y="1492199"/>
                  </a:lnTo>
                  <a:lnTo>
                    <a:pt x="2905252" y="1489748"/>
                  </a:lnTo>
                  <a:lnTo>
                    <a:pt x="2910713" y="1484896"/>
                  </a:lnTo>
                  <a:lnTo>
                    <a:pt x="2914002" y="1478089"/>
                  </a:lnTo>
                  <a:lnTo>
                    <a:pt x="2914396" y="1470533"/>
                  </a:lnTo>
                  <a:close/>
                </a:path>
                <a:path w="3108959" h="2512695">
                  <a:moveTo>
                    <a:pt x="2926969" y="26962"/>
                  </a:moveTo>
                  <a:lnTo>
                    <a:pt x="2924518" y="20078"/>
                  </a:lnTo>
                  <a:lnTo>
                    <a:pt x="2919666" y="14617"/>
                  </a:lnTo>
                  <a:lnTo>
                    <a:pt x="2912808" y="11315"/>
                  </a:lnTo>
                  <a:lnTo>
                    <a:pt x="2905264" y="10922"/>
                  </a:lnTo>
                  <a:lnTo>
                    <a:pt x="2898381" y="13373"/>
                  </a:lnTo>
                  <a:lnTo>
                    <a:pt x="2892920" y="18224"/>
                  </a:lnTo>
                  <a:lnTo>
                    <a:pt x="2889631" y="25044"/>
                  </a:lnTo>
                  <a:lnTo>
                    <a:pt x="2889237" y="32588"/>
                  </a:lnTo>
                  <a:lnTo>
                    <a:pt x="2891688" y="39471"/>
                  </a:lnTo>
                  <a:lnTo>
                    <a:pt x="2896539" y="44932"/>
                  </a:lnTo>
                  <a:lnTo>
                    <a:pt x="2903347" y="48221"/>
                  </a:lnTo>
                  <a:lnTo>
                    <a:pt x="2910941" y="48628"/>
                  </a:lnTo>
                  <a:lnTo>
                    <a:pt x="2917825" y="46177"/>
                  </a:lnTo>
                  <a:lnTo>
                    <a:pt x="2923286" y="41325"/>
                  </a:lnTo>
                  <a:lnTo>
                    <a:pt x="2926575" y="34505"/>
                  </a:lnTo>
                  <a:lnTo>
                    <a:pt x="2926969" y="26962"/>
                  </a:lnTo>
                  <a:close/>
                </a:path>
                <a:path w="3108959" h="2512695">
                  <a:moveTo>
                    <a:pt x="2942145" y="2471750"/>
                  </a:moveTo>
                  <a:lnTo>
                    <a:pt x="2940266" y="2464422"/>
                  </a:lnTo>
                  <a:lnTo>
                    <a:pt x="2935694" y="2458402"/>
                  </a:lnTo>
                  <a:lnTo>
                    <a:pt x="2929382" y="2454719"/>
                  </a:lnTo>
                  <a:lnTo>
                    <a:pt x="2922143" y="2453690"/>
                  </a:lnTo>
                  <a:lnTo>
                    <a:pt x="2914815" y="2455570"/>
                  </a:lnTo>
                  <a:lnTo>
                    <a:pt x="2908757" y="2460155"/>
                  </a:lnTo>
                  <a:lnTo>
                    <a:pt x="2905087" y="2466467"/>
                  </a:lnTo>
                  <a:lnTo>
                    <a:pt x="2904045" y="2473693"/>
                  </a:lnTo>
                  <a:lnTo>
                    <a:pt x="2905925" y="2481021"/>
                  </a:lnTo>
                  <a:lnTo>
                    <a:pt x="2910509" y="2487053"/>
                  </a:lnTo>
                  <a:lnTo>
                    <a:pt x="2916821" y="2490724"/>
                  </a:lnTo>
                  <a:lnTo>
                    <a:pt x="2924048" y="2491765"/>
                  </a:lnTo>
                  <a:lnTo>
                    <a:pt x="2931414" y="2489860"/>
                  </a:lnTo>
                  <a:lnTo>
                    <a:pt x="2937433" y="2485288"/>
                  </a:lnTo>
                  <a:lnTo>
                    <a:pt x="2941104" y="2478976"/>
                  </a:lnTo>
                  <a:lnTo>
                    <a:pt x="2942145" y="2471750"/>
                  </a:lnTo>
                  <a:close/>
                </a:path>
                <a:path w="3108959" h="2512695">
                  <a:moveTo>
                    <a:pt x="2954718" y="1028166"/>
                  </a:moveTo>
                  <a:lnTo>
                    <a:pt x="2952839" y="1020838"/>
                  </a:lnTo>
                  <a:lnTo>
                    <a:pt x="2948254" y="1014818"/>
                  </a:lnTo>
                  <a:lnTo>
                    <a:pt x="2941942" y="1011148"/>
                  </a:lnTo>
                  <a:lnTo>
                    <a:pt x="2934716" y="1010107"/>
                  </a:lnTo>
                  <a:lnTo>
                    <a:pt x="2927388" y="1011986"/>
                  </a:lnTo>
                  <a:lnTo>
                    <a:pt x="2921330" y="1016584"/>
                  </a:lnTo>
                  <a:lnTo>
                    <a:pt x="2917660" y="1022896"/>
                  </a:lnTo>
                  <a:lnTo>
                    <a:pt x="2916618" y="1030122"/>
                  </a:lnTo>
                  <a:lnTo>
                    <a:pt x="2918498" y="1037450"/>
                  </a:lnTo>
                  <a:lnTo>
                    <a:pt x="2923070" y="1043470"/>
                  </a:lnTo>
                  <a:lnTo>
                    <a:pt x="2929382" y="1047140"/>
                  </a:lnTo>
                  <a:lnTo>
                    <a:pt x="2936608" y="1048181"/>
                  </a:lnTo>
                  <a:lnTo>
                    <a:pt x="2943974" y="1046289"/>
                  </a:lnTo>
                  <a:lnTo>
                    <a:pt x="2949994" y="1041717"/>
                  </a:lnTo>
                  <a:lnTo>
                    <a:pt x="2953677" y="1035405"/>
                  </a:lnTo>
                  <a:lnTo>
                    <a:pt x="2954718" y="1028166"/>
                  </a:lnTo>
                  <a:close/>
                </a:path>
                <a:path w="3108959" h="2512695">
                  <a:moveTo>
                    <a:pt x="2983115" y="1508518"/>
                  </a:moveTo>
                  <a:lnTo>
                    <a:pt x="2982772" y="1501216"/>
                  </a:lnTo>
                  <a:lnTo>
                    <a:pt x="2979724" y="1494586"/>
                  </a:lnTo>
                  <a:lnTo>
                    <a:pt x="2974136" y="1489430"/>
                  </a:lnTo>
                  <a:lnTo>
                    <a:pt x="2967024" y="1486852"/>
                  </a:lnTo>
                  <a:lnTo>
                    <a:pt x="2959735" y="1487195"/>
                  </a:lnTo>
                  <a:lnTo>
                    <a:pt x="2953093" y="1490243"/>
                  </a:lnTo>
                  <a:lnTo>
                    <a:pt x="2947962" y="1495793"/>
                  </a:lnTo>
                  <a:lnTo>
                    <a:pt x="2945384" y="1502918"/>
                  </a:lnTo>
                  <a:lnTo>
                    <a:pt x="2945727" y="1510207"/>
                  </a:lnTo>
                  <a:lnTo>
                    <a:pt x="2948775" y="1516837"/>
                  </a:lnTo>
                  <a:lnTo>
                    <a:pt x="2954324" y="1521980"/>
                  </a:lnTo>
                  <a:lnTo>
                    <a:pt x="2961475" y="1524571"/>
                  </a:lnTo>
                  <a:lnTo>
                    <a:pt x="2968764" y="1524228"/>
                  </a:lnTo>
                  <a:lnTo>
                    <a:pt x="2975406" y="1521180"/>
                  </a:lnTo>
                  <a:lnTo>
                    <a:pt x="2980537" y="1515630"/>
                  </a:lnTo>
                  <a:lnTo>
                    <a:pt x="2983115" y="1508518"/>
                  </a:lnTo>
                  <a:close/>
                </a:path>
                <a:path w="3108959" h="2512695">
                  <a:moveTo>
                    <a:pt x="2995688" y="64935"/>
                  </a:moveTo>
                  <a:lnTo>
                    <a:pt x="2995345" y="57645"/>
                  </a:lnTo>
                  <a:lnTo>
                    <a:pt x="2992297" y="51003"/>
                  </a:lnTo>
                  <a:lnTo>
                    <a:pt x="2986709" y="45847"/>
                  </a:lnTo>
                  <a:lnTo>
                    <a:pt x="2979597" y="43281"/>
                  </a:lnTo>
                  <a:lnTo>
                    <a:pt x="2972295" y="43611"/>
                  </a:lnTo>
                  <a:lnTo>
                    <a:pt x="2965666" y="46659"/>
                  </a:lnTo>
                  <a:lnTo>
                    <a:pt x="2960535" y="52222"/>
                  </a:lnTo>
                  <a:lnTo>
                    <a:pt x="2957957" y="59334"/>
                  </a:lnTo>
                  <a:lnTo>
                    <a:pt x="2958287" y="66624"/>
                  </a:lnTo>
                  <a:lnTo>
                    <a:pt x="2961335" y="73266"/>
                  </a:lnTo>
                  <a:lnTo>
                    <a:pt x="2966897" y="78397"/>
                  </a:lnTo>
                  <a:lnTo>
                    <a:pt x="2974048" y="80987"/>
                  </a:lnTo>
                  <a:lnTo>
                    <a:pt x="2981337" y="80657"/>
                  </a:lnTo>
                  <a:lnTo>
                    <a:pt x="2987967" y="77609"/>
                  </a:lnTo>
                  <a:lnTo>
                    <a:pt x="2993110" y="72047"/>
                  </a:lnTo>
                  <a:lnTo>
                    <a:pt x="2995688" y="64935"/>
                  </a:lnTo>
                  <a:close/>
                </a:path>
                <a:path w="3108959" h="2512695">
                  <a:moveTo>
                    <a:pt x="3006547" y="2433409"/>
                  </a:moveTo>
                  <a:lnTo>
                    <a:pt x="3005505" y="2426182"/>
                  </a:lnTo>
                  <a:lnTo>
                    <a:pt x="3001632" y="2419680"/>
                  </a:lnTo>
                  <a:lnTo>
                    <a:pt x="2995536" y="2415197"/>
                  </a:lnTo>
                  <a:lnTo>
                    <a:pt x="2988449" y="2413457"/>
                  </a:lnTo>
                  <a:lnTo>
                    <a:pt x="2981223" y="2414498"/>
                  </a:lnTo>
                  <a:lnTo>
                    <a:pt x="2974721" y="2418372"/>
                  </a:lnTo>
                  <a:lnTo>
                    <a:pt x="2970212" y="2424493"/>
                  </a:lnTo>
                  <a:lnTo>
                    <a:pt x="2968472" y="2431580"/>
                  </a:lnTo>
                  <a:lnTo>
                    <a:pt x="2969514" y="2438806"/>
                  </a:lnTo>
                  <a:lnTo>
                    <a:pt x="2973387" y="2445308"/>
                  </a:lnTo>
                  <a:lnTo>
                    <a:pt x="2979470" y="2449792"/>
                  </a:lnTo>
                  <a:lnTo>
                    <a:pt x="2986570" y="2451531"/>
                  </a:lnTo>
                  <a:lnTo>
                    <a:pt x="2993796" y="2450490"/>
                  </a:lnTo>
                  <a:lnTo>
                    <a:pt x="3000324" y="2446591"/>
                  </a:lnTo>
                  <a:lnTo>
                    <a:pt x="3004807" y="2440495"/>
                  </a:lnTo>
                  <a:lnTo>
                    <a:pt x="3006547" y="2433409"/>
                  </a:lnTo>
                  <a:close/>
                </a:path>
                <a:path w="3108959" h="2512695">
                  <a:moveTo>
                    <a:pt x="3019120" y="989825"/>
                  </a:moveTo>
                  <a:lnTo>
                    <a:pt x="3018078" y="982599"/>
                  </a:lnTo>
                  <a:lnTo>
                    <a:pt x="3014205" y="976096"/>
                  </a:lnTo>
                  <a:lnTo>
                    <a:pt x="3008109" y="971613"/>
                  </a:lnTo>
                  <a:lnTo>
                    <a:pt x="3001022" y="969873"/>
                  </a:lnTo>
                  <a:lnTo>
                    <a:pt x="2993796" y="970915"/>
                  </a:lnTo>
                  <a:lnTo>
                    <a:pt x="2987294" y="974788"/>
                  </a:lnTo>
                  <a:lnTo>
                    <a:pt x="2982772" y="980909"/>
                  </a:lnTo>
                  <a:lnTo>
                    <a:pt x="2981033" y="987996"/>
                  </a:lnTo>
                  <a:lnTo>
                    <a:pt x="2982074" y="995222"/>
                  </a:lnTo>
                  <a:lnTo>
                    <a:pt x="2985947" y="1001725"/>
                  </a:lnTo>
                  <a:lnTo>
                    <a:pt x="2992043" y="1006208"/>
                  </a:lnTo>
                  <a:lnTo>
                    <a:pt x="2999130" y="1007960"/>
                  </a:lnTo>
                  <a:lnTo>
                    <a:pt x="3006369" y="1006906"/>
                  </a:lnTo>
                  <a:lnTo>
                    <a:pt x="3012884" y="1003007"/>
                  </a:lnTo>
                  <a:lnTo>
                    <a:pt x="3017380" y="996924"/>
                  </a:lnTo>
                  <a:lnTo>
                    <a:pt x="3019120" y="989825"/>
                  </a:lnTo>
                  <a:close/>
                </a:path>
                <a:path w="3108959" h="2512695">
                  <a:moveTo>
                    <a:pt x="3039097" y="1559826"/>
                  </a:moveTo>
                  <a:lnTo>
                    <a:pt x="3038741" y="1552524"/>
                  </a:lnTo>
                  <a:lnTo>
                    <a:pt x="3035490" y="1545653"/>
                  </a:lnTo>
                  <a:lnTo>
                    <a:pt x="3029864" y="1540611"/>
                  </a:lnTo>
                  <a:lnTo>
                    <a:pt x="3022968" y="1538185"/>
                  </a:lnTo>
                  <a:lnTo>
                    <a:pt x="3015678" y="1538541"/>
                  </a:lnTo>
                  <a:lnTo>
                    <a:pt x="3008833" y="1541767"/>
                  </a:lnTo>
                  <a:lnTo>
                    <a:pt x="3003778" y="1547406"/>
                  </a:lnTo>
                  <a:lnTo>
                    <a:pt x="3001365" y="1554289"/>
                  </a:lnTo>
                  <a:lnTo>
                    <a:pt x="3001708" y="1561592"/>
                  </a:lnTo>
                  <a:lnTo>
                    <a:pt x="3004947" y="1568424"/>
                  </a:lnTo>
                  <a:lnTo>
                    <a:pt x="3010598" y="1573504"/>
                  </a:lnTo>
                  <a:lnTo>
                    <a:pt x="3017494" y="1575917"/>
                  </a:lnTo>
                  <a:lnTo>
                    <a:pt x="3024784" y="1575574"/>
                  </a:lnTo>
                  <a:lnTo>
                    <a:pt x="3031629" y="1572348"/>
                  </a:lnTo>
                  <a:lnTo>
                    <a:pt x="3036684" y="1566710"/>
                  </a:lnTo>
                  <a:lnTo>
                    <a:pt x="3039097" y="1559826"/>
                  </a:lnTo>
                  <a:close/>
                </a:path>
                <a:path w="3108959" h="2512695">
                  <a:moveTo>
                    <a:pt x="3051657" y="116243"/>
                  </a:moveTo>
                  <a:lnTo>
                    <a:pt x="3051314" y="108953"/>
                  </a:lnTo>
                  <a:lnTo>
                    <a:pt x="3048063" y="102082"/>
                  </a:lnTo>
                  <a:lnTo>
                    <a:pt x="3042424" y="97028"/>
                  </a:lnTo>
                  <a:lnTo>
                    <a:pt x="3035541" y="94615"/>
                  </a:lnTo>
                  <a:lnTo>
                    <a:pt x="3028238" y="94957"/>
                  </a:lnTo>
                  <a:lnTo>
                    <a:pt x="3021406" y="98196"/>
                  </a:lnTo>
                  <a:lnTo>
                    <a:pt x="3016351" y="103822"/>
                  </a:lnTo>
                  <a:lnTo>
                    <a:pt x="3013938" y="110718"/>
                  </a:lnTo>
                  <a:lnTo>
                    <a:pt x="3014281" y="118008"/>
                  </a:lnTo>
                  <a:lnTo>
                    <a:pt x="3017520" y="124853"/>
                  </a:lnTo>
                  <a:lnTo>
                    <a:pt x="3023171" y="129933"/>
                  </a:lnTo>
                  <a:lnTo>
                    <a:pt x="3030067" y="132346"/>
                  </a:lnTo>
                  <a:lnTo>
                    <a:pt x="3037357" y="132003"/>
                  </a:lnTo>
                  <a:lnTo>
                    <a:pt x="3044202" y="128765"/>
                  </a:lnTo>
                  <a:lnTo>
                    <a:pt x="3049244" y="123139"/>
                  </a:lnTo>
                  <a:lnTo>
                    <a:pt x="3051657" y="116243"/>
                  </a:lnTo>
                  <a:close/>
                </a:path>
                <a:path w="3108959" h="2512695">
                  <a:moveTo>
                    <a:pt x="3056077" y="2377846"/>
                  </a:moveTo>
                  <a:lnTo>
                    <a:pt x="3055721" y="2370556"/>
                  </a:lnTo>
                  <a:lnTo>
                    <a:pt x="3052661" y="2363914"/>
                  </a:lnTo>
                  <a:lnTo>
                    <a:pt x="3047098" y="2358796"/>
                  </a:lnTo>
                  <a:lnTo>
                    <a:pt x="3039986" y="2356231"/>
                  </a:lnTo>
                  <a:lnTo>
                    <a:pt x="3032683" y="2356574"/>
                  </a:lnTo>
                  <a:lnTo>
                    <a:pt x="3026054" y="2359634"/>
                  </a:lnTo>
                  <a:lnTo>
                    <a:pt x="3020936" y="2365210"/>
                  </a:lnTo>
                  <a:lnTo>
                    <a:pt x="3018345" y="2372347"/>
                  </a:lnTo>
                  <a:lnTo>
                    <a:pt x="3018701" y="2379649"/>
                  </a:lnTo>
                  <a:lnTo>
                    <a:pt x="3021761" y="2386279"/>
                  </a:lnTo>
                  <a:lnTo>
                    <a:pt x="3027324" y="2391397"/>
                  </a:lnTo>
                  <a:lnTo>
                    <a:pt x="3034436" y="2393975"/>
                  </a:lnTo>
                  <a:lnTo>
                    <a:pt x="3041726" y="2393619"/>
                  </a:lnTo>
                  <a:lnTo>
                    <a:pt x="3048355" y="2390559"/>
                  </a:lnTo>
                  <a:lnTo>
                    <a:pt x="3053511" y="2384958"/>
                  </a:lnTo>
                  <a:lnTo>
                    <a:pt x="3056077" y="2377846"/>
                  </a:lnTo>
                  <a:close/>
                </a:path>
                <a:path w="3108959" h="2512695">
                  <a:moveTo>
                    <a:pt x="3068637" y="934262"/>
                  </a:moveTo>
                  <a:lnTo>
                    <a:pt x="3068294" y="926973"/>
                  </a:lnTo>
                  <a:lnTo>
                    <a:pt x="3065234" y="920343"/>
                  </a:lnTo>
                  <a:lnTo>
                    <a:pt x="3059671" y="915212"/>
                  </a:lnTo>
                  <a:lnTo>
                    <a:pt x="3052546" y="912647"/>
                  </a:lnTo>
                  <a:lnTo>
                    <a:pt x="3045256" y="913003"/>
                  </a:lnTo>
                  <a:lnTo>
                    <a:pt x="3038627" y="916063"/>
                  </a:lnTo>
                  <a:lnTo>
                    <a:pt x="3033496" y="921626"/>
                  </a:lnTo>
                  <a:lnTo>
                    <a:pt x="3030918" y="928776"/>
                  </a:lnTo>
                  <a:lnTo>
                    <a:pt x="3031261" y="936066"/>
                  </a:lnTo>
                  <a:lnTo>
                    <a:pt x="3034322" y="942695"/>
                  </a:lnTo>
                  <a:lnTo>
                    <a:pt x="3039884" y="947826"/>
                  </a:lnTo>
                  <a:lnTo>
                    <a:pt x="3047009" y="950391"/>
                  </a:lnTo>
                  <a:lnTo>
                    <a:pt x="3054299" y="950036"/>
                  </a:lnTo>
                  <a:lnTo>
                    <a:pt x="3060928" y="946975"/>
                  </a:lnTo>
                  <a:lnTo>
                    <a:pt x="3066072" y="941387"/>
                  </a:lnTo>
                  <a:lnTo>
                    <a:pt x="3068637" y="934262"/>
                  </a:lnTo>
                  <a:close/>
                </a:path>
                <a:path w="3108959" h="2512695">
                  <a:moveTo>
                    <a:pt x="3077603" y="1623593"/>
                  </a:moveTo>
                  <a:lnTo>
                    <a:pt x="3076460" y="1616075"/>
                  </a:lnTo>
                  <a:lnTo>
                    <a:pt x="3072523" y="1609623"/>
                  </a:lnTo>
                  <a:lnTo>
                    <a:pt x="3066618" y="1605330"/>
                  </a:lnTo>
                  <a:lnTo>
                    <a:pt x="3059531" y="1603552"/>
                  </a:lnTo>
                  <a:lnTo>
                    <a:pt x="3052051" y="1604683"/>
                  </a:lnTo>
                  <a:lnTo>
                    <a:pt x="3045599" y="1608620"/>
                  </a:lnTo>
                  <a:lnTo>
                    <a:pt x="3041294" y="1614525"/>
                  </a:lnTo>
                  <a:lnTo>
                    <a:pt x="3039529" y="1621612"/>
                  </a:lnTo>
                  <a:lnTo>
                    <a:pt x="3040659" y="1629092"/>
                  </a:lnTo>
                  <a:lnTo>
                    <a:pt x="3044609" y="1635582"/>
                  </a:lnTo>
                  <a:lnTo>
                    <a:pt x="3050514" y="1639887"/>
                  </a:lnTo>
                  <a:lnTo>
                    <a:pt x="3057601" y="1641652"/>
                  </a:lnTo>
                  <a:lnTo>
                    <a:pt x="3065081" y="1640522"/>
                  </a:lnTo>
                  <a:lnTo>
                    <a:pt x="3071533" y="1636585"/>
                  </a:lnTo>
                  <a:lnTo>
                    <a:pt x="3075838" y="1630680"/>
                  </a:lnTo>
                  <a:lnTo>
                    <a:pt x="3077603" y="1623593"/>
                  </a:lnTo>
                  <a:close/>
                </a:path>
                <a:path w="3108959" h="2512695">
                  <a:moveTo>
                    <a:pt x="3086595" y="2302789"/>
                  </a:moveTo>
                  <a:lnTo>
                    <a:pt x="3084144" y="2295906"/>
                  </a:lnTo>
                  <a:lnTo>
                    <a:pt x="3079305" y="2290445"/>
                  </a:lnTo>
                  <a:lnTo>
                    <a:pt x="3072498" y="2287143"/>
                  </a:lnTo>
                  <a:lnTo>
                    <a:pt x="3064941" y="2286749"/>
                  </a:lnTo>
                  <a:lnTo>
                    <a:pt x="3058058" y="2289187"/>
                  </a:lnTo>
                  <a:lnTo>
                    <a:pt x="3052597" y="2294039"/>
                  </a:lnTo>
                  <a:lnTo>
                    <a:pt x="3049295" y="2300846"/>
                  </a:lnTo>
                  <a:lnTo>
                    <a:pt x="3048889" y="2308428"/>
                  </a:lnTo>
                  <a:lnTo>
                    <a:pt x="3051327" y="2315311"/>
                  </a:lnTo>
                  <a:lnTo>
                    <a:pt x="3056178" y="2320772"/>
                  </a:lnTo>
                  <a:lnTo>
                    <a:pt x="3062986" y="2324074"/>
                  </a:lnTo>
                  <a:lnTo>
                    <a:pt x="3070529" y="2324481"/>
                  </a:lnTo>
                  <a:lnTo>
                    <a:pt x="3077413" y="2322030"/>
                  </a:lnTo>
                  <a:lnTo>
                    <a:pt x="3082887" y="2317191"/>
                  </a:lnTo>
                  <a:lnTo>
                    <a:pt x="3086189" y="2310346"/>
                  </a:lnTo>
                  <a:lnTo>
                    <a:pt x="3086595" y="2302789"/>
                  </a:lnTo>
                  <a:close/>
                </a:path>
                <a:path w="3108959" h="2512695">
                  <a:moveTo>
                    <a:pt x="3090164" y="180022"/>
                  </a:moveTo>
                  <a:lnTo>
                    <a:pt x="3089033" y="172504"/>
                  </a:lnTo>
                  <a:lnTo>
                    <a:pt x="3085096" y="166039"/>
                  </a:lnTo>
                  <a:lnTo>
                    <a:pt x="3079191" y="161747"/>
                  </a:lnTo>
                  <a:lnTo>
                    <a:pt x="3072104" y="159981"/>
                  </a:lnTo>
                  <a:lnTo>
                    <a:pt x="3064624" y="161099"/>
                  </a:lnTo>
                  <a:lnTo>
                    <a:pt x="3058160" y="165036"/>
                  </a:lnTo>
                  <a:lnTo>
                    <a:pt x="3053867" y="170942"/>
                  </a:lnTo>
                  <a:lnTo>
                    <a:pt x="3052102" y="178028"/>
                  </a:lnTo>
                  <a:lnTo>
                    <a:pt x="3053219" y="185508"/>
                  </a:lnTo>
                  <a:lnTo>
                    <a:pt x="3057169" y="192011"/>
                  </a:lnTo>
                  <a:lnTo>
                    <a:pt x="3063075" y="196303"/>
                  </a:lnTo>
                  <a:lnTo>
                    <a:pt x="3070161" y="198069"/>
                  </a:lnTo>
                  <a:lnTo>
                    <a:pt x="3077641" y="196951"/>
                  </a:lnTo>
                  <a:lnTo>
                    <a:pt x="3084106" y="193014"/>
                  </a:lnTo>
                  <a:lnTo>
                    <a:pt x="3088398" y="187109"/>
                  </a:lnTo>
                  <a:lnTo>
                    <a:pt x="3090164" y="180022"/>
                  </a:lnTo>
                  <a:close/>
                </a:path>
                <a:path w="3108959" h="2512695">
                  <a:moveTo>
                    <a:pt x="3094786" y="1695526"/>
                  </a:moveTo>
                  <a:lnTo>
                    <a:pt x="3092894" y="1688198"/>
                  </a:lnTo>
                  <a:lnTo>
                    <a:pt x="3088500" y="1682369"/>
                  </a:lnTo>
                  <a:lnTo>
                    <a:pt x="3082239" y="1678609"/>
                  </a:lnTo>
                  <a:lnTo>
                    <a:pt x="3074759" y="1677504"/>
                  </a:lnTo>
                  <a:lnTo>
                    <a:pt x="3067431" y="1679384"/>
                  </a:lnTo>
                  <a:lnTo>
                    <a:pt x="3061601" y="1683791"/>
                  </a:lnTo>
                  <a:lnTo>
                    <a:pt x="3057842" y="1690052"/>
                  </a:lnTo>
                  <a:lnTo>
                    <a:pt x="3056737" y="1697532"/>
                  </a:lnTo>
                  <a:lnTo>
                    <a:pt x="3058617" y="1704898"/>
                  </a:lnTo>
                  <a:lnTo>
                    <a:pt x="3063011" y="1710728"/>
                  </a:lnTo>
                  <a:lnTo>
                    <a:pt x="3069272" y="1714487"/>
                  </a:lnTo>
                  <a:lnTo>
                    <a:pt x="3076752" y="1715592"/>
                  </a:lnTo>
                  <a:lnTo>
                    <a:pt x="3084080" y="1713712"/>
                  </a:lnTo>
                  <a:lnTo>
                    <a:pt x="3089922" y="1709305"/>
                  </a:lnTo>
                  <a:lnTo>
                    <a:pt x="3093682" y="1703057"/>
                  </a:lnTo>
                  <a:lnTo>
                    <a:pt x="3094786" y="1695526"/>
                  </a:lnTo>
                  <a:close/>
                </a:path>
                <a:path w="3108959" h="2512695">
                  <a:moveTo>
                    <a:pt x="3095828" y="2230170"/>
                  </a:moveTo>
                  <a:lnTo>
                    <a:pt x="3094329" y="2222754"/>
                  </a:lnTo>
                  <a:lnTo>
                    <a:pt x="3090240" y="2216696"/>
                  </a:lnTo>
                  <a:lnTo>
                    <a:pt x="3084195" y="2212619"/>
                  </a:lnTo>
                  <a:lnTo>
                    <a:pt x="3076778" y="2211120"/>
                  </a:lnTo>
                  <a:lnTo>
                    <a:pt x="3069361" y="2212619"/>
                  </a:lnTo>
                  <a:lnTo>
                    <a:pt x="3063303" y="2216696"/>
                  </a:lnTo>
                  <a:lnTo>
                    <a:pt x="3059226" y="2222754"/>
                  </a:lnTo>
                  <a:lnTo>
                    <a:pt x="3057728" y="2230209"/>
                  </a:lnTo>
                  <a:lnTo>
                    <a:pt x="3059226" y="2237625"/>
                  </a:lnTo>
                  <a:lnTo>
                    <a:pt x="3063303" y="2243683"/>
                  </a:lnTo>
                  <a:lnTo>
                    <a:pt x="3069361" y="2247760"/>
                  </a:lnTo>
                  <a:lnTo>
                    <a:pt x="3076778" y="2249259"/>
                  </a:lnTo>
                  <a:lnTo>
                    <a:pt x="3084195" y="2247760"/>
                  </a:lnTo>
                  <a:lnTo>
                    <a:pt x="3090240" y="2243683"/>
                  </a:lnTo>
                  <a:lnTo>
                    <a:pt x="3094329" y="2237625"/>
                  </a:lnTo>
                  <a:lnTo>
                    <a:pt x="3095828" y="2230170"/>
                  </a:lnTo>
                  <a:close/>
                </a:path>
                <a:path w="3108959" h="2512695">
                  <a:moveTo>
                    <a:pt x="3095828" y="2153932"/>
                  </a:moveTo>
                  <a:lnTo>
                    <a:pt x="3094329" y="2146516"/>
                  </a:lnTo>
                  <a:lnTo>
                    <a:pt x="3090240" y="2140458"/>
                  </a:lnTo>
                  <a:lnTo>
                    <a:pt x="3084195" y="2136381"/>
                  </a:lnTo>
                  <a:lnTo>
                    <a:pt x="3076778" y="2134882"/>
                  </a:lnTo>
                  <a:lnTo>
                    <a:pt x="3069361" y="2136381"/>
                  </a:lnTo>
                  <a:lnTo>
                    <a:pt x="3063303" y="2140458"/>
                  </a:lnTo>
                  <a:lnTo>
                    <a:pt x="3059226" y="2146516"/>
                  </a:lnTo>
                  <a:lnTo>
                    <a:pt x="3057728" y="2153970"/>
                  </a:lnTo>
                  <a:lnTo>
                    <a:pt x="3059226" y="2161387"/>
                  </a:lnTo>
                  <a:lnTo>
                    <a:pt x="3063303" y="2167445"/>
                  </a:lnTo>
                  <a:lnTo>
                    <a:pt x="3069361" y="2171522"/>
                  </a:lnTo>
                  <a:lnTo>
                    <a:pt x="3076778" y="2173020"/>
                  </a:lnTo>
                  <a:lnTo>
                    <a:pt x="3084195" y="2171522"/>
                  </a:lnTo>
                  <a:lnTo>
                    <a:pt x="3090240" y="2167445"/>
                  </a:lnTo>
                  <a:lnTo>
                    <a:pt x="3094329" y="2161387"/>
                  </a:lnTo>
                  <a:lnTo>
                    <a:pt x="3095828" y="2153932"/>
                  </a:lnTo>
                  <a:close/>
                </a:path>
                <a:path w="3108959" h="2512695">
                  <a:moveTo>
                    <a:pt x="3095828" y="2077694"/>
                  </a:moveTo>
                  <a:lnTo>
                    <a:pt x="3094329" y="2070277"/>
                  </a:lnTo>
                  <a:lnTo>
                    <a:pt x="3090240" y="2064219"/>
                  </a:lnTo>
                  <a:lnTo>
                    <a:pt x="3084195" y="2060143"/>
                  </a:lnTo>
                  <a:lnTo>
                    <a:pt x="3076778" y="2058644"/>
                  </a:lnTo>
                  <a:lnTo>
                    <a:pt x="3069361" y="2060143"/>
                  </a:lnTo>
                  <a:lnTo>
                    <a:pt x="3063303" y="2064219"/>
                  </a:lnTo>
                  <a:lnTo>
                    <a:pt x="3059226" y="2070277"/>
                  </a:lnTo>
                  <a:lnTo>
                    <a:pt x="3057728" y="2077732"/>
                  </a:lnTo>
                  <a:lnTo>
                    <a:pt x="3059226" y="2085149"/>
                  </a:lnTo>
                  <a:lnTo>
                    <a:pt x="3063303" y="2091207"/>
                  </a:lnTo>
                  <a:lnTo>
                    <a:pt x="3069361" y="2095284"/>
                  </a:lnTo>
                  <a:lnTo>
                    <a:pt x="3076778" y="2096782"/>
                  </a:lnTo>
                  <a:lnTo>
                    <a:pt x="3084195" y="2095284"/>
                  </a:lnTo>
                  <a:lnTo>
                    <a:pt x="3090240" y="2091207"/>
                  </a:lnTo>
                  <a:lnTo>
                    <a:pt x="3094329" y="2085149"/>
                  </a:lnTo>
                  <a:lnTo>
                    <a:pt x="3095828" y="2077694"/>
                  </a:lnTo>
                  <a:close/>
                </a:path>
                <a:path w="3108959" h="2512695">
                  <a:moveTo>
                    <a:pt x="3095828" y="2001456"/>
                  </a:moveTo>
                  <a:lnTo>
                    <a:pt x="3094329" y="1994039"/>
                  </a:lnTo>
                  <a:lnTo>
                    <a:pt x="3090240" y="1987981"/>
                  </a:lnTo>
                  <a:lnTo>
                    <a:pt x="3084195" y="1983905"/>
                  </a:lnTo>
                  <a:lnTo>
                    <a:pt x="3076778" y="1982406"/>
                  </a:lnTo>
                  <a:lnTo>
                    <a:pt x="3069361" y="1983905"/>
                  </a:lnTo>
                  <a:lnTo>
                    <a:pt x="3063303" y="1987981"/>
                  </a:lnTo>
                  <a:lnTo>
                    <a:pt x="3059226" y="1994039"/>
                  </a:lnTo>
                  <a:lnTo>
                    <a:pt x="3057728" y="2001494"/>
                  </a:lnTo>
                  <a:lnTo>
                    <a:pt x="3059226" y="2008911"/>
                  </a:lnTo>
                  <a:lnTo>
                    <a:pt x="3063303" y="2014969"/>
                  </a:lnTo>
                  <a:lnTo>
                    <a:pt x="3069361" y="2019046"/>
                  </a:lnTo>
                  <a:lnTo>
                    <a:pt x="3076778" y="2020544"/>
                  </a:lnTo>
                  <a:lnTo>
                    <a:pt x="3084195" y="2019046"/>
                  </a:lnTo>
                  <a:lnTo>
                    <a:pt x="3090240" y="2014969"/>
                  </a:lnTo>
                  <a:lnTo>
                    <a:pt x="3094329" y="2008911"/>
                  </a:lnTo>
                  <a:lnTo>
                    <a:pt x="3095828" y="2001456"/>
                  </a:lnTo>
                  <a:close/>
                </a:path>
                <a:path w="3108959" h="2512695">
                  <a:moveTo>
                    <a:pt x="3095828" y="1925218"/>
                  </a:moveTo>
                  <a:lnTo>
                    <a:pt x="3094329" y="1917801"/>
                  </a:lnTo>
                  <a:lnTo>
                    <a:pt x="3090240" y="1911743"/>
                  </a:lnTo>
                  <a:lnTo>
                    <a:pt x="3084195" y="1907667"/>
                  </a:lnTo>
                  <a:lnTo>
                    <a:pt x="3076778" y="1906168"/>
                  </a:lnTo>
                  <a:lnTo>
                    <a:pt x="3069361" y="1907667"/>
                  </a:lnTo>
                  <a:lnTo>
                    <a:pt x="3063303" y="1911743"/>
                  </a:lnTo>
                  <a:lnTo>
                    <a:pt x="3059226" y="1917801"/>
                  </a:lnTo>
                  <a:lnTo>
                    <a:pt x="3057728" y="1925256"/>
                  </a:lnTo>
                  <a:lnTo>
                    <a:pt x="3059226" y="1932673"/>
                  </a:lnTo>
                  <a:lnTo>
                    <a:pt x="3063303" y="1938731"/>
                  </a:lnTo>
                  <a:lnTo>
                    <a:pt x="3069361" y="1942807"/>
                  </a:lnTo>
                  <a:lnTo>
                    <a:pt x="3076778" y="1944306"/>
                  </a:lnTo>
                  <a:lnTo>
                    <a:pt x="3084195" y="1942807"/>
                  </a:lnTo>
                  <a:lnTo>
                    <a:pt x="3090240" y="1938731"/>
                  </a:lnTo>
                  <a:lnTo>
                    <a:pt x="3094329" y="1932673"/>
                  </a:lnTo>
                  <a:lnTo>
                    <a:pt x="3095828" y="1925218"/>
                  </a:lnTo>
                  <a:close/>
                </a:path>
                <a:path w="3108959" h="2512695">
                  <a:moveTo>
                    <a:pt x="3095828" y="1848980"/>
                  </a:moveTo>
                  <a:lnTo>
                    <a:pt x="3094329" y="1841563"/>
                  </a:lnTo>
                  <a:lnTo>
                    <a:pt x="3090240" y="1835505"/>
                  </a:lnTo>
                  <a:lnTo>
                    <a:pt x="3084195" y="1831428"/>
                  </a:lnTo>
                  <a:lnTo>
                    <a:pt x="3076778" y="1829930"/>
                  </a:lnTo>
                  <a:lnTo>
                    <a:pt x="3069361" y="1831428"/>
                  </a:lnTo>
                  <a:lnTo>
                    <a:pt x="3063303" y="1835505"/>
                  </a:lnTo>
                  <a:lnTo>
                    <a:pt x="3059226" y="1841563"/>
                  </a:lnTo>
                  <a:lnTo>
                    <a:pt x="3057728" y="1849018"/>
                  </a:lnTo>
                  <a:lnTo>
                    <a:pt x="3059226" y="1856435"/>
                  </a:lnTo>
                  <a:lnTo>
                    <a:pt x="3063303" y="1862493"/>
                  </a:lnTo>
                  <a:lnTo>
                    <a:pt x="3069361" y="1866569"/>
                  </a:lnTo>
                  <a:lnTo>
                    <a:pt x="3076778" y="1868068"/>
                  </a:lnTo>
                  <a:lnTo>
                    <a:pt x="3084195" y="1866569"/>
                  </a:lnTo>
                  <a:lnTo>
                    <a:pt x="3090240" y="1862493"/>
                  </a:lnTo>
                  <a:lnTo>
                    <a:pt x="3094329" y="1856435"/>
                  </a:lnTo>
                  <a:lnTo>
                    <a:pt x="3095828" y="1848980"/>
                  </a:lnTo>
                  <a:close/>
                </a:path>
                <a:path w="3108959" h="2512695">
                  <a:moveTo>
                    <a:pt x="3095828" y="1772742"/>
                  </a:moveTo>
                  <a:lnTo>
                    <a:pt x="3094329" y="1765325"/>
                  </a:lnTo>
                  <a:lnTo>
                    <a:pt x="3090240" y="1759267"/>
                  </a:lnTo>
                  <a:lnTo>
                    <a:pt x="3084195" y="1755190"/>
                  </a:lnTo>
                  <a:lnTo>
                    <a:pt x="3076778" y="1753692"/>
                  </a:lnTo>
                  <a:lnTo>
                    <a:pt x="3069361" y="1755190"/>
                  </a:lnTo>
                  <a:lnTo>
                    <a:pt x="3063303" y="1759267"/>
                  </a:lnTo>
                  <a:lnTo>
                    <a:pt x="3059226" y="1765325"/>
                  </a:lnTo>
                  <a:lnTo>
                    <a:pt x="3057728" y="1772780"/>
                  </a:lnTo>
                  <a:lnTo>
                    <a:pt x="3059226" y="1780197"/>
                  </a:lnTo>
                  <a:lnTo>
                    <a:pt x="3063303" y="1786255"/>
                  </a:lnTo>
                  <a:lnTo>
                    <a:pt x="3069361" y="1790331"/>
                  </a:lnTo>
                  <a:lnTo>
                    <a:pt x="3076778" y="1791830"/>
                  </a:lnTo>
                  <a:lnTo>
                    <a:pt x="3084195" y="1790331"/>
                  </a:lnTo>
                  <a:lnTo>
                    <a:pt x="3090240" y="1786255"/>
                  </a:lnTo>
                  <a:lnTo>
                    <a:pt x="3094329" y="1780197"/>
                  </a:lnTo>
                  <a:lnTo>
                    <a:pt x="3095828" y="1772742"/>
                  </a:lnTo>
                  <a:close/>
                </a:path>
                <a:path w="3108959" h="2512695">
                  <a:moveTo>
                    <a:pt x="3099155" y="859218"/>
                  </a:moveTo>
                  <a:lnTo>
                    <a:pt x="3096717" y="852335"/>
                  </a:lnTo>
                  <a:lnTo>
                    <a:pt x="3091865" y="846861"/>
                  </a:lnTo>
                  <a:lnTo>
                    <a:pt x="3085071" y="843572"/>
                  </a:lnTo>
                  <a:lnTo>
                    <a:pt x="3077514" y="843165"/>
                  </a:lnTo>
                  <a:lnTo>
                    <a:pt x="3070631" y="845604"/>
                  </a:lnTo>
                  <a:lnTo>
                    <a:pt x="3065170" y="850455"/>
                  </a:lnTo>
                  <a:lnTo>
                    <a:pt x="3061868" y="857262"/>
                  </a:lnTo>
                  <a:lnTo>
                    <a:pt x="3061449" y="864857"/>
                  </a:lnTo>
                  <a:lnTo>
                    <a:pt x="3063900" y="871740"/>
                  </a:lnTo>
                  <a:lnTo>
                    <a:pt x="3068739" y="877201"/>
                  </a:lnTo>
                  <a:lnTo>
                    <a:pt x="3075546" y="880503"/>
                  </a:lnTo>
                  <a:lnTo>
                    <a:pt x="3083102" y="880897"/>
                  </a:lnTo>
                  <a:lnTo>
                    <a:pt x="3089986" y="878459"/>
                  </a:lnTo>
                  <a:lnTo>
                    <a:pt x="3095447" y="873607"/>
                  </a:lnTo>
                  <a:lnTo>
                    <a:pt x="3098762" y="866762"/>
                  </a:lnTo>
                  <a:lnTo>
                    <a:pt x="3099155" y="859218"/>
                  </a:lnTo>
                  <a:close/>
                </a:path>
                <a:path w="3108959" h="2512695">
                  <a:moveTo>
                    <a:pt x="3107347" y="251955"/>
                  </a:moveTo>
                  <a:lnTo>
                    <a:pt x="3105467" y="244627"/>
                  </a:lnTo>
                  <a:lnTo>
                    <a:pt x="3101073" y="238785"/>
                  </a:lnTo>
                  <a:lnTo>
                    <a:pt x="3094812" y="235038"/>
                  </a:lnTo>
                  <a:lnTo>
                    <a:pt x="3087319" y="233921"/>
                  </a:lnTo>
                  <a:lnTo>
                    <a:pt x="3080004" y="235813"/>
                  </a:lnTo>
                  <a:lnTo>
                    <a:pt x="3074162" y="240207"/>
                  </a:lnTo>
                  <a:lnTo>
                    <a:pt x="3070402" y="246468"/>
                  </a:lnTo>
                  <a:lnTo>
                    <a:pt x="3069298" y="253949"/>
                  </a:lnTo>
                  <a:lnTo>
                    <a:pt x="3071190" y="261315"/>
                  </a:lnTo>
                  <a:lnTo>
                    <a:pt x="3075584" y="267144"/>
                  </a:lnTo>
                  <a:lnTo>
                    <a:pt x="3081845" y="270903"/>
                  </a:lnTo>
                  <a:lnTo>
                    <a:pt x="3089325" y="272008"/>
                  </a:lnTo>
                  <a:lnTo>
                    <a:pt x="3096653" y="270129"/>
                  </a:lnTo>
                  <a:lnTo>
                    <a:pt x="3102483" y="265734"/>
                  </a:lnTo>
                  <a:lnTo>
                    <a:pt x="3106242" y="259473"/>
                  </a:lnTo>
                  <a:lnTo>
                    <a:pt x="3107347" y="251955"/>
                  </a:lnTo>
                  <a:close/>
                </a:path>
                <a:path w="3108959" h="2512695">
                  <a:moveTo>
                    <a:pt x="3108388" y="786587"/>
                  </a:moveTo>
                  <a:lnTo>
                    <a:pt x="3106890" y="779170"/>
                  </a:lnTo>
                  <a:lnTo>
                    <a:pt x="3102813" y="773125"/>
                  </a:lnTo>
                  <a:lnTo>
                    <a:pt x="3096755" y="769035"/>
                  </a:lnTo>
                  <a:lnTo>
                    <a:pt x="3089338" y="767537"/>
                  </a:lnTo>
                  <a:lnTo>
                    <a:pt x="3081921" y="769035"/>
                  </a:lnTo>
                  <a:lnTo>
                    <a:pt x="3075876" y="773125"/>
                  </a:lnTo>
                  <a:lnTo>
                    <a:pt x="3071787" y="779170"/>
                  </a:lnTo>
                  <a:lnTo>
                    <a:pt x="3070288" y="786625"/>
                  </a:lnTo>
                  <a:lnTo>
                    <a:pt x="3071787" y="794042"/>
                  </a:lnTo>
                  <a:lnTo>
                    <a:pt x="3075876" y="800100"/>
                  </a:lnTo>
                  <a:lnTo>
                    <a:pt x="3081921" y="804176"/>
                  </a:lnTo>
                  <a:lnTo>
                    <a:pt x="3089338" y="805675"/>
                  </a:lnTo>
                  <a:lnTo>
                    <a:pt x="3096755" y="804176"/>
                  </a:lnTo>
                  <a:lnTo>
                    <a:pt x="3102813" y="800100"/>
                  </a:lnTo>
                  <a:lnTo>
                    <a:pt x="3106890" y="794042"/>
                  </a:lnTo>
                  <a:lnTo>
                    <a:pt x="3108388" y="786587"/>
                  </a:lnTo>
                  <a:close/>
                </a:path>
                <a:path w="3108959" h="2512695">
                  <a:moveTo>
                    <a:pt x="3108388" y="710349"/>
                  </a:moveTo>
                  <a:lnTo>
                    <a:pt x="3106890" y="702932"/>
                  </a:lnTo>
                  <a:lnTo>
                    <a:pt x="3102813" y="696887"/>
                  </a:lnTo>
                  <a:lnTo>
                    <a:pt x="3096755" y="692797"/>
                  </a:lnTo>
                  <a:lnTo>
                    <a:pt x="3089338" y="691299"/>
                  </a:lnTo>
                  <a:lnTo>
                    <a:pt x="3081921" y="692797"/>
                  </a:lnTo>
                  <a:lnTo>
                    <a:pt x="3075876" y="696887"/>
                  </a:lnTo>
                  <a:lnTo>
                    <a:pt x="3071787" y="702932"/>
                  </a:lnTo>
                  <a:lnTo>
                    <a:pt x="3070288" y="710387"/>
                  </a:lnTo>
                  <a:lnTo>
                    <a:pt x="3071787" y="717804"/>
                  </a:lnTo>
                  <a:lnTo>
                    <a:pt x="3075876" y="723861"/>
                  </a:lnTo>
                  <a:lnTo>
                    <a:pt x="3081921" y="727938"/>
                  </a:lnTo>
                  <a:lnTo>
                    <a:pt x="3089338" y="729437"/>
                  </a:lnTo>
                  <a:lnTo>
                    <a:pt x="3096755" y="727938"/>
                  </a:lnTo>
                  <a:lnTo>
                    <a:pt x="3102813" y="723861"/>
                  </a:lnTo>
                  <a:lnTo>
                    <a:pt x="3106890" y="717804"/>
                  </a:lnTo>
                  <a:lnTo>
                    <a:pt x="3108388" y="710349"/>
                  </a:lnTo>
                  <a:close/>
                </a:path>
                <a:path w="3108959" h="2512695">
                  <a:moveTo>
                    <a:pt x="3108388" y="634111"/>
                  </a:moveTo>
                  <a:lnTo>
                    <a:pt x="3106890" y="626694"/>
                  </a:lnTo>
                  <a:lnTo>
                    <a:pt x="3102813" y="620649"/>
                  </a:lnTo>
                  <a:lnTo>
                    <a:pt x="3096755" y="616559"/>
                  </a:lnTo>
                  <a:lnTo>
                    <a:pt x="3089338" y="615061"/>
                  </a:lnTo>
                  <a:lnTo>
                    <a:pt x="3081921" y="616559"/>
                  </a:lnTo>
                  <a:lnTo>
                    <a:pt x="3075876" y="620649"/>
                  </a:lnTo>
                  <a:lnTo>
                    <a:pt x="3071787" y="626694"/>
                  </a:lnTo>
                  <a:lnTo>
                    <a:pt x="3070288" y="634149"/>
                  </a:lnTo>
                  <a:lnTo>
                    <a:pt x="3071787" y="641565"/>
                  </a:lnTo>
                  <a:lnTo>
                    <a:pt x="3075876" y="647623"/>
                  </a:lnTo>
                  <a:lnTo>
                    <a:pt x="3081921" y="651700"/>
                  </a:lnTo>
                  <a:lnTo>
                    <a:pt x="3089338" y="653199"/>
                  </a:lnTo>
                  <a:lnTo>
                    <a:pt x="3096755" y="651700"/>
                  </a:lnTo>
                  <a:lnTo>
                    <a:pt x="3102813" y="647623"/>
                  </a:lnTo>
                  <a:lnTo>
                    <a:pt x="3106890" y="641565"/>
                  </a:lnTo>
                  <a:lnTo>
                    <a:pt x="3108388" y="634111"/>
                  </a:lnTo>
                  <a:close/>
                </a:path>
                <a:path w="3108959" h="2512695">
                  <a:moveTo>
                    <a:pt x="3108388" y="557872"/>
                  </a:moveTo>
                  <a:lnTo>
                    <a:pt x="3106890" y="550456"/>
                  </a:lnTo>
                  <a:lnTo>
                    <a:pt x="3102813" y="544410"/>
                  </a:lnTo>
                  <a:lnTo>
                    <a:pt x="3096755" y="540321"/>
                  </a:lnTo>
                  <a:lnTo>
                    <a:pt x="3089338" y="538822"/>
                  </a:lnTo>
                  <a:lnTo>
                    <a:pt x="3081921" y="540321"/>
                  </a:lnTo>
                  <a:lnTo>
                    <a:pt x="3075876" y="544410"/>
                  </a:lnTo>
                  <a:lnTo>
                    <a:pt x="3071787" y="550456"/>
                  </a:lnTo>
                  <a:lnTo>
                    <a:pt x="3070288" y="557911"/>
                  </a:lnTo>
                  <a:lnTo>
                    <a:pt x="3071787" y="565327"/>
                  </a:lnTo>
                  <a:lnTo>
                    <a:pt x="3075876" y="571385"/>
                  </a:lnTo>
                  <a:lnTo>
                    <a:pt x="3081921" y="575462"/>
                  </a:lnTo>
                  <a:lnTo>
                    <a:pt x="3089338" y="576961"/>
                  </a:lnTo>
                  <a:lnTo>
                    <a:pt x="3096755" y="575462"/>
                  </a:lnTo>
                  <a:lnTo>
                    <a:pt x="3102813" y="571385"/>
                  </a:lnTo>
                  <a:lnTo>
                    <a:pt x="3106890" y="565327"/>
                  </a:lnTo>
                  <a:lnTo>
                    <a:pt x="3108388" y="557872"/>
                  </a:lnTo>
                  <a:close/>
                </a:path>
                <a:path w="3108959" h="2512695">
                  <a:moveTo>
                    <a:pt x="3108388" y="481634"/>
                  </a:moveTo>
                  <a:lnTo>
                    <a:pt x="3106890" y="474218"/>
                  </a:lnTo>
                  <a:lnTo>
                    <a:pt x="3102813" y="468172"/>
                  </a:lnTo>
                  <a:lnTo>
                    <a:pt x="3096755" y="464083"/>
                  </a:lnTo>
                  <a:lnTo>
                    <a:pt x="3089338" y="462584"/>
                  </a:lnTo>
                  <a:lnTo>
                    <a:pt x="3081921" y="464083"/>
                  </a:lnTo>
                  <a:lnTo>
                    <a:pt x="3075876" y="468172"/>
                  </a:lnTo>
                  <a:lnTo>
                    <a:pt x="3071787" y="474218"/>
                  </a:lnTo>
                  <a:lnTo>
                    <a:pt x="3070288" y="481672"/>
                  </a:lnTo>
                  <a:lnTo>
                    <a:pt x="3071787" y="489089"/>
                  </a:lnTo>
                  <a:lnTo>
                    <a:pt x="3075876" y="495147"/>
                  </a:lnTo>
                  <a:lnTo>
                    <a:pt x="3081921" y="499224"/>
                  </a:lnTo>
                  <a:lnTo>
                    <a:pt x="3089338" y="500722"/>
                  </a:lnTo>
                  <a:lnTo>
                    <a:pt x="3096755" y="499224"/>
                  </a:lnTo>
                  <a:lnTo>
                    <a:pt x="3102813" y="495147"/>
                  </a:lnTo>
                  <a:lnTo>
                    <a:pt x="3106890" y="489089"/>
                  </a:lnTo>
                  <a:lnTo>
                    <a:pt x="3108388" y="481634"/>
                  </a:lnTo>
                  <a:close/>
                </a:path>
                <a:path w="3108959" h="2512695">
                  <a:moveTo>
                    <a:pt x="3108388" y="405396"/>
                  </a:moveTo>
                  <a:lnTo>
                    <a:pt x="3106890" y="397979"/>
                  </a:lnTo>
                  <a:lnTo>
                    <a:pt x="3102813" y="391934"/>
                  </a:lnTo>
                  <a:lnTo>
                    <a:pt x="3096755" y="387845"/>
                  </a:lnTo>
                  <a:lnTo>
                    <a:pt x="3089338" y="386346"/>
                  </a:lnTo>
                  <a:lnTo>
                    <a:pt x="3081921" y="387845"/>
                  </a:lnTo>
                  <a:lnTo>
                    <a:pt x="3075876" y="391934"/>
                  </a:lnTo>
                  <a:lnTo>
                    <a:pt x="3071787" y="397979"/>
                  </a:lnTo>
                  <a:lnTo>
                    <a:pt x="3070288" y="405434"/>
                  </a:lnTo>
                  <a:lnTo>
                    <a:pt x="3071787" y="412851"/>
                  </a:lnTo>
                  <a:lnTo>
                    <a:pt x="3075876" y="418909"/>
                  </a:lnTo>
                  <a:lnTo>
                    <a:pt x="3081921" y="422986"/>
                  </a:lnTo>
                  <a:lnTo>
                    <a:pt x="3089338" y="424484"/>
                  </a:lnTo>
                  <a:lnTo>
                    <a:pt x="3096755" y="422986"/>
                  </a:lnTo>
                  <a:lnTo>
                    <a:pt x="3102813" y="418909"/>
                  </a:lnTo>
                  <a:lnTo>
                    <a:pt x="3106890" y="412851"/>
                  </a:lnTo>
                  <a:lnTo>
                    <a:pt x="3108388" y="405396"/>
                  </a:lnTo>
                  <a:close/>
                </a:path>
                <a:path w="3108959" h="2512695">
                  <a:moveTo>
                    <a:pt x="3108388" y="329158"/>
                  </a:moveTo>
                  <a:lnTo>
                    <a:pt x="3106890" y="321741"/>
                  </a:lnTo>
                  <a:lnTo>
                    <a:pt x="3102813" y="315696"/>
                  </a:lnTo>
                  <a:lnTo>
                    <a:pt x="3096755" y="311607"/>
                  </a:lnTo>
                  <a:lnTo>
                    <a:pt x="3089338" y="310108"/>
                  </a:lnTo>
                  <a:lnTo>
                    <a:pt x="3081921" y="311607"/>
                  </a:lnTo>
                  <a:lnTo>
                    <a:pt x="3075876" y="315696"/>
                  </a:lnTo>
                  <a:lnTo>
                    <a:pt x="3071787" y="321741"/>
                  </a:lnTo>
                  <a:lnTo>
                    <a:pt x="3070288" y="329196"/>
                  </a:lnTo>
                  <a:lnTo>
                    <a:pt x="3071787" y="336613"/>
                  </a:lnTo>
                  <a:lnTo>
                    <a:pt x="3075876" y="342671"/>
                  </a:lnTo>
                  <a:lnTo>
                    <a:pt x="3081921" y="346748"/>
                  </a:lnTo>
                  <a:lnTo>
                    <a:pt x="3089338" y="348246"/>
                  </a:lnTo>
                  <a:lnTo>
                    <a:pt x="3096755" y="346748"/>
                  </a:lnTo>
                  <a:lnTo>
                    <a:pt x="3102813" y="342671"/>
                  </a:lnTo>
                  <a:lnTo>
                    <a:pt x="3106890" y="336613"/>
                  </a:lnTo>
                  <a:lnTo>
                    <a:pt x="3108388" y="329158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78384" y="4074306"/>
              <a:ext cx="854075" cy="369570"/>
            </a:xfrm>
            <a:custGeom>
              <a:avLst/>
              <a:gdLst/>
              <a:ahLst/>
              <a:cxnLst/>
              <a:rect l="l" t="t" r="r" b="b"/>
              <a:pathLst>
                <a:path w="854075" h="369570">
                  <a:moveTo>
                    <a:pt x="85408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854080" y="369332"/>
                  </a:lnTo>
                  <a:lnTo>
                    <a:pt x="854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957124" y="4096004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44304" y="2627519"/>
            <a:ext cx="929640" cy="369570"/>
          </a:xfrm>
          <a:custGeom>
            <a:avLst/>
            <a:gdLst/>
            <a:ahLst/>
            <a:cxnLst/>
            <a:rect l="l" t="t" r="r" b="b"/>
            <a:pathLst>
              <a:path w="929639" h="369569">
                <a:moveTo>
                  <a:pt x="929422" y="0"/>
                </a:moveTo>
                <a:lnTo>
                  <a:pt x="0" y="0"/>
                </a:lnTo>
                <a:lnTo>
                  <a:pt x="0" y="369331"/>
                </a:lnTo>
                <a:lnTo>
                  <a:pt x="929422" y="369331"/>
                </a:lnTo>
                <a:lnTo>
                  <a:pt x="9294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923044" y="2648203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-19049" y="2773879"/>
            <a:ext cx="9158605" cy="2306955"/>
            <a:chOff x="-19049" y="2773879"/>
            <a:chExt cx="9158605" cy="2306955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7412" y="4590940"/>
              <a:ext cx="681904" cy="48966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25301" y="3229949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230032" y="0"/>
                  </a:moveTo>
                  <a:lnTo>
                    <a:pt x="0" y="0"/>
                  </a:lnTo>
                  <a:lnTo>
                    <a:pt x="0" y="317162"/>
                  </a:lnTo>
                  <a:lnTo>
                    <a:pt x="230032" y="317162"/>
                  </a:lnTo>
                  <a:lnTo>
                    <a:pt x="230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3428472"/>
              <a:ext cx="274955" cy="897255"/>
            </a:xfrm>
            <a:custGeom>
              <a:avLst/>
              <a:gdLst/>
              <a:ahLst/>
              <a:cxnLst/>
              <a:rect l="l" t="t" r="r" b="b"/>
              <a:pathLst>
                <a:path w="274955" h="897254">
                  <a:moveTo>
                    <a:pt x="0" y="0"/>
                  </a:moveTo>
                  <a:lnTo>
                    <a:pt x="274484" y="0"/>
                  </a:lnTo>
                  <a:lnTo>
                    <a:pt x="274484" y="896983"/>
                  </a:lnTo>
                  <a:lnTo>
                    <a:pt x="0" y="896983"/>
                  </a:lnTo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74483" y="3428471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336930" y="3428471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89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405722" y="3325442"/>
              <a:ext cx="1358900" cy="365760"/>
            </a:xfrm>
            <a:custGeom>
              <a:avLst/>
              <a:gdLst/>
              <a:ahLst/>
              <a:cxnLst/>
              <a:rect l="l" t="t" r="r" b="b"/>
              <a:pathLst>
                <a:path w="1358900" h="365760">
                  <a:moveTo>
                    <a:pt x="21997" y="327640"/>
                  </a:moveTo>
                  <a:lnTo>
                    <a:pt x="14399" y="327901"/>
                  </a:lnTo>
                  <a:lnTo>
                    <a:pt x="7529" y="331066"/>
                  </a:lnTo>
                  <a:lnTo>
                    <a:pt x="2577" y="336434"/>
                  </a:lnTo>
                  <a:lnTo>
                    <a:pt x="0" y="343267"/>
                  </a:lnTo>
                  <a:lnTo>
                    <a:pt x="251" y="350828"/>
                  </a:lnTo>
                  <a:lnTo>
                    <a:pt x="3417" y="357699"/>
                  </a:lnTo>
                  <a:lnTo>
                    <a:pt x="8785" y="362650"/>
                  </a:lnTo>
                  <a:lnTo>
                    <a:pt x="15618" y="365228"/>
                  </a:lnTo>
                  <a:lnTo>
                    <a:pt x="23179" y="364976"/>
                  </a:lnTo>
                  <a:lnTo>
                    <a:pt x="30086" y="361802"/>
                  </a:lnTo>
                  <a:lnTo>
                    <a:pt x="35038" y="356434"/>
                  </a:lnTo>
                  <a:lnTo>
                    <a:pt x="37615" y="349601"/>
                  </a:lnTo>
                  <a:lnTo>
                    <a:pt x="37363" y="342040"/>
                  </a:lnTo>
                  <a:lnTo>
                    <a:pt x="34198" y="335169"/>
                  </a:lnTo>
                  <a:lnTo>
                    <a:pt x="28830" y="330218"/>
                  </a:lnTo>
                  <a:lnTo>
                    <a:pt x="21997" y="327640"/>
                  </a:lnTo>
                  <a:close/>
                </a:path>
                <a:path w="1358900" h="365760">
                  <a:moveTo>
                    <a:pt x="96184" y="310075"/>
                  </a:moveTo>
                  <a:lnTo>
                    <a:pt x="88586" y="310335"/>
                  </a:lnTo>
                  <a:lnTo>
                    <a:pt x="81716" y="313500"/>
                  </a:lnTo>
                  <a:lnTo>
                    <a:pt x="76764" y="318868"/>
                  </a:lnTo>
                  <a:lnTo>
                    <a:pt x="74187" y="325701"/>
                  </a:lnTo>
                  <a:lnTo>
                    <a:pt x="74438" y="333261"/>
                  </a:lnTo>
                  <a:lnTo>
                    <a:pt x="77604" y="340132"/>
                  </a:lnTo>
                  <a:lnTo>
                    <a:pt x="82972" y="345084"/>
                  </a:lnTo>
                  <a:lnTo>
                    <a:pt x="89804" y="347662"/>
                  </a:lnTo>
                  <a:lnTo>
                    <a:pt x="97364" y="347411"/>
                  </a:lnTo>
                  <a:lnTo>
                    <a:pt x="104273" y="344236"/>
                  </a:lnTo>
                  <a:lnTo>
                    <a:pt x="109225" y="338868"/>
                  </a:lnTo>
                  <a:lnTo>
                    <a:pt x="111802" y="332035"/>
                  </a:lnTo>
                  <a:lnTo>
                    <a:pt x="111550" y="324474"/>
                  </a:lnTo>
                  <a:lnTo>
                    <a:pt x="108385" y="317604"/>
                  </a:lnTo>
                  <a:lnTo>
                    <a:pt x="103017" y="312652"/>
                  </a:lnTo>
                  <a:lnTo>
                    <a:pt x="96184" y="310075"/>
                  </a:lnTo>
                  <a:close/>
                </a:path>
                <a:path w="1358900" h="365760">
                  <a:moveTo>
                    <a:pt x="170372" y="292509"/>
                  </a:moveTo>
                  <a:lnTo>
                    <a:pt x="162775" y="292769"/>
                  </a:lnTo>
                  <a:lnTo>
                    <a:pt x="155903" y="295934"/>
                  </a:lnTo>
                  <a:lnTo>
                    <a:pt x="150951" y="301301"/>
                  </a:lnTo>
                  <a:lnTo>
                    <a:pt x="148374" y="308134"/>
                  </a:lnTo>
                  <a:lnTo>
                    <a:pt x="148625" y="315695"/>
                  </a:lnTo>
                  <a:lnTo>
                    <a:pt x="151790" y="322566"/>
                  </a:lnTo>
                  <a:lnTo>
                    <a:pt x="157158" y="327518"/>
                  </a:lnTo>
                  <a:lnTo>
                    <a:pt x="163991" y="330096"/>
                  </a:lnTo>
                  <a:lnTo>
                    <a:pt x="171551" y="329844"/>
                  </a:lnTo>
                  <a:lnTo>
                    <a:pt x="178459" y="326670"/>
                  </a:lnTo>
                  <a:lnTo>
                    <a:pt x="183411" y="321303"/>
                  </a:lnTo>
                  <a:lnTo>
                    <a:pt x="185989" y="314470"/>
                  </a:lnTo>
                  <a:lnTo>
                    <a:pt x="185737" y="306909"/>
                  </a:lnTo>
                  <a:lnTo>
                    <a:pt x="182573" y="300038"/>
                  </a:lnTo>
                  <a:lnTo>
                    <a:pt x="177205" y="295087"/>
                  </a:lnTo>
                  <a:lnTo>
                    <a:pt x="170372" y="292509"/>
                  </a:lnTo>
                  <a:close/>
                </a:path>
                <a:path w="1358900" h="365760">
                  <a:moveTo>
                    <a:pt x="244559" y="274943"/>
                  </a:moveTo>
                  <a:lnTo>
                    <a:pt x="236962" y="275203"/>
                  </a:lnTo>
                  <a:lnTo>
                    <a:pt x="230090" y="278368"/>
                  </a:lnTo>
                  <a:lnTo>
                    <a:pt x="225138" y="283736"/>
                  </a:lnTo>
                  <a:lnTo>
                    <a:pt x="222560" y="290569"/>
                  </a:lnTo>
                  <a:lnTo>
                    <a:pt x="222811" y="298129"/>
                  </a:lnTo>
                  <a:lnTo>
                    <a:pt x="225977" y="305000"/>
                  </a:lnTo>
                  <a:lnTo>
                    <a:pt x="231344" y="309952"/>
                  </a:lnTo>
                  <a:lnTo>
                    <a:pt x="238177" y="312530"/>
                  </a:lnTo>
                  <a:lnTo>
                    <a:pt x="245737" y="312279"/>
                  </a:lnTo>
                  <a:lnTo>
                    <a:pt x="252646" y="309105"/>
                  </a:lnTo>
                  <a:lnTo>
                    <a:pt x="257598" y="303737"/>
                  </a:lnTo>
                  <a:lnTo>
                    <a:pt x="260176" y="296904"/>
                  </a:lnTo>
                  <a:lnTo>
                    <a:pt x="259924" y="289344"/>
                  </a:lnTo>
                  <a:lnTo>
                    <a:pt x="256759" y="282472"/>
                  </a:lnTo>
                  <a:lnTo>
                    <a:pt x="251391" y="277520"/>
                  </a:lnTo>
                  <a:lnTo>
                    <a:pt x="244559" y="274943"/>
                  </a:lnTo>
                  <a:close/>
                </a:path>
                <a:path w="1358900" h="365760">
                  <a:moveTo>
                    <a:pt x="318742" y="257376"/>
                  </a:moveTo>
                  <a:lnTo>
                    <a:pt x="311145" y="257638"/>
                  </a:lnTo>
                  <a:lnTo>
                    <a:pt x="304274" y="260804"/>
                  </a:lnTo>
                  <a:lnTo>
                    <a:pt x="299323" y="266173"/>
                  </a:lnTo>
                  <a:lnTo>
                    <a:pt x="296747" y="273006"/>
                  </a:lnTo>
                  <a:lnTo>
                    <a:pt x="297000" y="280567"/>
                  </a:lnTo>
                  <a:lnTo>
                    <a:pt x="300166" y="287437"/>
                  </a:lnTo>
                  <a:lnTo>
                    <a:pt x="305534" y="292388"/>
                  </a:lnTo>
                  <a:lnTo>
                    <a:pt x="312368" y="294965"/>
                  </a:lnTo>
                  <a:lnTo>
                    <a:pt x="319928" y="294712"/>
                  </a:lnTo>
                  <a:lnTo>
                    <a:pt x="326835" y="291537"/>
                  </a:lnTo>
                  <a:lnTo>
                    <a:pt x="331786" y="286168"/>
                  </a:lnTo>
                  <a:lnTo>
                    <a:pt x="334363" y="279335"/>
                  </a:lnTo>
                  <a:lnTo>
                    <a:pt x="334110" y="271774"/>
                  </a:lnTo>
                  <a:lnTo>
                    <a:pt x="330944" y="264904"/>
                  </a:lnTo>
                  <a:lnTo>
                    <a:pt x="325575" y="259953"/>
                  </a:lnTo>
                  <a:lnTo>
                    <a:pt x="318742" y="257376"/>
                  </a:lnTo>
                  <a:close/>
                </a:path>
                <a:path w="1358900" h="365760">
                  <a:moveTo>
                    <a:pt x="392929" y="239811"/>
                  </a:moveTo>
                  <a:lnTo>
                    <a:pt x="385331" y="240071"/>
                  </a:lnTo>
                  <a:lnTo>
                    <a:pt x="378461" y="243238"/>
                  </a:lnTo>
                  <a:lnTo>
                    <a:pt x="373510" y="248607"/>
                  </a:lnTo>
                  <a:lnTo>
                    <a:pt x="370934" y="255441"/>
                  </a:lnTo>
                  <a:lnTo>
                    <a:pt x="371187" y="263001"/>
                  </a:lnTo>
                  <a:lnTo>
                    <a:pt x="374353" y="269871"/>
                  </a:lnTo>
                  <a:lnTo>
                    <a:pt x="379721" y="274822"/>
                  </a:lnTo>
                  <a:lnTo>
                    <a:pt x="386555" y="277398"/>
                  </a:lnTo>
                  <a:lnTo>
                    <a:pt x="394115" y="277145"/>
                  </a:lnTo>
                  <a:lnTo>
                    <a:pt x="401022" y="273970"/>
                  </a:lnTo>
                  <a:lnTo>
                    <a:pt x="405973" y="268601"/>
                  </a:lnTo>
                  <a:lnTo>
                    <a:pt x="408550" y="261768"/>
                  </a:lnTo>
                  <a:lnTo>
                    <a:pt x="408297" y="254208"/>
                  </a:lnTo>
                  <a:lnTo>
                    <a:pt x="405131" y="247338"/>
                  </a:lnTo>
                  <a:lnTo>
                    <a:pt x="399762" y="242387"/>
                  </a:lnTo>
                  <a:lnTo>
                    <a:pt x="392929" y="239811"/>
                  </a:lnTo>
                  <a:close/>
                </a:path>
                <a:path w="1358900" h="365760">
                  <a:moveTo>
                    <a:pt x="467116" y="222244"/>
                  </a:moveTo>
                  <a:lnTo>
                    <a:pt x="459518" y="222506"/>
                  </a:lnTo>
                  <a:lnTo>
                    <a:pt x="452648" y="225672"/>
                  </a:lnTo>
                  <a:lnTo>
                    <a:pt x="447697" y="231041"/>
                  </a:lnTo>
                  <a:lnTo>
                    <a:pt x="445121" y="237874"/>
                  </a:lnTo>
                  <a:lnTo>
                    <a:pt x="445374" y="245435"/>
                  </a:lnTo>
                  <a:lnTo>
                    <a:pt x="448539" y="252305"/>
                  </a:lnTo>
                  <a:lnTo>
                    <a:pt x="453908" y="257256"/>
                  </a:lnTo>
                  <a:lnTo>
                    <a:pt x="460742" y="259833"/>
                  </a:lnTo>
                  <a:lnTo>
                    <a:pt x="468302" y="259580"/>
                  </a:lnTo>
                  <a:lnTo>
                    <a:pt x="475209" y="256405"/>
                  </a:lnTo>
                  <a:lnTo>
                    <a:pt x="480160" y="251036"/>
                  </a:lnTo>
                  <a:lnTo>
                    <a:pt x="482737" y="244203"/>
                  </a:lnTo>
                  <a:lnTo>
                    <a:pt x="482484" y="236642"/>
                  </a:lnTo>
                  <a:lnTo>
                    <a:pt x="479318" y="229772"/>
                  </a:lnTo>
                  <a:lnTo>
                    <a:pt x="473949" y="224821"/>
                  </a:lnTo>
                  <a:lnTo>
                    <a:pt x="467116" y="222244"/>
                  </a:lnTo>
                  <a:close/>
                </a:path>
                <a:path w="1358900" h="365760">
                  <a:moveTo>
                    <a:pt x="541302" y="204679"/>
                  </a:moveTo>
                  <a:lnTo>
                    <a:pt x="533705" y="204941"/>
                  </a:lnTo>
                  <a:lnTo>
                    <a:pt x="526834" y="208107"/>
                  </a:lnTo>
                  <a:lnTo>
                    <a:pt x="521883" y="213476"/>
                  </a:lnTo>
                  <a:lnTo>
                    <a:pt x="519307" y="220309"/>
                  </a:lnTo>
                  <a:lnTo>
                    <a:pt x="519559" y="227869"/>
                  </a:lnTo>
                  <a:lnTo>
                    <a:pt x="522726" y="234739"/>
                  </a:lnTo>
                  <a:lnTo>
                    <a:pt x="528094" y="239690"/>
                  </a:lnTo>
                  <a:lnTo>
                    <a:pt x="534928" y="242266"/>
                  </a:lnTo>
                  <a:lnTo>
                    <a:pt x="542489" y="242013"/>
                  </a:lnTo>
                  <a:lnTo>
                    <a:pt x="549396" y="238839"/>
                  </a:lnTo>
                  <a:lnTo>
                    <a:pt x="554347" y="233470"/>
                  </a:lnTo>
                  <a:lnTo>
                    <a:pt x="556923" y="226636"/>
                  </a:lnTo>
                  <a:lnTo>
                    <a:pt x="556670" y="219076"/>
                  </a:lnTo>
                  <a:lnTo>
                    <a:pt x="553504" y="212206"/>
                  </a:lnTo>
                  <a:lnTo>
                    <a:pt x="548135" y="207255"/>
                  </a:lnTo>
                  <a:lnTo>
                    <a:pt x="541302" y="204679"/>
                  </a:lnTo>
                  <a:close/>
                </a:path>
                <a:path w="1358900" h="365760">
                  <a:moveTo>
                    <a:pt x="615489" y="187112"/>
                  </a:moveTo>
                  <a:lnTo>
                    <a:pt x="607892" y="187374"/>
                  </a:lnTo>
                  <a:lnTo>
                    <a:pt x="601022" y="190540"/>
                  </a:lnTo>
                  <a:lnTo>
                    <a:pt x="596070" y="195909"/>
                  </a:lnTo>
                  <a:lnTo>
                    <a:pt x="593494" y="202742"/>
                  </a:lnTo>
                  <a:lnTo>
                    <a:pt x="593746" y="210303"/>
                  </a:lnTo>
                  <a:lnTo>
                    <a:pt x="596913" y="217173"/>
                  </a:lnTo>
                  <a:lnTo>
                    <a:pt x="602281" y="222124"/>
                  </a:lnTo>
                  <a:lnTo>
                    <a:pt x="609115" y="224701"/>
                  </a:lnTo>
                  <a:lnTo>
                    <a:pt x="616675" y="224448"/>
                  </a:lnTo>
                  <a:lnTo>
                    <a:pt x="623583" y="221273"/>
                  </a:lnTo>
                  <a:lnTo>
                    <a:pt x="628534" y="215904"/>
                  </a:lnTo>
                  <a:lnTo>
                    <a:pt x="631110" y="209071"/>
                  </a:lnTo>
                  <a:lnTo>
                    <a:pt x="630857" y="201510"/>
                  </a:lnTo>
                  <a:lnTo>
                    <a:pt x="627691" y="194640"/>
                  </a:lnTo>
                  <a:lnTo>
                    <a:pt x="622322" y="189689"/>
                  </a:lnTo>
                  <a:lnTo>
                    <a:pt x="615489" y="187112"/>
                  </a:lnTo>
                  <a:close/>
                </a:path>
                <a:path w="1358900" h="365760">
                  <a:moveTo>
                    <a:pt x="689676" y="169547"/>
                  </a:moveTo>
                  <a:lnTo>
                    <a:pt x="682079" y="169809"/>
                  </a:lnTo>
                  <a:lnTo>
                    <a:pt x="675209" y="172975"/>
                  </a:lnTo>
                  <a:lnTo>
                    <a:pt x="670257" y="178344"/>
                  </a:lnTo>
                  <a:lnTo>
                    <a:pt x="667681" y="185177"/>
                  </a:lnTo>
                  <a:lnTo>
                    <a:pt x="667934" y="192737"/>
                  </a:lnTo>
                  <a:lnTo>
                    <a:pt x="671100" y="199607"/>
                  </a:lnTo>
                  <a:lnTo>
                    <a:pt x="676468" y="204559"/>
                  </a:lnTo>
                  <a:lnTo>
                    <a:pt x="683302" y="207135"/>
                  </a:lnTo>
                  <a:lnTo>
                    <a:pt x="690862" y="206883"/>
                  </a:lnTo>
                  <a:lnTo>
                    <a:pt x="697770" y="203707"/>
                  </a:lnTo>
                  <a:lnTo>
                    <a:pt x="702721" y="198339"/>
                  </a:lnTo>
                  <a:lnTo>
                    <a:pt x="705297" y="191505"/>
                  </a:lnTo>
                  <a:lnTo>
                    <a:pt x="705044" y="183945"/>
                  </a:lnTo>
                  <a:lnTo>
                    <a:pt x="701878" y="177074"/>
                  </a:lnTo>
                  <a:lnTo>
                    <a:pt x="696509" y="172123"/>
                  </a:lnTo>
                  <a:lnTo>
                    <a:pt x="689676" y="169547"/>
                  </a:lnTo>
                  <a:close/>
                </a:path>
                <a:path w="1358900" h="365760">
                  <a:moveTo>
                    <a:pt x="763863" y="151980"/>
                  </a:moveTo>
                  <a:lnTo>
                    <a:pt x="756266" y="152242"/>
                  </a:lnTo>
                  <a:lnTo>
                    <a:pt x="749396" y="155408"/>
                  </a:lnTo>
                  <a:lnTo>
                    <a:pt x="744445" y="160777"/>
                  </a:lnTo>
                  <a:lnTo>
                    <a:pt x="741868" y="167610"/>
                  </a:lnTo>
                  <a:lnTo>
                    <a:pt x="742121" y="175171"/>
                  </a:lnTo>
                  <a:lnTo>
                    <a:pt x="745287" y="182041"/>
                  </a:lnTo>
                  <a:lnTo>
                    <a:pt x="750655" y="186992"/>
                  </a:lnTo>
                  <a:lnTo>
                    <a:pt x="757489" y="189569"/>
                  </a:lnTo>
                  <a:lnTo>
                    <a:pt x="765049" y="189316"/>
                  </a:lnTo>
                  <a:lnTo>
                    <a:pt x="771956" y="186141"/>
                  </a:lnTo>
                  <a:lnTo>
                    <a:pt x="776907" y="180772"/>
                  </a:lnTo>
                  <a:lnTo>
                    <a:pt x="779484" y="173939"/>
                  </a:lnTo>
                  <a:lnTo>
                    <a:pt x="779231" y="166378"/>
                  </a:lnTo>
                  <a:lnTo>
                    <a:pt x="776065" y="159508"/>
                  </a:lnTo>
                  <a:lnTo>
                    <a:pt x="770696" y="154557"/>
                  </a:lnTo>
                  <a:lnTo>
                    <a:pt x="763863" y="151980"/>
                  </a:lnTo>
                  <a:close/>
                </a:path>
                <a:path w="1358900" h="365760">
                  <a:moveTo>
                    <a:pt x="838050" y="134415"/>
                  </a:moveTo>
                  <a:lnTo>
                    <a:pt x="830452" y="134677"/>
                  </a:lnTo>
                  <a:lnTo>
                    <a:pt x="823582" y="137843"/>
                  </a:lnTo>
                  <a:lnTo>
                    <a:pt x="818631" y="143212"/>
                  </a:lnTo>
                  <a:lnTo>
                    <a:pt x="816055" y="150045"/>
                  </a:lnTo>
                  <a:lnTo>
                    <a:pt x="816308" y="157605"/>
                  </a:lnTo>
                  <a:lnTo>
                    <a:pt x="819474" y="164475"/>
                  </a:lnTo>
                  <a:lnTo>
                    <a:pt x="824843" y="169427"/>
                  </a:lnTo>
                  <a:lnTo>
                    <a:pt x="831676" y="172003"/>
                  </a:lnTo>
                  <a:lnTo>
                    <a:pt x="839236" y="171750"/>
                  </a:lnTo>
                  <a:lnTo>
                    <a:pt x="846143" y="168575"/>
                  </a:lnTo>
                  <a:lnTo>
                    <a:pt x="851094" y="163207"/>
                  </a:lnTo>
                  <a:lnTo>
                    <a:pt x="853671" y="156373"/>
                  </a:lnTo>
                  <a:lnTo>
                    <a:pt x="853418" y="148813"/>
                  </a:lnTo>
                  <a:lnTo>
                    <a:pt x="850252" y="141943"/>
                  </a:lnTo>
                  <a:lnTo>
                    <a:pt x="844883" y="136992"/>
                  </a:lnTo>
                  <a:lnTo>
                    <a:pt x="838050" y="134415"/>
                  </a:lnTo>
                  <a:close/>
                </a:path>
                <a:path w="1358900" h="365760">
                  <a:moveTo>
                    <a:pt x="912237" y="116849"/>
                  </a:moveTo>
                  <a:lnTo>
                    <a:pt x="904639" y="117110"/>
                  </a:lnTo>
                  <a:lnTo>
                    <a:pt x="897769" y="120276"/>
                  </a:lnTo>
                  <a:lnTo>
                    <a:pt x="892818" y="125645"/>
                  </a:lnTo>
                  <a:lnTo>
                    <a:pt x="890242" y="132479"/>
                  </a:lnTo>
                  <a:lnTo>
                    <a:pt x="890495" y="140040"/>
                  </a:lnTo>
                  <a:lnTo>
                    <a:pt x="893661" y="146910"/>
                  </a:lnTo>
                  <a:lnTo>
                    <a:pt x="899030" y="151861"/>
                  </a:lnTo>
                  <a:lnTo>
                    <a:pt x="905863" y="154437"/>
                  </a:lnTo>
                  <a:lnTo>
                    <a:pt x="913423" y="154184"/>
                  </a:lnTo>
                  <a:lnTo>
                    <a:pt x="920330" y="151009"/>
                  </a:lnTo>
                  <a:lnTo>
                    <a:pt x="925281" y="145640"/>
                  </a:lnTo>
                  <a:lnTo>
                    <a:pt x="927858" y="138807"/>
                  </a:lnTo>
                  <a:lnTo>
                    <a:pt x="927605" y="131246"/>
                  </a:lnTo>
                  <a:lnTo>
                    <a:pt x="924439" y="124376"/>
                  </a:lnTo>
                  <a:lnTo>
                    <a:pt x="919070" y="119426"/>
                  </a:lnTo>
                  <a:lnTo>
                    <a:pt x="912237" y="116849"/>
                  </a:lnTo>
                  <a:close/>
                </a:path>
                <a:path w="1358900" h="365760">
                  <a:moveTo>
                    <a:pt x="986423" y="99283"/>
                  </a:moveTo>
                  <a:lnTo>
                    <a:pt x="978826" y="99545"/>
                  </a:lnTo>
                  <a:lnTo>
                    <a:pt x="971955" y="102711"/>
                  </a:lnTo>
                  <a:lnTo>
                    <a:pt x="967004" y="108080"/>
                  </a:lnTo>
                  <a:lnTo>
                    <a:pt x="964428" y="114913"/>
                  </a:lnTo>
                  <a:lnTo>
                    <a:pt x="964680" y="122473"/>
                  </a:lnTo>
                  <a:lnTo>
                    <a:pt x="967847" y="129343"/>
                  </a:lnTo>
                  <a:lnTo>
                    <a:pt x="973216" y="134295"/>
                  </a:lnTo>
                  <a:lnTo>
                    <a:pt x="980049" y="136871"/>
                  </a:lnTo>
                  <a:lnTo>
                    <a:pt x="987610" y="136618"/>
                  </a:lnTo>
                  <a:lnTo>
                    <a:pt x="994517" y="133443"/>
                  </a:lnTo>
                  <a:lnTo>
                    <a:pt x="999468" y="128075"/>
                  </a:lnTo>
                  <a:lnTo>
                    <a:pt x="1002044" y="121241"/>
                  </a:lnTo>
                  <a:lnTo>
                    <a:pt x="1001791" y="113681"/>
                  </a:lnTo>
                  <a:lnTo>
                    <a:pt x="998625" y="106811"/>
                  </a:lnTo>
                  <a:lnTo>
                    <a:pt x="993257" y="101860"/>
                  </a:lnTo>
                  <a:lnTo>
                    <a:pt x="986423" y="99283"/>
                  </a:lnTo>
                  <a:close/>
                </a:path>
                <a:path w="1358900" h="365760">
                  <a:moveTo>
                    <a:pt x="1060610" y="81717"/>
                  </a:moveTo>
                  <a:lnTo>
                    <a:pt x="1053013" y="81979"/>
                  </a:lnTo>
                  <a:lnTo>
                    <a:pt x="1046143" y="85146"/>
                  </a:lnTo>
                  <a:lnTo>
                    <a:pt x="1041191" y="90514"/>
                  </a:lnTo>
                  <a:lnTo>
                    <a:pt x="1038615" y="97347"/>
                  </a:lnTo>
                  <a:lnTo>
                    <a:pt x="1038868" y="104908"/>
                  </a:lnTo>
                  <a:lnTo>
                    <a:pt x="1042034" y="111778"/>
                  </a:lnTo>
                  <a:lnTo>
                    <a:pt x="1047402" y="116729"/>
                  </a:lnTo>
                  <a:lnTo>
                    <a:pt x="1054236" y="119305"/>
                  </a:lnTo>
                  <a:lnTo>
                    <a:pt x="1061796" y="119052"/>
                  </a:lnTo>
                  <a:lnTo>
                    <a:pt x="1068704" y="115877"/>
                  </a:lnTo>
                  <a:lnTo>
                    <a:pt x="1073655" y="110509"/>
                  </a:lnTo>
                  <a:lnTo>
                    <a:pt x="1076231" y="103675"/>
                  </a:lnTo>
                  <a:lnTo>
                    <a:pt x="1075978" y="96114"/>
                  </a:lnTo>
                  <a:lnTo>
                    <a:pt x="1072812" y="89244"/>
                  </a:lnTo>
                  <a:lnTo>
                    <a:pt x="1067443" y="84294"/>
                  </a:lnTo>
                  <a:lnTo>
                    <a:pt x="1060610" y="81717"/>
                  </a:lnTo>
                  <a:close/>
                </a:path>
                <a:path w="1358900" h="365760">
                  <a:moveTo>
                    <a:pt x="1134804" y="64152"/>
                  </a:moveTo>
                  <a:lnTo>
                    <a:pt x="1127206" y="64411"/>
                  </a:lnTo>
                  <a:lnTo>
                    <a:pt x="1120335" y="67575"/>
                  </a:lnTo>
                  <a:lnTo>
                    <a:pt x="1115382" y="72942"/>
                  </a:lnTo>
                  <a:lnTo>
                    <a:pt x="1112803" y="79774"/>
                  </a:lnTo>
                  <a:lnTo>
                    <a:pt x="1113053" y="87335"/>
                  </a:lnTo>
                  <a:lnTo>
                    <a:pt x="1116217" y="94206"/>
                  </a:lnTo>
                  <a:lnTo>
                    <a:pt x="1121584" y="99159"/>
                  </a:lnTo>
                  <a:lnTo>
                    <a:pt x="1128416" y="101738"/>
                  </a:lnTo>
                  <a:lnTo>
                    <a:pt x="1135977" y="101488"/>
                  </a:lnTo>
                  <a:lnTo>
                    <a:pt x="1142885" y="98315"/>
                  </a:lnTo>
                  <a:lnTo>
                    <a:pt x="1147838" y="92948"/>
                  </a:lnTo>
                  <a:lnTo>
                    <a:pt x="1150417" y="86116"/>
                  </a:lnTo>
                  <a:lnTo>
                    <a:pt x="1150168" y="78555"/>
                  </a:lnTo>
                  <a:lnTo>
                    <a:pt x="1147004" y="71684"/>
                  </a:lnTo>
                  <a:lnTo>
                    <a:pt x="1141637" y="66732"/>
                  </a:lnTo>
                  <a:lnTo>
                    <a:pt x="1134804" y="64152"/>
                  </a:lnTo>
                  <a:close/>
                </a:path>
                <a:path w="1358900" h="365760">
                  <a:moveTo>
                    <a:pt x="1208991" y="46587"/>
                  </a:moveTo>
                  <a:lnTo>
                    <a:pt x="1201393" y="46845"/>
                  </a:lnTo>
                  <a:lnTo>
                    <a:pt x="1194522" y="50009"/>
                  </a:lnTo>
                  <a:lnTo>
                    <a:pt x="1189569" y="55376"/>
                  </a:lnTo>
                  <a:lnTo>
                    <a:pt x="1186990" y="62208"/>
                  </a:lnTo>
                  <a:lnTo>
                    <a:pt x="1187240" y="69768"/>
                  </a:lnTo>
                  <a:lnTo>
                    <a:pt x="1190404" y="76640"/>
                  </a:lnTo>
                  <a:lnTo>
                    <a:pt x="1195771" y="81593"/>
                  </a:lnTo>
                  <a:lnTo>
                    <a:pt x="1202603" y="84172"/>
                  </a:lnTo>
                  <a:lnTo>
                    <a:pt x="1210164" y="83922"/>
                  </a:lnTo>
                  <a:lnTo>
                    <a:pt x="1217072" y="80750"/>
                  </a:lnTo>
                  <a:lnTo>
                    <a:pt x="1222025" y="75383"/>
                  </a:lnTo>
                  <a:lnTo>
                    <a:pt x="1224604" y="68551"/>
                  </a:lnTo>
                  <a:lnTo>
                    <a:pt x="1224354" y="60990"/>
                  </a:lnTo>
                  <a:lnTo>
                    <a:pt x="1221190" y="54119"/>
                  </a:lnTo>
                  <a:lnTo>
                    <a:pt x="1215824" y="49166"/>
                  </a:lnTo>
                  <a:lnTo>
                    <a:pt x="1208991" y="46587"/>
                  </a:lnTo>
                  <a:close/>
                </a:path>
                <a:path w="1358900" h="365760">
                  <a:moveTo>
                    <a:pt x="1233880" y="0"/>
                  </a:moveTo>
                  <a:lnTo>
                    <a:pt x="1260215" y="111225"/>
                  </a:lnTo>
                  <a:lnTo>
                    <a:pt x="1358271" y="29277"/>
                  </a:lnTo>
                  <a:lnTo>
                    <a:pt x="123388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439020" y="4563448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230031" y="0"/>
                  </a:moveTo>
                  <a:lnTo>
                    <a:pt x="0" y="0"/>
                  </a:lnTo>
                  <a:lnTo>
                    <a:pt x="0" y="317162"/>
                  </a:lnTo>
                  <a:lnTo>
                    <a:pt x="230031" y="317162"/>
                  </a:lnTo>
                  <a:lnTo>
                    <a:pt x="230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95783" y="4123530"/>
              <a:ext cx="1368425" cy="692785"/>
            </a:xfrm>
            <a:custGeom>
              <a:avLst/>
              <a:gdLst/>
              <a:ahLst/>
              <a:cxnLst/>
              <a:rect l="l" t="t" r="r" b="b"/>
              <a:pathLst>
                <a:path w="1368425" h="692785">
                  <a:moveTo>
                    <a:pt x="20219" y="0"/>
                  </a:moveTo>
                  <a:lnTo>
                    <a:pt x="12978" y="949"/>
                  </a:lnTo>
                  <a:lnTo>
                    <a:pt x="6621" y="4544"/>
                  </a:lnTo>
                  <a:lnTo>
                    <a:pt x="1971" y="10510"/>
                  </a:lnTo>
                  <a:lnTo>
                    <a:pt x="0" y="17813"/>
                  </a:lnTo>
                  <a:lnTo>
                    <a:pt x="948" y="25054"/>
                  </a:lnTo>
                  <a:lnTo>
                    <a:pt x="4543" y="31411"/>
                  </a:lnTo>
                  <a:lnTo>
                    <a:pt x="10509" y="36062"/>
                  </a:lnTo>
                  <a:lnTo>
                    <a:pt x="17846" y="38050"/>
                  </a:lnTo>
                  <a:lnTo>
                    <a:pt x="25088" y="37101"/>
                  </a:lnTo>
                  <a:lnTo>
                    <a:pt x="31445" y="33506"/>
                  </a:lnTo>
                  <a:lnTo>
                    <a:pt x="36096" y="27540"/>
                  </a:lnTo>
                  <a:lnTo>
                    <a:pt x="38067" y="20237"/>
                  </a:lnTo>
                  <a:lnTo>
                    <a:pt x="37118" y="12995"/>
                  </a:lnTo>
                  <a:lnTo>
                    <a:pt x="33523" y="6639"/>
                  </a:lnTo>
                  <a:lnTo>
                    <a:pt x="27522" y="1972"/>
                  </a:lnTo>
                  <a:lnTo>
                    <a:pt x="20219" y="0"/>
                  </a:lnTo>
                  <a:close/>
                </a:path>
                <a:path w="1368425" h="692785">
                  <a:moveTo>
                    <a:pt x="88433" y="34043"/>
                  </a:moveTo>
                  <a:lnTo>
                    <a:pt x="81192" y="34992"/>
                  </a:lnTo>
                  <a:lnTo>
                    <a:pt x="74836" y="38588"/>
                  </a:lnTo>
                  <a:lnTo>
                    <a:pt x="70185" y="44555"/>
                  </a:lnTo>
                  <a:lnTo>
                    <a:pt x="68214" y="51858"/>
                  </a:lnTo>
                  <a:lnTo>
                    <a:pt x="69164" y="59099"/>
                  </a:lnTo>
                  <a:lnTo>
                    <a:pt x="72759" y="65455"/>
                  </a:lnTo>
                  <a:lnTo>
                    <a:pt x="78726" y="70106"/>
                  </a:lnTo>
                  <a:lnTo>
                    <a:pt x="86063" y="72094"/>
                  </a:lnTo>
                  <a:lnTo>
                    <a:pt x="93304" y="71144"/>
                  </a:lnTo>
                  <a:lnTo>
                    <a:pt x="99661" y="67548"/>
                  </a:lnTo>
                  <a:lnTo>
                    <a:pt x="104311" y="61582"/>
                  </a:lnTo>
                  <a:lnTo>
                    <a:pt x="106282" y="54279"/>
                  </a:lnTo>
                  <a:lnTo>
                    <a:pt x="105333" y="47038"/>
                  </a:lnTo>
                  <a:lnTo>
                    <a:pt x="101737" y="40681"/>
                  </a:lnTo>
                  <a:lnTo>
                    <a:pt x="95736" y="36014"/>
                  </a:lnTo>
                  <a:lnTo>
                    <a:pt x="88433" y="34043"/>
                  </a:lnTo>
                  <a:close/>
                </a:path>
                <a:path w="1368425" h="692785">
                  <a:moveTo>
                    <a:pt x="156650" y="68086"/>
                  </a:moveTo>
                  <a:lnTo>
                    <a:pt x="149409" y="69035"/>
                  </a:lnTo>
                  <a:lnTo>
                    <a:pt x="143052" y="72630"/>
                  </a:lnTo>
                  <a:lnTo>
                    <a:pt x="138401" y="78596"/>
                  </a:lnTo>
                  <a:lnTo>
                    <a:pt x="136429" y="85899"/>
                  </a:lnTo>
                  <a:lnTo>
                    <a:pt x="137378" y="93141"/>
                  </a:lnTo>
                  <a:lnTo>
                    <a:pt x="140973" y="99498"/>
                  </a:lnTo>
                  <a:lnTo>
                    <a:pt x="146939" y="104148"/>
                  </a:lnTo>
                  <a:lnTo>
                    <a:pt x="154276" y="106137"/>
                  </a:lnTo>
                  <a:lnTo>
                    <a:pt x="161517" y="105188"/>
                  </a:lnTo>
                  <a:lnTo>
                    <a:pt x="167874" y="101593"/>
                  </a:lnTo>
                  <a:lnTo>
                    <a:pt x="172526" y="95626"/>
                  </a:lnTo>
                  <a:lnTo>
                    <a:pt x="174497" y="88323"/>
                  </a:lnTo>
                  <a:lnTo>
                    <a:pt x="173548" y="81083"/>
                  </a:lnTo>
                  <a:lnTo>
                    <a:pt x="169953" y="74726"/>
                  </a:lnTo>
                  <a:lnTo>
                    <a:pt x="163953" y="70058"/>
                  </a:lnTo>
                  <a:lnTo>
                    <a:pt x="156650" y="68086"/>
                  </a:lnTo>
                  <a:close/>
                </a:path>
                <a:path w="1368425" h="692785">
                  <a:moveTo>
                    <a:pt x="224865" y="102130"/>
                  </a:moveTo>
                  <a:lnTo>
                    <a:pt x="217624" y="103079"/>
                  </a:lnTo>
                  <a:lnTo>
                    <a:pt x="211267" y="106673"/>
                  </a:lnTo>
                  <a:lnTo>
                    <a:pt x="206616" y="112639"/>
                  </a:lnTo>
                  <a:lnTo>
                    <a:pt x="204645" y="119942"/>
                  </a:lnTo>
                  <a:lnTo>
                    <a:pt x="205594" y="127183"/>
                  </a:lnTo>
                  <a:lnTo>
                    <a:pt x="209189" y="133541"/>
                  </a:lnTo>
                  <a:lnTo>
                    <a:pt x="215154" y="138192"/>
                  </a:lnTo>
                  <a:lnTo>
                    <a:pt x="222492" y="140180"/>
                  </a:lnTo>
                  <a:lnTo>
                    <a:pt x="229733" y="139232"/>
                  </a:lnTo>
                  <a:lnTo>
                    <a:pt x="236089" y="135637"/>
                  </a:lnTo>
                  <a:lnTo>
                    <a:pt x="240740" y="129670"/>
                  </a:lnTo>
                  <a:lnTo>
                    <a:pt x="242712" y="122367"/>
                  </a:lnTo>
                  <a:lnTo>
                    <a:pt x="241763" y="115126"/>
                  </a:lnTo>
                  <a:lnTo>
                    <a:pt x="238168" y="108769"/>
                  </a:lnTo>
                  <a:lnTo>
                    <a:pt x="232169" y="104101"/>
                  </a:lnTo>
                  <a:lnTo>
                    <a:pt x="224865" y="102130"/>
                  </a:lnTo>
                  <a:close/>
                </a:path>
                <a:path w="1368425" h="692785">
                  <a:moveTo>
                    <a:pt x="293080" y="136173"/>
                  </a:moveTo>
                  <a:lnTo>
                    <a:pt x="285839" y="137122"/>
                  </a:lnTo>
                  <a:lnTo>
                    <a:pt x="279482" y="140716"/>
                  </a:lnTo>
                  <a:lnTo>
                    <a:pt x="274832" y="146683"/>
                  </a:lnTo>
                  <a:lnTo>
                    <a:pt x="272860" y="153986"/>
                  </a:lnTo>
                  <a:lnTo>
                    <a:pt x="273808" y="161227"/>
                  </a:lnTo>
                  <a:lnTo>
                    <a:pt x="277403" y="167584"/>
                  </a:lnTo>
                  <a:lnTo>
                    <a:pt x="283370" y="172235"/>
                  </a:lnTo>
                  <a:lnTo>
                    <a:pt x="290707" y="174223"/>
                  </a:lnTo>
                  <a:lnTo>
                    <a:pt x="297948" y="173274"/>
                  </a:lnTo>
                  <a:lnTo>
                    <a:pt x="304305" y="169680"/>
                  </a:lnTo>
                  <a:lnTo>
                    <a:pt x="308955" y="163714"/>
                  </a:lnTo>
                  <a:lnTo>
                    <a:pt x="310927" y="156411"/>
                  </a:lnTo>
                  <a:lnTo>
                    <a:pt x="309978" y="149170"/>
                  </a:lnTo>
                  <a:lnTo>
                    <a:pt x="306384" y="142812"/>
                  </a:lnTo>
                  <a:lnTo>
                    <a:pt x="300383" y="138145"/>
                  </a:lnTo>
                  <a:lnTo>
                    <a:pt x="293080" y="136173"/>
                  </a:lnTo>
                  <a:close/>
                </a:path>
                <a:path w="1368425" h="692785">
                  <a:moveTo>
                    <a:pt x="361295" y="170216"/>
                  </a:moveTo>
                  <a:lnTo>
                    <a:pt x="354054" y="171165"/>
                  </a:lnTo>
                  <a:lnTo>
                    <a:pt x="347697" y="174760"/>
                  </a:lnTo>
                  <a:lnTo>
                    <a:pt x="343046" y="180727"/>
                  </a:lnTo>
                  <a:lnTo>
                    <a:pt x="341075" y="188030"/>
                  </a:lnTo>
                  <a:lnTo>
                    <a:pt x="342023" y="195270"/>
                  </a:lnTo>
                  <a:lnTo>
                    <a:pt x="345618" y="201627"/>
                  </a:lnTo>
                  <a:lnTo>
                    <a:pt x="351584" y="206278"/>
                  </a:lnTo>
                  <a:lnTo>
                    <a:pt x="358921" y="208267"/>
                  </a:lnTo>
                  <a:lnTo>
                    <a:pt x="366163" y="207318"/>
                  </a:lnTo>
                  <a:lnTo>
                    <a:pt x="372520" y="203723"/>
                  </a:lnTo>
                  <a:lnTo>
                    <a:pt x="377171" y="197757"/>
                  </a:lnTo>
                  <a:lnTo>
                    <a:pt x="379142" y="190454"/>
                  </a:lnTo>
                  <a:lnTo>
                    <a:pt x="378193" y="183213"/>
                  </a:lnTo>
                  <a:lnTo>
                    <a:pt x="374599" y="176856"/>
                  </a:lnTo>
                  <a:lnTo>
                    <a:pt x="368598" y="172188"/>
                  </a:lnTo>
                  <a:lnTo>
                    <a:pt x="361295" y="170216"/>
                  </a:lnTo>
                  <a:close/>
                </a:path>
                <a:path w="1368425" h="692785">
                  <a:moveTo>
                    <a:pt x="429510" y="204260"/>
                  </a:moveTo>
                  <a:lnTo>
                    <a:pt x="422269" y="205208"/>
                  </a:lnTo>
                  <a:lnTo>
                    <a:pt x="415912" y="208803"/>
                  </a:lnTo>
                  <a:lnTo>
                    <a:pt x="411262" y="214769"/>
                  </a:lnTo>
                  <a:lnTo>
                    <a:pt x="409290" y="222073"/>
                  </a:lnTo>
                  <a:lnTo>
                    <a:pt x="410239" y="229314"/>
                  </a:lnTo>
                  <a:lnTo>
                    <a:pt x="413834" y="235671"/>
                  </a:lnTo>
                  <a:lnTo>
                    <a:pt x="419800" y="240321"/>
                  </a:lnTo>
                  <a:lnTo>
                    <a:pt x="427137" y="242311"/>
                  </a:lnTo>
                  <a:lnTo>
                    <a:pt x="434378" y="241362"/>
                  </a:lnTo>
                  <a:lnTo>
                    <a:pt x="440735" y="237767"/>
                  </a:lnTo>
                  <a:lnTo>
                    <a:pt x="445385" y="231801"/>
                  </a:lnTo>
                  <a:lnTo>
                    <a:pt x="447357" y="224497"/>
                  </a:lnTo>
                  <a:lnTo>
                    <a:pt x="446409" y="217256"/>
                  </a:lnTo>
                  <a:lnTo>
                    <a:pt x="442814" y="210899"/>
                  </a:lnTo>
                  <a:lnTo>
                    <a:pt x="436814" y="206232"/>
                  </a:lnTo>
                  <a:lnTo>
                    <a:pt x="429510" y="204260"/>
                  </a:lnTo>
                  <a:close/>
                </a:path>
                <a:path w="1368425" h="692785">
                  <a:moveTo>
                    <a:pt x="497725" y="238303"/>
                  </a:moveTo>
                  <a:lnTo>
                    <a:pt x="490484" y="239252"/>
                  </a:lnTo>
                  <a:lnTo>
                    <a:pt x="484128" y="242847"/>
                  </a:lnTo>
                  <a:lnTo>
                    <a:pt x="479477" y="248813"/>
                  </a:lnTo>
                  <a:lnTo>
                    <a:pt x="477505" y="256116"/>
                  </a:lnTo>
                  <a:lnTo>
                    <a:pt x="478454" y="263358"/>
                  </a:lnTo>
                  <a:lnTo>
                    <a:pt x="482049" y="269714"/>
                  </a:lnTo>
                  <a:lnTo>
                    <a:pt x="488015" y="274365"/>
                  </a:lnTo>
                  <a:lnTo>
                    <a:pt x="495352" y="276354"/>
                  </a:lnTo>
                  <a:lnTo>
                    <a:pt x="502593" y="275405"/>
                  </a:lnTo>
                  <a:lnTo>
                    <a:pt x="508950" y="271810"/>
                  </a:lnTo>
                  <a:lnTo>
                    <a:pt x="513601" y="265843"/>
                  </a:lnTo>
                  <a:lnTo>
                    <a:pt x="515573" y="258540"/>
                  </a:lnTo>
                  <a:lnTo>
                    <a:pt x="514624" y="251299"/>
                  </a:lnTo>
                  <a:lnTo>
                    <a:pt x="511029" y="244943"/>
                  </a:lnTo>
                  <a:lnTo>
                    <a:pt x="505028" y="240274"/>
                  </a:lnTo>
                  <a:lnTo>
                    <a:pt x="497725" y="238303"/>
                  </a:lnTo>
                  <a:close/>
                </a:path>
                <a:path w="1368425" h="692785">
                  <a:moveTo>
                    <a:pt x="565941" y="272346"/>
                  </a:moveTo>
                  <a:lnTo>
                    <a:pt x="558700" y="273295"/>
                  </a:lnTo>
                  <a:lnTo>
                    <a:pt x="552342" y="276890"/>
                  </a:lnTo>
                  <a:lnTo>
                    <a:pt x="547691" y="282856"/>
                  </a:lnTo>
                  <a:lnTo>
                    <a:pt x="545720" y="290159"/>
                  </a:lnTo>
                  <a:lnTo>
                    <a:pt x="546669" y="297400"/>
                  </a:lnTo>
                  <a:lnTo>
                    <a:pt x="550264" y="303757"/>
                  </a:lnTo>
                  <a:lnTo>
                    <a:pt x="556229" y="308409"/>
                  </a:lnTo>
                  <a:lnTo>
                    <a:pt x="563567" y="310397"/>
                  </a:lnTo>
                  <a:lnTo>
                    <a:pt x="570808" y="309449"/>
                  </a:lnTo>
                  <a:lnTo>
                    <a:pt x="577165" y="305854"/>
                  </a:lnTo>
                  <a:lnTo>
                    <a:pt x="581816" y="299887"/>
                  </a:lnTo>
                  <a:lnTo>
                    <a:pt x="583788" y="292584"/>
                  </a:lnTo>
                  <a:lnTo>
                    <a:pt x="582839" y="285343"/>
                  </a:lnTo>
                  <a:lnTo>
                    <a:pt x="579244" y="278986"/>
                  </a:lnTo>
                  <a:lnTo>
                    <a:pt x="573244" y="274318"/>
                  </a:lnTo>
                  <a:lnTo>
                    <a:pt x="565941" y="272346"/>
                  </a:lnTo>
                  <a:close/>
                </a:path>
                <a:path w="1368425" h="692785">
                  <a:moveTo>
                    <a:pt x="634155" y="306389"/>
                  </a:moveTo>
                  <a:lnTo>
                    <a:pt x="626914" y="307338"/>
                  </a:lnTo>
                  <a:lnTo>
                    <a:pt x="620557" y="310933"/>
                  </a:lnTo>
                  <a:lnTo>
                    <a:pt x="615907" y="316900"/>
                  </a:lnTo>
                  <a:lnTo>
                    <a:pt x="613935" y="324203"/>
                  </a:lnTo>
                  <a:lnTo>
                    <a:pt x="614884" y="331444"/>
                  </a:lnTo>
                  <a:lnTo>
                    <a:pt x="618479" y="337801"/>
                  </a:lnTo>
                  <a:lnTo>
                    <a:pt x="624445" y="342452"/>
                  </a:lnTo>
                  <a:lnTo>
                    <a:pt x="631782" y="344440"/>
                  </a:lnTo>
                  <a:lnTo>
                    <a:pt x="639023" y="343491"/>
                  </a:lnTo>
                  <a:lnTo>
                    <a:pt x="645380" y="339896"/>
                  </a:lnTo>
                  <a:lnTo>
                    <a:pt x="650030" y="333930"/>
                  </a:lnTo>
                  <a:lnTo>
                    <a:pt x="652003" y="326628"/>
                  </a:lnTo>
                  <a:lnTo>
                    <a:pt x="651054" y="319386"/>
                  </a:lnTo>
                  <a:lnTo>
                    <a:pt x="647459" y="313029"/>
                  </a:lnTo>
                  <a:lnTo>
                    <a:pt x="641459" y="308362"/>
                  </a:lnTo>
                  <a:lnTo>
                    <a:pt x="634155" y="306389"/>
                  </a:lnTo>
                  <a:close/>
                </a:path>
                <a:path w="1368425" h="692785">
                  <a:moveTo>
                    <a:pt x="702370" y="340433"/>
                  </a:moveTo>
                  <a:lnTo>
                    <a:pt x="695130" y="341382"/>
                  </a:lnTo>
                  <a:lnTo>
                    <a:pt x="688773" y="344977"/>
                  </a:lnTo>
                  <a:lnTo>
                    <a:pt x="684122" y="350943"/>
                  </a:lnTo>
                  <a:lnTo>
                    <a:pt x="682150" y="358246"/>
                  </a:lnTo>
                  <a:lnTo>
                    <a:pt x="683099" y="365487"/>
                  </a:lnTo>
                  <a:lnTo>
                    <a:pt x="686694" y="371844"/>
                  </a:lnTo>
                  <a:lnTo>
                    <a:pt x="692660" y="376495"/>
                  </a:lnTo>
                  <a:lnTo>
                    <a:pt x="699997" y="378484"/>
                  </a:lnTo>
                  <a:lnTo>
                    <a:pt x="707239" y="377535"/>
                  </a:lnTo>
                  <a:lnTo>
                    <a:pt x="713595" y="373940"/>
                  </a:lnTo>
                  <a:lnTo>
                    <a:pt x="718246" y="367974"/>
                  </a:lnTo>
                  <a:lnTo>
                    <a:pt x="720217" y="360670"/>
                  </a:lnTo>
                  <a:lnTo>
                    <a:pt x="719268" y="353429"/>
                  </a:lnTo>
                  <a:lnTo>
                    <a:pt x="715674" y="347072"/>
                  </a:lnTo>
                  <a:lnTo>
                    <a:pt x="709673" y="342405"/>
                  </a:lnTo>
                  <a:lnTo>
                    <a:pt x="702370" y="340433"/>
                  </a:lnTo>
                  <a:close/>
                </a:path>
                <a:path w="1368425" h="692785">
                  <a:moveTo>
                    <a:pt x="770586" y="374476"/>
                  </a:moveTo>
                  <a:lnTo>
                    <a:pt x="763345" y="375425"/>
                  </a:lnTo>
                  <a:lnTo>
                    <a:pt x="756988" y="379020"/>
                  </a:lnTo>
                  <a:lnTo>
                    <a:pt x="752337" y="384986"/>
                  </a:lnTo>
                  <a:lnTo>
                    <a:pt x="750365" y="392289"/>
                  </a:lnTo>
                  <a:lnTo>
                    <a:pt x="751314" y="399531"/>
                  </a:lnTo>
                  <a:lnTo>
                    <a:pt x="754909" y="405888"/>
                  </a:lnTo>
                  <a:lnTo>
                    <a:pt x="760875" y="410538"/>
                  </a:lnTo>
                  <a:lnTo>
                    <a:pt x="768212" y="412527"/>
                  </a:lnTo>
                  <a:lnTo>
                    <a:pt x="775453" y="411578"/>
                  </a:lnTo>
                  <a:lnTo>
                    <a:pt x="781810" y="407984"/>
                  </a:lnTo>
                  <a:lnTo>
                    <a:pt x="786461" y="402018"/>
                  </a:lnTo>
                  <a:lnTo>
                    <a:pt x="788433" y="394714"/>
                  </a:lnTo>
                  <a:lnTo>
                    <a:pt x="787484" y="387473"/>
                  </a:lnTo>
                  <a:lnTo>
                    <a:pt x="783889" y="381116"/>
                  </a:lnTo>
                  <a:lnTo>
                    <a:pt x="777889" y="376448"/>
                  </a:lnTo>
                  <a:lnTo>
                    <a:pt x="770586" y="374476"/>
                  </a:lnTo>
                  <a:close/>
                </a:path>
                <a:path w="1368425" h="692785">
                  <a:moveTo>
                    <a:pt x="838801" y="408520"/>
                  </a:moveTo>
                  <a:lnTo>
                    <a:pt x="831559" y="409469"/>
                  </a:lnTo>
                  <a:lnTo>
                    <a:pt x="825203" y="413063"/>
                  </a:lnTo>
                  <a:lnTo>
                    <a:pt x="820552" y="419029"/>
                  </a:lnTo>
                  <a:lnTo>
                    <a:pt x="818581" y="426333"/>
                  </a:lnTo>
                  <a:lnTo>
                    <a:pt x="819530" y="433574"/>
                  </a:lnTo>
                  <a:lnTo>
                    <a:pt x="823124" y="439931"/>
                  </a:lnTo>
                  <a:lnTo>
                    <a:pt x="829090" y="444582"/>
                  </a:lnTo>
                  <a:lnTo>
                    <a:pt x="836427" y="446570"/>
                  </a:lnTo>
                  <a:lnTo>
                    <a:pt x="843668" y="445622"/>
                  </a:lnTo>
                  <a:lnTo>
                    <a:pt x="850025" y="442027"/>
                  </a:lnTo>
                  <a:lnTo>
                    <a:pt x="854676" y="436060"/>
                  </a:lnTo>
                  <a:lnTo>
                    <a:pt x="856648" y="428757"/>
                  </a:lnTo>
                  <a:lnTo>
                    <a:pt x="855699" y="421516"/>
                  </a:lnTo>
                  <a:lnTo>
                    <a:pt x="852104" y="415159"/>
                  </a:lnTo>
                  <a:lnTo>
                    <a:pt x="846104" y="410491"/>
                  </a:lnTo>
                  <a:lnTo>
                    <a:pt x="838801" y="408520"/>
                  </a:lnTo>
                  <a:close/>
                </a:path>
                <a:path w="1368425" h="692785">
                  <a:moveTo>
                    <a:pt x="907016" y="442563"/>
                  </a:moveTo>
                  <a:lnTo>
                    <a:pt x="899775" y="443512"/>
                  </a:lnTo>
                  <a:lnTo>
                    <a:pt x="893418" y="447107"/>
                  </a:lnTo>
                  <a:lnTo>
                    <a:pt x="888768" y="453073"/>
                  </a:lnTo>
                  <a:lnTo>
                    <a:pt x="886795" y="460376"/>
                  </a:lnTo>
                  <a:lnTo>
                    <a:pt x="887744" y="467617"/>
                  </a:lnTo>
                  <a:lnTo>
                    <a:pt x="891339" y="473974"/>
                  </a:lnTo>
                  <a:lnTo>
                    <a:pt x="897306" y="478625"/>
                  </a:lnTo>
                  <a:lnTo>
                    <a:pt x="904642" y="480614"/>
                  </a:lnTo>
                  <a:lnTo>
                    <a:pt x="911884" y="479665"/>
                  </a:lnTo>
                  <a:lnTo>
                    <a:pt x="918241" y="476070"/>
                  </a:lnTo>
                  <a:lnTo>
                    <a:pt x="922891" y="470104"/>
                  </a:lnTo>
                  <a:lnTo>
                    <a:pt x="924863" y="462801"/>
                  </a:lnTo>
                  <a:lnTo>
                    <a:pt x="923914" y="455560"/>
                  </a:lnTo>
                  <a:lnTo>
                    <a:pt x="920319" y="449203"/>
                  </a:lnTo>
                  <a:lnTo>
                    <a:pt x="914319" y="444535"/>
                  </a:lnTo>
                  <a:lnTo>
                    <a:pt x="907016" y="442563"/>
                  </a:lnTo>
                  <a:close/>
                </a:path>
                <a:path w="1368425" h="692785">
                  <a:moveTo>
                    <a:pt x="975231" y="476606"/>
                  </a:moveTo>
                  <a:lnTo>
                    <a:pt x="967990" y="477555"/>
                  </a:lnTo>
                  <a:lnTo>
                    <a:pt x="961633" y="481150"/>
                  </a:lnTo>
                  <a:lnTo>
                    <a:pt x="956982" y="487117"/>
                  </a:lnTo>
                  <a:lnTo>
                    <a:pt x="955010" y="494420"/>
                  </a:lnTo>
                  <a:lnTo>
                    <a:pt x="955959" y="501661"/>
                  </a:lnTo>
                  <a:lnTo>
                    <a:pt x="959554" y="508018"/>
                  </a:lnTo>
                  <a:lnTo>
                    <a:pt x="965520" y="512669"/>
                  </a:lnTo>
                  <a:lnTo>
                    <a:pt x="972857" y="514657"/>
                  </a:lnTo>
                  <a:lnTo>
                    <a:pt x="980098" y="513708"/>
                  </a:lnTo>
                  <a:lnTo>
                    <a:pt x="986455" y="510113"/>
                  </a:lnTo>
                  <a:lnTo>
                    <a:pt x="991107" y="504147"/>
                  </a:lnTo>
                  <a:lnTo>
                    <a:pt x="993078" y="496844"/>
                  </a:lnTo>
                  <a:lnTo>
                    <a:pt x="992129" y="489603"/>
                  </a:lnTo>
                  <a:lnTo>
                    <a:pt x="988534" y="483246"/>
                  </a:lnTo>
                  <a:lnTo>
                    <a:pt x="982534" y="478578"/>
                  </a:lnTo>
                  <a:lnTo>
                    <a:pt x="975231" y="476606"/>
                  </a:lnTo>
                  <a:close/>
                </a:path>
                <a:path w="1368425" h="692785">
                  <a:moveTo>
                    <a:pt x="1043446" y="510650"/>
                  </a:moveTo>
                  <a:lnTo>
                    <a:pt x="1036205" y="511599"/>
                  </a:lnTo>
                  <a:lnTo>
                    <a:pt x="1029848" y="515194"/>
                  </a:lnTo>
                  <a:lnTo>
                    <a:pt x="1025197" y="521160"/>
                  </a:lnTo>
                  <a:lnTo>
                    <a:pt x="1023226" y="528463"/>
                  </a:lnTo>
                  <a:lnTo>
                    <a:pt x="1024175" y="535704"/>
                  </a:lnTo>
                  <a:lnTo>
                    <a:pt x="1027770" y="542061"/>
                  </a:lnTo>
                  <a:lnTo>
                    <a:pt x="1033736" y="546711"/>
                  </a:lnTo>
                  <a:lnTo>
                    <a:pt x="1041073" y="548701"/>
                  </a:lnTo>
                  <a:lnTo>
                    <a:pt x="1048314" y="547752"/>
                  </a:lnTo>
                  <a:lnTo>
                    <a:pt x="1054670" y="544157"/>
                  </a:lnTo>
                  <a:lnTo>
                    <a:pt x="1059321" y="538191"/>
                  </a:lnTo>
                  <a:lnTo>
                    <a:pt x="1061293" y="530887"/>
                  </a:lnTo>
                  <a:lnTo>
                    <a:pt x="1060344" y="523646"/>
                  </a:lnTo>
                  <a:lnTo>
                    <a:pt x="1056749" y="517289"/>
                  </a:lnTo>
                  <a:lnTo>
                    <a:pt x="1050750" y="512622"/>
                  </a:lnTo>
                  <a:lnTo>
                    <a:pt x="1043446" y="510650"/>
                  </a:lnTo>
                  <a:close/>
                </a:path>
                <a:path w="1368425" h="692785">
                  <a:moveTo>
                    <a:pt x="1111647" y="544693"/>
                  </a:moveTo>
                  <a:lnTo>
                    <a:pt x="1104407" y="545647"/>
                  </a:lnTo>
                  <a:lnTo>
                    <a:pt x="1098053" y="549246"/>
                  </a:lnTo>
                  <a:lnTo>
                    <a:pt x="1093406" y="555215"/>
                  </a:lnTo>
                  <a:lnTo>
                    <a:pt x="1091440" y="562520"/>
                  </a:lnTo>
                  <a:lnTo>
                    <a:pt x="1092394" y="569760"/>
                  </a:lnTo>
                  <a:lnTo>
                    <a:pt x="1095993" y="576115"/>
                  </a:lnTo>
                  <a:lnTo>
                    <a:pt x="1101962" y="580761"/>
                  </a:lnTo>
                  <a:lnTo>
                    <a:pt x="1109301" y="582744"/>
                  </a:lnTo>
                  <a:lnTo>
                    <a:pt x="1116542" y="581791"/>
                  </a:lnTo>
                  <a:lnTo>
                    <a:pt x="1122896" y="578191"/>
                  </a:lnTo>
                  <a:lnTo>
                    <a:pt x="1127543" y="572222"/>
                  </a:lnTo>
                  <a:lnTo>
                    <a:pt x="1129509" y="564917"/>
                  </a:lnTo>
                  <a:lnTo>
                    <a:pt x="1128555" y="557677"/>
                  </a:lnTo>
                  <a:lnTo>
                    <a:pt x="1124955" y="551322"/>
                  </a:lnTo>
                  <a:lnTo>
                    <a:pt x="1118951" y="546659"/>
                  </a:lnTo>
                  <a:lnTo>
                    <a:pt x="1111647" y="544693"/>
                  </a:lnTo>
                  <a:close/>
                </a:path>
                <a:path w="1368425" h="692785">
                  <a:moveTo>
                    <a:pt x="1179862" y="578735"/>
                  </a:moveTo>
                  <a:lnTo>
                    <a:pt x="1172622" y="579690"/>
                  </a:lnTo>
                  <a:lnTo>
                    <a:pt x="1166267" y="583289"/>
                  </a:lnTo>
                  <a:lnTo>
                    <a:pt x="1161621" y="589259"/>
                  </a:lnTo>
                  <a:lnTo>
                    <a:pt x="1159654" y="596564"/>
                  </a:lnTo>
                  <a:lnTo>
                    <a:pt x="1160609" y="603804"/>
                  </a:lnTo>
                  <a:lnTo>
                    <a:pt x="1164208" y="610158"/>
                  </a:lnTo>
                  <a:lnTo>
                    <a:pt x="1170178" y="614805"/>
                  </a:lnTo>
                  <a:lnTo>
                    <a:pt x="1177517" y="616788"/>
                  </a:lnTo>
                  <a:lnTo>
                    <a:pt x="1184757" y="615834"/>
                  </a:lnTo>
                  <a:lnTo>
                    <a:pt x="1191112" y="612235"/>
                  </a:lnTo>
                  <a:lnTo>
                    <a:pt x="1195758" y="606265"/>
                  </a:lnTo>
                  <a:lnTo>
                    <a:pt x="1197725" y="598960"/>
                  </a:lnTo>
                  <a:lnTo>
                    <a:pt x="1196770" y="591720"/>
                  </a:lnTo>
                  <a:lnTo>
                    <a:pt x="1193171" y="585366"/>
                  </a:lnTo>
                  <a:lnTo>
                    <a:pt x="1187167" y="580702"/>
                  </a:lnTo>
                  <a:lnTo>
                    <a:pt x="1179862" y="578735"/>
                  </a:lnTo>
                  <a:close/>
                </a:path>
                <a:path w="1368425" h="692785">
                  <a:moveTo>
                    <a:pt x="1291459" y="590169"/>
                  </a:moveTo>
                  <a:lnTo>
                    <a:pt x="1240419" y="692440"/>
                  </a:lnTo>
                  <a:lnTo>
                    <a:pt x="1368210" y="692345"/>
                  </a:lnTo>
                  <a:lnTo>
                    <a:pt x="1291459" y="590169"/>
                  </a:lnTo>
                  <a:close/>
                </a:path>
                <a:path w="1368425" h="692785">
                  <a:moveTo>
                    <a:pt x="1248078" y="612779"/>
                  </a:moveTo>
                  <a:lnTo>
                    <a:pt x="1240837" y="613733"/>
                  </a:lnTo>
                  <a:lnTo>
                    <a:pt x="1234483" y="617333"/>
                  </a:lnTo>
                  <a:lnTo>
                    <a:pt x="1229836" y="623303"/>
                  </a:lnTo>
                  <a:lnTo>
                    <a:pt x="1227870" y="630607"/>
                  </a:lnTo>
                  <a:lnTo>
                    <a:pt x="1228824" y="637848"/>
                  </a:lnTo>
                  <a:lnTo>
                    <a:pt x="1232424" y="644202"/>
                  </a:lnTo>
                  <a:lnTo>
                    <a:pt x="1238393" y="648849"/>
                  </a:lnTo>
                  <a:lnTo>
                    <a:pt x="1245732" y="650831"/>
                  </a:lnTo>
                  <a:lnTo>
                    <a:pt x="1252973" y="649877"/>
                  </a:lnTo>
                  <a:lnTo>
                    <a:pt x="1259327" y="646277"/>
                  </a:lnTo>
                  <a:lnTo>
                    <a:pt x="1263974" y="640308"/>
                  </a:lnTo>
                  <a:lnTo>
                    <a:pt x="1265940" y="633003"/>
                  </a:lnTo>
                  <a:lnTo>
                    <a:pt x="1264985" y="625763"/>
                  </a:lnTo>
                  <a:lnTo>
                    <a:pt x="1261386" y="619409"/>
                  </a:lnTo>
                  <a:lnTo>
                    <a:pt x="1255382" y="614745"/>
                  </a:lnTo>
                  <a:lnTo>
                    <a:pt x="1248078" y="612779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389" y="3597131"/>
              <a:ext cx="485749" cy="52146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296" y="3689080"/>
              <a:ext cx="698740" cy="4054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972834" y="4677193"/>
              <a:ext cx="1177925" cy="317500"/>
            </a:xfrm>
            <a:custGeom>
              <a:avLst/>
              <a:gdLst/>
              <a:ahLst/>
              <a:cxnLst/>
              <a:rect l="l" t="t" r="r" b="b"/>
              <a:pathLst>
                <a:path w="1177925" h="317500">
                  <a:moveTo>
                    <a:pt x="230035" y="0"/>
                  </a:moveTo>
                  <a:lnTo>
                    <a:pt x="0" y="0"/>
                  </a:lnTo>
                  <a:lnTo>
                    <a:pt x="0" y="317169"/>
                  </a:lnTo>
                  <a:lnTo>
                    <a:pt x="230035" y="317169"/>
                  </a:lnTo>
                  <a:lnTo>
                    <a:pt x="230035" y="0"/>
                  </a:lnTo>
                  <a:close/>
                </a:path>
                <a:path w="1177925" h="317500">
                  <a:moveTo>
                    <a:pt x="1177696" y="0"/>
                  </a:moveTo>
                  <a:lnTo>
                    <a:pt x="947661" y="0"/>
                  </a:lnTo>
                  <a:lnTo>
                    <a:pt x="947661" y="317169"/>
                  </a:lnTo>
                  <a:lnTo>
                    <a:pt x="1177696" y="317169"/>
                  </a:lnTo>
                  <a:lnTo>
                    <a:pt x="1177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827807" y="4777070"/>
              <a:ext cx="1478915" cy="114300"/>
            </a:xfrm>
            <a:custGeom>
              <a:avLst/>
              <a:gdLst/>
              <a:ahLst/>
              <a:cxnLst/>
              <a:rect l="l" t="t" r="r" b="b"/>
              <a:pathLst>
                <a:path w="1478915" h="114300">
                  <a:moveTo>
                    <a:pt x="19307" y="19756"/>
                  </a:moveTo>
                  <a:lnTo>
                    <a:pt x="11872" y="21151"/>
                  </a:lnTo>
                  <a:lnTo>
                    <a:pt x="5762" y="25151"/>
                  </a:lnTo>
                  <a:lnTo>
                    <a:pt x="1597" y="31150"/>
                  </a:lnTo>
                  <a:lnTo>
                    <a:pt x="0" y="38544"/>
                  </a:lnTo>
                  <a:lnTo>
                    <a:pt x="1395" y="45979"/>
                  </a:lnTo>
                  <a:lnTo>
                    <a:pt x="5395" y="52089"/>
                  </a:lnTo>
                  <a:lnTo>
                    <a:pt x="11394" y="56254"/>
                  </a:lnTo>
                  <a:lnTo>
                    <a:pt x="18826" y="57852"/>
                  </a:lnTo>
                  <a:lnTo>
                    <a:pt x="26261" y="56456"/>
                  </a:lnTo>
                  <a:lnTo>
                    <a:pt x="32371" y="52457"/>
                  </a:lnTo>
                  <a:lnTo>
                    <a:pt x="36536" y="46458"/>
                  </a:lnTo>
                  <a:lnTo>
                    <a:pt x="38134" y="39063"/>
                  </a:lnTo>
                  <a:lnTo>
                    <a:pt x="36738" y="31629"/>
                  </a:lnTo>
                  <a:lnTo>
                    <a:pt x="32738" y="25519"/>
                  </a:lnTo>
                  <a:lnTo>
                    <a:pt x="26739" y="21354"/>
                  </a:lnTo>
                  <a:lnTo>
                    <a:pt x="19307" y="19756"/>
                  </a:lnTo>
                  <a:close/>
                </a:path>
                <a:path w="1478915" h="114300">
                  <a:moveTo>
                    <a:pt x="95538" y="20794"/>
                  </a:moveTo>
                  <a:lnTo>
                    <a:pt x="88103" y="22190"/>
                  </a:lnTo>
                  <a:lnTo>
                    <a:pt x="81993" y="26190"/>
                  </a:lnTo>
                  <a:lnTo>
                    <a:pt x="77828" y="32189"/>
                  </a:lnTo>
                  <a:lnTo>
                    <a:pt x="76230" y="39583"/>
                  </a:lnTo>
                  <a:lnTo>
                    <a:pt x="77626" y="47018"/>
                  </a:lnTo>
                  <a:lnTo>
                    <a:pt x="81626" y="53129"/>
                  </a:lnTo>
                  <a:lnTo>
                    <a:pt x="87625" y="57293"/>
                  </a:lnTo>
                  <a:lnTo>
                    <a:pt x="95018" y="58891"/>
                  </a:lnTo>
                  <a:lnTo>
                    <a:pt x="102492" y="57496"/>
                  </a:lnTo>
                  <a:lnTo>
                    <a:pt x="108602" y="53496"/>
                  </a:lnTo>
                  <a:lnTo>
                    <a:pt x="112766" y="47497"/>
                  </a:lnTo>
                  <a:lnTo>
                    <a:pt x="114364" y="40104"/>
                  </a:lnTo>
                  <a:lnTo>
                    <a:pt x="112969" y="32668"/>
                  </a:lnTo>
                  <a:lnTo>
                    <a:pt x="108969" y="26558"/>
                  </a:lnTo>
                  <a:lnTo>
                    <a:pt x="102970" y="22394"/>
                  </a:lnTo>
                  <a:lnTo>
                    <a:pt x="95538" y="20794"/>
                  </a:lnTo>
                  <a:close/>
                </a:path>
                <a:path w="1478915" h="114300">
                  <a:moveTo>
                    <a:pt x="171770" y="21835"/>
                  </a:moveTo>
                  <a:lnTo>
                    <a:pt x="164334" y="23230"/>
                  </a:lnTo>
                  <a:lnTo>
                    <a:pt x="158224" y="27230"/>
                  </a:lnTo>
                  <a:lnTo>
                    <a:pt x="154060" y="33229"/>
                  </a:lnTo>
                  <a:lnTo>
                    <a:pt x="152462" y="40623"/>
                  </a:lnTo>
                  <a:lnTo>
                    <a:pt x="153857" y="48058"/>
                  </a:lnTo>
                  <a:lnTo>
                    <a:pt x="157857" y="54168"/>
                  </a:lnTo>
                  <a:lnTo>
                    <a:pt x="163856" y="58333"/>
                  </a:lnTo>
                  <a:lnTo>
                    <a:pt x="171288" y="59931"/>
                  </a:lnTo>
                  <a:lnTo>
                    <a:pt x="178723" y="58535"/>
                  </a:lnTo>
                  <a:lnTo>
                    <a:pt x="184833" y="54536"/>
                  </a:lnTo>
                  <a:lnTo>
                    <a:pt x="188998" y="48537"/>
                  </a:lnTo>
                  <a:lnTo>
                    <a:pt x="190596" y="41142"/>
                  </a:lnTo>
                  <a:lnTo>
                    <a:pt x="189200" y="33708"/>
                  </a:lnTo>
                  <a:lnTo>
                    <a:pt x="185200" y="27598"/>
                  </a:lnTo>
                  <a:lnTo>
                    <a:pt x="179201" y="23433"/>
                  </a:lnTo>
                  <a:lnTo>
                    <a:pt x="171770" y="21835"/>
                  </a:lnTo>
                  <a:close/>
                </a:path>
                <a:path w="1478915" h="114300">
                  <a:moveTo>
                    <a:pt x="248000" y="22873"/>
                  </a:moveTo>
                  <a:lnTo>
                    <a:pt x="240565" y="24269"/>
                  </a:lnTo>
                  <a:lnTo>
                    <a:pt x="234455" y="28269"/>
                  </a:lnTo>
                  <a:lnTo>
                    <a:pt x="230290" y="34268"/>
                  </a:lnTo>
                  <a:lnTo>
                    <a:pt x="228692" y="41662"/>
                  </a:lnTo>
                  <a:lnTo>
                    <a:pt x="230088" y="49097"/>
                  </a:lnTo>
                  <a:lnTo>
                    <a:pt x="234088" y="55207"/>
                  </a:lnTo>
                  <a:lnTo>
                    <a:pt x="240087" y="59372"/>
                  </a:lnTo>
                  <a:lnTo>
                    <a:pt x="247481" y="60970"/>
                  </a:lnTo>
                  <a:lnTo>
                    <a:pt x="254954" y="59575"/>
                  </a:lnTo>
                  <a:lnTo>
                    <a:pt x="261064" y="55575"/>
                  </a:lnTo>
                  <a:lnTo>
                    <a:pt x="265229" y="49576"/>
                  </a:lnTo>
                  <a:lnTo>
                    <a:pt x="266826" y="42183"/>
                  </a:lnTo>
                  <a:lnTo>
                    <a:pt x="265431" y="34747"/>
                  </a:lnTo>
                  <a:lnTo>
                    <a:pt x="261431" y="28637"/>
                  </a:lnTo>
                  <a:lnTo>
                    <a:pt x="255432" y="24472"/>
                  </a:lnTo>
                  <a:lnTo>
                    <a:pt x="248000" y="22873"/>
                  </a:lnTo>
                  <a:close/>
                </a:path>
                <a:path w="1478915" h="114300">
                  <a:moveTo>
                    <a:pt x="324232" y="23914"/>
                  </a:moveTo>
                  <a:lnTo>
                    <a:pt x="316796" y="25309"/>
                  </a:lnTo>
                  <a:lnTo>
                    <a:pt x="310686" y="29309"/>
                  </a:lnTo>
                  <a:lnTo>
                    <a:pt x="306521" y="35308"/>
                  </a:lnTo>
                  <a:lnTo>
                    <a:pt x="304923" y="42702"/>
                  </a:lnTo>
                  <a:lnTo>
                    <a:pt x="306319" y="50137"/>
                  </a:lnTo>
                  <a:lnTo>
                    <a:pt x="310318" y="56247"/>
                  </a:lnTo>
                  <a:lnTo>
                    <a:pt x="316317" y="60412"/>
                  </a:lnTo>
                  <a:lnTo>
                    <a:pt x="323749" y="62010"/>
                  </a:lnTo>
                  <a:lnTo>
                    <a:pt x="331184" y="60614"/>
                  </a:lnTo>
                  <a:lnTo>
                    <a:pt x="337295" y="56615"/>
                  </a:lnTo>
                  <a:lnTo>
                    <a:pt x="341460" y="50616"/>
                  </a:lnTo>
                  <a:lnTo>
                    <a:pt x="343058" y="43221"/>
                  </a:lnTo>
                  <a:lnTo>
                    <a:pt x="341662" y="35787"/>
                  </a:lnTo>
                  <a:lnTo>
                    <a:pt x="337663" y="29677"/>
                  </a:lnTo>
                  <a:lnTo>
                    <a:pt x="331664" y="25512"/>
                  </a:lnTo>
                  <a:lnTo>
                    <a:pt x="324232" y="23914"/>
                  </a:lnTo>
                  <a:close/>
                </a:path>
                <a:path w="1478915" h="114300">
                  <a:moveTo>
                    <a:pt x="400462" y="24952"/>
                  </a:moveTo>
                  <a:lnTo>
                    <a:pt x="393027" y="26348"/>
                  </a:lnTo>
                  <a:lnTo>
                    <a:pt x="386917" y="30348"/>
                  </a:lnTo>
                  <a:lnTo>
                    <a:pt x="382752" y="36347"/>
                  </a:lnTo>
                  <a:lnTo>
                    <a:pt x="381154" y="43741"/>
                  </a:lnTo>
                  <a:lnTo>
                    <a:pt x="382550" y="51175"/>
                  </a:lnTo>
                  <a:lnTo>
                    <a:pt x="386550" y="57286"/>
                  </a:lnTo>
                  <a:lnTo>
                    <a:pt x="392549" y="61451"/>
                  </a:lnTo>
                  <a:lnTo>
                    <a:pt x="399943" y="63049"/>
                  </a:lnTo>
                  <a:lnTo>
                    <a:pt x="407415" y="61654"/>
                  </a:lnTo>
                  <a:lnTo>
                    <a:pt x="413526" y="57654"/>
                  </a:lnTo>
                  <a:lnTo>
                    <a:pt x="417691" y="51655"/>
                  </a:lnTo>
                  <a:lnTo>
                    <a:pt x="419289" y="44262"/>
                  </a:lnTo>
                  <a:lnTo>
                    <a:pt x="417893" y="36826"/>
                  </a:lnTo>
                  <a:lnTo>
                    <a:pt x="413893" y="30716"/>
                  </a:lnTo>
                  <a:lnTo>
                    <a:pt x="407894" y="26551"/>
                  </a:lnTo>
                  <a:lnTo>
                    <a:pt x="400462" y="24952"/>
                  </a:lnTo>
                  <a:close/>
                </a:path>
                <a:path w="1478915" h="114300">
                  <a:moveTo>
                    <a:pt x="476693" y="25991"/>
                  </a:moveTo>
                  <a:lnTo>
                    <a:pt x="469258" y="27387"/>
                  </a:lnTo>
                  <a:lnTo>
                    <a:pt x="463148" y="31387"/>
                  </a:lnTo>
                  <a:lnTo>
                    <a:pt x="458983" y="37386"/>
                  </a:lnTo>
                  <a:lnTo>
                    <a:pt x="457385" y="44780"/>
                  </a:lnTo>
                  <a:lnTo>
                    <a:pt x="458781" y="52215"/>
                  </a:lnTo>
                  <a:lnTo>
                    <a:pt x="462781" y="58326"/>
                  </a:lnTo>
                  <a:lnTo>
                    <a:pt x="468780" y="62491"/>
                  </a:lnTo>
                  <a:lnTo>
                    <a:pt x="476211" y="64089"/>
                  </a:lnTo>
                  <a:lnTo>
                    <a:pt x="483646" y="62693"/>
                  </a:lnTo>
                  <a:lnTo>
                    <a:pt x="489757" y="58693"/>
                  </a:lnTo>
                  <a:lnTo>
                    <a:pt x="493921" y="52694"/>
                  </a:lnTo>
                  <a:lnTo>
                    <a:pt x="495519" y="45300"/>
                  </a:lnTo>
                  <a:lnTo>
                    <a:pt x="494124" y="37865"/>
                  </a:lnTo>
                  <a:lnTo>
                    <a:pt x="490124" y="31755"/>
                  </a:lnTo>
                  <a:lnTo>
                    <a:pt x="484125" y="27591"/>
                  </a:lnTo>
                  <a:lnTo>
                    <a:pt x="476693" y="25991"/>
                  </a:lnTo>
                  <a:close/>
                </a:path>
                <a:path w="1478915" h="114300">
                  <a:moveTo>
                    <a:pt x="552924" y="27031"/>
                  </a:moveTo>
                  <a:lnTo>
                    <a:pt x="545489" y="28427"/>
                  </a:lnTo>
                  <a:lnTo>
                    <a:pt x="539379" y="32427"/>
                  </a:lnTo>
                  <a:lnTo>
                    <a:pt x="535215" y="38426"/>
                  </a:lnTo>
                  <a:lnTo>
                    <a:pt x="533617" y="45820"/>
                  </a:lnTo>
                  <a:lnTo>
                    <a:pt x="535012" y="53254"/>
                  </a:lnTo>
                  <a:lnTo>
                    <a:pt x="539012" y="59365"/>
                  </a:lnTo>
                  <a:lnTo>
                    <a:pt x="545011" y="63530"/>
                  </a:lnTo>
                  <a:lnTo>
                    <a:pt x="552443" y="65128"/>
                  </a:lnTo>
                  <a:lnTo>
                    <a:pt x="559878" y="63732"/>
                  </a:lnTo>
                  <a:lnTo>
                    <a:pt x="565988" y="59733"/>
                  </a:lnTo>
                  <a:lnTo>
                    <a:pt x="570153" y="53734"/>
                  </a:lnTo>
                  <a:lnTo>
                    <a:pt x="571751" y="46339"/>
                  </a:lnTo>
                  <a:lnTo>
                    <a:pt x="570355" y="38905"/>
                  </a:lnTo>
                  <a:lnTo>
                    <a:pt x="566355" y="32794"/>
                  </a:lnTo>
                  <a:lnTo>
                    <a:pt x="560356" y="28630"/>
                  </a:lnTo>
                  <a:lnTo>
                    <a:pt x="552924" y="27031"/>
                  </a:lnTo>
                  <a:close/>
                </a:path>
                <a:path w="1478915" h="114300">
                  <a:moveTo>
                    <a:pt x="629155" y="28070"/>
                  </a:moveTo>
                  <a:lnTo>
                    <a:pt x="621720" y="29466"/>
                  </a:lnTo>
                  <a:lnTo>
                    <a:pt x="615610" y="33466"/>
                  </a:lnTo>
                  <a:lnTo>
                    <a:pt x="611445" y="39465"/>
                  </a:lnTo>
                  <a:lnTo>
                    <a:pt x="609847" y="46859"/>
                  </a:lnTo>
                  <a:lnTo>
                    <a:pt x="611243" y="54294"/>
                  </a:lnTo>
                  <a:lnTo>
                    <a:pt x="615243" y="60405"/>
                  </a:lnTo>
                  <a:lnTo>
                    <a:pt x="621242" y="64569"/>
                  </a:lnTo>
                  <a:lnTo>
                    <a:pt x="628636" y="66167"/>
                  </a:lnTo>
                  <a:lnTo>
                    <a:pt x="636109" y="64772"/>
                  </a:lnTo>
                  <a:lnTo>
                    <a:pt x="642219" y="60772"/>
                  </a:lnTo>
                  <a:lnTo>
                    <a:pt x="646384" y="54773"/>
                  </a:lnTo>
                  <a:lnTo>
                    <a:pt x="647981" y="47379"/>
                  </a:lnTo>
                  <a:lnTo>
                    <a:pt x="646586" y="39944"/>
                  </a:lnTo>
                  <a:lnTo>
                    <a:pt x="642586" y="33834"/>
                  </a:lnTo>
                  <a:lnTo>
                    <a:pt x="636587" y="29669"/>
                  </a:lnTo>
                  <a:lnTo>
                    <a:pt x="629155" y="28070"/>
                  </a:lnTo>
                  <a:close/>
                </a:path>
                <a:path w="1478915" h="114300">
                  <a:moveTo>
                    <a:pt x="705387" y="29110"/>
                  </a:moveTo>
                  <a:lnTo>
                    <a:pt x="697951" y="30506"/>
                  </a:lnTo>
                  <a:lnTo>
                    <a:pt x="691841" y="34506"/>
                  </a:lnTo>
                  <a:lnTo>
                    <a:pt x="687676" y="40505"/>
                  </a:lnTo>
                  <a:lnTo>
                    <a:pt x="686079" y="47899"/>
                  </a:lnTo>
                  <a:lnTo>
                    <a:pt x="687475" y="55333"/>
                  </a:lnTo>
                  <a:lnTo>
                    <a:pt x="691474" y="61444"/>
                  </a:lnTo>
                  <a:lnTo>
                    <a:pt x="697473" y="65609"/>
                  </a:lnTo>
                  <a:lnTo>
                    <a:pt x="704905" y="67207"/>
                  </a:lnTo>
                  <a:lnTo>
                    <a:pt x="712340" y="65811"/>
                  </a:lnTo>
                  <a:lnTo>
                    <a:pt x="718450" y="61812"/>
                  </a:lnTo>
                  <a:lnTo>
                    <a:pt x="722615" y="55813"/>
                  </a:lnTo>
                  <a:lnTo>
                    <a:pt x="724213" y="48418"/>
                  </a:lnTo>
                  <a:lnTo>
                    <a:pt x="722817" y="40984"/>
                  </a:lnTo>
                  <a:lnTo>
                    <a:pt x="718818" y="34873"/>
                  </a:lnTo>
                  <a:lnTo>
                    <a:pt x="712819" y="30709"/>
                  </a:lnTo>
                  <a:lnTo>
                    <a:pt x="705387" y="29110"/>
                  </a:lnTo>
                  <a:close/>
                </a:path>
                <a:path w="1478915" h="114300">
                  <a:moveTo>
                    <a:pt x="781617" y="30149"/>
                  </a:moveTo>
                  <a:lnTo>
                    <a:pt x="774182" y="31545"/>
                  </a:lnTo>
                  <a:lnTo>
                    <a:pt x="768072" y="35545"/>
                  </a:lnTo>
                  <a:lnTo>
                    <a:pt x="763907" y="41544"/>
                  </a:lnTo>
                  <a:lnTo>
                    <a:pt x="762309" y="48938"/>
                  </a:lnTo>
                  <a:lnTo>
                    <a:pt x="763705" y="56373"/>
                  </a:lnTo>
                  <a:lnTo>
                    <a:pt x="767705" y="62483"/>
                  </a:lnTo>
                  <a:lnTo>
                    <a:pt x="773704" y="66648"/>
                  </a:lnTo>
                  <a:lnTo>
                    <a:pt x="781098" y="68245"/>
                  </a:lnTo>
                  <a:lnTo>
                    <a:pt x="788571" y="66851"/>
                  </a:lnTo>
                  <a:lnTo>
                    <a:pt x="794681" y="62851"/>
                  </a:lnTo>
                  <a:lnTo>
                    <a:pt x="798846" y="56852"/>
                  </a:lnTo>
                  <a:lnTo>
                    <a:pt x="800444" y="49457"/>
                  </a:lnTo>
                  <a:lnTo>
                    <a:pt x="799048" y="42023"/>
                  </a:lnTo>
                  <a:lnTo>
                    <a:pt x="795049" y="35912"/>
                  </a:lnTo>
                  <a:lnTo>
                    <a:pt x="789050" y="31747"/>
                  </a:lnTo>
                  <a:lnTo>
                    <a:pt x="781617" y="30149"/>
                  </a:lnTo>
                  <a:close/>
                </a:path>
                <a:path w="1478915" h="114300">
                  <a:moveTo>
                    <a:pt x="857848" y="31188"/>
                  </a:moveTo>
                  <a:lnTo>
                    <a:pt x="850413" y="32585"/>
                  </a:lnTo>
                  <a:lnTo>
                    <a:pt x="844303" y="36584"/>
                  </a:lnTo>
                  <a:lnTo>
                    <a:pt x="840138" y="42584"/>
                  </a:lnTo>
                  <a:lnTo>
                    <a:pt x="838540" y="49978"/>
                  </a:lnTo>
                  <a:lnTo>
                    <a:pt x="839936" y="57412"/>
                  </a:lnTo>
                  <a:lnTo>
                    <a:pt x="843936" y="63523"/>
                  </a:lnTo>
                  <a:lnTo>
                    <a:pt x="849935" y="67688"/>
                  </a:lnTo>
                  <a:lnTo>
                    <a:pt x="857368" y="69286"/>
                  </a:lnTo>
                  <a:lnTo>
                    <a:pt x="864802" y="67890"/>
                  </a:lnTo>
                  <a:lnTo>
                    <a:pt x="870912" y="63890"/>
                  </a:lnTo>
                  <a:lnTo>
                    <a:pt x="875077" y="57891"/>
                  </a:lnTo>
                  <a:lnTo>
                    <a:pt x="876675" y="50497"/>
                  </a:lnTo>
                  <a:lnTo>
                    <a:pt x="875280" y="43062"/>
                  </a:lnTo>
                  <a:lnTo>
                    <a:pt x="871280" y="36952"/>
                  </a:lnTo>
                  <a:lnTo>
                    <a:pt x="865280" y="32787"/>
                  </a:lnTo>
                  <a:lnTo>
                    <a:pt x="857848" y="31188"/>
                  </a:lnTo>
                  <a:close/>
                </a:path>
                <a:path w="1478915" h="114300">
                  <a:moveTo>
                    <a:pt x="934079" y="32228"/>
                  </a:moveTo>
                  <a:lnTo>
                    <a:pt x="926644" y="33624"/>
                  </a:lnTo>
                  <a:lnTo>
                    <a:pt x="920534" y="37624"/>
                  </a:lnTo>
                  <a:lnTo>
                    <a:pt x="916370" y="43623"/>
                  </a:lnTo>
                  <a:lnTo>
                    <a:pt x="914772" y="51017"/>
                  </a:lnTo>
                  <a:lnTo>
                    <a:pt x="916167" y="58452"/>
                  </a:lnTo>
                  <a:lnTo>
                    <a:pt x="920167" y="64562"/>
                  </a:lnTo>
                  <a:lnTo>
                    <a:pt x="926166" y="68727"/>
                  </a:lnTo>
                  <a:lnTo>
                    <a:pt x="933598" y="70324"/>
                  </a:lnTo>
                  <a:lnTo>
                    <a:pt x="941033" y="68929"/>
                  </a:lnTo>
                  <a:lnTo>
                    <a:pt x="947143" y="64929"/>
                  </a:lnTo>
                  <a:lnTo>
                    <a:pt x="951308" y="58930"/>
                  </a:lnTo>
                  <a:lnTo>
                    <a:pt x="952906" y="51536"/>
                  </a:lnTo>
                  <a:lnTo>
                    <a:pt x="951510" y="44102"/>
                  </a:lnTo>
                  <a:lnTo>
                    <a:pt x="947510" y="37991"/>
                  </a:lnTo>
                  <a:lnTo>
                    <a:pt x="941511" y="33826"/>
                  </a:lnTo>
                  <a:lnTo>
                    <a:pt x="934079" y="32228"/>
                  </a:lnTo>
                  <a:close/>
                </a:path>
                <a:path w="1478915" h="114300">
                  <a:moveTo>
                    <a:pt x="1010310" y="33267"/>
                  </a:moveTo>
                  <a:lnTo>
                    <a:pt x="1002875" y="34663"/>
                  </a:lnTo>
                  <a:lnTo>
                    <a:pt x="996765" y="38663"/>
                  </a:lnTo>
                  <a:lnTo>
                    <a:pt x="992600" y="44662"/>
                  </a:lnTo>
                  <a:lnTo>
                    <a:pt x="991002" y="52057"/>
                  </a:lnTo>
                  <a:lnTo>
                    <a:pt x="992398" y="59491"/>
                  </a:lnTo>
                  <a:lnTo>
                    <a:pt x="996398" y="65602"/>
                  </a:lnTo>
                  <a:lnTo>
                    <a:pt x="1002397" y="69767"/>
                  </a:lnTo>
                  <a:lnTo>
                    <a:pt x="1009830" y="71365"/>
                  </a:lnTo>
                  <a:lnTo>
                    <a:pt x="1017264" y="69969"/>
                  </a:lnTo>
                  <a:lnTo>
                    <a:pt x="1023375" y="65969"/>
                  </a:lnTo>
                  <a:lnTo>
                    <a:pt x="1027540" y="59970"/>
                  </a:lnTo>
                  <a:lnTo>
                    <a:pt x="1029138" y="52576"/>
                  </a:lnTo>
                  <a:lnTo>
                    <a:pt x="1027741" y="45141"/>
                  </a:lnTo>
                  <a:lnTo>
                    <a:pt x="1023741" y="39031"/>
                  </a:lnTo>
                  <a:lnTo>
                    <a:pt x="1017742" y="34866"/>
                  </a:lnTo>
                  <a:lnTo>
                    <a:pt x="1010310" y="33267"/>
                  </a:lnTo>
                  <a:close/>
                </a:path>
                <a:path w="1478915" h="114300">
                  <a:moveTo>
                    <a:pt x="1086542" y="34307"/>
                  </a:moveTo>
                  <a:lnTo>
                    <a:pt x="1079107" y="35703"/>
                  </a:lnTo>
                  <a:lnTo>
                    <a:pt x="1072996" y="39702"/>
                  </a:lnTo>
                  <a:lnTo>
                    <a:pt x="1068832" y="45701"/>
                  </a:lnTo>
                  <a:lnTo>
                    <a:pt x="1067234" y="53096"/>
                  </a:lnTo>
                  <a:lnTo>
                    <a:pt x="1068630" y="60530"/>
                  </a:lnTo>
                  <a:lnTo>
                    <a:pt x="1072629" y="66641"/>
                  </a:lnTo>
                  <a:lnTo>
                    <a:pt x="1078628" y="70805"/>
                  </a:lnTo>
                  <a:lnTo>
                    <a:pt x="1086060" y="72403"/>
                  </a:lnTo>
                  <a:lnTo>
                    <a:pt x="1093495" y="71008"/>
                  </a:lnTo>
                  <a:lnTo>
                    <a:pt x="1099606" y="67008"/>
                  </a:lnTo>
                  <a:lnTo>
                    <a:pt x="1103770" y="61009"/>
                  </a:lnTo>
                  <a:lnTo>
                    <a:pt x="1105368" y="53615"/>
                  </a:lnTo>
                  <a:lnTo>
                    <a:pt x="1103972" y="46181"/>
                  </a:lnTo>
                  <a:lnTo>
                    <a:pt x="1099973" y="40070"/>
                  </a:lnTo>
                  <a:lnTo>
                    <a:pt x="1093973" y="35905"/>
                  </a:lnTo>
                  <a:lnTo>
                    <a:pt x="1086542" y="34307"/>
                  </a:lnTo>
                  <a:close/>
                </a:path>
                <a:path w="1478915" h="114300">
                  <a:moveTo>
                    <a:pt x="1162772" y="35346"/>
                  </a:moveTo>
                  <a:lnTo>
                    <a:pt x="1155338" y="36742"/>
                  </a:lnTo>
                  <a:lnTo>
                    <a:pt x="1149227" y="40742"/>
                  </a:lnTo>
                  <a:lnTo>
                    <a:pt x="1145062" y="46741"/>
                  </a:lnTo>
                  <a:lnTo>
                    <a:pt x="1143464" y="54135"/>
                  </a:lnTo>
                  <a:lnTo>
                    <a:pt x="1144860" y="61570"/>
                  </a:lnTo>
                  <a:lnTo>
                    <a:pt x="1148860" y="67680"/>
                  </a:lnTo>
                  <a:lnTo>
                    <a:pt x="1154859" y="71844"/>
                  </a:lnTo>
                  <a:lnTo>
                    <a:pt x="1162253" y="73442"/>
                  </a:lnTo>
                  <a:lnTo>
                    <a:pt x="1169726" y="72048"/>
                  </a:lnTo>
                  <a:lnTo>
                    <a:pt x="1175837" y="68048"/>
                  </a:lnTo>
                  <a:lnTo>
                    <a:pt x="1180001" y="62049"/>
                  </a:lnTo>
                  <a:lnTo>
                    <a:pt x="1181599" y="54655"/>
                  </a:lnTo>
                  <a:lnTo>
                    <a:pt x="1180203" y="47220"/>
                  </a:lnTo>
                  <a:lnTo>
                    <a:pt x="1176203" y="41109"/>
                  </a:lnTo>
                  <a:lnTo>
                    <a:pt x="1170205" y="36945"/>
                  </a:lnTo>
                  <a:lnTo>
                    <a:pt x="1162772" y="35346"/>
                  </a:lnTo>
                  <a:close/>
                </a:path>
                <a:path w="1478915" h="114300">
                  <a:moveTo>
                    <a:pt x="1239004" y="36386"/>
                  </a:moveTo>
                  <a:lnTo>
                    <a:pt x="1231569" y="37782"/>
                  </a:lnTo>
                  <a:lnTo>
                    <a:pt x="1225458" y="41781"/>
                  </a:lnTo>
                  <a:lnTo>
                    <a:pt x="1221293" y="47780"/>
                  </a:lnTo>
                  <a:lnTo>
                    <a:pt x="1219696" y="55175"/>
                  </a:lnTo>
                  <a:lnTo>
                    <a:pt x="1221092" y="62609"/>
                  </a:lnTo>
                  <a:lnTo>
                    <a:pt x="1225091" y="68720"/>
                  </a:lnTo>
                  <a:lnTo>
                    <a:pt x="1231090" y="72884"/>
                  </a:lnTo>
                  <a:lnTo>
                    <a:pt x="1238523" y="74482"/>
                  </a:lnTo>
                  <a:lnTo>
                    <a:pt x="1245957" y="73087"/>
                  </a:lnTo>
                  <a:lnTo>
                    <a:pt x="1252067" y="69087"/>
                  </a:lnTo>
                  <a:lnTo>
                    <a:pt x="1256232" y="63088"/>
                  </a:lnTo>
                  <a:lnTo>
                    <a:pt x="1257830" y="55694"/>
                  </a:lnTo>
                  <a:lnTo>
                    <a:pt x="1256435" y="48259"/>
                  </a:lnTo>
                  <a:lnTo>
                    <a:pt x="1252435" y="42149"/>
                  </a:lnTo>
                  <a:lnTo>
                    <a:pt x="1246436" y="37984"/>
                  </a:lnTo>
                  <a:lnTo>
                    <a:pt x="1239004" y="36386"/>
                  </a:lnTo>
                  <a:close/>
                </a:path>
                <a:path w="1478915" h="114300">
                  <a:moveTo>
                    <a:pt x="1315234" y="37425"/>
                  </a:moveTo>
                  <a:lnTo>
                    <a:pt x="1307799" y="38821"/>
                  </a:lnTo>
                  <a:lnTo>
                    <a:pt x="1301689" y="42821"/>
                  </a:lnTo>
                  <a:lnTo>
                    <a:pt x="1297524" y="48820"/>
                  </a:lnTo>
                  <a:lnTo>
                    <a:pt x="1295927" y="56214"/>
                  </a:lnTo>
                  <a:lnTo>
                    <a:pt x="1297322" y="63649"/>
                  </a:lnTo>
                  <a:lnTo>
                    <a:pt x="1301322" y="69759"/>
                  </a:lnTo>
                  <a:lnTo>
                    <a:pt x="1307321" y="73923"/>
                  </a:lnTo>
                  <a:lnTo>
                    <a:pt x="1314715" y="75521"/>
                  </a:lnTo>
                  <a:lnTo>
                    <a:pt x="1322188" y="74126"/>
                  </a:lnTo>
                  <a:lnTo>
                    <a:pt x="1328298" y="70126"/>
                  </a:lnTo>
                  <a:lnTo>
                    <a:pt x="1332463" y="64127"/>
                  </a:lnTo>
                  <a:lnTo>
                    <a:pt x="1334061" y="56733"/>
                  </a:lnTo>
                  <a:lnTo>
                    <a:pt x="1332665" y="49298"/>
                  </a:lnTo>
                  <a:lnTo>
                    <a:pt x="1328666" y="43188"/>
                  </a:lnTo>
                  <a:lnTo>
                    <a:pt x="1322667" y="39023"/>
                  </a:lnTo>
                  <a:lnTo>
                    <a:pt x="1315234" y="37425"/>
                  </a:lnTo>
                  <a:close/>
                </a:path>
                <a:path w="1478915" h="114300">
                  <a:moveTo>
                    <a:pt x="1364969" y="0"/>
                  </a:moveTo>
                  <a:lnTo>
                    <a:pt x="1363411" y="114289"/>
                  </a:lnTo>
                  <a:lnTo>
                    <a:pt x="1478479" y="58703"/>
                  </a:lnTo>
                  <a:lnTo>
                    <a:pt x="1364969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976097" y="3419550"/>
              <a:ext cx="1191260" cy="589280"/>
            </a:xfrm>
            <a:custGeom>
              <a:avLst/>
              <a:gdLst/>
              <a:ahLst/>
              <a:cxnLst/>
              <a:rect l="l" t="t" r="r" b="b"/>
              <a:pathLst>
                <a:path w="1191259" h="589279">
                  <a:moveTo>
                    <a:pt x="230035" y="0"/>
                  </a:moveTo>
                  <a:lnTo>
                    <a:pt x="0" y="0"/>
                  </a:lnTo>
                  <a:lnTo>
                    <a:pt x="0" y="317157"/>
                  </a:lnTo>
                  <a:lnTo>
                    <a:pt x="230035" y="317157"/>
                  </a:lnTo>
                  <a:lnTo>
                    <a:pt x="230035" y="0"/>
                  </a:lnTo>
                  <a:close/>
                </a:path>
                <a:path w="1191259" h="589279">
                  <a:moveTo>
                    <a:pt x="1191234" y="272097"/>
                  </a:moveTo>
                  <a:lnTo>
                    <a:pt x="961199" y="272097"/>
                  </a:lnTo>
                  <a:lnTo>
                    <a:pt x="961199" y="589254"/>
                  </a:lnTo>
                  <a:lnTo>
                    <a:pt x="1191234" y="589254"/>
                  </a:lnTo>
                  <a:lnTo>
                    <a:pt x="1191234" y="272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883502" y="3450060"/>
              <a:ext cx="1463040" cy="501650"/>
            </a:xfrm>
            <a:custGeom>
              <a:avLst/>
              <a:gdLst/>
              <a:ahLst/>
              <a:cxnLst/>
              <a:rect l="l" t="t" r="r" b="b"/>
              <a:pathLst>
                <a:path w="1463040" h="501650">
                  <a:moveTo>
                    <a:pt x="17270" y="0"/>
                  </a:moveTo>
                  <a:lnTo>
                    <a:pt x="10258" y="2040"/>
                  </a:lnTo>
                  <a:lnTo>
                    <a:pt x="4523" y="6562"/>
                  </a:lnTo>
                  <a:lnTo>
                    <a:pt x="836" y="13167"/>
                  </a:lnTo>
                  <a:lnTo>
                    <a:pt x="0" y="20685"/>
                  </a:lnTo>
                  <a:lnTo>
                    <a:pt x="2040" y="27697"/>
                  </a:lnTo>
                  <a:lnTo>
                    <a:pt x="6561" y="33432"/>
                  </a:lnTo>
                  <a:lnTo>
                    <a:pt x="13166" y="37120"/>
                  </a:lnTo>
                  <a:lnTo>
                    <a:pt x="20721" y="37968"/>
                  </a:lnTo>
                  <a:lnTo>
                    <a:pt x="27733" y="35927"/>
                  </a:lnTo>
                  <a:lnTo>
                    <a:pt x="33468" y="31405"/>
                  </a:lnTo>
                  <a:lnTo>
                    <a:pt x="37155" y="24800"/>
                  </a:lnTo>
                  <a:lnTo>
                    <a:pt x="37991" y="17282"/>
                  </a:lnTo>
                  <a:lnTo>
                    <a:pt x="35951" y="10270"/>
                  </a:lnTo>
                  <a:lnTo>
                    <a:pt x="31429" y="4535"/>
                  </a:lnTo>
                  <a:lnTo>
                    <a:pt x="24788" y="836"/>
                  </a:lnTo>
                  <a:lnTo>
                    <a:pt x="17270" y="0"/>
                  </a:lnTo>
                  <a:close/>
                </a:path>
                <a:path w="1463040" h="501650">
                  <a:moveTo>
                    <a:pt x="89876" y="23255"/>
                  </a:moveTo>
                  <a:lnTo>
                    <a:pt x="82863" y="25296"/>
                  </a:lnTo>
                  <a:lnTo>
                    <a:pt x="77128" y="29817"/>
                  </a:lnTo>
                  <a:lnTo>
                    <a:pt x="73440" y="36422"/>
                  </a:lnTo>
                  <a:lnTo>
                    <a:pt x="72603" y="43940"/>
                  </a:lnTo>
                  <a:lnTo>
                    <a:pt x="74644" y="50952"/>
                  </a:lnTo>
                  <a:lnTo>
                    <a:pt x="79165" y="56687"/>
                  </a:lnTo>
                  <a:lnTo>
                    <a:pt x="85770" y="60375"/>
                  </a:lnTo>
                  <a:lnTo>
                    <a:pt x="93325" y="61224"/>
                  </a:lnTo>
                  <a:lnTo>
                    <a:pt x="100337" y="59183"/>
                  </a:lnTo>
                  <a:lnTo>
                    <a:pt x="106072" y="54662"/>
                  </a:lnTo>
                  <a:lnTo>
                    <a:pt x="109760" y="48057"/>
                  </a:lnTo>
                  <a:lnTo>
                    <a:pt x="110596" y="40539"/>
                  </a:lnTo>
                  <a:lnTo>
                    <a:pt x="108556" y="33527"/>
                  </a:lnTo>
                  <a:lnTo>
                    <a:pt x="104035" y="27791"/>
                  </a:lnTo>
                  <a:lnTo>
                    <a:pt x="97394" y="24091"/>
                  </a:lnTo>
                  <a:lnTo>
                    <a:pt x="89876" y="23255"/>
                  </a:lnTo>
                  <a:close/>
                </a:path>
                <a:path w="1463040" h="501650">
                  <a:moveTo>
                    <a:pt x="162479" y="46511"/>
                  </a:moveTo>
                  <a:lnTo>
                    <a:pt x="155467" y="48552"/>
                  </a:lnTo>
                  <a:lnTo>
                    <a:pt x="149731" y="53073"/>
                  </a:lnTo>
                  <a:lnTo>
                    <a:pt x="146044" y="59678"/>
                  </a:lnTo>
                  <a:lnTo>
                    <a:pt x="145208" y="67197"/>
                  </a:lnTo>
                  <a:lnTo>
                    <a:pt x="147248" y="74209"/>
                  </a:lnTo>
                  <a:lnTo>
                    <a:pt x="151770" y="79944"/>
                  </a:lnTo>
                  <a:lnTo>
                    <a:pt x="158375" y="83631"/>
                  </a:lnTo>
                  <a:lnTo>
                    <a:pt x="165930" y="84479"/>
                  </a:lnTo>
                  <a:lnTo>
                    <a:pt x="172942" y="82438"/>
                  </a:lnTo>
                  <a:lnTo>
                    <a:pt x="178677" y="77917"/>
                  </a:lnTo>
                  <a:lnTo>
                    <a:pt x="182364" y="71312"/>
                  </a:lnTo>
                  <a:lnTo>
                    <a:pt x="183201" y="63794"/>
                  </a:lnTo>
                  <a:lnTo>
                    <a:pt x="181160" y="56781"/>
                  </a:lnTo>
                  <a:lnTo>
                    <a:pt x="176639" y="51046"/>
                  </a:lnTo>
                  <a:lnTo>
                    <a:pt x="169997" y="47347"/>
                  </a:lnTo>
                  <a:lnTo>
                    <a:pt x="162479" y="46511"/>
                  </a:lnTo>
                  <a:close/>
                </a:path>
                <a:path w="1463040" h="501650">
                  <a:moveTo>
                    <a:pt x="235085" y="69767"/>
                  </a:moveTo>
                  <a:lnTo>
                    <a:pt x="228073" y="71807"/>
                  </a:lnTo>
                  <a:lnTo>
                    <a:pt x="222338" y="76328"/>
                  </a:lnTo>
                  <a:lnTo>
                    <a:pt x="218650" y="82933"/>
                  </a:lnTo>
                  <a:lnTo>
                    <a:pt x="217812" y="90451"/>
                  </a:lnTo>
                  <a:lnTo>
                    <a:pt x="219852" y="97463"/>
                  </a:lnTo>
                  <a:lnTo>
                    <a:pt x="224373" y="103198"/>
                  </a:lnTo>
                  <a:lnTo>
                    <a:pt x="230977" y="106886"/>
                  </a:lnTo>
                  <a:lnTo>
                    <a:pt x="238533" y="107735"/>
                  </a:lnTo>
                  <a:lnTo>
                    <a:pt x="245545" y="105695"/>
                  </a:lnTo>
                  <a:lnTo>
                    <a:pt x="251281" y="101174"/>
                  </a:lnTo>
                  <a:lnTo>
                    <a:pt x="254969" y="94570"/>
                  </a:lnTo>
                  <a:lnTo>
                    <a:pt x="255805" y="87052"/>
                  </a:lnTo>
                  <a:lnTo>
                    <a:pt x="253765" y="80039"/>
                  </a:lnTo>
                  <a:lnTo>
                    <a:pt x="249244" y="74304"/>
                  </a:lnTo>
                  <a:lnTo>
                    <a:pt x="242603" y="70604"/>
                  </a:lnTo>
                  <a:lnTo>
                    <a:pt x="235085" y="69767"/>
                  </a:lnTo>
                  <a:close/>
                </a:path>
                <a:path w="1463040" h="501650">
                  <a:moveTo>
                    <a:pt x="307690" y="93023"/>
                  </a:moveTo>
                  <a:lnTo>
                    <a:pt x="300677" y="95063"/>
                  </a:lnTo>
                  <a:lnTo>
                    <a:pt x="294942" y="99583"/>
                  </a:lnTo>
                  <a:lnTo>
                    <a:pt x="291254" y="106188"/>
                  </a:lnTo>
                  <a:lnTo>
                    <a:pt x="290417" y="113707"/>
                  </a:lnTo>
                  <a:lnTo>
                    <a:pt x="292457" y="120719"/>
                  </a:lnTo>
                  <a:lnTo>
                    <a:pt x="296978" y="126454"/>
                  </a:lnTo>
                  <a:lnTo>
                    <a:pt x="303582" y="130143"/>
                  </a:lnTo>
                  <a:lnTo>
                    <a:pt x="311137" y="130991"/>
                  </a:lnTo>
                  <a:lnTo>
                    <a:pt x="318150" y="128951"/>
                  </a:lnTo>
                  <a:lnTo>
                    <a:pt x="323885" y="124430"/>
                  </a:lnTo>
                  <a:lnTo>
                    <a:pt x="327574" y="117825"/>
                  </a:lnTo>
                  <a:lnTo>
                    <a:pt x="328410" y="110307"/>
                  </a:lnTo>
                  <a:lnTo>
                    <a:pt x="326370" y="103295"/>
                  </a:lnTo>
                  <a:lnTo>
                    <a:pt x="321849" y="97560"/>
                  </a:lnTo>
                  <a:lnTo>
                    <a:pt x="315208" y="93860"/>
                  </a:lnTo>
                  <a:lnTo>
                    <a:pt x="307690" y="93023"/>
                  </a:lnTo>
                  <a:close/>
                </a:path>
                <a:path w="1463040" h="501650">
                  <a:moveTo>
                    <a:pt x="380294" y="116278"/>
                  </a:moveTo>
                  <a:lnTo>
                    <a:pt x="373282" y="118319"/>
                  </a:lnTo>
                  <a:lnTo>
                    <a:pt x="367547" y="122840"/>
                  </a:lnTo>
                  <a:lnTo>
                    <a:pt x="363859" y="129444"/>
                  </a:lnTo>
                  <a:lnTo>
                    <a:pt x="363022" y="136962"/>
                  </a:lnTo>
                  <a:lnTo>
                    <a:pt x="365062" y="143975"/>
                  </a:lnTo>
                  <a:lnTo>
                    <a:pt x="369582" y="149710"/>
                  </a:lnTo>
                  <a:lnTo>
                    <a:pt x="376187" y="153399"/>
                  </a:lnTo>
                  <a:lnTo>
                    <a:pt x="383742" y="154247"/>
                  </a:lnTo>
                  <a:lnTo>
                    <a:pt x="390754" y="152207"/>
                  </a:lnTo>
                  <a:lnTo>
                    <a:pt x="396489" y="147686"/>
                  </a:lnTo>
                  <a:lnTo>
                    <a:pt x="400177" y="141081"/>
                  </a:lnTo>
                  <a:lnTo>
                    <a:pt x="401014" y="133563"/>
                  </a:lnTo>
                  <a:lnTo>
                    <a:pt x="398974" y="126551"/>
                  </a:lnTo>
                  <a:lnTo>
                    <a:pt x="394454" y="120815"/>
                  </a:lnTo>
                  <a:lnTo>
                    <a:pt x="387812" y="117115"/>
                  </a:lnTo>
                  <a:lnTo>
                    <a:pt x="380294" y="116278"/>
                  </a:lnTo>
                  <a:close/>
                </a:path>
                <a:path w="1463040" h="501650">
                  <a:moveTo>
                    <a:pt x="452899" y="139534"/>
                  </a:moveTo>
                  <a:lnTo>
                    <a:pt x="445886" y="141575"/>
                  </a:lnTo>
                  <a:lnTo>
                    <a:pt x="440151" y="146096"/>
                  </a:lnTo>
                  <a:lnTo>
                    <a:pt x="436462" y="152700"/>
                  </a:lnTo>
                  <a:lnTo>
                    <a:pt x="435626" y="160219"/>
                  </a:lnTo>
                  <a:lnTo>
                    <a:pt x="437666" y="167231"/>
                  </a:lnTo>
                  <a:lnTo>
                    <a:pt x="442187" y="172966"/>
                  </a:lnTo>
                  <a:lnTo>
                    <a:pt x="448791" y="176654"/>
                  </a:lnTo>
                  <a:lnTo>
                    <a:pt x="456346" y="177502"/>
                  </a:lnTo>
                  <a:lnTo>
                    <a:pt x="463358" y="175462"/>
                  </a:lnTo>
                  <a:lnTo>
                    <a:pt x="469093" y="170942"/>
                  </a:lnTo>
                  <a:lnTo>
                    <a:pt x="472782" y="164337"/>
                  </a:lnTo>
                  <a:lnTo>
                    <a:pt x="473619" y="156819"/>
                  </a:lnTo>
                  <a:lnTo>
                    <a:pt x="471579" y="149807"/>
                  </a:lnTo>
                  <a:lnTo>
                    <a:pt x="467058" y="144071"/>
                  </a:lnTo>
                  <a:lnTo>
                    <a:pt x="460417" y="140371"/>
                  </a:lnTo>
                  <a:lnTo>
                    <a:pt x="452899" y="139534"/>
                  </a:lnTo>
                  <a:close/>
                </a:path>
                <a:path w="1463040" h="501650">
                  <a:moveTo>
                    <a:pt x="525503" y="162790"/>
                  </a:moveTo>
                  <a:lnTo>
                    <a:pt x="518491" y="164830"/>
                  </a:lnTo>
                  <a:lnTo>
                    <a:pt x="512755" y="169351"/>
                  </a:lnTo>
                  <a:lnTo>
                    <a:pt x="509067" y="175955"/>
                  </a:lnTo>
                  <a:lnTo>
                    <a:pt x="508230" y="183474"/>
                  </a:lnTo>
                  <a:lnTo>
                    <a:pt x="510271" y="190486"/>
                  </a:lnTo>
                  <a:lnTo>
                    <a:pt x="514791" y="196222"/>
                  </a:lnTo>
                  <a:lnTo>
                    <a:pt x="521396" y="199910"/>
                  </a:lnTo>
                  <a:lnTo>
                    <a:pt x="528951" y="200759"/>
                  </a:lnTo>
                  <a:lnTo>
                    <a:pt x="535963" y="198719"/>
                  </a:lnTo>
                  <a:lnTo>
                    <a:pt x="541698" y="194198"/>
                  </a:lnTo>
                  <a:lnTo>
                    <a:pt x="545386" y="187594"/>
                  </a:lnTo>
                  <a:lnTo>
                    <a:pt x="546223" y="180075"/>
                  </a:lnTo>
                  <a:lnTo>
                    <a:pt x="544183" y="173063"/>
                  </a:lnTo>
                  <a:lnTo>
                    <a:pt x="539663" y="167327"/>
                  </a:lnTo>
                  <a:lnTo>
                    <a:pt x="533022" y="163627"/>
                  </a:lnTo>
                  <a:lnTo>
                    <a:pt x="525503" y="162790"/>
                  </a:lnTo>
                  <a:close/>
                </a:path>
                <a:path w="1463040" h="501650">
                  <a:moveTo>
                    <a:pt x="598103" y="186046"/>
                  </a:moveTo>
                  <a:lnTo>
                    <a:pt x="591091" y="188088"/>
                  </a:lnTo>
                  <a:lnTo>
                    <a:pt x="585357" y="192611"/>
                  </a:lnTo>
                  <a:lnTo>
                    <a:pt x="581670" y="199217"/>
                  </a:lnTo>
                  <a:lnTo>
                    <a:pt x="580835" y="206735"/>
                  </a:lnTo>
                  <a:lnTo>
                    <a:pt x="582877" y="213746"/>
                  </a:lnTo>
                  <a:lnTo>
                    <a:pt x="587399" y="219481"/>
                  </a:lnTo>
                  <a:lnTo>
                    <a:pt x="594004" y="223168"/>
                  </a:lnTo>
                  <a:lnTo>
                    <a:pt x="601560" y="224014"/>
                  </a:lnTo>
                  <a:lnTo>
                    <a:pt x="608571" y="221972"/>
                  </a:lnTo>
                  <a:lnTo>
                    <a:pt x="614306" y="217450"/>
                  </a:lnTo>
                  <a:lnTo>
                    <a:pt x="617992" y="210845"/>
                  </a:lnTo>
                  <a:lnTo>
                    <a:pt x="618827" y="203326"/>
                  </a:lnTo>
                  <a:lnTo>
                    <a:pt x="616786" y="196314"/>
                  </a:lnTo>
                  <a:lnTo>
                    <a:pt x="612264" y="190579"/>
                  </a:lnTo>
                  <a:lnTo>
                    <a:pt x="605621" y="186881"/>
                  </a:lnTo>
                  <a:lnTo>
                    <a:pt x="598103" y="186046"/>
                  </a:lnTo>
                  <a:close/>
                </a:path>
                <a:path w="1463040" h="501650">
                  <a:moveTo>
                    <a:pt x="670707" y="209302"/>
                  </a:moveTo>
                  <a:lnTo>
                    <a:pt x="663696" y="211344"/>
                  </a:lnTo>
                  <a:lnTo>
                    <a:pt x="657961" y="215866"/>
                  </a:lnTo>
                  <a:lnTo>
                    <a:pt x="654275" y="222472"/>
                  </a:lnTo>
                  <a:lnTo>
                    <a:pt x="653440" y="229990"/>
                  </a:lnTo>
                  <a:lnTo>
                    <a:pt x="655482" y="237002"/>
                  </a:lnTo>
                  <a:lnTo>
                    <a:pt x="660004" y="242737"/>
                  </a:lnTo>
                  <a:lnTo>
                    <a:pt x="666609" y="246424"/>
                  </a:lnTo>
                  <a:lnTo>
                    <a:pt x="674164" y="247270"/>
                  </a:lnTo>
                  <a:lnTo>
                    <a:pt x="681176" y="245228"/>
                  </a:lnTo>
                  <a:lnTo>
                    <a:pt x="686910" y="240706"/>
                  </a:lnTo>
                  <a:lnTo>
                    <a:pt x="690597" y="234100"/>
                  </a:lnTo>
                  <a:lnTo>
                    <a:pt x="691432" y="226582"/>
                  </a:lnTo>
                  <a:lnTo>
                    <a:pt x="689390" y="219570"/>
                  </a:lnTo>
                  <a:lnTo>
                    <a:pt x="684868" y="213836"/>
                  </a:lnTo>
                  <a:lnTo>
                    <a:pt x="678226" y="210137"/>
                  </a:lnTo>
                  <a:lnTo>
                    <a:pt x="670707" y="209302"/>
                  </a:lnTo>
                  <a:close/>
                </a:path>
                <a:path w="1463040" h="501650">
                  <a:moveTo>
                    <a:pt x="743312" y="232558"/>
                  </a:moveTo>
                  <a:lnTo>
                    <a:pt x="736300" y="234600"/>
                  </a:lnTo>
                  <a:lnTo>
                    <a:pt x="730566" y="239122"/>
                  </a:lnTo>
                  <a:lnTo>
                    <a:pt x="726879" y="245728"/>
                  </a:lnTo>
                  <a:lnTo>
                    <a:pt x="726044" y="253246"/>
                  </a:lnTo>
                  <a:lnTo>
                    <a:pt x="728086" y="260258"/>
                  </a:lnTo>
                  <a:lnTo>
                    <a:pt x="732609" y="265992"/>
                  </a:lnTo>
                  <a:lnTo>
                    <a:pt x="739214" y="269679"/>
                  </a:lnTo>
                  <a:lnTo>
                    <a:pt x="746769" y="270525"/>
                  </a:lnTo>
                  <a:lnTo>
                    <a:pt x="753781" y="268484"/>
                  </a:lnTo>
                  <a:lnTo>
                    <a:pt x="759515" y="263962"/>
                  </a:lnTo>
                  <a:lnTo>
                    <a:pt x="763201" y="257356"/>
                  </a:lnTo>
                  <a:lnTo>
                    <a:pt x="764037" y="249837"/>
                  </a:lnTo>
                  <a:lnTo>
                    <a:pt x="761995" y="242826"/>
                  </a:lnTo>
                  <a:lnTo>
                    <a:pt x="757473" y="237092"/>
                  </a:lnTo>
                  <a:lnTo>
                    <a:pt x="750830" y="233394"/>
                  </a:lnTo>
                  <a:lnTo>
                    <a:pt x="743312" y="232558"/>
                  </a:lnTo>
                  <a:close/>
                </a:path>
                <a:path w="1463040" h="501650">
                  <a:moveTo>
                    <a:pt x="815917" y="255813"/>
                  </a:moveTo>
                  <a:lnTo>
                    <a:pt x="808905" y="257856"/>
                  </a:lnTo>
                  <a:lnTo>
                    <a:pt x="803171" y="262378"/>
                  </a:lnTo>
                  <a:lnTo>
                    <a:pt x="799484" y="268984"/>
                  </a:lnTo>
                  <a:lnTo>
                    <a:pt x="798649" y="276503"/>
                  </a:lnTo>
                  <a:lnTo>
                    <a:pt x="800691" y="283514"/>
                  </a:lnTo>
                  <a:lnTo>
                    <a:pt x="805213" y="289248"/>
                  </a:lnTo>
                  <a:lnTo>
                    <a:pt x="811818" y="292935"/>
                  </a:lnTo>
                  <a:lnTo>
                    <a:pt x="819374" y="293782"/>
                  </a:lnTo>
                  <a:lnTo>
                    <a:pt x="826385" y="291740"/>
                  </a:lnTo>
                  <a:lnTo>
                    <a:pt x="832119" y="287218"/>
                  </a:lnTo>
                  <a:lnTo>
                    <a:pt x="835806" y="280612"/>
                  </a:lnTo>
                  <a:lnTo>
                    <a:pt x="836641" y="273093"/>
                  </a:lnTo>
                  <a:lnTo>
                    <a:pt x="834600" y="266081"/>
                  </a:lnTo>
                  <a:lnTo>
                    <a:pt x="830078" y="260347"/>
                  </a:lnTo>
                  <a:lnTo>
                    <a:pt x="823435" y="256649"/>
                  </a:lnTo>
                  <a:lnTo>
                    <a:pt x="815917" y="255813"/>
                  </a:lnTo>
                  <a:close/>
                </a:path>
                <a:path w="1463040" h="501650">
                  <a:moveTo>
                    <a:pt x="888521" y="279070"/>
                  </a:moveTo>
                  <a:lnTo>
                    <a:pt x="881510" y="281112"/>
                  </a:lnTo>
                  <a:lnTo>
                    <a:pt x="875775" y="285634"/>
                  </a:lnTo>
                  <a:lnTo>
                    <a:pt x="872089" y="292239"/>
                  </a:lnTo>
                  <a:lnTo>
                    <a:pt x="871253" y="299758"/>
                  </a:lnTo>
                  <a:lnTo>
                    <a:pt x="873295" y="306770"/>
                  </a:lnTo>
                  <a:lnTo>
                    <a:pt x="877817" y="312504"/>
                  </a:lnTo>
                  <a:lnTo>
                    <a:pt x="884423" y="316191"/>
                  </a:lnTo>
                  <a:lnTo>
                    <a:pt x="891978" y="317038"/>
                  </a:lnTo>
                  <a:lnTo>
                    <a:pt x="898990" y="314996"/>
                  </a:lnTo>
                  <a:lnTo>
                    <a:pt x="904724" y="310473"/>
                  </a:lnTo>
                  <a:lnTo>
                    <a:pt x="908411" y="303867"/>
                  </a:lnTo>
                  <a:lnTo>
                    <a:pt x="909246" y="296349"/>
                  </a:lnTo>
                  <a:lnTo>
                    <a:pt x="907204" y="289338"/>
                  </a:lnTo>
                  <a:lnTo>
                    <a:pt x="902682" y="283603"/>
                  </a:lnTo>
                  <a:lnTo>
                    <a:pt x="896040" y="279905"/>
                  </a:lnTo>
                  <a:lnTo>
                    <a:pt x="888521" y="279070"/>
                  </a:lnTo>
                  <a:close/>
                </a:path>
                <a:path w="1463040" h="501650">
                  <a:moveTo>
                    <a:pt x="961126" y="302326"/>
                  </a:moveTo>
                  <a:lnTo>
                    <a:pt x="954114" y="304368"/>
                  </a:lnTo>
                  <a:lnTo>
                    <a:pt x="948380" y="308890"/>
                  </a:lnTo>
                  <a:lnTo>
                    <a:pt x="944693" y="315495"/>
                  </a:lnTo>
                  <a:lnTo>
                    <a:pt x="943858" y="323014"/>
                  </a:lnTo>
                  <a:lnTo>
                    <a:pt x="945900" y="330025"/>
                  </a:lnTo>
                  <a:lnTo>
                    <a:pt x="950422" y="335760"/>
                  </a:lnTo>
                  <a:lnTo>
                    <a:pt x="957028" y="339446"/>
                  </a:lnTo>
                  <a:lnTo>
                    <a:pt x="964583" y="340293"/>
                  </a:lnTo>
                  <a:lnTo>
                    <a:pt x="971595" y="338251"/>
                  </a:lnTo>
                  <a:lnTo>
                    <a:pt x="977329" y="333729"/>
                  </a:lnTo>
                  <a:lnTo>
                    <a:pt x="981015" y="327123"/>
                  </a:lnTo>
                  <a:lnTo>
                    <a:pt x="981850" y="319605"/>
                  </a:lnTo>
                  <a:lnTo>
                    <a:pt x="979808" y="312593"/>
                  </a:lnTo>
                  <a:lnTo>
                    <a:pt x="975286" y="306859"/>
                  </a:lnTo>
                  <a:lnTo>
                    <a:pt x="968644" y="303161"/>
                  </a:lnTo>
                  <a:lnTo>
                    <a:pt x="961126" y="302326"/>
                  </a:lnTo>
                  <a:close/>
                </a:path>
                <a:path w="1463040" h="501650">
                  <a:moveTo>
                    <a:pt x="1033730" y="325581"/>
                  </a:moveTo>
                  <a:lnTo>
                    <a:pt x="1026719" y="327624"/>
                  </a:lnTo>
                  <a:lnTo>
                    <a:pt x="1020985" y="332146"/>
                  </a:lnTo>
                  <a:lnTo>
                    <a:pt x="1017298" y="338752"/>
                  </a:lnTo>
                  <a:lnTo>
                    <a:pt x="1016463" y="346270"/>
                  </a:lnTo>
                  <a:lnTo>
                    <a:pt x="1018504" y="353282"/>
                  </a:lnTo>
                  <a:lnTo>
                    <a:pt x="1023027" y="359016"/>
                  </a:lnTo>
                  <a:lnTo>
                    <a:pt x="1029632" y="362702"/>
                  </a:lnTo>
                  <a:lnTo>
                    <a:pt x="1037188" y="363549"/>
                  </a:lnTo>
                  <a:lnTo>
                    <a:pt x="1044199" y="361507"/>
                  </a:lnTo>
                  <a:lnTo>
                    <a:pt x="1049933" y="356985"/>
                  </a:lnTo>
                  <a:lnTo>
                    <a:pt x="1053620" y="350380"/>
                  </a:lnTo>
                  <a:lnTo>
                    <a:pt x="1054455" y="342861"/>
                  </a:lnTo>
                  <a:lnTo>
                    <a:pt x="1052413" y="335849"/>
                  </a:lnTo>
                  <a:lnTo>
                    <a:pt x="1047891" y="330115"/>
                  </a:lnTo>
                  <a:lnTo>
                    <a:pt x="1041249" y="326416"/>
                  </a:lnTo>
                  <a:lnTo>
                    <a:pt x="1033730" y="325581"/>
                  </a:lnTo>
                  <a:close/>
                </a:path>
                <a:path w="1463040" h="501650">
                  <a:moveTo>
                    <a:pt x="1106344" y="348836"/>
                  </a:moveTo>
                  <a:lnTo>
                    <a:pt x="1099332" y="350875"/>
                  </a:lnTo>
                  <a:lnTo>
                    <a:pt x="1093595" y="355394"/>
                  </a:lnTo>
                  <a:lnTo>
                    <a:pt x="1089905" y="361998"/>
                  </a:lnTo>
                  <a:lnTo>
                    <a:pt x="1089066" y="369516"/>
                  </a:lnTo>
                  <a:lnTo>
                    <a:pt x="1091105" y="376529"/>
                  </a:lnTo>
                  <a:lnTo>
                    <a:pt x="1095624" y="382265"/>
                  </a:lnTo>
                  <a:lnTo>
                    <a:pt x="1102228" y="385955"/>
                  </a:lnTo>
                  <a:lnTo>
                    <a:pt x="1109782" y="386806"/>
                  </a:lnTo>
                  <a:lnTo>
                    <a:pt x="1116795" y="384767"/>
                  </a:lnTo>
                  <a:lnTo>
                    <a:pt x="1122531" y="380248"/>
                  </a:lnTo>
                  <a:lnTo>
                    <a:pt x="1126221" y="373645"/>
                  </a:lnTo>
                  <a:lnTo>
                    <a:pt x="1127060" y="366126"/>
                  </a:lnTo>
                  <a:lnTo>
                    <a:pt x="1125022" y="359113"/>
                  </a:lnTo>
                  <a:lnTo>
                    <a:pt x="1120503" y="353377"/>
                  </a:lnTo>
                  <a:lnTo>
                    <a:pt x="1113862" y="349675"/>
                  </a:lnTo>
                  <a:lnTo>
                    <a:pt x="1106344" y="348836"/>
                  </a:lnTo>
                  <a:close/>
                </a:path>
                <a:path w="1463040" h="501650">
                  <a:moveTo>
                    <a:pt x="1178949" y="372092"/>
                  </a:moveTo>
                  <a:lnTo>
                    <a:pt x="1171936" y="374130"/>
                  </a:lnTo>
                  <a:lnTo>
                    <a:pt x="1166200" y="378650"/>
                  </a:lnTo>
                  <a:lnTo>
                    <a:pt x="1162510" y="385254"/>
                  </a:lnTo>
                  <a:lnTo>
                    <a:pt x="1161671" y="392772"/>
                  </a:lnTo>
                  <a:lnTo>
                    <a:pt x="1163709" y="399785"/>
                  </a:lnTo>
                  <a:lnTo>
                    <a:pt x="1168229" y="405521"/>
                  </a:lnTo>
                  <a:lnTo>
                    <a:pt x="1174833" y="409211"/>
                  </a:lnTo>
                  <a:lnTo>
                    <a:pt x="1182387" y="410062"/>
                  </a:lnTo>
                  <a:lnTo>
                    <a:pt x="1189400" y="408023"/>
                  </a:lnTo>
                  <a:lnTo>
                    <a:pt x="1195136" y="403504"/>
                  </a:lnTo>
                  <a:lnTo>
                    <a:pt x="1198825" y="396900"/>
                  </a:lnTo>
                  <a:lnTo>
                    <a:pt x="1199664" y="389382"/>
                  </a:lnTo>
                  <a:lnTo>
                    <a:pt x="1197626" y="382369"/>
                  </a:lnTo>
                  <a:lnTo>
                    <a:pt x="1193107" y="376633"/>
                  </a:lnTo>
                  <a:lnTo>
                    <a:pt x="1186467" y="372931"/>
                  </a:lnTo>
                  <a:lnTo>
                    <a:pt x="1178949" y="372092"/>
                  </a:lnTo>
                  <a:close/>
                </a:path>
                <a:path w="1463040" h="501650">
                  <a:moveTo>
                    <a:pt x="1251553" y="395348"/>
                  </a:moveTo>
                  <a:lnTo>
                    <a:pt x="1244540" y="397387"/>
                  </a:lnTo>
                  <a:lnTo>
                    <a:pt x="1238804" y="401906"/>
                  </a:lnTo>
                  <a:lnTo>
                    <a:pt x="1235114" y="408510"/>
                  </a:lnTo>
                  <a:lnTo>
                    <a:pt x="1234275" y="416028"/>
                  </a:lnTo>
                  <a:lnTo>
                    <a:pt x="1236314" y="423040"/>
                  </a:lnTo>
                  <a:lnTo>
                    <a:pt x="1240833" y="428777"/>
                  </a:lnTo>
                  <a:lnTo>
                    <a:pt x="1247437" y="432467"/>
                  </a:lnTo>
                  <a:lnTo>
                    <a:pt x="1254991" y="433318"/>
                  </a:lnTo>
                  <a:lnTo>
                    <a:pt x="1262004" y="431279"/>
                  </a:lnTo>
                  <a:lnTo>
                    <a:pt x="1267741" y="426760"/>
                  </a:lnTo>
                  <a:lnTo>
                    <a:pt x="1271430" y="420156"/>
                  </a:lnTo>
                  <a:lnTo>
                    <a:pt x="1272269" y="412638"/>
                  </a:lnTo>
                  <a:lnTo>
                    <a:pt x="1270231" y="405625"/>
                  </a:lnTo>
                  <a:lnTo>
                    <a:pt x="1265711" y="399889"/>
                  </a:lnTo>
                  <a:lnTo>
                    <a:pt x="1259072" y="396187"/>
                  </a:lnTo>
                  <a:lnTo>
                    <a:pt x="1251553" y="395348"/>
                  </a:lnTo>
                  <a:close/>
                </a:path>
                <a:path w="1463040" h="501650">
                  <a:moveTo>
                    <a:pt x="1371510" y="392196"/>
                  </a:moveTo>
                  <a:lnTo>
                    <a:pt x="1336643" y="501047"/>
                  </a:lnTo>
                  <a:lnTo>
                    <a:pt x="1462930" y="481488"/>
                  </a:lnTo>
                  <a:lnTo>
                    <a:pt x="1371510" y="392196"/>
                  </a:lnTo>
                  <a:close/>
                </a:path>
                <a:path w="1463040" h="501650">
                  <a:moveTo>
                    <a:pt x="1324158" y="418604"/>
                  </a:moveTo>
                  <a:lnTo>
                    <a:pt x="1317145" y="420643"/>
                  </a:lnTo>
                  <a:lnTo>
                    <a:pt x="1311408" y="425162"/>
                  </a:lnTo>
                  <a:lnTo>
                    <a:pt x="1307719" y="431765"/>
                  </a:lnTo>
                  <a:lnTo>
                    <a:pt x="1306880" y="439283"/>
                  </a:lnTo>
                  <a:lnTo>
                    <a:pt x="1308918" y="446296"/>
                  </a:lnTo>
                  <a:lnTo>
                    <a:pt x="1313438" y="452033"/>
                  </a:lnTo>
                  <a:lnTo>
                    <a:pt x="1320042" y="455722"/>
                  </a:lnTo>
                  <a:lnTo>
                    <a:pt x="1327596" y="456573"/>
                  </a:lnTo>
                  <a:lnTo>
                    <a:pt x="1334608" y="454535"/>
                  </a:lnTo>
                  <a:lnTo>
                    <a:pt x="1340345" y="450016"/>
                  </a:lnTo>
                  <a:lnTo>
                    <a:pt x="1344035" y="443412"/>
                  </a:lnTo>
                  <a:lnTo>
                    <a:pt x="1344874" y="435894"/>
                  </a:lnTo>
                  <a:lnTo>
                    <a:pt x="1342835" y="428881"/>
                  </a:lnTo>
                  <a:lnTo>
                    <a:pt x="1338316" y="423144"/>
                  </a:lnTo>
                  <a:lnTo>
                    <a:pt x="1331676" y="419442"/>
                  </a:lnTo>
                  <a:lnTo>
                    <a:pt x="1324158" y="418604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976097" y="2913290"/>
              <a:ext cx="1191260" cy="396240"/>
            </a:xfrm>
            <a:custGeom>
              <a:avLst/>
              <a:gdLst/>
              <a:ahLst/>
              <a:cxnLst/>
              <a:rect l="l" t="t" r="r" b="b"/>
              <a:pathLst>
                <a:path w="1191259" h="396239">
                  <a:moveTo>
                    <a:pt x="230035" y="78765"/>
                  </a:moveTo>
                  <a:lnTo>
                    <a:pt x="0" y="78765"/>
                  </a:lnTo>
                  <a:lnTo>
                    <a:pt x="0" y="395922"/>
                  </a:lnTo>
                  <a:lnTo>
                    <a:pt x="230035" y="395922"/>
                  </a:lnTo>
                  <a:lnTo>
                    <a:pt x="230035" y="78765"/>
                  </a:lnTo>
                  <a:close/>
                </a:path>
                <a:path w="1191259" h="396239">
                  <a:moveTo>
                    <a:pt x="1191234" y="0"/>
                  </a:moveTo>
                  <a:lnTo>
                    <a:pt x="961199" y="0"/>
                  </a:lnTo>
                  <a:lnTo>
                    <a:pt x="961199" y="317157"/>
                  </a:lnTo>
                  <a:lnTo>
                    <a:pt x="1191234" y="317157"/>
                  </a:lnTo>
                  <a:lnTo>
                    <a:pt x="1191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7289" y="2773879"/>
              <a:ext cx="581635" cy="50680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827911" y="2991542"/>
              <a:ext cx="1478915" cy="219075"/>
            </a:xfrm>
            <a:custGeom>
              <a:avLst/>
              <a:gdLst/>
              <a:ahLst/>
              <a:cxnLst/>
              <a:rect l="l" t="t" r="r" b="b"/>
              <a:pathLst>
                <a:path w="1478915" h="219075">
                  <a:moveTo>
                    <a:pt x="16932" y="180708"/>
                  </a:moveTo>
                  <a:lnTo>
                    <a:pt x="9717" y="182979"/>
                  </a:lnTo>
                  <a:lnTo>
                    <a:pt x="4126" y="187678"/>
                  </a:lnTo>
                  <a:lnTo>
                    <a:pt x="706" y="194130"/>
                  </a:lnTo>
                  <a:lnTo>
                    <a:pt x="0" y="201662"/>
                  </a:lnTo>
                  <a:lnTo>
                    <a:pt x="2271" y="208877"/>
                  </a:lnTo>
                  <a:lnTo>
                    <a:pt x="6969" y="214468"/>
                  </a:lnTo>
                  <a:lnTo>
                    <a:pt x="13422" y="217889"/>
                  </a:lnTo>
                  <a:lnTo>
                    <a:pt x="20953" y="218594"/>
                  </a:lnTo>
                  <a:lnTo>
                    <a:pt x="28207" y="216320"/>
                  </a:lnTo>
                  <a:lnTo>
                    <a:pt x="33798" y="211621"/>
                  </a:lnTo>
                  <a:lnTo>
                    <a:pt x="37219" y="205169"/>
                  </a:lnTo>
                  <a:lnTo>
                    <a:pt x="37924" y="197637"/>
                  </a:lnTo>
                  <a:lnTo>
                    <a:pt x="35653" y="190421"/>
                  </a:lnTo>
                  <a:lnTo>
                    <a:pt x="30954" y="184830"/>
                  </a:lnTo>
                  <a:lnTo>
                    <a:pt x="24502" y="181410"/>
                  </a:lnTo>
                  <a:lnTo>
                    <a:pt x="16932" y="180708"/>
                  </a:lnTo>
                  <a:close/>
                </a:path>
                <a:path w="1478915" h="219075">
                  <a:moveTo>
                    <a:pt x="92745" y="172662"/>
                  </a:moveTo>
                  <a:lnTo>
                    <a:pt x="85529" y="174933"/>
                  </a:lnTo>
                  <a:lnTo>
                    <a:pt x="79939" y="179632"/>
                  </a:lnTo>
                  <a:lnTo>
                    <a:pt x="76518" y="186084"/>
                  </a:lnTo>
                  <a:lnTo>
                    <a:pt x="75812" y="193616"/>
                  </a:lnTo>
                  <a:lnTo>
                    <a:pt x="78083" y="200832"/>
                  </a:lnTo>
                  <a:lnTo>
                    <a:pt x="82782" y="206422"/>
                  </a:lnTo>
                  <a:lnTo>
                    <a:pt x="89234" y="209843"/>
                  </a:lnTo>
                  <a:lnTo>
                    <a:pt x="96766" y="210549"/>
                  </a:lnTo>
                  <a:lnTo>
                    <a:pt x="104020" y="208274"/>
                  </a:lnTo>
                  <a:lnTo>
                    <a:pt x="109610" y="203575"/>
                  </a:lnTo>
                  <a:lnTo>
                    <a:pt x="113031" y="197123"/>
                  </a:lnTo>
                  <a:lnTo>
                    <a:pt x="113737" y="189591"/>
                  </a:lnTo>
                  <a:lnTo>
                    <a:pt x="111466" y="182376"/>
                  </a:lnTo>
                  <a:lnTo>
                    <a:pt x="106767" y="176785"/>
                  </a:lnTo>
                  <a:lnTo>
                    <a:pt x="100315" y="173364"/>
                  </a:lnTo>
                  <a:lnTo>
                    <a:pt x="92745" y="172662"/>
                  </a:lnTo>
                  <a:close/>
                </a:path>
                <a:path w="1478915" h="219075">
                  <a:moveTo>
                    <a:pt x="168558" y="164616"/>
                  </a:moveTo>
                  <a:lnTo>
                    <a:pt x="161342" y="166887"/>
                  </a:lnTo>
                  <a:lnTo>
                    <a:pt x="155751" y="171586"/>
                  </a:lnTo>
                  <a:lnTo>
                    <a:pt x="152331" y="178038"/>
                  </a:lnTo>
                  <a:lnTo>
                    <a:pt x="151625" y="185569"/>
                  </a:lnTo>
                  <a:lnTo>
                    <a:pt x="153896" y="192786"/>
                  </a:lnTo>
                  <a:lnTo>
                    <a:pt x="158595" y="198377"/>
                  </a:lnTo>
                  <a:lnTo>
                    <a:pt x="165047" y="201797"/>
                  </a:lnTo>
                  <a:lnTo>
                    <a:pt x="172579" y="202504"/>
                  </a:lnTo>
                  <a:lnTo>
                    <a:pt x="179831" y="200229"/>
                  </a:lnTo>
                  <a:lnTo>
                    <a:pt x="185422" y="195530"/>
                  </a:lnTo>
                  <a:lnTo>
                    <a:pt x="188843" y="189078"/>
                  </a:lnTo>
                  <a:lnTo>
                    <a:pt x="189550" y="181546"/>
                  </a:lnTo>
                  <a:lnTo>
                    <a:pt x="187279" y="174330"/>
                  </a:lnTo>
                  <a:lnTo>
                    <a:pt x="182580" y="168739"/>
                  </a:lnTo>
                  <a:lnTo>
                    <a:pt x="176128" y="165318"/>
                  </a:lnTo>
                  <a:lnTo>
                    <a:pt x="168558" y="164616"/>
                  </a:lnTo>
                  <a:close/>
                </a:path>
                <a:path w="1478915" h="219075">
                  <a:moveTo>
                    <a:pt x="244370" y="156570"/>
                  </a:moveTo>
                  <a:lnTo>
                    <a:pt x="237155" y="158842"/>
                  </a:lnTo>
                  <a:lnTo>
                    <a:pt x="231564" y="163541"/>
                  </a:lnTo>
                  <a:lnTo>
                    <a:pt x="228143" y="169993"/>
                  </a:lnTo>
                  <a:lnTo>
                    <a:pt x="227436" y="177525"/>
                  </a:lnTo>
                  <a:lnTo>
                    <a:pt x="229708" y="184741"/>
                  </a:lnTo>
                  <a:lnTo>
                    <a:pt x="234407" y="190331"/>
                  </a:lnTo>
                  <a:lnTo>
                    <a:pt x="240859" y="193752"/>
                  </a:lnTo>
                  <a:lnTo>
                    <a:pt x="248391" y="194458"/>
                  </a:lnTo>
                  <a:lnTo>
                    <a:pt x="255645" y="192183"/>
                  </a:lnTo>
                  <a:lnTo>
                    <a:pt x="261235" y="187483"/>
                  </a:lnTo>
                  <a:lnTo>
                    <a:pt x="264656" y="181031"/>
                  </a:lnTo>
                  <a:lnTo>
                    <a:pt x="265362" y="173499"/>
                  </a:lnTo>
                  <a:lnTo>
                    <a:pt x="263090" y="166284"/>
                  </a:lnTo>
                  <a:lnTo>
                    <a:pt x="258391" y="160693"/>
                  </a:lnTo>
                  <a:lnTo>
                    <a:pt x="251939" y="157273"/>
                  </a:lnTo>
                  <a:lnTo>
                    <a:pt x="244370" y="156570"/>
                  </a:lnTo>
                  <a:close/>
                </a:path>
                <a:path w="1478915" h="219075">
                  <a:moveTo>
                    <a:pt x="320182" y="148525"/>
                  </a:moveTo>
                  <a:lnTo>
                    <a:pt x="312966" y="150797"/>
                  </a:lnTo>
                  <a:lnTo>
                    <a:pt x="307376" y="155496"/>
                  </a:lnTo>
                  <a:lnTo>
                    <a:pt x="303955" y="161948"/>
                  </a:lnTo>
                  <a:lnTo>
                    <a:pt x="303249" y="169480"/>
                  </a:lnTo>
                  <a:lnTo>
                    <a:pt x="305521" y="176695"/>
                  </a:lnTo>
                  <a:lnTo>
                    <a:pt x="310220" y="182286"/>
                  </a:lnTo>
                  <a:lnTo>
                    <a:pt x="316672" y="185706"/>
                  </a:lnTo>
                  <a:lnTo>
                    <a:pt x="324204" y="186413"/>
                  </a:lnTo>
                  <a:lnTo>
                    <a:pt x="331458" y="184136"/>
                  </a:lnTo>
                  <a:lnTo>
                    <a:pt x="337048" y="179437"/>
                  </a:lnTo>
                  <a:lnTo>
                    <a:pt x="340468" y="172985"/>
                  </a:lnTo>
                  <a:lnTo>
                    <a:pt x="341174" y="165454"/>
                  </a:lnTo>
                  <a:lnTo>
                    <a:pt x="338902" y="158238"/>
                  </a:lnTo>
                  <a:lnTo>
                    <a:pt x="334203" y="152647"/>
                  </a:lnTo>
                  <a:lnTo>
                    <a:pt x="327750" y="149227"/>
                  </a:lnTo>
                  <a:lnTo>
                    <a:pt x="320182" y="148525"/>
                  </a:lnTo>
                  <a:close/>
                </a:path>
                <a:path w="1478915" h="219075">
                  <a:moveTo>
                    <a:pt x="395994" y="140479"/>
                  </a:moveTo>
                  <a:lnTo>
                    <a:pt x="388779" y="142750"/>
                  </a:lnTo>
                  <a:lnTo>
                    <a:pt x="383188" y="147449"/>
                  </a:lnTo>
                  <a:lnTo>
                    <a:pt x="379768" y="153901"/>
                  </a:lnTo>
                  <a:lnTo>
                    <a:pt x="379061" y="161433"/>
                  </a:lnTo>
                  <a:lnTo>
                    <a:pt x="381333" y="168649"/>
                  </a:lnTo>
                  <a:lnTo>
                    <a:pt x="386031" y="174240"/>
                  </a:lnTo>
                  <a:lnTo>
                    <a:pt x="392484" y="177661"/>
                  </a:lnTo>
                  <a:lnTo>
                    <a:pt x="400015" y="178367"/>
                  </a:lnTo>
                  <a:lnTo>
                    <a:pt x="407269" y="176091"/>
                  </a:lnTo>
                  <a:lnTo>
                    <a:pt x="412860" y="171392"/>
                  </a:lnTo>
                  <a:lnTo>
                    <a:pt x="416281" y="164940"/>
                  </a:lnTo>
                  <a:lnTo>
                    <a:pt x="416986" y="157408"/>
                  </a:lnTo>
                  <a:lnTo>
                    <a:pt x="414715" y="150193"/>
                  </a:lnTo>
                  <a:lnTo>
                    <a:pt x="410016" y="144602"/>
                  </a:lnTo>
                  <a:lnTo>
                    <a:pt x="403564" y="141182"/>
                  </a:lnTo>
                  <a:lnTo>
                    <a:pt x="395994" y="140479"/>
                  </a:lnTo>
                  <a:close/>
                </a:path>
                <a:path w="1478915" h="219075">
                  <a:moveTo>
                    <a:pt x="471807" y="132434"/>
                  </a:moveTo>
                  <a:lnTo>
                    <a:pt x="464591" y="134705"/>
                  </a:lnTo>
                  <a:lnTo>
                    <a:pt x="459001" y="139404"/>
                  </a:lnTo>
                  <a:lnTo>
                    <a:pt x="455580" y="145856"/>
                  </a:lnTo>
                  <a:lnTo>
                    <a:pt x="454874" y="153388"/>
                  </a:lnTo>
                  <a:lnTo>
                    <a:pt x="457145" y="160603"/>
                  </a:lnTo>
                  <a:lnTo>
                    <a:pt x="461844" y="166194"/>
                  </a:lnTo>
                  <a:lnTo>
                    <a:pt x="468296" y="169615"/>
                  </a:lnTo>
                  <a:lnTo>
                    <a:pt x="475828" y="170320"/>
                  </a:lnTo>
                  <a:lnTo>
                    <a:pt x="483082" y="168046"/>
                  </a:lnTo>
                  <a:lnTo>
                    <a:pt x="488672" y="163347"/>
                  </a:lnTo>
                  <a:lnTo>
                    <a:pt x="492093" y="156895"/>
                  </a:lnTo>
                  <a:lnTo>
                    <a:pt x="492799" y="149363"/>
                  </a:lnTo>
                  <a:lnTo>
                    <a:pt x="490528" y="142147"/>
                  </a:lnTo>
                  <a:lnTo>
                    <a:pt x="485829" y="136557"/>
                  </a:lnTo>
                  <a:lnTo>
                    <a:pt x="479377" y="133136"/>
                  </a:lnTo>
                  <a:lnTo>
                    <a:pt x="471807" y="132434"/>
                  </a:lnTo>
                  <a:close/>
                </a:path>
                <a:path w="1478915" h="219075">
                  <a:moveTo>
                    <a:pt x="547620" y="124388"/>
                  </a:moveTo>
                  <a:lnTo>
                    <a:pt x="540404" y="126659"/>
                  </a:lnTo>
                  <a:lnTo>
                    <a:pt x="534813" y="131358"/>
                  </a:lnTo>
                  <a:lnTo>
                    <a:pt x="531392" y="137810"/>
                  </a:lnTo>
                  <a:lnTo>
                    <a:pt x="530687" y="145342"/>
                  </a:lnTo>
                  <a:lnTo>
                    <a:pt x="532958" y="152558"/>
                  </a:lnTo>
                  <a:lnTo>
                    <a:pt x="537657" y="158149"/>
                  </a:lnTo>
                  <a:lnTo>
                    <a:pt x="544109" y="161569"/>
                  </a:lnTo>
                  <a:lnTo>
                    <a:pt x="551641" y="162275"/>
                  </a:lnTo>
                  <a:lnTo>
                    <a:pt x="558894" y="160000"/>
                  </a:lnTo>
                  <a:lnTo>
                    <a:pt x="564485" y="155301"/>
                  </a:lnTo>
                  <a:lnTo>
                    <a:pt x="567905" y="148849"/>
                  </a:lnTo>
                  <a:lnTo>
                    <a:pt x="568612" y="141317"/>
                  </a:lnTo>
                  <a:lnTo>
                    <a:pt x="566340" y="134102"/>
                  </a:lnTo>
                  <a:lnTo>
                    <a:pt x="561642" y="128511"/>
                  </a:lnTo>
                  <a:lnTo>
                    <a:pt x="555189" y="125090"/>
                  </a:lnTo>
                  <a:lnTo>
                    <a:pt x="547620" y="124388"/>
                  </a:lnTo>
                  <a:close/>
                </a:path>
                <a:path w="1478915" h="219075">
                  <a:moveTo>
                    <a:pt x="623432" y="116343"/>
                  </a:moveTo>
                  <a:lnTo>
                    <a:pt x="616217" y="118614"/>
                  </a:lnTo>
                  <a:lnTo>
                    <a:pt x="610626" y="123313"/>
                  </a:lnTo>
                  <a:lnTo>
                    <a:pt x="607205" y="129765"/>
                  </a:lnTo>
                  <a:lnTo>
                    <a:pt x="606498" y="137297"/>
                  </a:lnTo>
                  <a:lnTo>
                    <a:pt x="608770" y="144512"/>
                  </a:lnTo>
                  <a:lnTo>
                    <a:pt x="613469" y="150103"/>
                  </a:lnTo>
                  <a:lnTo>
                    <a:pt x="619921" y="153523"/>
                  </a:lnTo>
                  <a:lnTo>
                    <a:pt x="627453" y="154230"/>
                  </a:lnTo>
                  <a:lnTo>
                    <a:pt x="634706" y="151955"/>
                  </a:lnTo>
                  <a:lnTo>
                    <a:pt x="640297" y="147256"/>
                  </a:lnTo>
                  <a:lnTo>
                    <a:pt x="643718" y="140804"/>
                  </a:lnTo>
                  <a:lnTo>
                    <a:pt x="644424" y="133272"/>
                  </a:lnTo>
                  <a:lnTo>
                    <a:pt x="642152" y="126056"/>
                  </a:lnTo>
                  <a:lnTo>
                    <a:pt x="637453" y="120465"/>
                  </a:lnTo>
                  <a:lnTo>
                    <a:pt x="631001" y="117044"/>
                  </a:lnTo>
                  <a:lnTo>
                    <a:pt x="623432" y="116343"/>
                  </a:lnTo>
                  <a:close/>
                </a:path>
                <a:path w="1478915" h="219075">
                  <a:moveTo>
                    <a:pt x="699242" y="108297"/>
                  </a:moveTo>
                  <a:lnTo>
                    <a:pt x="692027" y="110569"/>
                  </a:lnTo>
                  <a:lnTo>
                    <a:pt x="686437" y="115268"/>
                  </a:lnTo>
                  <a:lnTo>
                    <a:pt x="683016" y="121721"/>
                  </a:lnTo>
                  <a:lnTo>
                    <a:pt x="682311" y="129252"/>
                  </a:lnTo>
                  <a:lnTo>
                    <a:pt x="684583" y="136468"/>
                  </a:lnTo>
                  <a:lnTo>
                    <a:pt x="689282" y="142058"/>
                  </a:lnTo>
                  <a:lnTo>
                    <a:pt x="695735" y="145479"/>
                  </a:lnTo>
                  <a:lnTo>
                    <a:pt x="703267" y="146184"/>
                  </a:lnTo>
                  <a:lnTo>
                    <a:pt x="710521" y="143908"/>
                  </a:lnTo>
                  <a:lnTo>
                    <a:pt x="716110" y="139209"/>
                  </a:lnTo>
                  <a:lnTo>
                    <a:pt x="719530" y="132756"/>
                  </a:lnTo>
                  <a:lnTo>
                    <a:pt x="720236" y="125224"/>
                  </a:lnTo>
                  <a:lnTo>
                    <a:pt x="717964" y="118008"/>
                  </a:lnTo>
                  <a:lnTo>
                    <a:pt x="713265" y="112418"/>
                  </a:lnTo>
                  <a:lnTo>
                    <a:pt x="706812" y="108998"/>
                  </a:lnTo>
                  <a:lnTo>
                    <a:pt x="699242" y="108297"/>
                  </a:lnTo>
                  <a:close/>
                </a:path>
                <a:path w="1478915" h="219075">
                  <a:moveTo>
                    <a:pt x="775055" y="100252"/>
                  </a:moveTo>
                  <a:lnTo>
                    <a:pt x="767839" y="102524"/>
                  </a:lnTo>
                  <a:lnTo>
                    <a:pt x="762249" y="107223"/>
                  </a:lnTo>
                  <a:lnTo>
                    <a:pt x="758829" y="113675"/>
                  </a:lnTo>
                  <a:lnTo>
                    <a:pt x="758123" y="121207"/>
                  </a:lnTo>
                  <a:lnTo>
                    <a:pt x="760395" y="128423"/>
                  </a:lnTo>
                  <a:lnTo>
                    <a:pt x="765095" y="134013"/>
                  </a:lnTo>
                  <a:lnTo>
                    <a:pt x="771548" y="137433"/>
                  </a:lnTo>
                  <a:lnTo>
                    <a:pt x="779080" y="138139"/>
                  </a:lnTo>
                  <a:lnTo>
                    <a:pt x="786332" y="135862"/>
                  </a:lnTo>
                  <a:lnTo>
                    <a:pt x="791922" y="131163"/>
                  </a:lnTo>
                  <a:lnTo>
                    <a:pt x="795343" y="124710"/>
                  </a:lnTo>
                  <a:lnTo>
                    <a:pt x="796048" y="117179"/>
                  </a:lnTo>
                  <a:lnTo>
                    <a:pt x="793776" y="109963"/>
                  </a:lnTo>
                  <a:lnTo>
                    <a:pt x="789077" y="104373"/>
                  </a:lnTo>
                  <a:lnTo>
                    <a:pt x="782624" y="100952"/>
                  </a:lnTo>
                  <a:lnTo>
                    <a:pt x="775055" y="100252"/>
                  </a:lnTo>
                  <a:close/>
                </a:path>
                <a:path w="1478915" h="219075">
                  <a:moveTo>
                    <a:pt x="850866" y="92205"/>
                  </a:moveTo>
                  <a:lnTo>
                    <a:pt x="843651" y="94478"/>
                  </a:lnTo>
                  <a:lnTo>
                    <a:pt x="838061" y="99177"/>
                  </a:lnTo>
                  <a:lnTo>
                    <a:pt x="834641" y="105630"/>
                  </a:lnTo>
                  <a:lnTo>
                    <a:pt x="833936" y="113162"/>
                  </a:lnTo>
                  <a:lnTo>
                    <a:pt x="836208" y="120377"/>
                  </a:lnTo>
                  <a:lnTo>
                    <a:pt x="840907" y="125967"/>
                  </a:lnTo>
                  <a:lnTo>
                    <a:pt x="847359" y="129388"/>
                  </a:lnTo>
                  <a:lnTo>
                    <a:pt x="854891" y="130093"/>
                  </a:lnTo>
                  <a:lnTo>
                    <a:pt x="862145" y="127816"/>
                  </a:lnTo>
                  <a:lnTo>
                    <a:pt x="867735" y="123117"/>
                  </a:lnTo>
                  <a:lnTo>
                    <a:pt x="871155" y="116665"/>
                  </a:lnTo>
                  <a:lnTo>
                    <a:pt x="871861" y="109133"/>
                  </a:lnTo>
                  <a:lnTo>
                    <a:pt x="869589" y="101918"/>
                  </a:lnTo>
                  <a:lnTo>
                    <a:pt x="864889" y="96327"/>
                  </a:lnTo>
                  <a:lnTo>
                    <a:pt x="858436" y="92907"/>
                  </a:lnTo>
                  <a:lnTo>
                    <a:pt x="850866" y="92205"/>
                  </a:lnTo>
                  <a:close/>
                </a:path>
                <a:path w="1478915" h="219075">
                  <a:moveTo>
                    <a:pt x="926679" y="84160"/>
                  </a:moveTo>
                  <a:lnTo>
                    <a:pt x="919464" y="86432"/>
                  </a:lnTo>
                  <a:lnTo>
                    <a:pt x="913873" y="91131"/>
                  </a:lnTo>
                  <a:lnTo>
                    <a:pt x="910454" y="97584"/>
                  </a:lnTo>
                  <a:lnTo>
                    <a:pt x="909749" y="105116"/>
                  </a:lnTo>
                  <a:lnTo>
                    <a:pt x="912021" y="112332"/>
                  </a:lnTo>
                  <a:lnTo>
                    <a:pt x="916720" y="117922"/>
                  </a:lnTo>
                  <a:lnTo>
                    <a:pt x="923172" y="121342"/>
                  </a:lnTo>
                  <a:lnTo>
                    <a:pt x="930704" y="122046"/>
                  </a:lnTo>
                  <a:lnTo>
                    <a:pt x="937957" y="119771"/>
                  </a:lnTo>
                  <a:lnTo>
                    <a:pt x="943548" y="115072"/>
                  </a:lnTo>
                  <a:lnTo>
                    <a:pt x="946968" y="108619"/>
                  </a:lnTo>
                  <a:lnTo>
                    <a:pt x="947674" y="101088"/>
                  </a:lnTo>
                  <a:lnTo>
                    <a:pt x="945401" y="93872"/>
                  </a:lnTo>
                  <a:lnTo>
                    <a:pt x="940702" y="88282"/>
                  </a:lnTo>
                  <a:lnTo>
                    <a:pt x="934249" y="84862"/>
                  </a:lnTo>
                  <a:lnTo>
                    <a:pt x="926679" y="84160"/>
                  </a:lnTo>
                  <a:close/>
                </a:path>
                <a:path w="1478915" h="219075">
                  <a:moveTo>
                    <a:pt x="1002492" y="76114"/>
                  </a:moveTo>
                  <a:lnTo>
                    <a:pt x="995276" y="78386"/>
                  </a:lnTo>
                  <a:lnTo>
                    <a:pt x="989686" y="83086"/>
                  </a:lnTo>
                  <a:lnTo>
                    <a:pt x="986266" y="89539"/>
                  </a:lnTo>
                  <a:lnTo>
                    <a:pt x="985560" y="97071"/>
                  </a:lnTo>
                  <a:lnTo>
                    <a:pt x="987833" y="104286"/>
                  </a:lnTo>
                  <a:lnTo>
                    <a:pt x="992532" y="109876"/>
                  </a:lnTo>
                  <a:lnTo>
                    <a:pt x="998985" y="113296"/>
                  </a:lnTo>
                  <a:lnTo>
                    <a:pt x="1006516" y="114001"/>
                  </a:lnTo>
                  <a:lnTo>
                    <a:pt x="1013770" y="111725"/>
                  </a:lnTo>
                  <a:lnTo>
                    <a:pt x="1019360" y="107026"/>
                  </a:lnTo>
                  <a:lnTo>
                    <a:pt x="1022780" y="100573"/>
                  </a:lnTo>
                  <a:lnTo>
                    <a:pt x="1023485" y="93041"/>
                  </a:lnTo>
                  <a:lnTo>
                    <a:pt x="1021213" y="85826"/>
                  </a:lnTo>
                  <a:lnTo>
                    <a:pt x="1016514" y="80236"/>
                  </a:lnTo>
                  <a:lnTo>
                    <a:pt x="1010062" y="76816"/>
                  </a:lnTo>
                  <a:lnTo>
                    <a:pt x="1002492" y="76114"/>
                  </a:lnTo>
                  <a:close/>
                </a:path>
                <a:path w="1478915" h="219075">
                  <a:moveTo>
                    <a:pt x="1078304" y="68069"/>
                  </a:moveTo>
                  <a:lnTo>
                    <a:pt x="1071089" y="70341"/>
                  </a:lnTo>
                  <a:lnTo>
                    <a:pt x="1065499" y="75040"/>
                  </a:lnTo>
                  <a:lnTo>
                    <a:pt x="1062078" y="81493"/>
                  </a:lnTo>
                  <a:lnTo>
                    <a:pt x="1061373" y="89025"/>
                  </a:lnTo>
                  <a:lnTo>
                    <a:pt x="1063645" y="96240"/>
                  </a:lnTo>
                  <a:lnTo>
                    <a:pt x="1068344" y="101830"/>
                  </a:lnTo>
                  <a:lnTo>
                    <a:pt x="1074797" y="105250"/>
                  </a:lnTo>
                  <a:lnTo>
                    <a:pt x="1082329" y="105956"/>
                  </a:lnTo>
                  <a:lnTo>
                    <a:pt x="1089583" y="103680"/>
                  </a:lnTo>
                  <a:lnTo>
                    <a:pt x="1095172" y="98980"/>
                  </a:lnTo>
                  <a:lnTo>
                    <a:pt x="1098592" y="92527"/>
                  </a:lnTo>
                  <a:lnTo>
                    <a:pt x="1099298" y="84996"/>
                  </a:lnTo>
                  <a:lnTo>
                    <a:pt x="1097026" y="77780"/>
                  </a:lnTo>
                  <a:lnTo>
                    <a:pt x="1092327" y="72190"/>
                  </a:lnTo>
                  <a:lnTo>
                    <a:pt x="1085874" y="68770"/>
                  </a:lnTo>
                  <a:lnTo>
                    <a:pt x="1078304" y="68069"/>
                  </a:lnTo>
                  <a:close/>
                </a:path>
                <a:path w="1478915" h="219075">
                  <a:moveTo>
                    <a:pt x="1154116" y="60024"/>
                  </a:moveTo>
                  <a:lnTo>
                    <a:pt x="1146901" y="62295"/>
                  </a:lnTo>
                  <a:lnTo>
                    <a:pt x="1141311" y="66994"/>
                  </a:lnTo>
                  <a:lnTo>
                    <a:pt x="1137891" y="73447"/>
                  </a:lnTo>
                  <a:lnTo>
                    <a:pt x="1137185" y="80979"/>
                  </a:lnTo>
                  <a:lnTo>
                    <a:pt x="1139457" y="88194"/>
                  </a:lnTo>
                  <a:lnTo>
                    <a:pt x="1144157" y="93784"/>
                  </a:lnTo>
                  <a:lnTo>
                    <a:pt x="1150610" y="97205"/>
                  </a:lnTo>
                  <a:lnTo>
                    <a:pt x="1158142" y="97910"/>
                  </a:lnTo>
                  <a:lnTo>
                    <a:pt x="1165394" y="95634"/>
                  </a:lnTo>
                  <a:lnTo>
                    <a:pt x="1170984" y="90935"/>
                  </a:lnTo>
                  <a:lnTo>
                    <a:pt x="1174405" y="84482"/>
                  </a:lnTo>
                  <a:lnTo>
                    <a:pt x="1175110" y="76950"/>
                  </a:lnTo>
                  <a:lnTo>
                    <a:pt x="1172838" y="69735"/>
                  </a:lnTo>
                  <a:lnTo>
                    <a:pt x="1168139" y="64145"/>
                  </a:lnTo>
                  <a:lnTo>
                    <a:pt x="1161686" y="60725"/>
                  </a:lnTo>
                  <a:lnTo>
                    <a:pt x="1154116" y="60024"/>
                  </a:lnTo>
                  <a:close/>
                </a:path>
                <a:path w="1478915" h="219075">
                  <a:moveTo>
                    <a:pt x="1229928" y="51978"/>
                  </a:moveTo>
                  <a:lnTo>
                    <a:pt x="1222713" y="54250"/>
                  </a:lnTo>
                  <a:lnTo>
                    <a:pt x="1217123" y="58949"/>
                  </a:lnTo>
                  <a:lnTo>
                    <a:pt x="1213703" y="65401"/>
                  </a:lnTo>
                  <a:lnTo>
                    <a:pt x="1212998" y="72933"/>
                  </a:lnTo>
                  <a:lnTo>
                    <a:pt x="1215270" y="80149"/>
                  </a:lnTo>
                  <a:lnTo>
                    <a:pt x="1219969" y="85739"/>
                  </a:lnTo>
                  <a:lnTo>
                    <a:pt x="1226421" y="89159"/>
                  </a:lnTo>
                  <a:lnTo>
                    <a:pt x="1233953" y="89865"/>
                  </a:lnTo>
                  <a:lnTo>
                    <a:pt x="1241207" y="87589"/>
                  </a:lnTo>
                  <a:lnTo>
                    <a:pt x="1246797" y="82889"/>
                  </a:lnTo>
                  <a:lnTo>
                    <a:pt x="1250217" y="76437"/>
                  </a:lnTo>
                  <a:lnTo>
                    <a:pt x="1250923" y="68905"/>
                  </a:lnTo>
                  <a:lnTo>
                    <a:pt x="1248651" y="61689"/>
                  </a:lnTo>
                  <a:lnTo>
                    <a:pt x="1243951" y="56099"/>
                  </a:lnTo>
                  <a:lnTo>
                    <a:pt x="1237498" y="52679"/>
                  </a:lnTo>
                  <a:lnTo>
                    <a:pt x="1229928" y="51978"/>
                  </a:lnTo>
                  <a:close/>
                </a:path>
                <a:path w="1478915" h="219075">
                  <a:moveTo>
                    <a:pt x="1305745" y="43931"/>
                  </a:moveTo>
                  <a:lnTo>
                    <a:pt x="1298529" y="46202"/>
                  </a:lnTo>
                  <a:lnTo>
                    <a:pt x="1292938" y="50900"/>
                  </a:lnTo>
                  <a:lnTo>
                    <a:pt x="1289517" y="57352"/>
                  </a:lnTo>
                  <a:lnTo>
                    <a:pt x="1288809" y="64884"/>
                  </a:lnTo>
                  <a:lnTo>
                    <a:pt x="1291080" y="72100"/>
                  </a:lnTo>
                  <a:lnTo>
                    <a:pt x="1295779" y="77691"/>
                  </a:lnTo>
                  <a:lnTo>
                    <a:pt x="1302230" y="81112"/>
                  </a:lnTo>
                  <a:lnTo>
                    <a:pt x="1309762" y="81819"/>
                  </a:lnTo>
                  <a:lnTo>
                    <a:pt x="1317016" y="79545"/>
                  </a:lnTo>
                  <a:lnTo>
                    <a:pt x="1322607" y="74846"/>
                  </a:lnTo>
                  <a:lnTo>
                    <a:pt x="1326028" y="68394"/>
                  </a:lnTo>
                  <a:lnTo>
                    <a:pt x="1326735" y="60863"/>
                  </a:lnTo>
                  <a:lnTo>
                    <a:pt x="1324465" y="53647"/>
                  </a:lnTo>
                  <a:lnTo>
                    <a:pt x="1319767" y="48056"/>
                  </a:lnTo>
                  <a:lnTo>
                    <a:pt x="1313315" y="44635"/>
                  </a:lnTo>
                  <a:lnTo>
                    <a:pt x="1305745" y="43931"/>
                  </a:lnTo>
                  <a:close/>
                </a:path>
                <a:path w="1478915" h="219075">
                  <a:moveTo>
                    <a:pt x="1364761" y="57281"/>
                  </a:moveTo>
                  <a:lnTo>
                    <a:pt x="1370745" y="113662"/>
                  </a:lnTo>
                  <a:lnTo>
                    <a:pt x="1433061" y="73774"/>
                  </a:lnTo>
                  <a:lnTo>
                    <a:pt x="1385575" y="73774"/>
                  </a:lnTo>
                  <a:lnTo>
                    <a:pt x="1378043" y="73067"/>
                  </a:lnTo>
                  <a:lnTo>
                    <a:pt x="1371591" y="69645"/>
                  </a:lnTo>
                  <a:lnTo>
                    <a:pt x="1366893" y="64054"/>
                  </a:lnTo>
                  <a:lnTo>
                    <a:pt x="1364761" y="57281"/>
                  </a:lnTo>
                  <a:close/>
                </a:path>
                <a:path w="1478915" h="219075">
                  <a:moveTo>
                    <a:pt x="1381558" y="35886"/>
                  </a:moveTo>
                  <a:lnTo>
                    <a:pt x="1374342" y="38157"/>
                  </a:lnTo>
                  <a:lnTo>
                    <a:pt x="1368751" y="42855"/>
                  </a:lnTo>
                  <a:lnTo>
                    <a:pt x="1365329" y="49307"/>
                  </a:lnTo>
                  <a:lnTo>
                    <a:pt x="1364665" y="56377"/>
                  </a:lnTo>
                  <a:lnTo>
                    <a:pt x="1364761" y="57281"/>
                  </a:lnTo>
                  <a:lnTo>
                    <a:pt x="1366893" y="64054"/>
                  </a:lnTo>
                  <a:lnTo>
                    <a:pt x="1371591" y="69645"/>
                  </a:lnTo>
                  <a:lnTo>
                    <a:pt x="1378043" y="73067"/>
                  </a:lnTo>
                  <a:lnTo>
                    <a:pt x="1385575" y="73774"/>
                  </a:lnTo>
                  <a:lnTo>
                    <a:pt x="1392829" y="71499"/>
                  </a:lnTo>
                  <a:lnTo>
                    <a:pt x="1398420" y="66801"/>
                  </a:lnTo>
                  <a:lnTo>
                    <a:pt x="1401841" y="60349"/>
                  </a:lnTo>
                  <a:lnTo>
                    <a:pt x="1402548" y="52818"/>
                  </a:lnTo>
                  <a:lnTo>
                    <a:pt x="1400277" y="45602"/>
                  </a:lnTo>
                  <a:lnTo>
                    <a:pt x="1395579" y="40010"/>
                  </a:lnTo>
                  <a:lnTo>
                    <a:pt x="1389127" y="36589"/>
                  </a:lnTo>
                  <a:lnTo>
                    <a:pt x="1381558" y="35886"/>
                  </a:lnTo>
                  <a:close/>
                </a:path>
                <a:path w="1478915" h="219075">
                  <a:moveTo>
                    <a:pt x="1454627" y="35886"/>
                  </a:moveTo>
                  <a:lnTo>
                    <a:pt x="1381558" y="35886"/>
                  </a:lnTo>
                  <a:lnTo>
                    <a:pt x="1389127" y="36589"/>
                  </a:lnTo>
                  <a:lnTo>
                    <a:pt x="1395579" y="40010"/>
                  </a:lnTo>
                  <a:lnTo>
                    <a:pt x="1400277" y="45602"/>
                  </a:lnTo>
                  <a:lnTo>
                    <a:pt x="1402548" y="52818"/>
                  </a:lnTo>
                  <a:lnTo>
                    <a:pt x="1401841" y="60349"/>
                  </a:lnTo>
                  <a:lnTo>
                    <a:pt x="1398420" y="66801"/>
                  </a:lnTo>
                  <a:lnTo>
                    <a:pt x="1392829" y="71499"/>
                  </a:lnTo>
                  <a:lnTo>
                    <a:pt x="1385575" y="73774"/>
                  </a:lnTo>
                  <a:lnTo>
                    <a:pt x="1433061" y="73774"/>
                  </a:lnTo>
                  <a:lnTo>
                    <a:pt x="1478375" y="44768"/>
                  </a:lnTo>
                  <a:lnTo>
                    <a:pt x="1454627" y="35886"/>
                  </a:lnTo>
                  <a:close/>
                </a:path>
                <a:path w="1478915" h="219075">
                  <a:moveTo>
                    <a:pt x="1364665" y="56377"/>
                  </a:moveTo>
                  <a:lnTo>
                    <a:pt x="1364622" y="56838"/>
                  </a:lnTo>
                  <a:lnTo>
                    <a:pt x="1364761" y="57281"/>
                  </a:lnTo>
                  <a:lnTo>
                    <a:pt x="1364665" y="56377"/>
                  </a:lnTo>
                  <a:close/>
                </a:path>
                <a:path w="1478915" h="219075">
                  <a:moveTo>
                    <a:pt x="1358682" y="0"/>
                  </a:moveTo>
                  <a:lnTo>
                    <a:pt x="1364665" y="56377"/>
                  </a:lnTo>
                  <a:lnTo>
                    <a:pt x="1365329" y="49307"/>
                  </a:lnTo>
                  <a:lnTo>
                    <a:pt x="1368751" y="42855"/>
                  </a:lnTo>
                  <a:lnTo>
                    <a:pt x="1374342" y="38157"/>
                  </a:lnTo>
                  <a:lnTo>
                    <a:pt x="1381558" y="35886"/>
                  </a:lnTo>
                  <a:lnTo>
                    <a:pt x="1454627" y="35886"/>
                  </a:lnTo>
                  <a:lnTo>
                    <a:pt x="1358682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6689" y="3071388"/>
              <a:ext cx="416869" cy="51330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5969697" y="5867832"/>
            <a:ext cx="3309620" cy="446405"/>
          </a:xfrm>
          <a:prstGeom prst="rect">
            <a:avLst/>
          </a:prstGeom>
          <a:solidFill>
            <a:srgbClr val="2A9FBC"/>
          </a:solidFill>
        </p:spPr>
        <p:txBody>
          <a:bodyPr wrap="square" lIns="0" tIns="88900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700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Custom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Verdana"/>
                <a:cs typeface="Verdana"/>
              </a:rPr>
              <a:t>Partitioner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69696" y="6359419"/>
            <a:ext cx="3309620" cy="446405"/>
          </a:xfrm>
          <a:custGeom>
            <a:avLst/>
            <a:gdLst/>
            <a:ahLst/>
            <a:cxnLst/>
            <a:rect l="l" t="t" r="r" b="b"/>
            <a:pathLst>
              <a:path w="3309620" h="446404">
                <a:moveTo>
                  <a:pt x="3309517" y="0"/>
                </a:moveTo>
                <a:lnTo>
                  <a:pt x="0" y="0"/>
                </a:lnTo>
                <a:lnTo>
                  <a:pt x="0" y="446314"/>
                </a:lnTo>
                <a:lnTo>
                  <a:pt x="3309517" y="446314"/>
                </a:lnTo>
                <a:lnTo>
                  <a:pt x="330951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282984" y="6434835"/>
            <a:ext cx="26828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Message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34787" y="5867832"/>
            <a:ext cx="3309620" cy="446405"/>
          </a:xfrm>
          <a:prstGeom prst="rect">
            <a:avLst/>
          </a:prstGeom>
          <a:solidFill>
            <a:srgbClr val="9BC850"/>
          </a:solidFill>
        </p:spPr>
        <p:txBody>
          <a:bodyPr wrap="square" lIns="0" tIns="88900" rIns="0" bIns="0" rtlCol="0" vert="horz">
            <a:spAutoFit/>
          </a:bodyPr>
          <a:lstStyle/>
          <a:p>
            <a:pPr marL="801370">
              <a:lnSpc>
                <a:spcPct val="100000"/>
              </a:lnSpc>
              <a:spcBef>
                <a:spcPts val="700"/>
              </a:spcBef>
            </a:pPr>
            <a:r>
              <a:rPr dirty="0" sz="1600" spc="-1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sk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7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6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253" y="517651"/>
            <a:ext cx="5026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404040"/>
                </a:solidFill>
              </a:rPr>
              <a:t>Partitioning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 spc="-70">
                <a:solidFill>
                  <a:srgbClr val="404040"/>
                </a:solidFill>
              </a:rPr>
              <a:t>Strategies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57828" y="1308552"/>
            <a:ext cx="8413115" cy="4578985"/>
            <a:chOff x="1857828" y="1308552"/>
            <a:chExt cx="8413115" cy="4578985"/>
          </a:xfrm>
        </p:grpSpPr>
        <p:sp>
          <p:nvSpPr>
            <p:cNvPr id="4" name="object 4"/>
            <p:cNvSpPr/>
            <p:nvPr/>
          </p:nvSpPr>
          <p:spPr>
            <a:xfrm>
              <a:off x="1857828" y="5219702"/>
              <a:ext cx="8413115" cy="381000"/>
            </a:xfrm>
            <a:custGeom>
              <a:avLst/>
              <a:gdLst/>
              <a:ahLst/>
              <a:cxnLst/>
              <a:rect l="l" t="t" r="r" b="b"/>
              <a:pathLst>
                <a:path w="8413115" h="381000">
                  <a:moveTo>
                    <a:pt x="317500" y="126998"/>
                  </a:moveTo>
                  <a:lnTo>
                    <a:pt x="63500" y="126998"/>
                  </a:lnTo>
                  <a:lnTo>
                    <a:pt x="38782" y="131988"/>
                  </a:lnTo>
                  <a:lnTo>
                    <a:pt x="18598" y="145597"/>
                  </a:lnTo>
                  <a:lnTo>
                    <a:pt x="4990" y="165781"/>
                  </a:lnTo>
                  <a:lnTo>
                    <a:pt x="0" y="190498"/>
                  </a:lnTo>
                  <a:lnTo>
                    <a:pt x="4990" y="215215"/>
                  </a:lnTo>
                  <a:lnTo>
                    <a:pt x="18598" y="235399"/>
                  </a:lnTo>
                  <a:lnTo>
                    <a:pt x="38782" y="249008"/>
                  </a:lnTo>
                  <a:lnTo>
                    <a:pt x="63500" y="253998"/>
                  </a:lnTo>
                  <a:lnTo>
                    <a:pt x="317500" y="253998"/>
                  </a:lnTo>
                  <a:lnTo>
                    <a:pt x="342216" y="249008"/>
                  </a:lnTo>
                  <a:lnTo>
                    <a:pt x="362401" y="235399"/>
                  </a:lnTo>
                  <a:lnTo>
                    <a:pt x="376009" y="215215"/>
                  </a:lnTo>
                  <a:lnTo>
                    <a:pt x="381000" y="190498"/>
                  </a:lnTo>
                  <a:lnTo>
                    <a:pt x="376009" y="165781"/>
                  </a:lnTo>
                  <a:lnTo>
                    <a:pt x="362401" y="145597"/>
                  </a:lnTo>
                  <a:lnTo>
                    <a:pt x="342216" y="131988"/>
                  </a:lnTo>
                  <a:lnTo>
                    <a:pt x="317500" y="126998"/>
                  </a:lnTo>
                  <a:close/>
                </a:path>
                <a:path w="8413115" h="381000">
                  <a:moveTo>
                    <a:pt x="825500" y="126998"/>
                  </a:moveTo>
                  <a:lnTo>
                    <a:pt x="571500" y="126998"/>
                  </a:lnTo>
                  <a:lnTo>
                    <a:pt x="546782" y="131988"/>
                  </a:lnTo>
                  <a:lnTo>
                    <a:pt x="526598" y="145597"/>
                  </a:lnTo>
                  <a:lnTo>
                    <a:pt x="512990" y="165781"/>
                  </a:lnTo>
                  <a:lnTo>
                    <a:pt x="508000" y="190498"/>
                  </a:lnTo>
                  <a:lnTo>
                    <a:pt x="512990" y="215215"/>
                  </a:lnTo>
                  <a:lnTo>
                    <a:pt x="526598" y="235399"/>
                  </a:lnTo>
                  <a:lnTo>
                    <a:pt x="546782" y="249008"/>
                  </a:lnTo>
                  <a:lnTo>
                    <a:pt x="571500" y="253998"/>
                  </a:lnTo>
                  <a:lnTo>
                    <a:pt x="825500" y="253998"/>
                  </a:lnTo>
                  <a:lnTo>
                    <a:pt x="850216" y="249008"/>
                  </a:lnTo>
                  <a:lnTo>
                    <a:pt x="870401" y="235399"/>
                  </a:lnTo>
                  <a:lnTo>
                    <a:pt x="884009" y="215215"/>
                  </a:lnTo>
                  <a:lnTo>
                    <a:pt x="889000" y="190498"/>
                  </a:lnTo>
                  <a:lnTo>
                    <a:pt x="884009" y="165781"/>
                  </a:lnTo>
                  <a:lnTo>
                    <a:pt x="870401" y="145597"/>
                  </a:lnTo>
                  <a:lnTo>
                    <a:pt x="850216" y="131988"/>
                  </a:lnTo>
                  <a:lnTo>
                    <a:pt x="825500" y="126998"/>
                  </a:lnTo>
                  <a:close/>
                </a:path>
                <a:path w="8413115" h="381000">
                  <a:moveTo>
                    <a:pt x="1333500" y="126998"/>
                  </a:moveTo>
                  <a:lnTo>
                    <a:pt x="1079500" y="126998"/>
                  </a:lnTo>
                  <a:lnTo>
                    <a:pt x="1054782" y="131988"/>
                  </a:lnTo>
                  <a:lnTo>
                    <a:pt x="1034598" y="145597"/>
                  </a:lnTo>
                  <a:lnTo>
                    <a:pt x="1020990" y="165781"/>
                  </a:lnTo>
                  <a:lnTo>
                    <a:pt x="1016000" y="190498"/>
                  </a:lnTo>
                  <a:lnTo>
                    <a:pt x="1020990" y="215215"/>
                  </a:lnTo>
                  <a:lnTo>
                    <a:pt x="1034598" y="235399"/>
                  </a:lnTo>
                  <a:lnTo>
                    <a:pt x="1054782" y="249008"/>
                  </a:lnTo>
                  <a:lnTo>
                    <a:pt x="1079500" y="253998"/>
                  </a:lnTo>
                  <a:lnTo>
                    <a:pt x="1333500" y="253998"/>
                  </a:lnTo>
                  <a:lnTo>
                    <a:pt x="1358216" y="249008"/>
                  </a:lnTo>
                  <a:lnTo>
                    <a:pt x="1378401" y="235399"/>
                  </a:lnTo>
                  <a:lnTo>
                    <a:pt x="1392009" y="215215"/>
                  </a:lnTo>
                  <a:lnTo>
                    <a:pt x="1397000" y="190498"/>
                  </a:lnTo>
                  <a:lnTo>
                    <a:pt x="1392009" y="165781"/>
                  </a:lnTo>
                  <a:lnTo>
                    <a:pt x="1378401" y="145597"/>
                  </a:lnTo>
                  <a:lnTo>
                    <a:pt x="1358216" y="131988"/>
                  </a:lnTo>
                  <a:lnTo>
                    <a:pt x="1333500" y="126998"/>
                  </a:lnTo>
                  <a:close/>
                </a:path>
                <a:path w="8413115" h="381000">
                  <a:moveTo>
                    <a:pt x="1841500" y="126998"/>
                  </a:moveTo>
                  <a:lnTo>
                    <a:pt x="1587500" y="126998"/>
                  </a:lnTo>
                  <a:lnTo>
                    <a:pt x="1562782" y="131988"/>
                  </a:lnTo>
                  <a:lnTo>
                    <a:pt x="1542598" y="145597"/>
                  </a:lnTo>
                  <a:lnTo>
                    <a:pt x="1528990" y="165781"/>
                  </a:lnTo>
                  <a:lnTo>
                    <a:pt x="1524000" y="190498"/>
                  </a:lnTo>
                  <a:lnTo>
                    <a:pt x="1528990" y="215215"/>
                  </a:lnTo>
                  <a:lnTo>
                    <a:pt x="1542598" y="235399"/>
                  </a:lnTo>
                  <a:lnTo>
                    <a:pt x="1562782" y="249008"/>
                  </a:lnTo>
                  <a:lnTo>
                    <a:pt x="1587500" y="253998"/>
                  </a:lnTo>
                  <a:lnTo>
                    <a:pt x="1841500" y="253998"/>
                  </a:lnTo>
                  <a:lnTo>
                    <a:pt x="1866216" y="249008"/>
                  </a:lnTo>
                  <a:lnTo>
                    <a:pt x="1886401" y="235399"/>
                  </a:lnTo>
                  <a:lnTo>
                    <a:pt x="1900009" y="215215"/>
                  </a:lnTo>
                  <a:lnTo>
                    <a:pt x="1905000" y="190498"/>
                  </a:lnTo>
                  <a:lnTo>
                    <a:pt x="1900009" y="165781"/>
                  </a:lnTo>
                  <a:lnTo>
                    <a:pt x="1886401" y="145597"/>
                  </a:lnTo>
                  <a:lnTo>
                    <a:pt x="1866216" y="131988"/>
                  </a:lnTo>
                  <a:lnTo>
                    <a:pt x="1841500" y="126998"/>
                  </a:lnTo>
                  <a:close/>
                </a:path>
                <a:path w="8413115" h="381000">
                  <a:moveTo>
                    <a:pt x="2349500" y="126998"/>
                  </a:moveTo>
                  <a:lnTo>
                    <a:pt x="2095500" y="126998"/>
                  </a:lnTo>
                  <a:lnTo>
                    <a:pt x="2070782" y="131988"/>
                  </a:lnTo>
                  <a:lnTo>
                    <a:pt x="2050598" y="145597"/>
                  </a:lnTo>
                  <a:lnTo>
                    <a:pt x="2036990" y="165781"/>
                  </a:lnTo>
                  <a:lnTo>
                    <a:pt x="2032000" y="190498"/>
                  </a:lnTo>
                  <a:lnTo>
                    <a:pt x="2036990" y="215215"/>
                  </a:lnTo>
                  <a:lnTo>
                    <a:pt x="2050598" y="235399"/>
                  </a:lnTo>
                  <a:lnTo>
                    <a:pt x="2070782" y="249008"/>
                  </a:lnTo>
                  <a:lnTo>
                    <a:pt x="2095500" y="253998"/>
                  </a:lnTo>
                  <a:lnTo>
                    <a:pt x="2349500" y="253998"/>
                  </a:lnTo>
                  <a:lnTo>
                    <a:pt x="2374216" y="249008"/>
                  </a:lnTo>
                  <a:lnTo>
                    <a:pt x="2394401" y="235399"/>
                  </a:lnTo>
                  <a:lnTo>
                    <a:pt x="2408009" y="215215"/>
                  </a:lnTo>
                  <a:lnTo>
                    <a:pt x="2413000" y="190498"/>
                  </a:lnTo>
                  <a:lnTo>
                    <a:pt x="2408009" y="165781"/>
                  </a:lnTo>
                  <a:lnTo>
                    <a:pt x="2394401" y="145597"/>
                  </a:lnTo>
                  <a:lnTo>
                    <a:pt x="2374216" y="131988"/>
                  </a:lnTo>
                  <a:lnTo>
                    <a:pt x="2349500" y="126998"/>
                  </a:lnTo>
                  <a:close/>
                </a:path>
                <a:path w="8413115" h="381000">
                  <a:moveTo>
                    <a:pt x="2857500" y="126998"/>
                  </a:moveTo>
                  <a:lnTo>
                    <a:pt x="2603500" y="126998"/>
                  </a:lnTo>
                  <a:lnTo>
                    <a:pt x="2578782" y="131988"/>
                  </a:lnTo>
                  <a:lnTo>
                    <a:pt x="2558598" y="145597"/>
                  </a:lnTo>
                  <a:lnTo>
                    <a:pt x="2544990" y="165781"/>
                  </a:lnTo>
                  <a:lnTo>
                    <a:pt x="2540000" y="190498"/>
                  </a:lnTo>
                  <a:lnTo>
                    <a:pt x="2544990" y="215215"/>
                  </a:lnTo>
                  <a:lnTo>
                    <a:pt x="2558598" y="235399"/>
                  </a:lnTo>
                  <a:lnTo>
                    <a:pt x="2578782" y="249008"/>
                  </a:lnTo>
                  <a:lnTo>
                    <a:pt x="2603500" y="253998"/>
                  </a:lnTo>
                  <a:lnTo>
                    <a:pt x="2857500" y="253998"/>
                  </a:lnTo>
                  <a:lnTo>
                    <a:pt x="2882216" y="249008"/>
                  </a:lnTo>
                  <a:lnTo>
                    <a:pt x="2902401" y="235399"/>
                  </a:lnTo>
                  <a:lnTo>
                    <a:pt x="2916009" y="215215"/>
                  </a:lnTo>
                  <a:lnTo>
                    <a:pt x="2921000" y="190498"/>
                  </a:lnTo>
                  <a:lnTo>
                    <a:pt x="2916009" y="165781"/>
                  </a:lnTo>
                  <a:lnTo>
                    <a:pt x="2902401" y="145597"/>
                  </a:lnTo>
                  <a:lnTo>
                    <a:pt x="2882216" y="131988"/>
                  </a:lnTo>
                  <a:lnTo>
                    <a:pt x="2857500" y="126998"/>
                  </a:lnTo>
                  <a:close/>
                </a:path>
                <a:path w="8413115" h="381000">
                  <a:moveTo>
                    <a:pt x="3365500" y="126998"/>
                  </a:moveTo>
                  <a:lnTo>
                    <a:pt x="3111500" y="126998"/>
                  </a:lnTo>
                  <a:lnTo>
                    <a:pt x="3086782" y="131988"/>
                  </a:lnTo>
                  <a:lnTo>
                    <a:pt x="3066598" y="145597"/>
                  </a:lnTo>
                  <a:lnTo>
                    <a:pt x="3052990" y="165781"/>
                  </a:lnTo>
                  <a:lnTo>
                    <a:pt x="3048000" y="190498"/>
                  </a:lnTo>
                  <a:lnTo>
                    <a:pt x="3052990" y="215215"/>
                  </a:lnTo>
                  <a:lnTo>
                    <a:pt x="3066598" y="235399"/>
                  </a:lnTo>
                  <a:lnTo>
                    <a:pt x="3086782" y="249008"/>
                  </a:lnTo>
                  <a:lnTo>
                    <a:pt x="3111500" y="253998"/>
                  </a:lnTo>
                  <a:lnTo>
                    <a:pt x="3365500" y="253998"/>
                  </a:lnTo>
                  <a:lnTo>
                    <a:pt x="3390216" y="249008"/>
                  </a:lnTo>
                  <a:lnTo>
                    <a:pt x="3410401" y="235399"/>
                  </a:lnTo>
                  <a:lnTo>
                    <a:pt x="3424009" y="215215"/>
                  </a:lnTo>
                  <a:lnTo>
                    <a:pt x="3429000" y="190498"/>
                  </a:lnTo>
                  <a:lnTo>
                    <a:pt x="3424009" y="165781"/>
                  </a:lnTo>
                  <a:lnTo>
                    <a:pt x="3410401" y="145597"/>
                  </a:lnTo>
                  <a:lnTo>
                    <a:pt x="3390216" y="131988"/>
                  </a:lnTo>
                  <a:lnTo>
                    <a:pt x="3365500" y="126998"/>
                  </a:lnTo>
                  <a:close/>
                </a:path>
                <a:path w="8413115" h="381000">
                  <a:moveTo>
                    <a:pt x="3873500" y="126998"/>
                  </a:moveTo>
                  <a:lnTo>
                    <a:pt x="3619500" y="126998"/>
                  </a:lnTo>
                  <a:lnTo>
                    <a:pt x="3594782" y="131988"/>
                  </a:lnTo>
                  <a:lnTo>
                    <a:pt x="3574598" y="145597"/>
                  </a:lnTo>
                  <a:lnTo>
                    <a:pt x="3560990" y="165781"/>
                  </a:lnTo>
                  <a:lnTo>
                    <a:pt x="3556000" y="190498"/>
                  </a:lnTo>
                  <a:lnTo>
                    <a:pt x="3560990" y="215215"/>
                  </a:lnTo>
                  <a:lnTo>
                    <a:pt x="3574598" y="235399"/>
                  </a:lnTo>
                  <a:lnTo>
                    <a:pt x="3594782" y="249008"/>
                  </a:lnTo>
                  <a:lnTo>
                    <a:pt x="3619500" y="253998"/>
                  </a:lnTo>
                  <a:lnTo>
                    <a:pt x="3873500" y="253998"/>
                  </a:lnTo>
                  <a:lnTo>
                    <a:pt x="3898216" y="249008"/>
                  </a:lnTo>
                  <a:lnTo>
                    <a:pt x="3918401" y="235399"/>
                  </a:lnTo>
                  <a:lnTo>
                    <a:pt x="3932009" y="215215"/>
                  </a:lnTo>
                  <a:lnTo>
                    <a:pt x="3937000" y="190498"/>
                  </a:lnTo>
                  <a:lnTo>
                    <a:pt x="3932009" y="165781"/>
                  </a:lnTo>
                  <a:lnTo>
                    <a:pt x="3918401" y="145597"/>
                  </a:lnTo>
                  <a:lnTo>
                    <a:pt x="3898216" y="131988"/>
                  </a:lnTo>
                  <a:lnTo>
                    <a:pt x="3873500" y="126998"/>
                  </a:lnTo>
                  <a:close/>
                </a:path>
                <a:path w="8413115" h="381000">
                  <a:moveTo>
                    <a:pt x="4381500" y="126998"/>
                  </a:moveTo>
                  <a:lnTo>
                    <a:pt x="4127500" y="126998"/>
                  </a:lnTo>
                  <a:lnTo>
                    <a:pt x="4102782" y="131988"/>
                  </a:lnTo>
                  <a:lnTo>
                    <a:pt x="4082598" y="145597"/>
                  </a:lnTo>
                  <a:lnTo>
                    <a:pt x="4068990" y="165781"/>
                  </a:lnTo>
                  <a:lnTo>
                    <a:pt x="4064000" y="190498"/>
                  </a:lnTo>
                  <a:lnTo>
                    <a:pt x="4068990" y="215215"/>
                  </a:lnTo>
                  <a:lnTo>
                    <a:pt x="4082598" y="235399"/>
                  </a:lnTo>
                  <a:lnTo>
                    <a:pt x="4102782" y="249008"/>
                  </a:lnTo>
                  <a:lnTo>
                    <a:pt x="4127500" y="253998"/>
                  </a:lnTo>
                  <a:lnTo>
                    <a:pt x="4381500" y="253998"/>
                  </a:lnTo>
                  <a:lnTo>
                    <a:pt x="4406216" y="249008"/>
                  </a:lnTo>
                  <a:lnTo>
                    <a:pt x="4426401" y="235399"/>
                  </a:lnTo>
                  <a:lnTo>
                    <a:pt x="4440009" y="215215"/>
                  </a:lnTo>
                  <a:lnTo>
                    <a:pt x="4445000" y="190498"/>
                  </a:lnTo>
                  <a:lnTo>
                    <a:pt x="4440009" y="165781"/>
                  </a:lnTo>
                  <a:lnTo>
                    <a:pt x="4426401" y="145597"/>
                  </a:lnTo>
                  <a:lnTo>
                    <a:pt x="4406216" y="131988"/>
                  </a:lnTo>
                  <a:lnTo>
                    <a:pt x="4381500" y="126998"/>
                  </a:lnTo>
                  <a:close/>
                </a:path>
                <a:path w="8413115" h="381000">
                  <a:moveTo>
                    <a:pt x="4889500" y="126998"/>
                  </a:moveTo>
                  <a:lnTo>
                    <a:pt x="4635500" y="126998"/>
                  </a:lnTo>
                  <a:lnTo>
                    <a:pt x="4610782" y="131988"/>
                  </a:lnTo>
                  <a:lnTo>
                    <a:pt x="4590598" y="145597"/>
                  </a:lnTo>
                  <a:lnTo>
                    <a:pt x="4576990" y="165781"/>
                  </a:lnTo>
                  <a:lnTo>
                    <a:pt x="4572000" y="190498"/>
                  </a:lnTo>
                  <a:lnTo>
                    <a:pt x="4576990" y="215215"/>
                  </a:lnTo>
                  <a:lnTo>
                    <a:pt x="4590598" y="235399"/>
                  </a:lnTo>
                  <a:lnTo>
                    <a:pt x="4610782" y="249008"/>
                  </a:lnTo>
                  <a:lnTo>
                    <a:pt x="4635500" y="253998"/>
                  </a:lnTo>
                  <a:lnTo>
                    <a:pt x="4889500" y="253998"/>
                  </a:lnTo>
                  <a:lnTo>
                    <a:pt x="4914216" y="249008"/>
                  </a:lnTo>
                  <a:lnTo>
                    <a:pt x="4934401" y="235399"/>
                  </a:lnTo>
                  <a:lnTo>
                    <a:pt x="4948009" y="215215"/>
                  </a:lnTo>
                  <a:lnTo>
                    <a:pt x="4953000" y="190498"/>
                  </a:lnTo>
                  <a:lnTo>
                    <a:pt x="4948009" y="165781"/>
                  </a:lnTo>
                  <a:lnTo>
                    <a:pt x="4934401" y="145597"/>
                  </a:lnTo>
                  <a:lnTo>
                    <a:pt x="4914216" y="131988"/>
                  </a:lnTo>
                  <a:lnTo>
                    <a:pt x="4889500" y="126998"/>
                  </a:lnTo>
                  <a:close/>
                </a:path>
                <a:path w="8413115" h="381000">
                  <a:moveTo>
                    <a:pt x="5397498" y="126998"/>
                  </a:moveTo>
                  <a:lnTo>
                    <a:pt x="5143500" y="126998"/>
                  </a:lnTo>
                  <a:lnTo>
                    <a:pt x="5118782" y="131988"/>
                  </a:lnTo>
                  <a:lnTo>
                    <a:pt x="5098598" y="145597"/>
                  </a:lnTo>
                  <a:lnTo>
                    <a:pt x="5084990" y="165781"/>
                  </a:lnTo>
                  <a:lnTo>
                    <a:pt x="5080000" y="190498"/>
                  </a:lnTo>
                  <a:lnTo>
                    <a:pt x="5084990" y="215216"/>
                  </a:lnTo>
                  <a:lnTo>
                    <a:pt x="5098599" y="235400"/>
                  </a:lnTo>
                  <a:lnTo>
                    <a:pt x="5118783" y="249008"/>
                  </a:lnTo>
                  <a:lnTo>
                    <a:pt x="5143500" y="253998"/>
                  </a:lnTo>
                  <a:lnTo>
                    <a:pt x="5397498" y="253998"/>
                  </a:lnTo>
                  <a:lnTo>
                    <a:pt x="5422216" y="249008"/>
                  </a:lnTo>
                  <a:lnTo>
                    <a:pt x="5442400" y="235399"/>
                  </a:lnTo>
                  <a:lnTo>
                    <a:pt x="5456008" y="215215"/>
                  </a:lnTo>
                  <a:lnTo>
                    <a:pt x="5460998" y="190498"/>
                  </a:lnTo>
                  <a:lnTo>
                    <a:pt x="5456008" y="165781"/>
                  </a:lnTo>
                  <a:lnTo>
                    <a:pt x="5442400" y="145597"/>
                  </a:lnTo>
                  <a:lnTo>
                    <a:pt x="5422216" y="131988"/>
                  </a:lnTo>
                  <a:lnTo>
                    <a:pt x="5397498" y="126998"/>
                  </a:lnTo>
                  <a:close/>
                </a:path>
                <a:path w="8413115" h="381000">
                  <a:moveTo>
                    <a:pt x="5905498" y="126998"/>
                  </a:moveTo>
                  <a:lnTo>
                    <a:pt x="5651498" y="126998"/>
                  </a:lnTo>
                  <a:lnTo>
                    <a:pt x="5626781" y="131988"/>
                  </a:lnTo>
                  <a:lnTo>
                    <a:pt x="5606597" y="145597"/>
                  </a:lnTo>
                  <a:lnTo>
                    <a:pt x="5592988" y="165781"/>
                  </a:lnTo>
                  <a:lnTo>
                    <a:pt x="5587998" y="190498"/>
                  </a:lnTo>
                  <a:lnTo>
                    <a:pt x="5592988" y="215216"/>
                  </a:lnTo>
                  <a:lnTo>
                    <a:pt x="5606597" y="235400"/>
                  </a:lnTo>
                  <a:lnTo>
                    <a:pt x="5626781" y="249008"/>
                  </a:lnTo>
                  <a:lnTo>
                    <a:pt x="5651498" y="253998"/>
                  </a:lnTo>
                  <a:lnTo>
                    <a:pt x="5905498" y="253998"/>
                  </a:lnTo>
                  <a:lnTo>
                    <a:pt x="5930216" y="249008"/>
                  </a:lnTo>
                  <a:lnTo>
                    <a:pt x="5950400" y="235400"/>
                  </a:lnTo>
                  <a:lnTo>
                    <a:pt x="5964008" y="215216"/>
                  </a:lnTo>
                  <a:lnTo>
                    <a:pt x="5968998" y="190498"/>
                  </a:lnTo>
                  <a:lnTo>
                    <a:pt x="5964008" y="165781"/>
                  </a:lnTo>
                  <a:lnTo>
                    <a:pt x="5950400" y="145597"/>
                  </a:lnTo>
                  <a:lnTo>
                    <a:pt x="5930216" y="131988"/>
                  </a:lnTo>
                  <a:lnTo>
                    <a:pt x="5905498" y="126998"/>
                  </a:lnTo>
                  <a:close/>
                </a:path>
                <a:path w="8413115" h="381000">
                  <a:moveTo>
                    <a:pt x="6413498" y="126998"/>
                  </a:moveTo>
                  <a:lnTo>
                    <a:pt x="6159498" y="126998"/>
                  </a:lnTo>
                  <a:lnTo>
                    <a:pt x="6134781" y="131988"/>
                  </a:lnTo>
                  <a:lnTo>
                    <a:pt x="6114597" y="145597"/>
                  </a:lnTo>
                  <a:lnTo>
                    <a:pt x="6100988" y="165781"/>
                  </a:lnTo>
                  <a:lnTo>
                    <a:pt x="6095998" y="190498"/>
                  </a:lnTo>
                  <a:lnTo>
                    <a:pt x="6100988" y="215216"/>
                  </a:lnTo>
                  <a:lnTo>
                    <a:pt x="6114597" y="235400"/>
                  </a:lnTo>
                  <a:lnTo>
                    <a:pt x="6134781" y="249008"/>
                  </a:lnTo>
                  <a:lnTo>
                    <a:pt x="6159498" y="253998"/>
                  </a:lnTo>
                  <a:lnTo>
                    <a:pt x="6413498" y="253998"/>
                  </a:lnTo>
                  <a:lnTo>
                    <a:pt x="6438216" y="249008"/>
                  </a:lnTo>
                  <a:lnTo>
                    <a:pt x="6458400" y="235400"/>
                  </a:lnTo>
                  <a:lnTo>
                    <a:pt x="6472008" y="215216"/>
                  </a:lnTo>
                  <a:lnTo>
                    <a:pt x="6476998" y="190498"/>
                  </a:lnTo>
                  <a:lnTo>
                    <a:pt x="6472008" y="165781"/>
                  </a:lnTo>
                  <a:lnTo>
                    <a:pt x="6458400" y="145597"/>
                  </a:lnTo>
                  <a:lnTo>
                    <a:pt x="6438216" y="131988"/>
                  </a:lnTo>
                  <a:lnTo>
                    <a:pt x="6413498" y="126998"/>
                  </a:lnTo>
                  <a:close/>
                </a:path>
                <a:path w="8413115" h="381000">
                  <a:moveTo>
                    <a:pt x="6921498" y="126998"/>
                  </a:moveTo>
                  <a:lnTo>
                    <a:pt x="6667498" y="126998"/>
                  </a:lnTo>
                  <a:lnTo>
                    <a:pt x="6642781" y="131988"/>
                  </a:lnTo>
                  <a:lnTo>
                    <a:pt x="6622597" y="145597"/>
                  </a:lnTo>
                  <a:lnTo>
                    <a:pt x="6608988" y="165781"/>
                  </a:lnTo>
                  <a:lnTo>
                    <a:pt x="6603998" y="190498"/>
                  </a:lnTo>
                  <a:lnTo>
                    <a:pt x="6608988" y="215216"/>
                  </a:lnTo>
                  <a:lnTo>
                    <a:pt x="6622597" y="235400"/>
                  </a:lnTo>
                  <a:lnTo>
                    <a:pt x="6642781" y="249008"/>
                  </a:lnTo>
                  <a:lnTo>
                    <a:pt x="6667498" y="253998"/>
                  </a:lnTo>
                  <a:lnTo>
                    <a:pt x="6921498" y="253998"/>
                  </a:lnTo>
                  <a:lnTo>
                    <a:pt x="6946216" y="249008"/>
                  </a:lnTo>
                  <a:lnTo>
                    <a:pt x="6966400" y="235400"/>
                  </a:lnTo>
                  <a:lnTo>
                    <a:pt x="6980008" y="215216"/>
                  </a:lnTo>
                  <a:lnTo>
                    <a:pt x="6984998" y="190498"/>
                  </a:lnTo>
                  <a:lnTo>
                    <a:pt x="6980008" y="165781"/>
                  </a:lnTo>
                  <a:lnTo>
                    <a:pt x="6966400" y="145597"/>
                  </a:lnTo>
                  <a:lnTo>
                    <a:pt x="6946216" y="131988"/>
                  </a:lnTo>
                  <a:lnTo>
                    <a:pt x="6921498" y="126998"/>
                  </a:lnTo>
                  <a:close/>
                </a:path>
                <a:path w="8413115" h="381000">
                  <a:moveTo>
                    <a:pt x="7429498" y="126998"/>
                  </a:moveTo>
                  <a:lnTo>
                    <a:pt x="7175498" y="126998"/>
                  </a:lnTo>
                  <a:lnTo>
                    <a:pt x="7150781" y="131988"/>
                  </a:lnTo>
                  <a:lnTo>
                    <a:pt x="7130597" y="145597"/>
                  </a:lnTo>
                  <a:lnTo>
                    <a:pt x="7116988" y="165781"/>
                  </a:lnTo>
                  <a:lnTo>
                    <a:pt x="7111998" y="190498"/>
                  </a:lnTo>
                  <a:lnTo>
                    <a:pt x="7116988" y="215216"/>
                  </a:lnTo>
                  <a:lnTo>
                    <a:pt x="7130597" y="235400"/>
                  </a:lnTo>
                  <a:lnTo>
                    <a:pt x="7150781" y="249008"/>
                  </a:lnTo>
                  <a:lnTo>
                    <a:pt x="7175498" y="253998"/>
                  </a:lnTo>
                  <a:lnTo>
                    <a:pt x="7429498" y="253998"/>
                  </a:lnTo>
                  <a:lnTo>
                    <a:pt x="7454216" y="249008"/>
                  </a:lnTo>
                  <a:lnTo>
                    <a:pt x="7474400" y="235400"/>
                  </a:lnTo>
                  <a:lnTo>
                    <a:pt x="7488008" y="215216"/>
                  </a:lnTo>
                  <a:lnTo>
                    <a:pt x="7492998" y="190498"/>
                  </a:lnTo>
                  <a:lnTo>
                    <a:pt x="7488008" y="165781"/>
                  </a:lnTo>
                  <a:lnTo>
                    <a:pt x="7474400" y="145597"/>
                  </a:lnTo>
                  <a:lnTo>
                    <a:pt x="7454216" y="131988"/>
                  </a:lnTo>
                  <a:lnTo>
                    <a:pt x="7429498" y="126998"/>
                  </a:lnTo>
                  <a:close/>
                </a:path>
                <a:path w="8413115" h="381000">
                  <a:moveTo>
                    <a:pt x="7937498" y="127000"/>
                  </a:moveTo>
                  <a:lnTo>
                    <a:pt x="7683498" y="127000"/>
                  </a:lnTo>
                  <a:lnTo>
                    <a:pt x="7658781" y="131990"/>
                  </a:lnTo>
                  <a:lnTo>
                    <a:pt x="7638597" y="145598"/>
                  </a:lnTo>
                  <a:lnTo>
                    <a:pt x="7624988" y="165782"/>
                  </a:lnTo>
                  <a:lnTo>
                    <a:pt x="7619998" y="190500"/>
                  </a:lnTo>
                  <a:lnTo>
                    <a:pt x="7624989" y="215216"/>
                  </a:lnTo>
                  <a:lnTo>
                    <a:pt x="7638598" y="235401"/>
                  </a:lnTo>
                  <a:lnTo>
                    <a:pt x="7658784" y="249009"/>
                  </a:lnTo>
                  <a:lnTo>
                    <a:pt x="7683498" y="254000"/>
                  </a:lnTo>
                  <a:lnTo>
                    <a:pt x="7937498" y="254000"/>
                  </a:lnTo>
                  <a:lnTo>
                    <a:pt x="7962217" y="249009"/>
                  </a:lnTo>
                  <a:lnTo>
                    <a:pt x="7982400" y="235400"/>
                  </a:lnTo>
                  <a:lnTo>
                    <a:pt x="7996008" y="215216"/>
                  </a:lnTo>
                  <a:lnTo>
                    <a:pt x="8000998" y="190498"/>
                  </a:lnTo>
                  <a:lnTo>
                    <a:pt x="7996008" y="165781"/>
                  </a:lnTo>
                  <a:lnTo>
                    <a:pt x="7982400" y="145598"/>
                  </a:lnTo>
                  <a:lnTo>
                    <a:pt x="7962216" y="131989"/>
                  </a:lnTo>
                  <a:lnTo>
                    <a:pt x="7937498" y="127000"/>
                  </a:lnTo>
                  <a:close/>
                </a:path>
                <a:path w="8413115" h="381000">
                  <a:moveTo>
                    <a:pt x="8031841" y="0"/>
                  </a:moveTo>
                  <a:lnTo>
                    <a:pt x="8031841" y="380999"/>
                  </a:lnTo>
                  <a:lnTo>
                    <a:pt x="8412841" y="190500"/>
                  </a:lnTo>
                  <a:lnTo>
                    <a:pt x="803184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01578" y="1308552"/>
              <a:ext cx="381000" cy="4578985"/>
            </a:xfrm>
            <a:custGeom>
              <a:avLst/>
              <a:gdLst/>
              <a:ahLst/>
              <a:cxnLst/>
              <a:rect l="l" t="t" r="r" b="b"/>
              <a:pathLst>
                <a:path w="381000" h="4578985">
                  <a:moveTo>
                    <a:pt x="107636" y="4197880"/>
                  </a:moveTo>
                  <a:lnTo>
                    <a:pt x="62341" y="4215501"/>
                  </a:lnTo>
                  <a:lnTo>
                    <a:pt x="42773" y="4259987"/>
                  </a:lnTo>
                  <a:lnTo>
                    <a:pt x="37264" y="4513928"/>
                  </a:lnTo>
                  <a:lnTo>
                    <a:pt x="41717" y="4538747"/>
                  </a:lnTo>
                  <a:lnTo>
                    <a:pt x="54884" y="4559222"/>
                  </a:lnTo>
                  <a:lnTo>
                    <a:pt x="74768" y="4573265"/>
                  </a:lnTo>
                  <a:lnTo>
                    <a:pt x="99371" y="4578790"/>
                  </a:lnTo>
                  <a:lnTo>
                    <a:pt x="124190" y="4574338"/>
                  </a:lnTo>
                  <a:lnTo>
                    <a:pt x="144665" y="4561170"/>
                  </a:lnTo>
                  <a:lnTo>
                    <a:pt x="158708" y="4541286"/>
                  </a:lnTo>
                  <a:lnTo>
                    <a:pt x="164233" y="4516683"/>
                  </a:lnTo>
                  <a:lnTo>
                    <a:pt x="169744" y="4262743"/>
                  </a:lnTo>
                  <a:lnTo>
                    <a:pt x="165291" y="4237923"/>
                  </a:lnTo>
                  <a:lnTo>
                    <a:pt x="152123" y="4217449"/>
                  </a:lnTo>
                  <a:lnTo>
                    <a:pt x="132239" y="4203405"/>
                  </a:lnTo>
                  <a:lnTo>
                    <a:pt x="107636" y="4197880"/>
                  </a:lnTo>
                  <a:close/>
                </a:path>
                <a:path w="381000" h="4578985">
                  <a:moveTo>
                    <a:pt x="118656" y="3690000"/>
                  </a:moveTo>
                  <a:lnTo>
                    <a:pt x="73361" y="3707620"/>
                  </a:lnTo>
                  <a:lnTo>
                    <a:pt x="53793" y="3752107"/>
                  </a:lnTo>
                  <a:lnTo>
                    <a:pt x="48284" y="4006047"/>
                  </a:lnTo>
                  <a:lnTo>
                    <a:pt x="52736" y="4030867"/>
                  </a:lnTo>
                  <a:lnTo>
                    <a:pt x="65903" y="4051341"/>
                  </a:lnTo>
                  <a:lnTo>
                    <a:pt x="85787" y="4065384"/>
                  </a:lnTo>
                  <a:lnTo>
                    <a:pt x="110390" y="4070910"/>
                  </a:lnTo>
                  <a:lnTo>
                    <a:pt x="135210" y="4066457"/>
                  </a:lnTo>
                  <a:lnTo>
                    <a:pt x="155685" y="4053289"/>
                  </a:lnTo>
                  <a:lnTo>
                    <a:pt x="169728" y="4033405"/>
                  </a:lnTo>
                  <a:lnTo>
                    <a:pt x="175253" y="4008803"/>
                  </a:lnTo>
                  <a:lnTo>
                    <a:pt x="180764" y="3754862"/>
                  </a:lnTo>
                  <a:lnTo>
                    <a:pt x="176311" y="3730043"/>
                  </a:lnTo>
                  <a:lnTo>
                    <a:pt x="163143" y="3709568"/>
                  </a:lnTo>
                  <a:lnTo>
                    <a:pt x="143259" y="3695525"/>
                  </a:lnTo>
                  <a:lnTo>
                    <a:pt x="118656" y="3690000"/>
                  </a:lnTo>
                  <a:close/>
                </a:path>
                <a:path w="381000" h="4578985">
                  <a:moveTo>
                    <a:pt x="129675" y="3182119"/>
                  </a:moveTo>
                  <a:lnTo>
                    <a:pt x="84381" y="3199740"/>
                  </a:lnTo>
                  <a:lnTo>
                    <a:pt x="64813" y="3244227"/>
                  </a:lnTo>
                  <a:lnTo>
                    <a:pt x="59303" y="3498168"/>
                  </a:lnTo>
                  <a:lnTo>
                    <a:pt x="63756" y="3522986"/>
                  </a:lnTo>
                  <a:lnTo>
                    <a:pt x="76923" y="3543461"/>
                  </a:lnTo>
                  <a:lnTo>
                    <a:pt x="96807" y="3557504"/>
                  </a:lnTo>
                  <a:lnTo>
                    <a:pt x="121410" y="3563029"/>
                  </a:lnTo>
                  <a:lnTo>
                    <a:pt x="146230" y="3558576"/>
                  </a:lnTo>
                  <a:lnTo>
                    <a:pt x="166705" y="3545409"/>
                  </a:lnTo>
                  <a:lnTo>
                    <a:pt x="180748" y="3525525"/>
                  </a:lnTo>
                  <a:lnTo>
                    <a:pt x="186273" y="3500922"/>
                  </a:lnTo>
                  <a:lnTo>
                    <a:pt x="191783" y="3246982"/>
                  </a:lnTo>
                  <a:lnTo>
                    <a:pt x="187331" y="3222162"/>
                  </a:lnTo>
                  <a:lnTo>
                    <a:pt x="174163" y="3201687"/>
                  </a:lnTo>
                  <a:lnTo>
                    <a:pt x="154279" y="3187644"/>
                  </a:lnTo>
                  <a:lnTo>
                    <a:pt x="129675" y="3182119"/>
                  </a:lnTo>
                  <a:close/>
                </a:path>
                <a:path w="381000" h="4578985">
                  <a:moveTo>
                    <a:pt x="140695" y="2674239"/>
                  </a:moveTo>
                  <a:lnTo>
                    <a:pt x="95401" y="2691859"/>
                  </a:lnTo>
                  <a:lnTo>
                    <a:pt x="75832" y="2736347"/>
                  </a:lnTo>
                  <a:lnTo>
                    <a:pt x="70323" y="2990287"/>
                  </a:lnTo>
                  <a:lnTo>
                    <a:pt x="74776" y="3015106"/>
                  </a:lnTo>
                  <a:lnTo>
                    <a:pt x="87943" y="3035581"/>
                  </a:lnTo>
                  <a:lnTo>
                    <a:pt x="107827" y="3049624"/>
                  </a:lnTo>
                  <a:lnTo>
                    <a:pt x="132430" y="3055150"/>
                  </a:lnTo>
                  <a:lnTo>
                    <a:pt x="157250" y="3050697"/>
                  </a:lnTo>
                  <a:lnTo>
                    <a:pt x="177724" y="3037529"/>
                  </a:lnTo>
                  <a:lnTo>
                    <a:pt x="191768" y="3017645"/>
                  </a:lnTo>
                  <a:lnTo>
                    <a:pt x="197293" y="2993042"/>
                  </a:lnTo>
                  <a:lnTo>
                    <a:pt x="202803" y="2739101"/>
                  </a:lnTo>
                  <a:lnTo>
                    <a:pt x="198350" y="2714282"/>
                  </a:lnTo>
                  <a:lnTo>
                    <a:pt x="185183" y="2693807"/>
                  </a:lnTo>
                  <a:lnTo>
                    <a:pt x="165298" y="2679764"/>
                  </a:lnTo>
                  <a:lnTo>
                    <a:pt x="140695" y="2674239"/>
                  </a:lnTo>
                  <a:close/>
                </a:path>
                <a:path w="381000" h="4578985">
                  <a:moveTo>
                    <a:pt x="151715" y="2166358"/>
                  </a:moveTo>
                  <a:lnTo>
                    <a:pt x="106421" y="2183978"/>
                  </a:lnTo>
                  <a:lnTo>
                    <a:pt x="86852" y="2228466"/>
                  </a:lnTo>
                  <a:lnTo>
                    <a:pt x="81343" y="2482406"/>
                  </a:lnTo>
                  <a:lnTo>
                    <a:pt x="85796" y="2507226"/>
                  </a:lnTo>
                  <a:lnTo>
                    <a:pt x="98963" y="2527701"/>
                  </a:lnTo>
                  <a:lnTo>
                    <a:pt x="118847" y="2541744"/>
                  </a:lnTo>
                  <a:lnTo>
                    <a:pt x="143450" y="2547269"/>
                  </a:lnTo>
                  <a:lnTo>
                    <a:pt x="168269" y="2542816"/>
                  </a:lnTo>
                  <a:lnTo>
                    <a:pt x="188744" y="2529649"/>
                  </a:lnTo>
                  <a:lnTo>
                    <a:pt x="202787" y="2509764"/>
                  </a:lnTo>
                  <a:lnTo>
                    <a:pt x="208313" y="2485161"/>
                  </a:lnTo>
                  <a:lnTo>
                    <a:pt x="213822" y="2231221"/>
                  </a:lnTo>
                  <a:lnTo>
                    <a:pt x="209369" y="2206401"/>
                  </a:lnTo>
                  <a:lnTo>
                    <a:pt x="196202" y="2185927"/>
                  </a:lnTo>
                  <a:lnTo>
                    <a:pt x="176318" y="2171883"/>
                  </a:lnTo>
                  <a:lnTo>
                    <a:pt x="151715" y="2166358"/>
                  </a:lnTo>
                  <a:close/>
                </a:path>
                <a:path w="381000" h="4578985">
                  <a:moveTo>
                    <a:pt x="162735" y="1658479"/>
                  </a:moveTo>
                  <a:lnTo>
                    <a:pt x="117440" y="1676098"/>
                  </a:lnTo>
                  <a:lnTo>
                    <a:pt x="97872" y="1720585"/>
                  </a:lnTo>
                  <a:lnTo>
                    <a:pt x="92362" y="1974526"/>
                  </a:lnTo>
                  <a:lnTo>
                    <a:pt x="96814" y="1999345"/>
                  </a:lnTo>
                  <a:lnTo>
                    <a:pt x="109982" y="2019820"/>
                  </a:lnTo>
                  <a:lnTo>
                    <a:pt x="129866" y="2033863"/>
                  </a:lnTo>
                  <a:lnTo>
                    <a:pt x="154470" y="2039388"/>
                  </a:lnTo>
                  <a:lnTo>
                    <a:pt x="179289" y="2034936"/>
                  </a:lnTo>
                  <a:lnTo>
                    <a:pt x="199764" y="2021768"/>
                  </a:lnTo>
                  <a:lnTo>
                    <a:pt x="213807" y="2001883"/>
                  </a:lnTo>
                  <a:lnTo>
                    <a:pt x="219332" y="1977280"/>
                  </a:lnTo>
                  <a:lnTo>
                    <a:pt x="224842" y="1723340"/>
                  </a:lnTo>
                  <a:lnTo>
                    <a:pt x="220389" y="1698521"/>
                  </a:lnTo>
                  <a:lnTo>
                    <a:pt x="207222" y="1678047"/>
                  </a:lnTo>
                  <a:lnTo>
                    <a:pt x="187338" y="1664004"/>
                  </a:lnTo>
                  <a:lnTo>
                    <a:pt x="162735" y="1658479"/>
                  </a:lnTo>
                  <a:close/>
                </a:path>
                <a:path w="381000" h="4578985">
                  <a:moveTo>
                    <a:pt x="173755" y="1150598"/>
                  </a:moveTo>
                  <a:lnTo>
                    <a:pt x="128460" y="1168218"/>
                  </a:lnTo>
                  <a:lnTo>
                    <a:pt x="108892" y="1212705"/>
                  </a:lnTo>
                  <a:lnTo>
                    <a:pt x="103381" y="1466645"/>
                  </a:lnTo>
                  <a:lnTo>
                    <a:pt x="107834" y="1491465"/>
                  </a:lnTo>
                  <a:lnTo>
                    <a:pt x="121002" y="1511939"/>
                  </a:lnTo>
                  <a:lnTo>
                    <a:pt x="140886" y="1525983"/>
                  </a:lnTo>
                  <a:lnTo>
                    <a:pt x="165489" y="1531508"/>
                  </a:lnTo>
                  <a:lnTo>
                    <a:pt x="190309" y="1527055"/>
                  </a:lnTo>
                  <a:lnTo>
                    <a:pt x="210784" y="1513887"/>
                  </a:lnTo>
                  <a:lnTo>
                    <a:pt x="224827" y="1494003"/>
                  </a:lnTo>
                  <a:lnTo>
                    <a:pt x="230352" y="1469400"/>
                  </a:lnTo>
                  <a:lnTo>
                    <a:pt x="235861" y="1215459"/>
                  </a:lnTo>
                  <a:lnTo>
                    <a:pt x="231409" y="1190640"/>
                  </a:lnTo>
                  <a:lnTo>
                    <a:pt x="218242" y="1170166"/>
                  </a:lnTo>
                  <a:lnTo>
                    <a:pt x="198358" y="1156123"/>
                  </a:lnTo>
                  <a:lnTo>
                    <a:pt x="173755" y="1150598"/>
                  </a:lnTo>
                  <a:close/>
                </a:path>
                <a:path w="381000" h="4578985">
                  <a:moveTo>
                    <a:pt x="184774" y="642717"/>
                  </a:moveTo>
                  <a:lnTo>
                    <a:pt x="139480" y="660338"/>
                  </a:lnTo>
                  <a:lnTo>
                    <a:pt x="119912" y="704824"/>
                  </a:lnTo>
                  <a:lnTo>
                    <a:pt x="114401" y="958764"/>
                  </a:lnTo>
                  <a:lnTo>
                    <a:pt x="118854" y="983584"/>
                  </a:lnTo>
                  <a:lnTo>
                    <a:pt x="132022" y="1004059"/>
                  </a:lnTo>
                  <a:lnTo>
                    <a:pt x="151906" y="1018102"/>
                  </a:lnTo>
                  <a:lnTo>
                    <a:pt x="176509" y="1023627"/>
                  </a:lnTo>
                  <a:lnTo>
                    <a:pt x="201329" y="1019174"/>
                  </a:lnTo>
                  <a:lnTo>
                    <a:pt x="221804" y="1006007"/>
                  </a:lnTo>
                  <a:lnTo>
                    <a:pt x="235847" y="986123"/>
                  </a:lnTo>
                  <a:lnTo>
                    <a:pt x="241372" y="961520"/>
                  </a:lnTo>
                  <a:lnTo>
                    <a:pt x="246881" y="707580"/>
                  </a:lnTo>
                  <a:lnTo>
                    <a:pt x="242429" y="682760"/>
                  </a:lnTo>
                  <a:lnTo>
                    <a:pt x="229261" y="662286"/>
                  </a:lnTo>
                  <a:lnTo>
                    <a:pt x="209377" y="648242"/>
                  </a:lnTo>
                  <a:lnTo>
                    <a:pt x="184774" y="642717"/>
                  </a:lnTo>
                  <a:close/>
                </a:path>
                <a:path w="381000" h="4578985">
                  <a:moveTo>
                    <a:pt x="126969" y="379533"/>
                  </a:moveTo>
                  <a:lnTo>
                    <a:pt x="125421" y="450884"/>
                  </a:lnTo>
                  <a:lnTo>
                    <a:pt x="143041" y="496178"/>
                  </a:lnTo>
                  <a:lnTo>
                    <a:pt x="187529" y="515747"/>
                  </a:lnTo>
                  <a:lnTo>
                    <a:pt x="212349" y="511294"/>
                  </a:lnTo>
                  <a:lnTo>
                    <a:pt x="232823" y="498126"/>
                  </a:lnTo>
                  <a:lnTo>
                    <a:pt x="246867" y="478242"/>
                  </a:lnTo>
                  <a:lnTo>
                    <a:pt x="252392" y="453640"/>
                  </a:lnTo>
                  <a:lnTo>
                    <a:pt x="253940" y="382287"/>
                  </a:lnTo>
                  <a:lnTo>
                    <a:pt x="126969" y="379533"/>
                  </a:lnTo>
                  <a:close/>
                </a:path>
                <a:path w="381000" h="4578985">
                  <a:moveTo>
                    <a:pt x="318875" y="253937"/>
                  </a:moveTo>
                  <a:lnTo>
                    <a:pt x="193210" y="253937"/>
                  </a:lnTo>
                  <a:lnTo>
                    <a:pt x="217813" y="259462"/>
                  </a:lnTo>
                  <a:lnTo>
                    <a:pt x="237697" y="273506"/>
                  </a:lnTo>
                  <a:lnTo>
                    <a:pt x="250865" y="293980"/>
                  </a:lnTo>
                  <a:lnTo>
                    <a:pt x="255318" y="318800"/>
                  </a:lnTo>
                  <a:lnTo>
                    <a:pt x="253940" y="382287"/>
                  </a:lnTo>
                  <a:lnTo>
                    <a:pt x="380909" y="385042"/>
                  </a:lnTo>
                  <a:lnTo>
                    <a:pt x="318875" y="253937"/>
                  </a:lnTo>
                  <a:close/>
                </a:path>
                <a:path w="381000" h="4578985">
                  <a:moveTo>
                    <a:pt x="193210" y="253937"/>
                  </a:moveTo>
                  <a:lnTo>
                    <a:pt x="147915" y="271557"/>
                  </a:lnTo>
                  <a:lnTo>
                    <a:pt x="128347" y="316044"/>
                  </a:lnTo>
                  <a:lnTo>
                    <a:pt x="126969" y="379533"/>
                  </a:lnTo>
                  <a:lnTo>
                    <a:pt x="253940" y="382287"/>
                  </a:lnTo>
                  <a:lnTo>
                    <a:pt x="255318" y="318800"/>
                  </a:lnTo>
                  <a:lnTo>
                    <a:pt x="250865" y="293980"/>
                  </a:lnTo>
                  <a:lnTo>
                    <a:pt x="237697" y="273506"/>
                  </a:lnTo>
                  <a:lnTo>
                    <a:pt x="217813" y="259462"/>
                  </a:lnTo>
                  <a:lnTo>
                    <a:pt x="193210" y="253937"/>
                  </a:lnTo>
                  <a:close/>
                </a:path>
                <a:path w="381000" h="4578985">
                  <a:moveTo>
                    <a:pt x="198719" y="0"/>
                  </a:moveTo>
                  <a:lnTo>
                    <a:pt x="0" y="376778"/>
                  </a:lnTo>
                  <a:lnTo>
                    <a:pt x="126969" y="379533"/>
                  </a:lnTo>
                  <a:lnTo>
                    <a:pt x="128347" y="316044"/>
                  </a:lnTo>
                  <a:lnTo>
                    <a:pt x="133872" y="291441"/>
                  </a:lnTo>
                  <a:lnTo>
                    <a:pt x="147915" y="271557"/>
                  </a:lnTo>
                  <a:lnTo>
                    <a:pt x="168390" y="258390"/>
                  </a:lnTo>
                  <a:lnTo>
                    <a:pt x="193210" y="253937"/>
                  </a:lnTo>
                  <a:lnTo>
                    <a:pt x="318875" y="253937"/>
                  </a:lnTo>
                  <a:lnTo>
                    <a:pt x="19871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51416" y="2095530"/>
              <a:ext cx="6738620" cy="2667000"/>
            </a:xfrm>
            <a:custGeom>
              <a:avLst/>
              <a:gdLst/>
              <a:ahLst/>
              <a:cxnLst/>
              <a:rect l="l" t="t" r="r" b="b"/>
              <a:pathLst>
                <a:path w="6738620" h="2667000">
                  <a:moveTo>
                    <a:pt x="0" y="2667000"/>
                  </a:moveTo>
                  <a:lnTo>
                    <a:pt x="19595" y="2610164"/>
                  </a:lnTo>
                  <a:lnTo>
                    <a:pt x="39195" y="2553352"/>
                  </a:lnTo>
                  <a:lnTo>
                    <a:pt x="58807" y="2496586"/>
                  </a:lnTo>
                  <a:lnTo>
                    <a:pt x="78435" y="2439888"/>
                  </a:lnTo>
                  <a:lnTo>
                    <a:pt x="98086" y="2383283"/>
                  </a:lnTo>
                  <a:lnTo>
                    <a:pt x="117764" y="2326792"/>
                  </a:lnTo>
                  <a:lnTo>
                    <a:pt x="137475" y="2270438"/>
                  </a:lnTo>
                  <a:lnTo>
                    <a:pt x="157225" y="2214246"/>
                  </a:lnTo>
                  <a:lnTo>
                    <a:pt x="177019" y="2158237"/>
                  </a:lnTo>
                  <a:lnTo>
                    <a:pt x="196862" y="2102434"/>
                  </a:lnTo>
                  <a:lnTo>
                    <a:pt x="216761" y="2046861"/>
                  </a:lnTo>
                  <a:lnTo>
                    <a:pt x="236721" y="1991540"/>
                  </a:lnTo>
                  <a:lnTo>
                    <a:pt x="256747" y="1936495"/>
                  </a:lnTo>
                  <a:lnTo>
                    <a:pt x="276845" y="1881748"/>
                  </a:lnTo>
                  <a:lnTo>
                    <a:pt x="297020" y="1827322"/>
                  </a:lnTo>
                  <a:lnTo>
                    <a:pt x="317277" y="1773240"/>
                  </a:lnTo>
                  <a:lnTo>
                    <a:pt x="337624" y="1719525"/>
                  </a:lnTo>
                  <a:lnTo>
                    <a:pt x="358064" y="1666201"/>
                  </a:lnTo>
                  <a:lnTo>
                    <a:pt x="378603" y="1613290"/>
                  </a:lnTo>
                  <a:lnTo>
                    <a:pt x="399248" y="1560814"/>
                  </a:lnTo>
                  <a:lnTo>
                    <a:pt x="420002" y="1508798"/>
                  </a:lnTo>
                  <a:lnTo>
                    <a:pt x="440873" y="1457263"/>
                  </a:lnTo>
                  <a:lnTo>
                    <a:pt x="461865" y="1406233"/>
                  </a:lnTo>
                  <a:lnTo>
                    <a:pt x="482985" y="1355731"/>
                  </a:lnTo>
                  <a:lnTo>
                    <a:pt x="504237" y="1305779"/>
                  </a:lnTo>
                  <a:lnTo>
                    <a:pt x="525627" y="1256401"/>
                  </a:lnTo>
                  <a:lnTo>
                    <a:pt x="547160" y="1207620"/>
                  </a:lnTo>
                  <a:lnTo>
                    <a:pt x="568843" y="1159459"/>
                  </a:lnTo>
                  <a:lnTo>
                    <a:pt x="590680" y="1111939"/>
                  </a:lnTo>
                  <a:lnTo>
                    <a:pt x="612677" y="1065086"/>
                  </a:lnTo>
                  <a:lnTo>
                    <a:pt x="634840" y="1018920"/>
                  </a:lnTo>
                  <a:lnTo>
                    <a:pt x="657174" y="973466"/>
                  </a:lnTo>
                  <a:lnTo>
                    <a:pt x="679685" y="928746"/>
                  </a:lnTo>
                  <a:lnTo>
                    <a:pt x="702378" y="884784"/>
                  </a:lnTo>
                  <a:lnTo>
                    <a:pt x="725259" y="841601"/>
                  </a:lnTo>
                  <a:lnTo>
                    <a:pt x="748334" y="799222"/>
                  </a:lnTo>
                  <a:lnTo>
                    <a:pt x="771607" y="757668"/>
                  </a:lnTo>
                  <a:lnTo>
                    <a:pt x="795084" y="716964"/>
                  </a:lnTo>
                  <a:lnTo>
                    <a:pt x="818771" y="677132"/>
                  </a:lnTo>
                  <a:lnTo>
                    <a:pt x="842674" y="638194"/>
                  </a:lnTo>
                  <a:lnTo>
                    <a:pt x="866797" y="600174"/>
                  </a:lnTo>
                  <a:lnTo>
                    <a:pt x="891147" y="563096"/>
                  </a:lnTo>
                  <a:lnTo>
                    <a:pt x="915729" y="526980"/>
                  </a:lnTo>
                  <a:lnTo>
                    <a:pt x="940548" y="491852"/>
                  </a:lnTo>
                  <a:lnTo>
                    <a:pt x="965610" y="457733"/>
                  </a:lnTo>
                  <a:lnTo>
                    <a:pt x="990921" y="424647"/>
                  </a:lnTo>
                  <a:lnTo>
                    <a:pt x="1016485" y="392616"/>
                  </a:lnTo>
                  <a:lnTo>
                    <a:pt x="1042310" y="361663"/>
                  </a:lnTo>
                  <a:lnTo>
                    <a:pt x="1068399" y="331812"/>
                  </a:lnTo>
                  <a:lnTo>
                    <a:pt x="1094759" y="303086"/>
                  </a:lnTo>
                  <a:lnTo>
                    <a:pt x="1121395" y="275506"/>
                  </a:lnTo>
                  <a:lnTo>
                    <a:pt x="1175517" y="223881"/>
                  </a:lnTo>
                  <a:lnTo>
                    <a:pt x="1230810" y="177120"/>
                  </a:lnTo>
                  <a:lnTo>
                    <a:pt x="1287318" y="135408"/>
                  </a:lnTo>
                  <a:lnTo>
                    <a:pt x="1345086" y="98927"/>
                  </a:lnTo>
                  <a:lnTo>
                    <a:pt x="1404156" y="67861"/>
                  </a:lnTo>
                  <a:lnTo>
                    <a:pt x="1464574" y="42394"/>
                  </a:lnTo>
                  <a:lnTo>
                    <a:pt x="1526383" y="22709"/>
                  </a:lnTo>
                  <a:lnTo>
                    <a:pt x="1589628" y="8990"/>
                  </a:lnTo>
                  <a:lnTo>
                    <a:pt x="1654353" y="1421"/>
                  </a:lnTo>
                  <a:lnTo>
                    <a:pt x="1687285" y="0"/>
                  </a:lnTo>
                  <a:lnTo>
                    <a:pt x="1713548" y="479"/>
                  </a:lnTo>
                  <a:lnTo>
                    <a:pt x="1767318" y="7118"/>
                  </a:lnTo>
                  <a:lnTo>
                    <a:pt x="1822684" y="21042"/>
                  </a:lnTo>
                  <a:lnTo>
                    <a:pt x="1879575" y="41902"/>
                  </a:lnTo>
                  <a:lnTo>
                    <a:pt x="1937918" y="69352"/>
                  </a:lnTo>
                  <a:lnTo>
                    <a:pt x="1997641" y="103044"/>
                  </a:lnTo>
                  <a:lnTo>
                    <a:pt x="2058674" y="142629"/>
                  </a:lnTo>
                  <a:lnTo>
                    <a:pt x="2120943" y="187761"/>
                  </a:lnTo>
                  <a:lnTo>
                    <a:pt x="2152518" y="212299"/>
                  </a:lnTo>
                  <a:lnTo>
                    <a:pt x="2184377" y="238092"/>
                  </a:lnTo>
                  <a:lnTo>
                    <a:pt x="2216508" y="265098"/>
                  </a:lnTo>
                  <a:lnTo>
                    <a:pt x="2248903" y="293274"/>
                  </a:lnTo>
                  <a:lnTo>
                    <a:pt x="2281554" y="322576"/>
                  </a:lnTo>
                  <a:lnTo>
                    <a:pt x="2314452" y="352960"/>
                  </a:lnTo>
                  <a:lnTo>
                    <a:pt x="2347586" y="384383"/>
                  </a:lnTo>
                  <a:lnTo>
                    <a:pt x="2380949" y="416801"/>
                  </a:lnTo>
                  <a:lnTo>
                    <a:pt x="2414531" y="450172"/>
                  </a:lnTo>
                  <a:lnTo>
                    <a:pt x="2448323" y="484451"/>
                  </a:lnTo>
                  <a:lnTo>
                    <a:pt x="2482317" y="519596"/>
                  </a:lnTo>
                  <a:lnTo>
                    <a:pt x="2516503" y="555562"/>
                  </a:lnTo>
                  <a:lnTo>
                    <a:pt x="2550873" y="592306"/>
                  </a:lnTo>
                  <a:lnTo>
                    <a:pt x="2585417" y="629786"/>
                  </a:lnTo>
                  <a:lnTo>
                    <a:pt x="2620126" y="667956"/>
                  </a:lnTo>
                  <a:lnTo>
                    <a:pt x="2654992" y="706775"/>
                  </a:lnTo>
                  <a:lnTo>
                    <a:pt x="2690005" y="746198"/>
                  </a:lnTo>
                  <a:lnTo>
                    <a:pt x="2725157" y="786182"/>
                  </a:lnTo>
                  <a:lnTo>
                    <a:pt x="2760438" y="826684"/>
                  </a:lnTo>
                  <a:lnTo>
                    <a:pt x="2795840" y="867659"/>
                  </a:lnTo>
                  <a:lnTo>
                    <a:pt x="2831353" y="909066"/>
                  </a:lnTo>
                  <a:lnTo>
                    <a:pt x="2866968" y="950859"/>
                  </a:lnTo>
                  <a:lnTo>
                    <a:pt x="2902677" y="992997"/>
                  </a:lnTo>
                  <a:lnTo>
                    <a:pt x="2938471" y="1035434"/>
                  </a:lnTo>
                  <a:lnTo>
                    <a:pt x="2974340" y="1078129"/>
                  </a:lnTo>
                  <a:lnTo>
                    <a:pt x="3010276" y="1121037"/>
                  </a:lnTo>
                  <a:lnTo>
                    <a:pt x="3046269" y="1164115"/>
                  </a:lnTo>
                  <a:lnTo>
                    <a:pt x="3082311" y="1207319"/>
                  </a:lnTo>
                  <a:lnTo>
                    <a:pt x="3118393" y="1250607"/>
                  </a:lnTo>
                  <a:lnTo>
                    <a:pt x="3154505" y="1293934"/>
                  </a:lnTo>
                  <a:lnTo>
                    <a:pt x="3190638" y="1337257"/>
                  </a:lnTo>
                  <a:lnTo>
                    <a:pt x="3226785" y="1380533"/>
                  </a:lnTo>
                  <a:lnTo>
                    <a:pt x="3262935" y="1423718"/>
                  </a:lnTo>
                  <a:lnTo>
                    <a:pt x="3299079" y="1466769"/>
                  </a:lnTo>
                  <a:lnTo>
                    <a:pt x="3335210" y="1509642"/>
                  </a:lnTo>
                  <a:lnTo>
                    <a:pt x="3371317" y="1552294"/>
                  </a:lnTo>
                  <a:lnTo>
                    <a:pt x="3407391" y="1594681"/>
                  </a:lnTo>
                  <a:lnTo>
                    <a:pt x="3443425" y="1636761"/>
                  </a:lnTo>
                  <a:lnTo>
                    <a:pt x="3479408" y="1678489"/>
                  </a:lnTo>
                  <a:lnTo>
                    <a:pt x="3515332" y="1719822"/>
                  </a:lnTo>
                  <a:lnTo>
                    <a:pt x="3551187" y="1760717"/>
                  </a:lnTo>
                  <a:lnTo>
                    <a:pt x="3586965" y="1801129"/>
                  </a:lnTo>
                  <a:lnTo>
                    <a:pt x="3622658" y="1841017"/>
                  </a:lnTo>
                  <a:lnTo>
                    <a:pt x="3658255" y="1880336"/>
                  </a:lnTo>
                  <a:lnTo>
                    <a:pt x="3693747" y="1919042"/>
                  </a:lnTo>
                  <a:lnTo>
                    <a:pt x="3729127" y="1957093"/>
                  </a:lnTo>
                  <a:lnTo>
                    <a:pt x="3764384" y="1994445"/>
                  </a:lnTo>
                  <a:lnTo>
                    <a:pt x="3799510" y="2031055"/>
                  </a:lnTo>
                  <a:lnTo>
                    <a:pt x="3834496" y="2066878"/>
                  </a:lnTo>
                  <a:lnTo>
                    <a:pt x="3869333" y="2101872"/>
                  </a:lnTo>
                  <a:lnTo>
                    <a:pt x="3904012" y="2135993"/>
                  </a:lnTo>
                  <a:lnTo>
                    <a:pt x="3938524" y="2169197"/>
                  </a:lnTo>
                  <a:lnTo>
                    <a:pt x="3972859" y="2201442"/>
                  </a:lnTo>
                  <a:lnTo>
                    <a:pt x="4007010" y="2232684"/>
                  </a:lnTo>
                  <a:lnTo>
                    <a:pt x="4040966" y="2262879"/>
                  </a:lnTo>
                  <a:lnTo>
                    <a:pt x="4074720" y="2291983"/>
                  </a:lnTo>
                  <a:lnTo>
                    <a:pt x="4108261" y="2319955"/>
                  </a:lnTo>
                  <a:lnTo>
                    <a:pt x="4141581" y="2346749"/>
                  </a:lnTo>
                  <a:lnTo>
                    <a:pt x="4174672" y="2372322"/>
                  </a:lnTo>
                  <a:lnTo>
                    <a:pt x="4207523" y="2396632"/>
                  </a:lnTo>
                  <a:lnTo>
                    <a:pt x="4240126" y="2419634"/>
                  </a:lnTo>
                  <a:lnTo>
                    <a:pt x="4272473" y="2441285"/>
                  </a:lnTo>
                  <a:lnTo>
                    <a:pt x="4336359" y="2480361"/>
                  </a:lnTo>
                  <a:lnTo>
                    <a:pt x="4399109" y="2513512"/>
                  </a:lnTo>
                  <a:lnTo>
                    <a:pt x="4460651" y="2540390"/>
                  </a:lnTo>
                  <a:lnTo>
                    <a:pt x="4520914" y="2560649"/>
                  </a:lnTo>
                  <a:lnTo>
                    <a:pt x="4579825" y="2573939"/>
                  </a:lnTo>
                  <a:lnTo>
                    <a:pt x="4637314" y="2579915"/>
                  </a:lnTo>
                  <a:lnTo>
                    <a:pt x="4673470" y="2580090"/>
                  </a:lnTo>
                  <a:lnTo>
                    <a:pt x="4709771" y="2577861"/>
                  </a:lnTo>
                  <a:lnTo>
                    <a:pt x="4782754" y="2566433"/>
                  </a:lnTo>
                  <a:lnTo>
                    <a:pt x="4856149" y="2546130"/>
                  </a:lnTo>
                  <a:lnTo>
                    <a:pt x="4892965" y="2532807"/>
                  </a:lnTo>
                  <a:lnTo>
                    <a:pt x="4929840" y="2517451"/>
                  </a:lnTo>
                  <a:lnTo>
                    <a:pt x="4966762" y="2500127"/>
                  </a:lnTo>
                  <a:lnTo>
                    <a:pt x="5003715" y="2480896"/>
                  </a:lnTo>
                  <a:lnTo>
                    <a:pt x="5040685" y="2459820"/>
                  </a:lnTo>
                  <a:lnTo>
                    <a:pt x="5077658" y="2436962"/>
                  </a:lnTo>
                  <a:lnTo>
                    <a:pt x="5114619" y="2412384"/>
                  </a:lnTo>
                  <a:lnTo>
                    <a:pt x="5151555" y="2386149"/>
                  </a:lnTo>
                  <a:lnTo>
                    <a:pt x="5188451" y="2358318"/>
                  </a:lnTo>
                  <a:lnTo>
                    <a:pt x="5225292" y="2328955"/>
                  </a:lnTo>
                  <a:lnTo>
                    <a:pt x="5262065" y="2298122"/>
                  </a:lnTo>
                  <a:lnTo>
                    <a:pt x="5298755" y="2265880"/>
                  </a:lnTo>
                  <a:lnTo>
                    <a:pt x="5335348" y="2232293"/>
                  </a:lnTo>
                  <a:lnTo>
                    <a:pt x="5371830" y="2197423"/>
                  </a:lnTo>
                  <a:lnTo>
                    <a:pt x="5408186" y="2161331"/>
                  </a:lnTo>
                  <a:lnTo>
                    <a:pt x="5444402" y="2124081"/>
                  </a:lnTo>
                  <a:lnTo>
                    <a:pt x="5480463" y="2085735"/>
                  </a:lnTo>
                  <a:lnTo>
                    <a:pt x="5516357" y="2046356"/>
                  </a:lnTo>
                  <a:lnTo>
                    <a:pt x="5552067" y="2006004"/>
                  </a:lnTo>
                  <a:lnTo>
                    <a:pt x="5587580" y="1964744"/>
                  </a:lnTo>
                  <a:lnTo>
                    <a:pt x="5622882" y="1922637"/>
                  </a:lnTo>
                  <a:lnTo>
                    <a:pt x="5657958" y="1879745"/>
                  </a:lnTo>
                  <a:lnTo>
                    <a:pt x="5692795" y="1836131"/>
                  </a:lnTo>
                  <a:lnTo>
                    <a:pt x="5727377" y="1791858"/>
                  </a:lnTo>
                  <a:lnTo>
                    <a:pt x="5761691" y="1746988"/>
                  </a:lnTo>
                  <a:lnTo>
                    <a:pt x="5795721" y="1701582"/>
                  </a:lnTo>
                  <a:lnTo>
                    <a:pt x="5829455" y="1655704"/>
                  </a:lnTo>
                  <a:lnTo>
                    <a:pt x="5862878" y="1609416"/>
                  </a:lnTo>
                  <a:lnTo>
                    <a:pt x="5895975" y="1562780"/>
                  </a:lnTo>
                  <a:lnTo>
                    <a:pt x="5928732" y="1515859"/>
                  </a:lnTo>
                  <a:lnTo>
                    <a:pt x="5961134" y="1468714"/>
                  </a:lnTo>
                  <a:lnTo>
                    <a:pt x="5993169" y="1421409"/>
                  </a:lnTo>
                  <a:lnTo>
                    <a:pt x="6024820" y="1374005"/>
                  </a:lnTo>
                  <a:lnTo>
                    <a:pt x="6056075" y="1326565"/>
                  </a:lnTo>
                  <a:lnTo>
                    <a:pt x="6086918" y="1279152"/>
                  </a:lnTo>
                  <a:lnTo>
                    <a:pt x="6117336" y="1231827"/>
                  </a:lnTo>
                  <a:lnTo>
                    <a:pt x="6147313" y="1184653"/>
                  </a:lnTo>
                  <a:lnTo>
                    <a:pt x="6176837" y="1137693"/>
                  </a:lnTo>
                  <a:lnTo>
                    <a:pt x="6205892" y="1091009"/>
                  </a:lnTo>
                  <a:lnTo>
                    <a:pt x="6234465" y="1044663"/>
                  </a:lnTo>
                  <a:lnTo>
                    <a:pt x="6262540" y="998717"/>
                  </a:lnTo>
                  <a:lnTo>
                    <a:pt x="6290104" y="953234"/>
                  </a:lnTo>
                  <a:lnTo>
                    <a:pt x="6317143" y="908276"/>
                  </a:lnTo>
                  <a:lnTo>
                    <a:pt x="6343642" y="863906"/>
                  </a:lnTo>
                  <a:lnTo>
                    <a:pt x="6369586" y="820186"/>
                  </a:lnTo>
                  <a:lnTo>
                    <a:pt x="6394963" y="777179"/>
                  </a:lnTo>
                  <a:lnTo>
                    <a:pt x="6419756" y="734946"/>
                  </a:lnTo>
                  <a:lnTo>
                    <a:pt x="6443953" y="693550"/>
                  </a:lnTo>
                  <a:lnTo>
                    <a:pt x="6467538" y="653053"/>
                  </a:lnTo>
                  <a:lnTo>
                    <a:pt x="6490498" y="613518"/>
                  </a:lnTo>
                  <a:lnTo>
                    <a:pt x="6512818" y="575008"/>
                  </a:lnTo>
                  <a:lnTo>
                    <a:pt x="6534484" y="537584"/>
                  </a:lnTo>
                  <a:lnTo>
                    <a:pt x="6555481" y="501309"/>
                  </a:lnTo>
                  <a:lnTo>
                    <a:pt x="6575796" y="466245"/>
                  </a:lnTo>
                  <a:lnTo>
                    <a:pt x="6595414" y="432454"/>
                  </a:lnTo>
                  <a:lnTo>
                    <a:pt x="6632502" y="368944"/>
                  </a:lnTo>
                  <a:lnTo>
                    <a:pt x="6666631" y="311276"/>
                  </a:lnTo>
                  <a:lnTo>
                    <a:pt x="6697686" y="259950"/>
                  </a:lnTo>
                  <a:lnTo>
                    <a:pt x="6725554" y="215464"/>
                  </a:lnTo>
                  <a:lnTo>
                    <a:pt x="6738257" y="195943"/>
                  </a:lnTo>
                </a:path>
              </a:pathLst>
            </a:custGeom>
            <a:ln w="1270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78404" y="5623052"/>
            <a:ext cx="1617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404040"/>
                </a:solidFill>
                <a:latin typeface="Verdana"/>
                <a:cs typeface="Verdana"/>
              </a:rPr>
              <a:t>Horizontal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589" y="3218179"/>
            <a:ext cx="1196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Vertical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7754" y="2986532"/>
            <a:ext cx="1645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solidFill>
                  <a:srgbClr val="404040"/>
                </a:solidFill>
                <a:latin typeface="Verdana"/>
                <a:cs typeface="Verdana"/>
              </a:rPr>
              <a:t>Functional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3026" y="517651"/>
            <a:ext cx="7137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404040"/>
                </a:solidFill>
              </a:rPr>
              <a:t>Horizontal</a:t>
            </a:r>
            <a:r>
              <a:rPr dirty="0" spc="-195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Partitioning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60">
                <a:solidFill>
                  <a:srgbClr val="404040"/>
                </a:solidFill>
              </a:rPr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1788" y="2729484"/>
            <a:ext cx="5346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993" y="2729484"/>
            <a:ext cx="1076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3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822" y="2729484"/>
            <a:ext cx="683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body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1106" y="2738628"/>
            <a:ext cx="11347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2000" spc="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9071" y="3179019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7"/>
                </a:lnTo>
                <a:lnTo>
                  <a:pt x="841757" y="290327"/>
                </a:lnTo>
                <a:lnTo>
                  <a:pt x="841757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96713" y="3179019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7"/>
                </a:lnTo>
                <a:lnTo>
                  <a:pt x="531637" y="290327"/>
                </a:lnTo>
                <a:lnTo>
                  <a:pt x="531637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7374" y="3179019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7"/>
                </a:lnTo>
                <a:lnTo>
                  <a:pt x="1061012" y="290327"/>
                </a:lnTo>
                <a:lnTo>
                  <a:pt x="1061012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7411" y="3164545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7026" y="3162866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7"/>
                </a:lnTo>
                <a:lnTo>
                  <a:pt x="1207943" y="290327"/>
                </a:lnTo>
                <a:lnTo>
                  <a:pt x="1207943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9071" y="3669327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5"/>
                </a:lnTo>
                <a:lnTo>
                  <a:pt x="841757" y="290325"/>
                </a:lnTo>
                <a:lnTo>
                  <a:pt x="841757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96713" y="3669327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5"/>
                </a:lnTo>
                <a:lnTo>
                  <a:pt x="531637" y="290325"/>
                </a:lnTo>
                <a:lnTo>
                  <a:pt x="531637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97374" y="3669327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5"/>
                </a:lnTo>
                <a:lnTo>
                  <a:pt x="1061012" y="290325"/>
                </a:lnTo>
                <a:lnTo>
                  <a:pt x="1061012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27411" y="3654852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57026" y="3653173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5"/>
                </a:lnTo>
                <a:lnTo>
                  <a:pt x="1207943" y="290325"/>
                </a:lnTo>
                <a:lnTo>
                  <a:pt x="1207943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79071" y="4159633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7"/>
                </a:lnTo>
                <a:lnTo>
                  <a:pt x="841757" y="290327"/>
                </a:lnTo>
                <a:lnTo>
                  <a:pt x="8417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96713" y="4159633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7"/>
                </a:lnTo>
                <a:lnTo>
                  <a:pt x="531637" y="290327"/>
                </a:lnTo>
                <a:lnTo>
                  <a:pt x="53163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97374" y="4159633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7"/>
                </a:lnTo>
                <a:lnTo>
                  <a:pt x="1061012" y="290327"/>
                </a:lnTo>
                <a:lnTo>
                  <a:pt x="106101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27411" y="4145159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57026" y="4143480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7"/>
                </a:lnTo>
                <a:lnTo>
                  <a:pt x="1207943" y="290327"/>
                </a:lnTo>
                <a:lnTo>
                  <a:pt x="1207943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79071" y="4649940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5"/>
                </a:lnTo>
                <a:lnTo>
                  <a:pt x="841757" y="290325"/>
                </a:lnTo>
                <a:lnTo>
                  <a:pt x="84175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85258" y="2610612"/>
            <a:ext cx="1387475" cy="230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 marR="5080" indent="-72390">
              <a:lnSpc>
                <a:spcPct val="142000"/>
              </a:lnSpc>
              <a:spcBef>
                <a:spcPts val="100"/>
              </a:spcBef>
              <a:tabLst>
                <a:tab pos="534035" algn="l"/>
              </a:tabLst>
            </a:pP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id</a:t>
            </a: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25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dirty="0" sz="2000" spc="-48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005"/>
              </a:spcBef>
            </a:pP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585"/>
              </a:spcBef>
            </a:pPr>
            <a:r>
              <a:rPr dirty="0" sz="2000" spc="-4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345"/>
              </a:spcBef>
            </a:pPr>
            <a:r>
              <a:rPr dirty="0" sz="2000" spc="9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96713" y="4649940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5"/>
                </a:lnTo>
                <a:lnTo>
                  <a:pt x="531637" y="290325"/>
                </a:lnTo>
                <a:lnTo>
                  <a:pt x="53163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97374" y="4649940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5"/>
                </a:lnTo>
                <a:lnTo>
                  <a:pt x="1061012" y="290325"/>
                </a:lnTo>
                <a:lnTo>
                  <a:pt x="106101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27411" y="4635467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57026" y="4633788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5"/>
                </a:lnTo>
                <a:lnTo>
                  <a:pt x="1207943" y="290325"/>
                </a:lnTo>
                <a:lnTo>
                  <a:pt x="1207943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9156859" y="2696231"/>
            <a:ext cx="1909445" cy="843280"/>
            <a:chOff x="9156859" y="2696231"/>
            <a:chExt cx="1909445" cy="843280"/>
          </a:xfrm>
        </p:grpSpPr>
        <p:sp>
          <p:nvSpPr>
            <p:cNvPr id="29" name="object 29"/>
            <p:cNvSpPr/>
            <p:nvPr/>
          </p:nvSpPr>
          <p:spPr>
            <a:xfrm>
              <a:off x="9156859" y="2696231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30">
                  <a:moveTo>
                    <a:pt x="1900826" y="0"/>
                  </a:moveTo>
                  <a:lnTo>
                    <a:pt x="0" y="0"/>
                  </a:lnTo>
                  <a:lnTo>
                    <a:pt x="0" y="290325"/>
                  </a:lnTo>
                  <a:lnTo>
                    <a:pt x="1900826" y="290325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28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165472" y="3248953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29">
                  <a:moveTo>
                    <a:pt x="1900826" y="0"/>
                  </a:moveTo>
                  <a:lnTo>
                    <a:pt x="0" y="0"/>
                  </a:lnTo>
                  <a:lnTo>
                    <a:pt x="0" y="290325"/>
                  </a:lnTo>
                  <a:lnTo>
                    <a:pt x="1900826" y="290325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590539" y="2662428"/>
            <a:ext cx="18161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8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156859" y="4419511"/>
            <a:ext cx="1909445" cy="835660"/>
            <a:chOff x="9156859" y="4419511"/>
            <a:chExt cx="1909445" cy="835660"/>
          </a:xfrm>
        </p:grpSpPr>
        <p:sp>
          <p:nvSpPr>
            <p:cNvPr id="33" name="object 33"/>
            <p:cNvSpPr/>
            <p:nvPr/>
          </p:nvSpPr>
          <p:spPr>
            <a:xfrm>
              <a:off x="9156859" y="4419511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29">
                  <a:moveTo>
                    <a:pt x="1900826" y="0"/>
                  </a:moveTo>
                  <a:lnTo>
                    <a:pt x="0" y="0"/>
                  </a:lnTo>
                  <a:lnTo>
                    <a:pt x="0" y="290327"/>
                  </a:lnTo>
                  <a:lnTo>
                    <a:pt x="1900826" y="290327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165472" y="4964784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29">
                  <a:moveTo>
                    <a:pt x="1900826" y="0"/>
                  </a:moveTo>
                  <a:lnTo>
                    <a:pt x="0" y="0"/>
                  </a:lnTo>
                  <a:lnTo>
                    <a:pt x="0" y="290327"/>
                  </a:lnTo>
                  <a:lnTo>
                    <a:pt x="1900826" y="290327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576589" y="4360164"/>
            <a:ext cx="212725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 marL="26034">
              <a:lnSpc>
                <a:spcPct val="100000"/>
              </a:lnSpc>
              <a:spcBef>
                <a:spcPts val="2014"/>
              </a:spcBef>
            </a:pPr>
            <a:r>
              <a:rPr dirty="0" sz="2000" spc="9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036378" y="3969805"/>
            <a:ext cx="3347085" cy="1539240"/>
            <a:chOff x="8036378" y="3969805"/>
            <a:chExt cx="3347085" cy="1539240"/>
          </a:xfrm>
        </p:grpSpPr>
        <p:sp>
          <p:nvSpPr>
            <p:cNvPr id="37" name="object 37"/>
            <p:cNvSpPr/>
            <p:nvPr/>
          </p:nvSpPr>
          <p:spPr>
            <a:xfrm>
              <a:off x="8036378" y="4135420"/>
              <a:ext cx="3347085" cy="1373505"/>
            </a:xfrm>
            <a:custGeom>
              <a:avLst/>
              <a:gdLst/>
              <a:ahLst/>
              <a:cxnLst/>
              <a:rect l="l" t="t" r="r" b="b"/>
              <a:pathLst>
                <a:path w="3347084" h="1373504">
                  <a:moveTo>
                    <a:pt x="19050" y="967977"/>
                  </a:moveTo>
                  <a:lnTo>
                    <a:pt x="11635" y="969474"/>
                  </a:lnTo>
                  <a:lnTo>
                    <a:pt x="5579" y="973557"/>
                  </a:lnTo>
                  <a:lnTo>
                    <a:pt x="1497" y="979612"/>
                  </a:lnTo>
                  <a:lnTo>
                    <a:pt x="0" y="987065"/>
                  </a:lnTo>
                  <a:lnTo>
                    <a:pt x="1497" y="994480"/>
                  </a:lnTo>
                  <a:lnTo>
                    <a:pt x="5579" y="1000535"/>
                  </a:lnTo>
                  <a:lnTo>
                    <a:pt x="11635" y="1004618"/>
                  </a:lnTo>
                  <a:lnTo>
                    <a:pt x="19050" y="1006115"/>
                  </a:lnTo>
                  <a:lnTo>
                    <a:pt x="26464" y="1004618"/>
                  </a:lnTo>
                  <a:lnTo>
                    <a:pt x="32520" y="1000535"/>
                  </a:lnTo>
                  <a:lnTo>
                    <a:pt x="36602" y="994480"/>
                  </a:lnTo>
                  <a:lnTo>
                    <a:pt x="38100" y="987027"/>
                  </a:lnTo>
                  <a:lnTo>
                    <a:pt x="36602" y="979612"/>
                  </a:lnTo>
                  <a:lnTo>
                    <a:pt x="32520" y="973557"/>
                  </a:lnTo>
                  <a:lnTo>
                    <a:pt x="26464" y="969474"/>
                  </a:lnTo>
                  <a:lnTo>
                    <a:pt x="19050" y="967977"/>
                  </a:lnTo>
                  <a:close/>
                </a:path>
                <a:path w="3347084" h="1373504">
                  <a:moveTo>
                    <a:pt x="19050" y="891739"/>
                  </a:moveTo>
                  <a:lnTo>
                    <a:pt x="11635" y="893236"/>
                  </a:lnTo>
                  <a:lnTo>
                    <a:pt x="5579" y="897319"/>
                  </a:lnTo>
                  <a:lnTo>
                    <a:pt x="1497" y="903374"/>
                  </a:lnTo>
                  <a:lnTo>
                    <a:pt x="0" y="910827"/>
                  </a:lnTo>
                  <a:lnTo>
                    <a:pt x="1497" y="918242"/>
                  </a:lnTo>
                  <a:lnTo>
                    <a:pt x="5579" y="924297"/>
                  </a:lnTo>
                  <a:lnTo>
                    <a:pt x="11635" y="928380"/>
                  </a:lnTo>
                  <a:lnTo>
                    <a:pt x="19050" y="929877"/>
                  </a:lnTo>
                  <a:lnTo>
                    <a:pt x="26464" y="928380"/>
                  </a:lnTo>
                  <a:lnTo>
                    <a:pt x="32520" y="924297"/>
                  </a:lnTo>
                  <a:lnTo>
                    <a:pt x="36602" y="918242"/>
                  </a:lnTo>
                  <a:lnTo>
                    <a:pt x="38100" y="910789"/>
                  </a:lnTo>
                  <a:lnTo>
                    <a:pt x="36602" y="903374"/>
                  </a:lnTo>
                  <a:lnTo>
                    <a:pt x="32520" y="897319"/>
                  </a:lnTo>
                  <a:lnTo>
                    <a:pt x="26464" y="893236"/>
                  </a:lnTo>
                  <a:lnTo>
                    <a:pt x="19050" y="891739"/>
                  </a:lnTo>
                  <a:close/>
                </a:path>
                <a:path w="3347084" h="1373504">
                  <a:moveTo>
                    <a:pt x="19050" y="815501"/>
                  </a:moveTo>
                  <a:lnTo>
                    <a:pt x="11635" y="816998"/>
                  </a:lnTo>
                  <a:lnTo>
                    <a:pt x="5579" y="821081"/>
                  </a:lnTo>
                  <a:lnTo>
                    <a:pt x="1497" y="827136"/>
                  </a:lnTo>
                  <a:lnTo>
                    <a:pt x="0" y="834589"/>
                  </a:lnTo>
                  <a:lnTo>
                    <a:pt x="1497" y="842004"/>
                  </a:lnTo>
                  <a:lnTo>
                    <a:pt x="5579" y="848059"/>
                  </a:lnTo>
                  <a:lnTo>
                    <a:pt x="11635" y="852142"/>
                  </a:lnTo>
                  <a:lnTo>
                    <a:pt x="19050" y="853639"/>
                  </a:lnTo>
                  <a:lnTo>
                    <a:pt x="26464" y="852142"/>
                  </a:lnTo>
                  <a:lnTo>
                    <a:pt x="32520" y="848059"/>
                  </a:lnTo>
                  <a:lnTo>
                    <a:pt x="36602" y="842004"/>
                  </a:lnTo>
                  <a:lnTo>
                    <a:pt x="38100" y="834551"/>
                  </a:lnTo>
                  <a:lnTo>
                    <a:pt x="36602" y="827136"/>
                  </a:lnTo>
                  <a:lnTo>
                    <a:pt x="32520" y="821081"/>
                  </a:lnTo>
                  <a:lnTo>
                    <a:pt x="26464" y="816998"/>
                  </a:lnTo>
                  <a:lnTo>
                    <a:pt x="19050" y="815501"/>
                  </a:lnTo>
                  <a:close/>
                </a:path>
                <a:path w="3347084" h="1373504">
                  <a:moveTo>
                    <a:pt x="19050" y="739263"/>
                  </a:moveTo>
                  <a:lnTo>
                    <a:pt x="11635" y="740760"/>
                  </a:lnTo>
                  <a:lnTo>
                    <a:pt x="5579" y="744842"/>
                  </a:lnTo>
                  <a:lnTo>
                    <a:pt x="1497" y="750898"/>
                  </a:lnTo>
                  <a:lnTo>
                    <a:pt x="0" y="758351"/>
                  </a:lnTo>
                  <a:lnTo>
                    <a:pt x="1497" y="765766"/>
                  </a:lnTo>
                  <a:lnTo>
                    <a:pt x="5579" y="771821"/>
                  </a:lnTo>
                  <a:lnTo>
                    <a:pt x="11635" y="775904"/>
                  </a:lnTo>
                  <a:lnTo>
                    <a:pt x="19050" y="777401"/>
                  </a:lnTo>
                  <a:lnTo>
                    <a:pt x="26464" y="775904"/>
                  </a:lnTo>
                  <a:lnTo>
                    <a:pt x="32520" y="771821"/>
                  </a:lnTo>
                  <a:lnTo>
                    <a:pt x="36602" y="765766"/>
                  </a:lnTo>
                  <a:lnTo>
                    <a:pt x="38100" y="758313"/>
                  </a:lnTo>
                  <a:lnTo>
                    <a:pt x="36602" y="750898"/>
                  </a:lnTo>
                  <a:lnTo>
                    <a:pt x="32520" y="744842"/>
                  </a:lnTo>
                  <a:lnTo>
                    <a:pt x="26464" y="740760"/>
                  </a:lnTo>
                  <a:lnTo>
                    <a:pt x="19050" y="739263"/>
                  </a:lnTo>
                  <a:close/>
                </a:path>
                <a:path w="3347084" h="1373504">
                  <a:moveTo>
                    <a:pt x="19050" y="663025"/>
                  </a:moveTo>
                  <a:lnTo>
                    <a:pt x="11635" y="664522"/>
                  </a:lnTo>
                  <a:lnTo>
                    <a:pt x="5579" y="668604"/>
                  </a:lnTo>
                  <a:lnTo>
                    <a:pt x="1497" y="674660"/>
                  </a:lnTo>
                  <a:lnTo>
                    <a:pt x="0" y="682113"/>
                  </a:lnTo>
                  <a:lnTo>
                    <a:pt x="1497" y="689528"/>
                  </a:lnTo>
                  <a:lnTo>
                    <a:pt x="5579" y="695583"/>
                  </a:lnTo>
                  <a:lnTo>
                    <a:pt x="11635" y="699666"/>
                  </a:lnTo>
                  <a:lnTo>
                    <a:pt x="19050" y="701163"/>
                  </a:lnTo>
                  <a:lnTo>
                    <a:pt x="26464" y="699666"/>
                  </a:lnTo>
                  <a:lnTo>
                    <a:pt x="32520" y="695583"/>
                  </a:lnTo>
                  <a:lnTo>
                    <a:pt x="36602" y="689528"/>
                  </a:lnTo>
                  <a:lnTo>
                    <a:pt x="38100" y="682075"/>
                  </a:lnTo>
                  <a:lnTo>
                    <a:pt x="36602" y="674660"/>
                  </a:lnTo>
                  <a:lnTo>
                    <a:pt x="32520" y="668604"/>
                  </a:lnTo>
                  <a:lnTo>
                    <a:pt x="26464" y="664522"/>
                  </a:lnTo>
                  <a:lnTo>
                    <a:pt x="19050" y="663025"/>
                  </a:lnTo>
                  <a:close/>
                </a:path>
                <a:path w="3347084" h="1373504">
                  <a:moveTo>
                    <a:pt x="19050" y="586786"/>
                  </a:moveTo>
                  <a:lnTo>
                    <a:pt x="11635" y="588283"/>
                  </a:lnTo>
                  <a:lnTo>
                    <a:pt x="5579" y="592366"/>
                  </a:lnTo>
                  <a:lnTo>
                    <a:pt x="1497" y="598421"/>
                  </a:lnTo>
                  <a:lnTo>
                    <a:pt x="0" y="605875"/>
                  </a:lnTo>
                  <a:lnTo>
                    <a:pt x="1497" y="613290"/>
                  </a:lnTo>
                  <a:lnTo>
                    <a:pt x="5579" y="619345"/>
                  </a:lnTo>
                  <a:lnTo>
                    <a:pt x="11635" y="623427"/>
                  </a:lnTo>
                  <a:lnTo>
                    <a:pt x="19050" y="624925"/>
                  </a:lnTo>
                  <a:lnTo>
                    <a:pt x="26464" y="623427"/>
                  </a:lnTo>
                  <a:lnTo>
                    <a:pt x="32520" y="619345"/>
                  </a:lnTo>
                  <a:lnTo>
                    <a:pt x="36602" y="613290"/>
                  </a:lnTo>
                  <a:lnTo>
                    <a:pt x="38100" y="605836"/>
                  </a:lnTo>
                  <a:lnTo>
                    <a:pt x="36602" y="598421"/>
                  </a:lnTo>
                  <a:lnTo>
                    <a:pt x="32520" y="592366"/>
                  </a:lnTo>
                  <a:lnTo>
                    <a:pt x="26464" y="588283"/>
                  </a:lnTo>
                  <a:lnTo>
                    <a:pt x="19050" y="586786"/>
                  </a:lnTo>
                  <a:close/>
                </a:path>
                <a:path w="3347084" h="1373504">
                  <a:moveTo>
                    <a:pt x="19050" y="510548"/>
                  </a:moveTo>
                  <a:lnTo>
                    <a:pt x="11635" y="512045"/>
                  </a:lnTo>
                  <a:lnTo>
                    <a:pt x="5579" y="516128"/>
                  </a:lnTo>
                  <a:lnTo>
                    <a:pt x="1497" y="522183"/>
                  </a:lnTo>
                  <a:lnTo>
                    <a:pt x="0" y="529636"/>
                  </a:lnTo>
                  <a:lnTo>
                    <a:pt x="1497" y="537051"/>
                  </a:lnTo>
                  <a:lnTo>
                    <a:pt x="5579" y="543107"/>
                  </a:lnTo>
                  <a:lnTo>
                    <a:pt x="11635" y="547189"/>
                  </a:lnTo>
                  <a:lnTo>
                    <a:pt x="19050" y="548686"/>
                  </a:lnTo>
                  <a:lnTo>
                    <a:pt x="26464" y="547189"/>
                  </a:lnTo>
                  <a:lnTo>
                    <a:pt x="32520" y="543107"/>
                  </a:lnTo>
                  <a:lnTo>
                    <a:pt x="36602" y="537051"/>
                  </a:lnTo>
                  <a:lnTo>
                    <a:pt x="38100" y="529598"/>
                  </a:lnTo>
                  <a:lnTo>
                    <a:pt x="36602" y="522183"/>
                  </a:lnTo>
                  <a:lnTo>
                    <a:pt x="32520" y="516128"/>
                  </a:lnTo>
                  <a:lnTo>
                    <a:pt x="26464" y="512045"/>
                  </a:lnTo>
                  <a:lnTo>
                    <a:pt x="19050" y="510548"/>
                  </a:lnTo>
                  <a:close/>
                </a:path>
                <a:path w="3347084" h="1373504">
                  <a:moveTo>
                    <a:pt x="19050" y="434310"/>
                  </a:moveTo>
                  <a:lnTo>
                    <a:pt x="11635" y="435807"/>
                  </a:lnTo>
                  <a:lnTo>
                    <a:pt x="5579" y="439890"/>
                  </a:lnTo>
                  <a:lnTo>
                    <a:pt x="1497" y="445945"/>
                  </a:lnTo>
                  <a:lnTo>
                    <a:pt x="0" y="453398"/>
                  </a:lnTo>
                  <a:lnTo>
                    <a:pt x="1497" y="460813"/>
                  </a:lnTo>
                  <a:lnTo>
                    <a:pt x="5579" y="466869"/>
                  </a:lnTo>
                  <a:lnTo>
                    <a:pt x="11635" y="470951"/>
                  </a:lnTo>
                  <a:lnTo>
                    <a:pt x="19050" y="472448"/>
                  </a:lnTo>
                  <a:lnTo>
                    <a:pt x="26464" y="470951"/>
                  </a:lnTo>
                  <a:lnTo>
                    <a:pt x="32520" y="466869"/>
                  </a:lnTo>
                  <a:lnTo>
                    <a:pt x="36602" y="460813"/>
                  </a:lnTo>
                  <a:lnTo>
                    <a:pt x="38100" y="453360"/>
                  </a:lnTo>
                  <a:lnTo>
                    <a:pt x="36602" y="445945"/>
                  </a:lnTo>
                  <a:lnTo>
                    <a:pt x="32520" y="439890"/>
                  </a:lnTo>
                  <a:lnTo>
                    <a:pt x="26464" y="435807"/>
                  </a:lnTo>
                  <a:lnTo>
                    <a:pt x="19050" y="434310"/>
                  </a:lnTo>
                  <a:close/>
                </a:path>
                <a:path w="3347084" h="1373504">
                  <a:moveTo>
                    <a:pt x="19050" y="358072"/>
                  </a:moveTo>
                  <a:lnTo>
                    <a:pt x="11635" y="359569"/>
                  </a:lnTo>
                  <a:lnTo>
                    <a:pt x="5579" y="363652"/>
                  </a:lnTo>
                  <a:lnTo>
                    <a:pt x="1497" y="369707"/>
                  </a:lnTo>
                  <a:lnTo>
                    <a:pt x="0" y="377160"/>
                  </a:lnTo>
                  <a:lnTo>
                    <a:pt x="1497" y="384575"/>
                  </a:lnTo>
                  <a:lnTo>
                    <a:pt x="5579" y="390631"/>
                  </a:lnTo>
                  <a:lnTo>
                    <a:pt x="11635" y="394713"/>
                  </a:lnTo>
                  <a:lnTo>
                    <a:pt x="19050" y="396210"/>
                  </a:lnTo>
                  <a:lnTo>
                    <a:pt x="26464" y="394713"/>
                  </a:lnTo>
                  <a:lnTo>
                    <a:pt x="32520" y="390631"/>
                  </a:lnTo>
                  <a:lnTo>
                    <a:pt x="36602" y="384575"/>
                  </a:lnTo>
                  <a:lnTo>
                    <a:pt x="38100" y="377122"/>
                  </a:lnTo>
                  <a:lnTo>
                    <a:pt x="36602" y="369707"/>
                  </a:lnTo>
                  <a:lnTo>
                    <a:pt x="32520" y="363652"/>
                  </a:lnTo>
                  <a:lnTo>
                    <a:pt x="26464" y="359569"/>
                  </a:lnTo>
                  <a:lnTo>
                    <a:pt x="19050" y="358072"/>
                  </a:lnTo>
                  <a:close/>
                </a:path>
                <a:path w="3347084" h="1373504">
                  <a:moveTo>
                    <a:pt x="25671" y="282251"/>
                  </a:moveTo>
                  <a:lnTo>
                    <a:pt x="18116" y="282612"/>
                  </a:lnTo>
                  <a:lnTo>
                    <a:pt x="11514" y="285733"/>
                  </a:lnTo>
                  <a:lnTo>
                    <a:pt x="6564" y="291103"/>
                  </a:lnTo>
                  <a:lnTo>
                    <a:pt x="3959" y="298245"/>
                  </a:lnTo>
                  <a:lnTo>
                    <a:pt x="4320" y="305801"/>
                  </a:lnTo>
                  <a:lnTo>
                    <a:pt x="7442" y="312403"/>
                  </a:lnTo>
                  <a:lnTo>
                    <a:pt x="12812" y="317353"/>
                  </a:lnTo>
                  <a:lnTo>
                    <a:pt x="19917" y="319952"/>
                  </a:lnTo>
                  <a:lnTo>
                    <a:pt x="27473" y="319591"/>
                  </a:lnTo>
                  <a:lnTo>
                    <a:pt x="34075" y="316469"/>
                  </a:lnTo>
                  <a:lnTo>
                    <a:pt x="39024" y="311099"/>
                  </a:lnTo>
                  <a:lnTo>
                    <a:pt x="41624" y="303994"/>
                  </a:lnTo>
                  <a:lnTo>
                    <a:pt x="41268" y="296400"/>
                  </a:lnTo>
                  <a:lnTo>
                    <a:pt x="38146" y="289799"/>
                  </a:lnTo>
                  <a:lnTo>
                    <a:pt x="32776" y="284849"/>
                  </a:lnTo>
                  <a:lnTo>
                    <a:pt x="25671" y="282251"/>
                  </a:lnTo>
                  <a:close/>
                </a:path>
                <a:path w="3347084" h="1373504">
                  <a:moveTo>
                    <a:pt x="41231" y="208535"/>
                  </a:moveTo>
                  <a:lnTo>
                    <a:pt x="34141" y="210287"/>
                  </a:lnTo>
                  <a:lnTo>
                    <a:pt x="28226" y="214570"/>
                  </a:lnTo>
                  <a:lnTo>
                    <a:pt x="24259" y="221056"/>
                  </a:lnTo>
                  <a:lnTo>
                    <a:pt x="23116" y="228533"/>
                  </a:lnTo>
                  <a:lnTo>
                    <a:pt x="24868" y="235623"/>
                  </a:lnTo>
                  <a:lnTo>
                    <a:pt x="29152" y="241538"/>
                  </a:lnTo>
                  <a:lnTo>
                    <a:pt x="35600" y="245492"/>
                  </a:lnTo>
                  <a:lnTo>
                    <a:pt x="43078" y="246635"/>
                  </a:lnTo>
                  <a:lnTo>
                    <a:pt x="50168" y="244882"/>
                  </a:lnTo>
                  <a:lnTo>
                    <a:pt x="56083" y="240599"/>
                  </a:lnTo>
                  <a:lnTo>
                    <a:pt x="60037" y="234151"/>
                  </a:lnTo>
                  <a:lnTo>
                    <a:pt x="61193" y="226636"/>
                  </a:lnTo>
                  <a:lnTo>
                    <a:pt x="59441" y="219547"/>
                  </a:lnTo>
                  <a:lnTo>
                    <a:pt x="55158" y="213632"/>
                  </a:lnTo>
                  <a:lnTo>
                    <a:pt x="48709" y="209678"/>
                  </a:lnTo>
                  <a:lnTo>
                    <a:pt x="41231" y="208535"/>
                  </a:lnTo>
                  <a:close/>
                </a:path>
                <a:path w="3347084" h="1373504">
                  <a:moveTo>
                    <a:pt x="75260" y="141648"/>
                  </a:moveTo>
                  <a:lnTo>
                    <a:pt x="68364" y="144053"/>
                  </a:lnTo>
                  <a:lnTo>
                    <a:pt x="62702" y="149125"/>
                  </a:lnTo>
                  <a:lnTo>
                    <a:pt x="59460" y="155960"/>
                  </a:lnTo>
                  <a:lnTo>
                    <a:pt x="59104" y="163254"/>
                  </a:lnTo>
                  <a:lnTo>
                    <a:pt x="61509" y="170150"/>
                  </a:lnTo>
                  <a:lnTo>
                    <a:pt x="66551" y="175789"/>
                  </a:lnTo>
                  <a:lnTo>
                    <a:pt x="73387" y="179031"/>
                  </a:lnTo>
                  <a:lnTo>
                    <a:pt x="80681" y="179387"/>
                  </a:lnTo>
                  <a:lnTo>
                    <a:pt x="87576" y="176982"/>
                  </a:lnTo>
                  <a:lnTo>
                    <a:pt x="93215" y="171940"/>
                  </a:lnTo>
                  <a:lnTo>
                    <a:pt x="96479" y="165074"/>
                  </a:lnTo>
                  <a:lnTo>
                    <a:pt x="96836" y="157780"/>
                  </a:lnTo>
                  <a:lnTo>
                    <a:pt x="94431" y="150884"/>
                  </a:lnTo>
                  <a:lnTo>
                    <a:pt x="89388" y="145246"/>
                  </a:lnTo>
                  <a:lnTo>
                    <a:pt x="82554" y="142004"/>
                  </a:lnTo>
                  <a:lnTo>
                    <a:pt x="75260" y="141648"/>
                  </a:lnTo>
                  <a:close/>
                </a:path>
                <a:path w="3347084" h="1373504">
                  <a:moveTo>
                    <a:pt x="129355" y="84593"/>
                  </a:moveTo>
                  <a:lnTo>
                    <a:pt x="122128" y="85645"/>
                  </a:lnTo>
                  <a:lnTo>
                    <a:pt x="115606" y="89550"/>
                  </a:lnTo>
                  <a:lnTo>
                    <a:pt x="111126" y="95645"/>
                  </a:lnTo>
                  <a:lnTo>
                    <a:pt x="109390" y="102739"/>
                  </a:lnTo>
                  <a:lnTo>
                    <a:pt x="110442" y="109965"/>
                  </a:lnTo>
                  <a:lnTo>
                    <a:pt x="114321" y="116460"/>
                  </a:lnTo>
                  <a:lnTo>
                    <a:pt x="120416" y="120941"/>
                  </a:lnTo>
                  <a:lnTo>
                    <a:pt x="127509" y="122676"/>
                  </a:lnTo>
                  <a:lnTo>
                    <a:pt x="134736" y="121625"/>
                  </a:lnTo>
                  <a:lnTo>
                    <a:pt x="141231" y="117745"/>
                  </a:lnTo>
                  <a:lnTo>
                    <a:pt x="145740" y="111624"/>
                  </a:lnTo>
                  <a:lnTo>
                    <a:pt x="147475" y="104530"/>
                  </a:lnTo>
                  <a:lnTo>
                    <a:pt x="146424" y="97303"/>
                  </a:lnTo>
                  <a:lnTo>
                    <a:pt x="142544" y="90810"/>
                  </a:lnTo>
                  <a:lnTo>
                    <a:pt x="136449" y="86329"/>
                  </a:lnTo>
                  <a:lnTo>
                    <a:pt x="129355" y="84593"/>
                  </a:lnTo>
                  <a:close/>
                </a:path>
                <a:path w="3347084" h="1373504">
                  <a:moveTo>
                    <a:pt x="187520" y="40518"/>
                  </a:moveTo>
                  <a:lnTo>
                    <a:pt x="180373" y="43108"/>
                  </a:lnTo>
                  <a:lnTo>
                    <a:pt x="174813" y="48238"/>
                  </a:lnTo>
                  <a:lnTo>
                    <a:pt x="171757" y="54870"/>
                  </a:lnTo>
                  <a:lnTo>
                    <a:pt x="171412" y="62165"/>
                  </a:lnTo>
                  <a:lnTo>
                    <a:pt x="173982" y="69281"/>
                  </a:lnTo>
                  <a:lnTo>
                    <a:pt x="179111" y="74841"/>
                  </a:lnTo>
                  <a:lnTo>
                    <a:pt x="185744" y="77896"/>
                  </a:lnTo>
                  <a:lnTo>
                    <a:pt x="193039" y="78241"/>
                  </a:lnTo>
                  <a:lnTo>
                    <a:pt x="200154" y="75671"/>
                  </a:lnTo>
                  <a:lnTo>
                    <a:pt x="205746" y="70522"/>
                  </a:lnTo>
                  <a:lnTo>
                    <a:pt x="208802" y="63889"/>
                  </a:lnTo>
                  <a:lnTo>
                    <a:pt x="209147" y="56594"/>
                  </a:lnTo>
                  <a:lnTo>
                    <a:pt x="206576" y="49479"/>
                  </a:lnTo>
                  <a:lnTo>
                    <a:pt x="201447" y="43919"/>
                  </a:lnTo>
                  <a:lnTo>
                    <a:pt x="194814" y="40863"/>
                  </a:lnTo>
                  <a:lnTo>
                    <a:pt x="187520" y="40518"/>
                  </a:lnTo>
                  <a:close/>
                </a:path>
                <a:path w="3347084" h="1373504">
                  <a:moveTo>
                    <a:pt x="263706" y="12271"/>
                  </a:moveTo>
                  <a:lnTo>
                    <a:pt x="256115" y="12677"/>
                  </a:lnTo>
                  <a:lnTo>
                    <a:pt x="249306" y="15973"/>
                  </a:lnTo>
                  <a:lnTo>
                    <a:pt x="244458" y="21435"/>
                  </a:lnTo>
                  <a:lnTo>
                    <a:pt x="242012" y="28316"/>
                  </a:lnTo>
                  <a:lnTo>
                    <a:pt x="242408" y="35871"/>
                  </a:lnTo>
                  <a:lnTo>
                    <a:pt x="245705" y="42679"/>
                  </a:lnTo>
                  <a:lnTo>
                    <a:pt x="251166" y="47527"/>
                  </a:lnTo>
                  <a:lnTo>
                    <a:pt x="258047" y="49973"/>
                  </a:lnTo>
                  <a:lnTo>
                    <a:pt x="265602" y="49576"/>
                  </a:lnTo>
                  <a:lnTo>
                    <a:pt x="272448" y="46271"/>
                  </a:lnTo>
                  <a:lnTo>
                    <a:pt x="277295" y="40810"/>
                  </a:lnTo>
                  <a:lnTo>
                    <a:pt x="279742" y="33928"/>
                  </a:lnTo>
                  <a:lnTo>
                    <a:pt x="279345" y="26374"/>
                  </a:lnTo>
                  <a:lnTo>
                    <a:pt x="276049" y="19565"/>
                  </a:lnTo>
                  <a:lnTo>
                    <a:pt x="270587" y="14717"/>
                  </a:lnTo>
                  <a:lnTo>
                    <a:pt x="263706" y="12271"/>
                  </a:lnTo>
                  <a:close/>
                </a:path>
                <a:path w="3347084" h="1373504">
                  <a:moveTo>
                    <a:pt x="335048" y="637"/>
                  </a:moveTo>
                  <a:lnTo>
                    <a:pt x="327718" y="2506"/>
                  </a:lnTo>
                  <a:lnTo>
                    <a:pt x="321876" y="6888"/>
                  </a:lnTo>
                  <a:lnTo>
                    <a:pt x="318104" y="13142"/>
                  </a:lnTo>
                  <a:lnTo>
                    <a:pt x="316983" y="20623"/>
                  </a:lnTo>
                  <a:lnTo>
                    <a:pt x="318852" y="27953"/>
                  </a:lnTo>
                  <a:lnTo>
                    <a:pt x="323235" y="33795"/>
                  </a:lnTo>
                  <a:lnTo>
                    <a:pt x="329488" y="37567"/>
                  </a:lnTo>
                  <a:lnTo>
                    <a:pt x="336969" y="38689"/>
                  </a:lnTo>
                  <a:lnTo>
                    <a:pt x="344337" y="36817"/>
                  </a:lnTo>
                  <a:lnTo>
                    <a:pt x="350179" y="32435"/>
                  </a:lnTo>
                  <a:lnTo>
                    <a:pt x="353951" y="26181"/>
                  </a:lnTo>
                  <a:lnTo>
                    <a:pt x="355072" y="18700"/>
                  </a:lnTo>
                  <a:lnTo>
                    <a:pt x="353203" y="11370"/>
                  </a:lnTo>
                  <a:lnTo>
                    <a:pt x="348821" y="5528"/>
                  </a:lnTo>
                  <a:lnTo>
                    <a:pt x="342568" y="1756"/>
                  </a:lnTo>
                  <a:lnTo>
                    <a:pt x="335048" y="637"/>
                  </a:lnTo>
                  <a:close/>
                </a:path>
                <a:path w="3347084" h="1373504">
                  <a:moveTo>
                    <a:pt x="412231" y="0"/>
                  </a:moveTo>
                  <a:lnTo>
                    <a:pt x="404816" y="1497"/>
                  </a:lnTo>
                  <a:lnTo>
                    <a:pt x="398761" y="5579"/>
                  </a:lnTo>
                  <a:lnTo>
                    <a:pt x="394678" y="11635"/>
                  </a:lnTo>
                  <a:lnTo>
                    <a:pt x="393181" y="19050"/>
                  </a:lnTo>
                  <a:lnTo>
                    <a:pt x="394678" y="26464"/>
                  </a:lnTo>
                  <a:lnTo>
                    <a:pt x="398761" y="32520"/>
                  </a:lnTo>
                  <a:lnTo>
                    <a:pt x="404816" y="36602"/>
                  </a:lnTo>
                  <a:lnTo>
                    <a:pt x="412269" y="38100"/>
                  </a:lnTo>
                  <a:lnTo>
                    <a:pt x="419684" y="36602"/>
                  </a:lnTo>
                  <a:lnTo>
                    <a:pt x="425740" y="32520"/>
                  </a:lnTo>
                  <a:lnTo>
                    <a:pt x="429822" y="26464"/>
                  </a:lnTo>
                  <a:lnTo>
                    <a:pt x="431319" y="19050"/>
                  </a:lnTo>
                  <a:lnTo>
                    <a:pt x="429822" y="11635"/>
                  </a:lnTo>
                  <a:lnTo>
                    <a:pt x="425740" y="5579"/>
                  </a:lnTo>
                  <a:lnTo>
                    <a:pt x="419684" y="1497"/>
                  </a:lnTo>
                  <a:lnTo>
                    <a:pt x="412231" y="0"/>
                  </a:lnTo>
                  <a:close/>
                </a:path>
                <a:path w="3347084" h="1373504">
                  <a:moveTo>
                    <a:pt x="488469" y="0"/>
                  </a:moveTo>
                  <a:lnTo>
                    <a:pt x="481054" y="1497"/>
                  </a:lnTo>
                  <a:lnTo>
                    <a:pt x="474999" y="5579"/>
                  </a:lnTo>
                  <a:lnTo>
                    <a:pt x="470917" y="11635"/>
                  </a:lnTo>
                  <a:lnTo>
                    <a:pt x="469419" y="19050"/>
                  </a:lnTo>
                  <a:lnTo>
                    <a:pt x="470917" y="26464"/>
                  </a:lnTo>
                  <a:lnTo>
                    <a:pt x="474999" y="32520"/>
                  </a:lnTo>
                  <a:lnTo>
                    <a:pt x="481054" y="36602"/>
                  </a:lnTo>
                  <a:lnTo>
                    <a:pt x="488508" y="38100"/>
                  </a:lnTo>
                  <a:lnTo>
                    <a:pt x="495923" y="36602"/>
                  </a:lnTo>
                  <a:lnTo>
                    <a:pt x="501978" y="32520"/>
                  </a:lnTo>
                  <a:lnTo>
                    <a:pt x="506060" y="26464"/>
                  </a:lnTo>
                  <a:lnTo>
                    <a:pt x="507558" y="19050"/>
                  </a:lnTo>
                  <a:lnTo>
                    <a:pt x="506060" y="11635"/>
                  </a:lnTo>
                  <a:lnTo>
                    <a:pt x="501978" y="5579"/>
                  </a:lnTo>
                  <a:lnTo>
                    <a:pt x="495923" y="1497"/>
                  </a:lnTo>
                  <a:lnTo>
                    <a:pt x="488469" y="0"/>
                  </a:lnTo>
                  <a:close/>
                </a:path>
                <a:path w="3347084" h="1373504">
                  <a:moveTo>
                    <a:pt x="564708" y="0"/>
                  </a:moveTo>
                  <a:lnTo>
                    <a:pt x="557293" y="1497"/>
                  </a:lnTo>
                  <a:lnTo>
                    <a:pt x="551237" y="5579"/>
                  </a:lnTo>
                  <a:lnTo>
                    <a:pt x="547155" y="11635"/>
                  </a:lnTo>
                  <a:lnTo>
                    <a:pt x="545658" y="19050"/>
                  </a:lnTo>
                  <a:lnTo>
                    <a:pt x="547155" y="26464"/>
                  </a:lnTo>
                  <a:lnTo>
                    <a:pt x="551237" y="32520"/>
                  </a:lnTo>
                  <a:lnTo>
                    <a:pt x="557293" y="36602"/>
                  </a:lnTo>
                  <a:lnTo>
                    <a:pt x="564746" y="38100"/>
                  </a:lnTo>
                  <a:lnTo>
                    <a:pt x="572161" y="36602"/>
                  </a:lnTo>
                  <a:lnTo>
                    <a:pt x="578216" y="32520"/>
                  </a:lnTo>
                  <a:lnTo>
                    <a:pt x="582299" y="26464"/>
                  </a:lnTo>
                  <a:lnTo>
                    <a:pt x="583796" y="19050"/>
                  </a:lnTo>
                  <a:lnTo>
                    <a:pt x="582299" y="11635"/>
                  </a:lnTo>
                  <a:lnTo>
                    <a:pt x="578216" y="5579"/>
                  </a:lnTo>
                  <a:lnTo>
                    <a:pt x="572161" y="1497"/>
                  </a:lnTo>
                  <a:lnTo>
                    <a:pt x="564708" y="0"/>
                  </a:lnTo>
                  <a:close/>
                </a:path>
                <a:path w="3347084" h="1373504">
                  <a:moveTo>
                    <a:pt x="640946" y="0"/>
                  </a:moveTo>
                  <a:lnTo>
                    <a:pt x="633531" y="1497"/>
                  </a:lnTo>
                  <a:lnTo>
                    <a:pt x="627475" y="5579"/>
                  </a:lnTo>
                  <a:lnTo>
                    <a:pt x="623393" y="11635"/>
                  </a:lnTo>
                  <a:lnTo>
                    <a:pt x="621896" y="19050"/>
                  </a:lnTo>
                  <a:lnTo>
                    <a:pt x="623393" y="26464"/>
                  </a:lnTo>
                  <a:lnTo>
                    <a:pt x="627475" y="32520"/>
                  </a:lnTo>
                  <a:lnTo>
                    <a:pt x="633531" y="36602"/>
                  </a:lnTo>
                  <a:lnTo>
                    <a:pt x="640984" y="38100"/>
                  </a:lnTo>
                  <a:lnTo>
                    <a:pt x="648399" y="36602"/>
                  </a:lnTo>
                  <a:lnTo>
                    <a:pt x="654454" y="32520"/>
                  </a:lnTo>
                  <a:lnTo>
                    <a:pt x="658537" y="26464"/>
                  </a:lnTo>
                  <a:lnTo>
                    <a:pt x="660034" y="19050"/>
                  </a:lnTo>
                  <a:lnTo>
                    <a:pt x="658537" y="11635"/>
                  </a:lnTo>
                  <a:lnTo>
                    <a:pt x="654454" y="5579"/>
                  </a:lnTo>
                  <a:lnTo>
                    <a:pt x="648399" y="1497"/>
                  </a:lnTo>
                  <a:lnTo>
                    <a:pt x="640946" y="0"/>
                  </a:lnTo>
                  <a:close/>
                </a:path>
                <a:path w="3347084" h="1373504">
                  <a:moveTo>
                    <a:pt x="717184" y="0"/>
                  </a:moveTo>
                  <a:lnTo>
                    <a:pt x="709769" y="1497"/>
                  </a:lnTo>
                  <a:lnTo>
                    <a:pt x="703713" y="5579"/>
                  </a:lnTo>
                  <a:lnTo>
                    <a:pt x="699631" y="11635"/>
                  </a:lnTo>
                  <a:lnTo>
                    <a:pt x="698134" y="19050"/>
                  </a:lnTo>
                  <a:lnTo>
                    <a:pt x="699631" y="26464"/>
                  </a:lnTo>
                  <a:lnTo>
                    <a:pt x="703713" y="32520"/>
                  </a:lnTo>
                  <a:lnTo>
                    <a:pt x="709769" y="36602"/>
                  </a:lnTo>
                  <a:lnTo>
                    <a:pt x="717222" y="38100"/>
                  </a:lnTo>
                  <a:lnTo>
                    <a:pt x="724637" y="36602"/>
                  </a:lnTo>
                  <a:lnTo>
                    <a:pt x="730692" y="32520"/>
                  </a:lnTo>
                  <a:lnTo>
                    <a:pt x="734775" y="26464"/>
                  </a:lnTo>
                  <a:lnTo>
                    <a:pt x="736272" y="19050"/>
                  </a:lnTo>
                  <a:lnTo>
                    <a:pt x="734775" y="11635"/>
                  </a:lnTo>
                  <a:lnTo>
                    <a:pt x="730692" y="5579"/>
                  </a:lnTo>
                  <a:lnTo>
                    <a:pt x="724637" y="1497"/>
                  </a:lnTo>
                  <a:lnTo>
                    <a:pt x="717184" y="0"/>
                  </a:lnTo>
                  <a:close/>
                </a:path>
                <a:path w="3347084" h="1373504">
                  <a:moveTo>
                    <a:pt x="793422" y="0"/>
                  </a:moveTo>
                  <a:lnTo>
                    <a:pt x="786007" y="1497"/>
                  </a:lnTo>
                  <a:lnTo>
                    <a:pt x="779952" y="5579"/>
                  </a:lnTo>
                  <a:lnTo>
                    <a:pt x="775869" y="11635"/>
                  </a:lnTo>
                  <a:lnTo>
                    <a:pt x="774372" y="19050"/>
                  </a:lnTo>
                  <a:lnTo>
                    <a:pt x="775869" y="26464"/>
                  </a:lnTo>
                  <a:lnTo>
                    <a:pt x="779952" y="32520"/>
                  </a:lnTo>
                  <a:lnTo>
                    <a:pt x="786007" y="36602"/>
                  </a:lnTo>
                  <a:lnTo>
                    <a:pt x="793460" y="38100"/>
                  </a:lnTo>
                  <a:lnTo>
                    <a:pt x="800875" y="36602"/>
                  </a:lnTo>
                  <a:lnTo>
                    <a:pt x="806930" y="32520"/>
                  </a:lnTo>
                  <a:lnTo>
                    <a:pt x="811013" y="26464"/>
                  </a:lnTo>
                  <a:lnTo>
                    <a:pt x="812510" y="19050"/>
                  </a:lnTo>
                  <a:lnTo>
                    <a:pt x="811013" y="11635"/>
                  </a:lnTo>
                  <a:lnTo>
                    <a:pt x="806930" y="5579"/>
                  </a:lnTo>
                  <a:lnTo>
                    <a:pt x="800875" y="1497"/>
                  </a:lnTo>
                  <a:lnTo>
                    <a:pt x="793422" y="0"/>
                  </a:lnTo>
                  <a:close/>
                </a:path>
                <a:path w="3347084" h="1373504">
                  <a:moveTo>
                    <a:pt x="869660" y="0"/>
                  </a:moveTo>
                  <a:lnTo>
                    <a:pt x="862245" y="1497"/>
                  </a:lnTo>
                  <a:lnTo>
                    <a:pt x="856190" y="5579"/>
                  </a:lnTo>
                  <a:lnTo>
                    <a:pt x="852107" y="11635"/>
                  </a:lnTo>
                  <a:lnTo>
                    <a:pt x="850610" y="19050"/>
                  </a:lnTo>
                  <a:lnTo>
                    <a:pt x="852107" y="26464"/>
                  </a:lnTo>
                  <a:lnTo>
                    <a:pt x="856190" y="32520"/>
                  </a:lnTo>
                  <a:lnTo>
                    <a:pt x="862245" y="36602"/>
                  </a:lnTo>
                  <a:lnTo>
                    <a:pt x="869698" y="38100"/>
                  </a:lnTo>
                  <a:lnTo>
                    <a:pt x="877113" y="36602"/>
                  </a:lnTo>
                  <a:lnTo>
                    <a:pt x="883168" y="32520"/>
                  </a:lnTo>
                  <a:lnTo>
                    <a:pt x="887251" y="26464"/>
                  </a:lnTo>
                  <a:lnTo>
                    <a:pt x="888748" y="19050"/>
                  </a:lnTo>
                  <a:lnTo>
                    <a:pt x="887251" y="11635"/>
                  </a:lnTo>
                  <a:lnTo>
                    <a:pt x="883168" y="5579"/>
                  </a:lnTo>
                  <a:lnTo>
                    <a:pt x="877113" y="1497"/>
                  </a:lnTo>
                  <a:lnTo>
                    <a:pt x="869660" y="0"/>
                  </a:lnTo>
                  <a:close/>
                </a:path>
                <a:path w="3347084" h="1373504">
                  <a:moveTo>
                    <a:pt x="945898" y="0"/>
                  </a:moveTo>
                  <a:lnTo>
                    <a:pt x="938483" y="1497"/>
                  </a:lnTo>
                  <a:lnTo>
                    <a:pt x="932428" y="5579"/>
                  </a:lnTo>
                  <a:lnTo>
                    <a:pt x="928345" y="11635"/>
                  </a:lnTo>
                  <a:lnTo>
                    <a:pt x="926848" y="19050"/>
                  </a:lnTo>
                  <a:lnTo>
                    <a:pt x="928345" y="26464"/>
                  </a:lnTo>
                  <a:lnTo>
                    <a:pt x="932428" y="32520"/>
                  </a:lnTo>
                  <a:lnTo>
                    <a:pt x="938483" y="36602"/>
                  </a:lnTo>
                  <a:lnTo>
                    <a:pt x="945936" y="38100"/>
                  </a:lnTo>
                  <a:lnTo>
                    <a:pt x="953351" y="36602"/>
                  </a:lnTo>
                  <a:lnTo>
                    <a:pt x="959406" y="32520"/>
                  </a:lnTo>
                  <a:lnTo>
                    <a:pt x="963489" y="26464"/>
                  </a:lnTo>
                  <a:lnTo>
                    <a:pt x="964986" y="19050"/>
                  </a:lnTo>
                  <a:lnTo>
                    <a:pt x="963489" y="11635"/>
                  </a:lnTo>
                  <a:lnTo>
                    <a:pt x="959406" y="5579"/>
                  </a:lnTo>
                  <a:lnTo>
                    <a:pt x="953351" y="1497"/>
                  </a:lnTo>
                  <a:lnTo>
                    <a:pt x="945898" y="0"/>
                  </a:lnTo>
                  <a:close/>
                </a:path>
                <a:path w="3347084" h="1373504">
                  <a:moveTo>
                    <a:pt x="1022136" y="0"/>
                  </a:moveTo>
                  <a:lnTo>
                    <a:pt x="1014721" y="1497"/>
                  </a:lnTo>
                  <a:lnTo>
                    <a:pt x="1008666" y="5579"/>
                  </a:lnTo>
                  <a:lnTo>
                    <a:pt x="1004583" y="11635"/>
                  </a:lnTo>
                  <a:lnTo>
                    <a:pt x="1003086" y="19050"/>
                  </a:lnTo>
                  <a:lnTo>
                    <a:pt x="1004583" y="26464"/>
                  </a:lnTo>
                  <a:lnTo>
                    <a:pt x="1008666" y="32520"/>
                  </a:lnTo>
                  <a:lnTo>
                    <a:pt x="1014721" y="36602"/>
                  </a:lnTo>
                  <a:lnTo>
                    <a:pt x="1022174" y="38100"/>
                  </a:lnTo>
                  <a:lnTo>
                    <a:pt x="1029589" y="36602"/>
                  </a:lnTo>
                  <a:lnTo>
                    <a:pt x="1035644" y="32520"/>
                  </a:lnTo>
                  <a:lnTo>
                    <a:pt x="1039727" y="26464"/>
                  </a:lnTo>
                  <a:lnTo>
                    <a:pt x="1041224" y="19050"/>
                  </a:lnTo>
                  <a:lnTo>
                    <a:pt x="1039727" y="11635"/>
                  </a:lnTo>
                  <a:lnTo>
                    <a:pt x="1035644" y="5579"/>
                  </a:lnTo>
                  <a:lnTo>
                    <a:pt x="1029589" y="1497"/>
                  </a:lnTo>
                  <a:lnTo>
                    <a:pt x="1022136" y="0"/>
                  </a:lnTo>
                  <a:close/>
                </a:path>
                <a:path w="3347084" h="1373504">
                  <a:moveTo>
                    <a:pt x="1098374" y="0"/>
                  </a:moveTo>
                  <a:lnTo>
                    <a:pt x="1090959" y="1497"/>
                  </a:lnTo>
                  <a:lnTo>
                    <a:pt x="1084904" y="5579"/>
                  </a:lnTo>
                  <a:lnTo>
                    <a:pt x="1080821" y="11635"/>
                  </a:lnTo>
                  <a:lnTo>
                    <a:pt x="1079324" y="19050"/>
                  </a:lnTo>
                  <a:lnTo>
                    <a:pt x="1080821" y="26464"/>
                  </a:lnTo>
                  <a:lnTo>
                    <a:pt x="1084904" y="32520"/>
                  </a:lnTo>
                  <a:lnTo>
                    <a:pt x="1090959" y="36602"/>
                  </a:lnTo>
                  <a:lnTo>
                    <a:pt x="1098412" y="38100"/>
                  </a:lnTo>
                  <a:lnTo>
                    <a:pt x="1105827" y="36602"/>
                  </a:lnTo>
                  <a:lnTo>
                    <a:pt x="1111883" y="32520"/>
                  </a:lnTo>
                  <a:lnTo>
                    <a:pt x="1115965" y="26464"/>
                  </a:lnTo>
                  <a:lnTo>
                    <a:pt x="1117462" y="19050"/>
                  </a:lnTo>
                  <a:lnTo>
                    <a:pt x="1115965" y="11635"/>
                  </a:lnTo>
                  <a:lnTo>
                    <a:pt x="1111883" y="5579"/>
                  </a:lnTo>
                  <a:lnTo>
                    <a:pt x="1105827" y="1497"/>
                  </a:lnTo>
                  <a:lnTo>
                    <a:pt x="1098374" y="0"/>
                  </a:lnTo>
                  <a:close/>
                </a:path>
                <a:path w="3347084" h="1373504">
                  <a:moveTo>
                    <a:pt x="1174612" y="0"/>
                  </a:moveTo>
                  <a:lnTo>
                    <a:pt x="1167197" y="1497"/>
                  </a:lnTo>
                  <a:lnTo>
                    <a:pt x="1161142" y="5579"/>
                  </a:lnTo>
                  <a:lnTo>
                    <a:pt x="1157059" y="11635"/>
                  </a:lnTo>
                  <a:lnTo>
                    <a:pt x="1155562" y="19050"/>
                  </a:lnTo>
                  <a:lnTo>
                    <a:pt x="1157059" y="26464"/>
                  </a:lnTo>
                  <a:lnTo>
                    <a:pt x="1161142" y="32520"/>
                  </a:lnTo>
                  <a:lnTo>
                    <a:pt x="1167197" y="36602"/>
                  </a:lnTo>
                  <a:lnTo>
                    <a:pt x="1174650" y="38100"/>
                  </a:lnTo>
                  <a:lnTo>
                    <a:pt x="1182065" y="36602"/>
                  </a:lnTo>
                  <a:lnTo>
                    <a:pt x="1188121" y="32520"/>
                  </a:lnTo>
                  <a:lnTo>
                    <a:pt x="1192203" y="26464"/>
                  </a:lnTo>
                  <a:lnTo>
                    <a:pt x="1193700" y="19050"/>
                  </a:lnTo>
                  <a:lnTo>
                    <a:pt x="1192203" y="11635"/>
                  </a:lnTo>
                  <a:lnTo>
                    <a:pt x="1188121" y="5579"/>
                  </a:lnTo>
                  <a:lnTo>
                    <a:pt x="1182065" y="1497"/>
                  </a:lnTo>
                  <a:lnTo>
                    <a:pt x="1174612" y="0"/>
                  </a:lnTo>
                  <a:close/>
                </a:path>
                <a:path w="3347084" h="1373504">
                  <a:moveTo>
                    <a:pt x="1250850" y="0"/>
                  </a:moveTo>
                  <a:lnTo>
                    <a:pt x="1243435" y="1497"/>
                  </a:lnTo>
                  <a:lnTo>
                    <a:pt x="1237380" y="5579"/>
                  </a:lnTo>
                  <a:lnTo>
                    <a:pt x="1233298" y="11635"/>
                  </a:lnTo>
                  <a:lnTo>
                    <a:pt x="1231800" y="19050"/>
                  </a:lnTo>
                  <a:lnTo>
                    <a:pt x="1233298" y="26464"/>
                  </a:lnTo>
                  <a:lnTo>
                    <a:pt x="1237380" y="32520"/>
                  </a:lnTo>
                  <a:lnTo>
                    <a:pt x="1243435" y="36602"/>
                  </a:lnTo>
                  <a:lnTo>
                    <a:pt x="1250889" y="38100"/>
                  </a:lnTo>
                  <a:lnTo>
                    <a:pt x="1258304" y="36602"/>
                  </a:lnTo>
                  <a:lnTo>
                    <a:pt x="1264359" y="32520"/>
                  </a:lnTo>
                  <a:lnTo>
                    <a:pt x="1268441" y="26464"/>
                  </a:lnTo>
                  <a:lnTo>
                    <a:pt x="1269939" y="19050"/>
                  </a:lnTo>
                  <a:lnTo>
                    <a:pt x="1268441" y="11635"/>
                  </a:lnTo>
                  <a:lnTo>
                    <a:pt x="1264359" y="5579"/>
                  </a:lnTo>
                  <a:lnTo>
                    <a:pt x="1258304" y="1497"/>
                  </a:lnTo>
                  <a:lnTo>
                    <a:pt x="1250850" y="0"/>
                  </a:lnTo>
                  <a:close/>
                </a:path>
                <a:path w="3347084" h="1373504">
                  <a:moveTo>
                    <a:pt x="1327089" y="0"/>
                  </a:moveTo>
                  <a:lnTo>
                    <a:pt x="1319674" y="1497"/>
                  </a:lnTo>
                  <a:lnTo>
                    <a:pt x="1313618" y="5579"/>
                  </a:lnTo>
                  <a:lnTo>
                    <a:pt x="1309536" y="11635"/>
                  </a:lnTo>
                  <a:lnTo>
                    <a:pt x="1308039" y="19050"/>
                  </a:lnTo>
                  <a:lnTo>
                    <a:pt x="1309536" y="26464"/>
                  </a:lnTo>
                  <a:lnTo>
                    <a:pt x="1313618" y="32520"/>
                  </a:lnTo>
                  <a:lnTo>
                    <a:pt x="1319674" y="36602"/>
                  </a:lnTo>
                  <a:lnTo>
                    <a:pt x="1327127" y="38100"/>
                  </a:lnTo>
                  <a:lnTo>
                    <a:pt x="1334542" y="36602"/>
                  </a:lnTo>
                  <a:lnTo>
                    <a:pt x="1340597" y="32520"/>
                  </a:lnTo>
                  <a:lnTo>
                    <a:pt x="1344680" y="26464"/>
                  </a:lnTo>
                  <a:lnTo>
                    <a:pt x="1346177" y="19050"/>
                  </a:lnTo>
                  <a:lnTo>
                    <a:pt x="1344680" y="11635"/>
                  </a:lnTo>
                  <a:lnTo>
                    <a:pt x="1340597" y="5579"/>
                  </a:lnTo>
                  <a:lnTo>
                    <a:pt x="1334542" y="1497"/>
                  </a:lnTo>
                  <a:lnTo>
                    <a:pt x="1327089" y="0"/>
                  </a:lnTo>
                  <a:close/>
                </a:path>
                <a:path w="3347084" h="1373504">
                  <a:moveTo>
                    <a:pt x="1403327" y="0"/>
                  </a:moveTo>
                  <a:lnTo>
                    <a:pt x="1395912" y="1497"/>
                  </a:lnTo>
                  <a:lnTo>
                    <a:pt x="1389856" y="5579"/>
                  </a:lnTo>
                  <a:lnTo>
                    <a:pt x="1385774" y="11635"/>
                  </a:lnTo>
                  <a:lnTo>
                    <a:pt x="1384277" y="19050"/>
                  </a:lnTo>
                  <a:lnTo>
                    <a:pt x="1385774" y="26464"/>
                  </a:lnTo>
                  <a:lnTo>
                    <a:pt x="1389856" y="32520"/>
                  </a:lnTo>
                  <a:lnTo>
                    <a:pt x="1395912" y="36602"/>
                  </a:lnTo>
                  <a:lnTo>
                    <a:pt x="1403365" y="38100"/>
                  </a:lnTo>
                  <a:lnTo>
                    <a:pt x="1410780" y="36602"/>
                  </a:lnTo>
                  <a:lnTo>
                    <a:pt x="1416835" y="32520"/>
                  </a:lnTo>
                  <a:lnTo>
                    <a:pt x="1420918" y="26464"/>
                  </a:lnTo>
                  <a:lnTo>
                    <a:pt x="1422415" y="19050"/>
                  </a:lnTo>
                  <a:lnTo>
                    <a:pt x="1420918" y="11635"/>
                  </a:lnTo>
                  <a:lnTo>
                    <a:pt x="1416835" y="5579"/>
                  </a:lnTo>
                  <a:lnTo>
                    <a:pt x="1410780" y="1497"/>
                  </a:lnTo>
                  <a:lnTo>
                    <a:pt x="1403327" y="0"/>
                  </a:lnTo>
                  <a:close/>
                </a:path>
                <a:path w="3347084" h="1373504">
                  <a:moveTo>
                    <a:pt x="1479565" y="0"/>
                  </a:moveTo>
                  <a:lnTo>
                    <a:pt x="1472150" y="1497"/>
                  </a:lnTo>
                  <a:lnTo>
                    <a:pt x="1466094" y="5579"/>
                  </a:lnTo>
                  <a:lnTo>
                    <a:pt x="1462012" y="11635"/>
                  </a:lnTo>
                  <a:lnTo>
                    <a:pt x="1460515" y="19050"/>
                  </a:lnTo>
                  <a:lnTo>
                    <a:pt x="1462012" y="26464"/>
                  </a:lnTo>
                  <a:lnTo>
                    <a:pt x="1466094" y="32520"/>
                  </a:lnTo>
                  <a:lnTo>
                    <a:pt x="1472150" y="36602"/>
                  </a:lnTo>
                  <a:lnTo>
                    <a:pt x="1479603" y="38100"/>
                  </a:lnTo>
                  <a:lnTo>
                    <a:pt x="1487018" y="36602"/>
                  </a:lnTo>
                  <a:lnTo>
                    <a:pt x="1493073" y="32520"/>
                  </a:lnTo>
                  <a:lnTo>
                    <a:pt x="1497156" y="26464"/>
                  </a:lnTo>
                  <a:lnTo>
                    <a:pt x="1498653" y="19050"/>
                  </a:lnTo>
                  <a:lnTo>
                    <a:pt x="1497156" y="11635"/>
                  </a:lnTo>
                  <a:lnTo>
                    <a:pt x="1493073" y="5579"/>
                  </a:lnTo>
                  <a:lnTo>
                    <a:pt x="1487018" y="1497"/>
                  </a:lnTo>
                  <a:lnTo>
                    <a:pt x="1479565" y="0"/>
                  </a:lnTo>
                  <a:close/>
                </a:path>
                <a:path w="3347084" h="1373504">
                  <a:moveTo>
                    <a:pt x="1555803" y="0"/>
                  </a:moveTo>
                  <a:lnTo>
                    <a:pt x="1548388" y="1497"/>
                  </a:lnTo>
                  <a:lnTo>
                    <a:pt x="1542333" y="5579"/>
                  </a:lnTo>
                  <a:lnTo>
                    <a:pt x="1538250" y="11635"/>
                  </a:lnTo>
                  <a:lnTo>
                    <a:pt x="1536753" y="19050"/>
                  </a:lnTo>
                  <a:lnTo>
                    <a:pt x="1538250" y="26464"/>
                  </a:lnTo>
                  <a:lnTo>
                    <a:pt x="1542333" y="32520"/>
                  </a:lnTo>
                  <a:lnTo>
                    <a:pt x="1548388" y="36602"/>
                  </a:lnTo>
                  <a:lnTo>
                    <a:pt x="1555841" y="38100"/>
                  </a:lnTo>
                  <a:lnTo>
                    <a:pt x="1563256" y="36602"/>
                  </a:lnTo>
                  <a:lnTo>
                    <a:pt x="1569311" y="32520"/>
                  </a:lnTo>
                  <a:lnTo>
                    <a:pt x="1573394" y="26464"/>
                  </a:lnTo>
                  <a:lnTo>
                    <a:pt x="1574891" y="19050"/>
                  </a:lnTo>
                  <a:lnTo>
                    <a:pt x="1573394" y="11635"/>
                  </a:lnTo>
                  <a:lnTo>
                    <a:pt x="1569311" y="5579"/>
                  </a:lnTo>
                  <a:lnTo>
                    <a:pt x="1563256" y="1497"/>
                  </a:lnTo>
                  <a:lnTo>
                    <a:pt x="1555803" y="0"/>
                  </a:lnTo>
                  <a:close/>
                </a:path>
                <a:path w="3347084" h="1373504">
                  <a:moveTo>
                    <a:pt x="1632041" y="0"/>
                  </a:moveTo>
                  <a:lnTo>
                    <a:pt x="1624626" y="1497"/>
                  </a:lnTo>
                  <a:lnTo>
                    <a:pt x="1618571" y="5579"/>
                  </a:lnTo>
                  <a:lnTo>
                    <a:pt x="1614488" y="11635"/>
                  </a:lnTo>
                  <a:lnTo>
                    <a:pt x="1612991" y="19050"/>
                  </a:lnTo>
                  <a:lnTo>
                    <a:pt x="1614488" y="26464"/>
                  </a:lnTo>
                  <a:lnTo>
                    <a:pt x="1618571" y="32520"/>
                  </a:lnTo>
                  <a:lnTo>
                    <a:pt x="1624626" y="36602"/>
                  </a:lnTo>
                  <a:lnTo>
                    <a:pt x="1632079" y="38100"/>
                  </a:lnTo>
                  <a:lnTo>
                    <a:pt x="1639494" y="36602"/>
                  </a:lnTo>
                  <a:lnTo>
                    <a:pt x="1645549" y="32520"/>
                  </a:lnTo>
                  <a:lnTo>
                    <a:pt x="1649632" y="26464"/>
                  </a:lnTo>
                  <a:lnTo>
                    <a:pt x="1651129" y="19050"/>
                  </a:lnTo>
                  <a:lnTo>
                    <a:pt x="1649632" y="11635"/>
                  </a:lnTo>
                  <a:lnTo>
                    <a:pt x="1645549" y="5579"/>
                  </a:lnTo>
                  <a:lnTo>
                    <a:pt x="1639494" y="1497"/>
                  </a:lnTo>
                  <a:lnTo>
                    <a:pt x="1632041" y="0"/>
                  </a:lnTo>
                  <a:close/>
                </a:path>
                <a:path w="3347084" h="1373504">
                  <a:moveTo>
                    <a:pt x="1708279" y="0"/>
                  </a:moveTo>
                  <a:lnTo>
                    <a:pt x="1700864" y="1497"/>
                  </a:lnTo>
                  <a:lnTo>
                    <a:pt x="1694809" y="5579"/>
                  </a:lnTo>
                  <a:lnTo>
                    <a:pt x="1690726" y="11635"/>
                  </a:lnTo>
                  <a:lnTo>
                    <a:pt x="1689229" y="19050"/>
                  </a:lnTo>
                  <a:lnTo>
                    <a:pt x="1690726" y="26464"/>
                  </a:lnTo>
                  <a:lnTo>
                    <a:pt x="1694809" y="32520"/>
                  </a:lnTo>
                  <a:lnTo>
                    <a:pt x="1700864" y="36602"/>
                  </a:lnTo>
                  <a:lnTo>
                    <a:pt x="1708317" y="38100"/>
                  </a:lnTo>
                  <a:lnTo>
                    <a:pt x="1715732" y="36602"/>
                  </a:lnTo>
                  <a:lnTo>
                    <a:pt x="1721787" y="32520"/>
                  </a:lnTo>
                  <a:lnTo>
                    <a:pt x="1725870" y="26464"/>
                  </a:lnTo>
                  <a:lnTo>
                    <a:pt x="1727367" y="19050"/>
                  </a:lnTo>
                  <a:lnTo>
                    <a:pt x="1725870" y="11635"/>
                  </a:lnTo>
                  <a:lnTo>
                    <a:pt x="1721787" y="5579"/>
                  </a:lnTo>
                  <a:lnTo>
                    <a:pt x="1715732" y="1497"/>
                  </a:lnTo>
                  <a:lnTo>
                    <a:pt x="1708279" y="0"/>
                  </a:lnTo>
                  <a:close/>
                </a:path>
                <a:path w="3347084" h="1373504">
                  <a:moveTo>
                    <a:pt x="1784517" y="0"/>
                  </a:moveTo>
                  <a:lnTo>
                    <a:pt x="1777102" y="1497"/>
                  </a:lnTo>
                  <a:lnTo>
                    <a:pt x="1771047" y="5579"/>
                  </a:lnTo>
                  <a:lnTo>
                    <a:pt x="1766964" y="11635"/>
                  </a:lnTo>
                  <a:lnTo>
                    <a:pt x="1765467" y="19050"/>
                  </a:lnTo>
                  <a:lnTo>
                    <a:pt x="1766964" y="26464"/>
                  </a:lnTo>
                  <a:lnTo>
                    <a:pt x="1771047" y="32520"/>
                  </a:lnTo>
                  <a:lnTo>
                    <a:pt x="1777102" y="36602"/>
                  </a:lnTo>
                  <a:lnTo>
                    <a:pt x="1784555" y="38100"/>
                  </a:lnTo>
                  <a:lnTo>
                    <a:pt x="1791970" y="36602"/>
                  </a:lnTo>
                  <a:lnTo>
                    <a:pt x="1798025" y="32520"/>
                  </a:lnTo>
                  <a:lnTo>
                    <a:pt x="1802108" y="26464"/>
                  </a:lnTo>
                  <a:lnTo>
                    <a:pt x="1803605" y="19050"/>
                  </a:lnTo>
                  <a:lnTo>
                    <a:pt x="1802108" y="11635"/>
                  </a:lnTo>
                  <a:lnTo>
                    <a:pt x="1798025" y="5579"/>
                  </a:lnTo>
                  <a:lnTo>
                    <a:pt x="1791970" y="1497"/>
                  </a:lnTo>
                  <a:lnTo>
                    <a:pt x="1784517" y="0"/>
                  </a:lnTo>
                  <a:close/>
                </a:path>
                <a:path w="3347084" h="1373504">
                  <a:moveTo>
                    <a:pt x="1860755" y="0"/>
                  </a:moveTo>
                  <a:lnTo>
                    <a:pt x="1853340" y="1497"/>
                  </a:lnTo>
                  <a:lnTo>
                    <a:pt x="1847285" y="5579"/>
                  </a:lnTo>
                  <a:lnTo>
                    <a:pt x="1843202" y="11635"/>
                  </a:lnTo>
                  <a:lnTo>
                    <a:pt x="1841705" y="19050"/>
                  </a:lnTo>
                  <a:lnTo>
                    <a:pt x="1843202" y="26464"/>
                  </a:lnTo>
                  <a:lnTo>
                    <a:pt x="1847285" y="32520"/>
                  </a:lnTo>
                  <a:lnTo>
                    <a:pt x="1853340" y="36602"/>
                  </a:lnTo>
                  <a:lnTo>
                    <a:pt x="1860793" y="38100"/>
                  </a:lnTo>
                  <a:lnTo>
                    <a:pt x="1868208" y="36602"/>
                  </a:lnTo>
                  <a:lnTo>
                    <a:pt x="1874264" y="32520"/>
                  </a:lnTo>
                  <a:lnTo>
                    <a:pt x="1878346" y="26464"/>
                  </a:lnTo>
                  <a:lnTo>
                    <a:pt x="1879843" y="19050"/>
                  </a:lnTo>
                  <a:lnTo>
                    <a:pt x="1878346" y="11635"/>
                  </a:lnTo>
                  <a:lnTo>
                    <a:pt x="1874264" y="5579"/>
                  </a:lnTo>
                  <a:lnTo>
                    <a:pt x="1868208" y="1497"/>
                  </a:lnTo>
                  <a:lnTo>
                    <a:pt x="1860755" y="0"/>
                  </a:lnTo>
                  <a:close/>
                </a:path>
                <a:path w="3347084" h="1373504">
                  <a:moveTo>
                    <a:pt x="1936993" y="0"/>
                  </a:moveTo>
                  <a:lnTo>
                    <a:pt x="1929578" y="1497"/>
                  </a:lnTo>
                  <a:lnTo>
                    <a:pt x="1923523" y="5579"/>
                  </a:lnTo>
                  <a:lnTo>
                    <a:pt x="1919440" y="11635"/>
                  </a:lnTo>
                  <a:lnTo>
                    <a:pt x="1917943" y="19050"/>
                  </a:lnTo>
                  <a:lnTo>
                    <a:pt x="1919440" y="26464"/>
                  </a:lnTo>
                  <a:lnTo>
                    <a:pt x="1923523" y="32520"/>
                  </a:lnTo>
                  <a:lnTo>
                    <a:pt x="1929578" y="36602"/>
                  </a:lnTo>
                  <a:lnTo>
                    <a:pt x="1937031" y="38100"/>
                  </a:lnTo>
                  <a:lnTo>
                    <a:pt x="1944446" y="36602"/>
                  </a:lnTo>
                  <a:lnTo>
                    <a:pt x="1950502" y="32520"/>
                  </a:lnTo>
                  <a:lnTo>
                    <a:pt x="1954584" y="26464"/>
                  </a:lnTo>
                  <a:lnTo>
                    <a:pt x="1956081" y="19050"/>
                  </a:lnTo>
                  <a:lnTo>
                    <a:pt x="1954584" y="11635"/>
                  </a:lnTo>
                  <a:lnTo>
                    <a:pt x="1950502" y="5579"/>
                  </a:lnTo>
                  <a:lnTo>
                    <a:pt x="1944446" y="1497"/>
                  </a:lnTo>
                  <a:lnTo>
                    <a:pt x="1936993" y="0"/>
                  </a:lnTo>
                  <a:close/>
                </a:path>
                <a:path w="3347084" h="1373504">
                  <a:moveTo>
                    <a:pt x="2013231" y="0"/>
                  </a:moveTo>
                  <a:lnTo>
                    <a:pt x="2005816" y="1497"/>
                  </a:lnTo>
                  <a:lnTo>
                    <a:pt x="1999761" y="5579"/>
                  </a:lnTo>
                  <a:lnTo>
                    <a:pt x="1995679" y="11635"/>
                  </a:lnTo>
                  <a:lnTo>
                    <a:pt x="1994181" y="19050"/>
                  </a:lnTo>
                  <a:lnTo>
                    <a:pt x="1995679" y="26464"/>
                  </a:lnTo>
                  <a:lnTo>
                    <a:pt x="1999761" y="32520"/>
                  </a:lnTo>
                  <a:lnTo>
                    <a:pt x="2005816" y="36602"/>
                  </a:lnTo>
                  <a:lnTo>
                    <a:pt x="2013270" y="38100"/>
                  </a:lnTo>
                  <a:lnTo>
                    <a:pt x="2020685" y="36602"/>
                  </a:lnTo>
                  <a:lnTo>
                    <a:pt x="2026740" y="32520"/>
                  </a:lnTo>
                  <a:lnTo>
                    <a:pt x="2030822" y="26464"/>
                  </a:lnTo>
                  <a:lnTo>
                    <a:pt x="2032320" y="19050"/>
                  </a:lnTo>
                  <a:lnTo>
                    <a:pt x="2030822" y="11635"/>
                  </a:lnTo>
                  <a:lnTo>
                    <a:pt x="2026740" y="5579"/>
                  </a:lnTo>
                  <a:lnTo>
                    <a:pt x="2020685" y="1497"/>
                  </a:lnTo>
                  <a:lnTo>
                    <a:pt x="2013231" y="0"/>
                  </a:lnTo>
                  <a:close/>
                </a:path>
                <a:path w="3347084" h="1373504">
                  <a:moveTo>
                    <a:pt x="2089470" y="0"/>
                  </a:moveTo>
                  <a:lnTo>
                    <a:pt x="2082055" y="1497"/>
                  </a:lnTo>
                  <a:lnTo>
                    <a:pt x="2075999" y="5579"/>
                  </a:lnTo>
                  <a:lnTo>
                    <a:pt x="2071917" y="11635"/>
                  </a:lnTo>
                  <a:lnTo>
                    <a:pt x="2070420" y="19050"/>
                  </a:lnTo>
                  <a:lnTo>
                    <a:pt x="2071917" y="26464"/>
                  </a:lnTo>
                  <a:lnTo>
                    <a:pt x="2075999" y="32520"/>
                  </a:lnTo>
                  <a:lnTo>
                    <a:pt x="2082055" y="36602"/>
                  </a:lnTo>
                  <a:lnTo>
                    <a:pt x="2089508" y="38100"/>
                  </a:lnTo>
                  <a:lnTo>
                    <a:pt x="2096923" y="36602"/>
                  </a:lnTo>
                  <a:lnTo>
                    <a:pt x="2102978" y="32520"/>
                  </a:lnTo>
                  <a:lnTo>
                    <a:pt x="2107061" y="26464"/>
                  </a:lnTo>
                  <a:lnTo>
                    <a:pt x="2108558" y="19050"/>
                  </a:lnTo>
                  <a:lnTo>
                    <a:pt x="2107061" y="11635"/>
                  </a:lnTo>
                  <a:lnTo>
                    <a:pt x="2102978" y="5579"/>
                  </a:lnTo>
                  <a:lnTo>
                    <a:pt x="2096923" y="1497"/>
                  </a:lnTo>
                  <a:lnTo>
                    <a:pt x="2089470" y="0"/>
                  </a:lnTo>
                  <a:close/>
                </a:path>
                <a:path w="3347084" h="1373504">
                  <a:moveTo>
                    <a:pt x="2165708" y="0"/>
                  </a:moveTo>
                  <a:lnTo>
                    <a:pt x="2158293" y="1497"/>
                  </a:lnTo>
                  <a:lnTo>
                    <a:pt x="2152237" y="5579"/>
                  </a:lnTo>
                  <a:lnTo>
                    <a:pt x="2148155" y="11635"/>
                  </a:lnTo>
                  <a:lnTo>
                    <a:pt x="2146658" y="19050"/>
                  </a:lnTo>
                  <a:lnTo>
                    <a:pt x="2148155" y="26464"/>
                  </a:lnTo>
                  <a:lnTo>
                    <a:pt x="2152237" y="32520"/>
                  </a:lnTo>
                  <a:lnTo>
                    <a:pt x="2158293" y="36602"/>
                  </a:lnTo>
                  <a:lnTo>
                    <a:pt x="2165746" y="38100"/>
                  </a:lnTo>
                  <a:lnTo>
                    <a:pt x="2173161" y="36602"/>
                  </a:lnTo>
                  <a:lnTo>
                    <a:pt x="2179216" y="32520"/>
                  </a:lnTo>
                  <a:lnTo>
                    <a:pt x="2183299" y="26464"/>
                  </a:lnTo>
                  <a:lnTo>
                    <a:pt x="2184796" y="19050"/>
                  </a:lnTo>
                  <a:lnTo>
                    <a:pt x="2183299" y="11635"/>
                  </a:lnTo>
                  <a:lnTo>
                    <a:pt x="2179216" y="5579"/>
                  </a:lnTo>
                  <a:lnTo>
                    <a:pt x="2173161" y="1497"/>
                  </a:lnTo>
                  <a:lnTo>
                    <a:pt x="2165708" y="0"/>
                  </a:lnTo>
                  <a:close/>
                </a:path>
                <a:path w="3347084" h="1373504">
                  <a:moveTo>
                    <a:pt x="2241946" y="0"/>
                  </a:moveTo>
                  <a:lnTo>
                    <a:pt x="2234531" y="1497"/>
                  </a:lnTo>
                  <a:lnTo>
                    <a:pt x="2228475" y="5579"/>
                  </a:lnTo>
                  <a:lnTo>
                    <a:pt x="2224393" y="11635"/>
                  </a:lnTo>
                  <a:lnTo>
                    <a:pt x="2222896" y="19050"/>
                  </a:lnTo>
                  <a:lnTo>
                    <a:pt x="2224393" y="26464"/>
                  </a:lnTo>
                  <a:lnTo>
                    <a:pt x="2228475" y="32520"/>
                  </a:lnTo>
                  <a:lnTo>
                    <a:pt x="2234531" y="36602"/>
                  </a:lnTo>
                  <a:lnTo>
                    <a:pt x="2241984" y="38100"/>
                  </a:lnTo>
                  <a:lnTo>
                    <a:pt x="2249399" y="36602"/>
                  </a:lnTo>
                  <a:lnTo>
                    <a:pt x="2255454" y="32520"/>
                  </a:lnTo>
                  <a:lnTo>
                    <a:pt x="2259537" y="26464"/>
                  </a:lnTo>
                  <a:lnTo>
                    <a:pt x="2261034" y="19050"/>
                  </a:lnTo>
                  <a:lnTo>
                    <a:pt x="2259537" y="11635"/>
                  </a:lnTo>
                  <a:lnTo>
                    <a:pt x="2255454" y="5579"/>
                  </a:lnTo>
                  <a:lnTo>
                    <a:pt x="2249399" y="1497"/>
                  </a:lnTo>
                  <a:lnTo>
                    <a:pt x="2241946" y="0"/>
                  </a:lnTo>
                  <a:close/>
                </a:path>
                <a:path w="3347084" h="1373504">
                  <a:moveTo>
                    <a:pt x="2318184" y="0"/>
                  </a:moveTo>
                  <a:lnTo>
                    <a:pt x="2310769" y="1497"/>
                  </a:lnTo>
                  <a:lnTo>
                    <a:pt x="2304714" y="5579"/>
                  </a:lnTo>
                  <a:lnTo>
                    <a:pt x="2300631" y="11635"/>
                  </a:lnTo>
                  <a:lnTo>
                    <a:pt x="2299134" y="19050"/>
                  </a:lnTo>
                  <a:lnTo>
                    <a:pt x="2300631" y="26464"/>
                  </a:lnTo>
                  <a:lnTo>
                    <a:pt x="2304714" y="32520"/>
                  </a:lnTo>
                  <a:lnTo>
                    <a:pt x="2310769" y="36602"/>
                  </a:lnTo>
                  <a:lnTo>
                    <a:pt x="2318222" y="38100"/>
                  </a:lnTo>
                  <a:lnTo>
                    <a:pt x="2325637" y="36602"/>
                  </a:lnTo>
                  <a:lnTo>
                    <a:pt x="2331692" y="32520"/>
                  </a:lnTo>
                  <a:lnTo>
                    <a:pt x="2335775" y="26464"/>
                  </a:lnTo>
                  <a:lnTo>
                    <a:pt x="2337272" y="19050"/>
                  </a:lnTo>
                  <a:lnTo>
                    <a:pt x="2335775" y="11635"/>
                  </a:lnTo>
                  <a:lnTo>
                    <a:pt x="2331692" y="5579"/>
                  </a:lnTo>
                  <a:lnTo>
                    <a:pt x="2325637" y="1497"/>
                  </a:lnTo>
                  <a:lnTo>
                    <a:pt x="2318184" y="0"/>
                  </a:lnTo>
                  <a:close/>
                </a:path>
                <a:path w="3347084" h="1373504">
                  <a:moveTo>
                    <a:pt x="2394422" y="0"/>
                  </a:moveTo>
                  <a:lnTo>
                    <a:pt x="2387007" y="1497"/>
                  </a:lnTo>
                  <a:lnTo>
                    <a:pt x="2380952" y="5579"/>
                  </a:lnTo>
                  <a:lnTo>
                    <a:pt x="2376869" y="11635"/>
                  </a:lnTo>
                  <a:lnTo>
                    <a:pt x="2375372" y="19050"/>
                  </a:lnTo>
                  <a:lnTo>
                    <a:pt x="2376869" y="26464"/>
                  </a:lnTo>
                  <a:lnTo>
                    <a:pt x="2380952" y="32520"/>
                  </a:lnTo>
                  <a:lnTo>
                    <a:pt x="2387007" y="36602"/>
                  </a:lnTo>
                  <a:lnTo>
                    <a:pt x="2394460" y="38100"/>
                  </a:lnTo>
                  <a:lnTo>
                    <a:pt x="2401875" y="36602"/>
                  </a:lnTo>
                  <a:lnTo>
                    <a:pt x="2407930" y="32520"/>
                  </a:lnTo>
                  <a:lnTo>
                    <a:pt x="2412013" y="26464"/>
                  </a:lnTo>
                  <a:lnTo>
                    <a:pt x="2413510" y="19050"/>
                  </a:lnTo>
                  <a:lnTo>
                    <a:pt x="2412013" y="11635"/>
                  </a:lnTo>
                  <a:lnTo>
                    <a:pt x="2407930" y="5579"/>
                  </a:lnTo>
                  <a:lnTo>
                    <a:pt x="2401875" y="1497"/>
                  </a:lnTo>
                  <a:lnTo>
                    <a:pt x="2394422" y="0"/>
                  </a:lnTo>
                  <a:close/>
                </a:path>
                <a:path w="3347084" h="1373504">
                  <a:moveTo>
                    <a:pt x="2470660" y="0"/>
                  </a:moveTo>
                  <a:lnTo>
                    <a:pt x="2463245" y="1497"/>
                  </a:lnTo>
                  <a:lnTo>
                    <a:pt x="2457190" y="5579"/>
                  </a:lnTo>
                  <a:lnTo>
                    <a:pt x="2453107" y="11635"/>
                  </a:lnTo>
                  <a:lnTo>
                    <a:pt x="2451610" y="19050"/>
                  </a:lnTo>
                  <a:lnTo>
                    <a:pt x="2453107" y="26464"/>
                  </a:lnTo>
                  <a:lnTo>
                    <a:pt x="2457190" y="32520"/>
                  </a:lnTo>
                  <a:lnTo>
                    <a:pt x="2463245" y="36602"/>
                  </a:lnTo>
                  <a:lnTo>
                    <a:pt x="2470698" y="38100"/>
                  </a:lnTo>
                  <a:lnTo>
                    <a:pt x="2478113" y="36602"/>
                  </a:lnTo>
                  <a:lnTo>
                    <a:pt x="2484168" y="32520"/>
                  </a:lnTo>
                  <a:lnTo>
                    <a:pt x="2488251" y="26464"/>
                  </a:lnTo>
                  <a:lnTo>
                    <a:pt x="2489748" y="19050"/>
                  </a:lnTo>
                  <a:lnTo>
                    <a:pt x="2488251" y="11635"/>
                  </a:lnTo>
                  <a:lnTo>
                    <a:pt x="2484168" y="5579"/>
                  </a:lnTo>
                  <a:lnTo>
                    <a:pt x="2478113" y="1497"/>
                  </a:lnTo>
                  <a:lnTo>
                    <a:pt x="2470660" y="0"/>
                  </a:lnTo>
                  <a:close/>
                </a:path>
                <a:path w="3347084" h="1373504">
                  <a:moveTo>
                    <a:pt x="2546898" y="0"/>
                  </a:moveTo>
                  <a:lnTo>
                    <a:pt x="2539483" y="1497"/>
                  </a:lnTo>
                  <a:lnTo>
                    <a:pt x="2533427" y="5579"/>
                  </a:lnTo>
                  <a:lnTo>
                    <a:pt x="2529345" y="11635"/>
                  </a:lnTo>
                  <a:lnTo>
                    <a:pt x="2527848" y="19050"/>
                  </a:lnTo>
                  <a:lnTo>
                    <a:pt x="2529345" y="26464"/>
                  </a:lnTo>
                  <a:lnTo>
                    <a:pt x="2533427" y="32520"/>
                  </a:lnTo>
                  <a:lnTo>
                    <a:pt x="2539483" y="36602"/>
                  </a:lnTo>
                  <a:lnTo>
                    <a:pt x="2546936" y="38100"/>
                  </a:lnTo>
                  <a:lnTo>
                    <a:pt x="2554351" y="36602"/>
                  </a:lnTo>
                  <a:lnTo>
                    <a:pt x="2560406" y="32520"/>
                  </a:lnTo>
                  <a:lnTo>
                    <a:pt x="2564489" y="26464"/>
                  </a:lnTo>
                  <a:lnTo>
                    <a:pt x="2565986" y="19050"/>
                  </a:lnTo>
                  <a:lnTo>
                    <a:pt x="2564489" y="11635"/>
                  </a:lnTo>
                  <a:lnTo>
                    <a:pt x="2560406" y="5579"/>
                  </a:lnTo>
                  <a:lnTo>
                    <a:pt x="2554351" y="1497"/>
                  </a:lnTo>
                  <a:lnTo>
                    <a:pt x="2546898" y="0"/>
                  </a:lnTo>
                  <a:close/>
                </a:path>
                <a:path w="3347084" h="1373504">
                  <a:moveTo>
                    <a:pt x="2623136" y="0"/>
                  </a:moveTo>
                  <a:lnTo>
                    <a:pt x="2615721" y="1497"/>
                  </a:lnTo>
                  <a:lnTo>
                    <a:pt x="2609666" y="5579"/>
                  </a:lnTo>
                  <a:lnTo>
                    <a:pt x="2605583" y="11635"/>
                  </a:lnTo>
                  <a:lnTo>
                    <a:pt x="2604086" y="19050"/>
                  </a:lnTo>
                  <a:lnTo>
                    <a:pt x="2605583" y="26464"/>
                  </a:lnTo>
                  <a:lnTo>
                    <a:pt x="2609666" y="32520"/>
                  </a:lnTo>
                  <a:lnTo>
                    <a:pt x="2615721" y="36602"/>
                  </a:lnTo>
                  <a:lnTo>
                    <a:pt x="2623174" y="38100"/>
                  </a:lnTo>
                  <a:lnTo>
                    <a:pt x="2630589" y="36602"/>
                  </a:lnTo>
                  <a:lnTo>
                    <a:pt x="2636645" y="32520"/>
                  </a:lnTo>
                  <a:lnTo>
                    <a:pt x="2640727" y="26464"/>
                  </a:lnTo>
                  <a:lnTo>
                    <a:pt x="2642224" y="19050"/>
                  </a:lnTo>
                  <a:lnTo>
                    <a:pt x="2640727" y="11635"/>
                  </a:lnTo>
                  <a:lnTo>
                    <a:pt x="2636645" y="5579"/>
                  </a:lnTo>
                  <a:lnTo>
                    <a:pt x="2630589" y="1497"/>
                  </a:lnTo>
                  <a:lnTo>
                    <a:pt x="2623136" y="0"/>
                  </a:lnTo>
                  <a:close/>
                </a:path>
                <a:path w="3347084" h="1373504">
                  <a:moveTo>
                    <a:pt x="2699374" y="0"/>
                  </a:moveTo>
                  <a:lnTo>
                    <a:pt x="2691959" y="1497"/>
                  </a:lnTo>
                  <a:lnTo>
                    <a:pt x="2685904" y="5579"/>
                  </a:lnTo>
                  <a:lnTo>
                    <a:pt x="2681821" y="11635"/>
                  </a:lnTo>
                  <a:lnTo>
                    <a:pt x="2680324" y="19050"/>
                  </a:lnTo>
                  <a:lnTo>
                    <a:pt x="2681821" y="26464"/>
                  </a:lnTo>
                  <a:lnTo>
                    <a:pt x="2685904" y="32520"/>
                  </a:lnTo>
                  <a:lnTo>
                    <a:pt x="2691959" y="36602"/>
                  </a:lnTo>
                  <a:lnTo>
                    <a:pt x="2699411" y="38100"/>
                  </a:lnTo>
                  <a:lnTo>
                    <a:pt x="2706827" y="36602"/>
                  </a:lnTo>
                  <a:lnTo>
                    <a:pt x="2712882" y="32520"/>
                  </a:lnTo>
                  <a:lnTo>
                    <a:pt x="2716964" y="26464"/>
                  </a:lnTo>
                  <a:lnTo>
                    <a:pt x="2718461" y="19050"/>
                  </a:lnTo>
                  <a:lnTo>
                    <a:pt x="2716964" y="11635"/>
                  </a:lnTo>
                  <a:lnTo>
                    <a:pt x="2712882" y="5579"/>
                  </a:lnTo>
                  <a:lnTo>
                    <a:pt x="2706827" y="1497"/>
                  </a:lnTo>
                  <a:lnTo>
                    <a:pt x="2699374" y="0"/>
                  </a:lnTo>
                  <a:close/>
                </a:path>
                <a:path w="3347084" h="1373504">
                  <a:moveTo>
                    <a:pt x="2775611" y="0"/>
                  </a:moveTo>
                  <a:lnTo>
                    <a:pt x="2768196" y="1497"/>
                  </a:lnTo>
                  <a:lnTo>
                    <a:pt x="2762141" y="5579"/>
                  </a:lnTo>
                  <a:lnTo>
                    <a:pt x="2758058" y="11635"/>
                  </a:lnTo>
                  <a:lnTo>
                    <a:pt x="2756561" y="19050"/>
                  </a:lnTo>
                  <a:lnTo>
                    <a:pt x="2758058" y="26464"/>
                  </a:lnTo>
                  <a:lnTo>
                    <a:pt x="2762141" y="32520"/>
                  </a:lnTo>
                  <a:lnTo>
                    <a:pt x="2768196" y="36602"/>
                  </a:lnTo>
                  <a:lnTo>
                    <a:pt x="2775649" y="38100"/>
                  </a:lnTo>
                  <a:lnTo>
                    <a:pt x="2783065" y="36602"/>
                  </a:lnTo>
                  <a:lnTo>
                    <a:pt x="2789120" y="32520"/>
                  </a:lnTo>
                  <a:lnTo>
                    <a:pt x="2793202" y="26464"/>
                  </a:lnTo>
                  <a:lnTo>
                    <a:pt x="2794699" y="19050"/>
                  </a:lnTo>
                  <a:lnTo>
                    <a:pt x="2793202" y="11635"/>
                  </a:lnTo>
                  <a:lnTo>
                    <a:pt x="2789120" y="5579"/>
                  </a:lnTo>
                  <a:lnTo>
                    <a:pt x="2783065" y="1497"/>
                  </a:lnTo>
                  <a:lnTo>
                    <a:pt x="2775611" y="0"/>
                  </a:lnTo>
                  <a:close/>
                </a:path>
                <a:path w="3347084" h="1373504">
                  <a:moveTo>
                    <a:pt x="2851849" y="0"/>
                  </a:moveTo>
                  <a:lnTo>
                    <a:pt x="2844434" y="1497"/>
                  </a:lnTo>
                  <a:lnTo>
                    <a:pt x="2838379" y="5579"/>
                  </a:lnTo>
                  <a:lnTo>
                    <a:pt x="2834296" y="11635"/>
                  </a:lnTo>
                  <a:lnTo>
                    <a:pt x="2832799" y="19050"/>
                  </a:lnTo>
                  <a:lnTo>
                    <a:pt x="2834296" y="26464"/>
                  </a:lnTo>
                  <a:lnTo>
                    <a:pt x="2838379" y="32520"/>
                  </a:lnTo>
                  <a:lnTo>
                    <a:pt x="2844434" y="36602"/>
                  </a:lnTo>
                  <a:lnTo>
                    <a:pt x="2851887" y="38100"/>
                  </a:lnTo>
                  <a:lnTo>
                    <a:pt x="2859303" y="36602"/>
                  </a:lnTo>
                  <a:lnTo>
                    <a:pt x="2865358" y="32520"/>
                  </a:lnTo>
                  <a:lnTo>
                    <a:pt x="2869440" y="26464"/>
                  </a:lnTo>
                  <a:lnTo>
                    <a:pt x="2870937" y="19050"/>
                  </a:lnTo>
                  <a:lnTo>
                    <a:pt x="2869440" y="11635"/>
                  </a:lnTo>
                  <a:lnTo>
                    <a:pt x="2865358" y="5579"/>
                  </a:lnTo>
                  <a:lnTo>
                    <a:pt x="2859303" y="1497"/>
                  </a:lnTo>
                  <a:lnTo>
                    <a:pt x="2851849" y="0"/>
                  </a:lnTo>
                  <a:close/>
                </a:path>
                <a:path w="3347084" h="1373504">
                  <a:moveTo>
                    <a:pt x="2928089" y="0"/>
                  </a:moveTo>
                  <a:lnTo>
                    <a:pt x="2920673" y="1497"/>
                  </a:lnTo>
                  <a:lnTo>
                    <a:pt x="2914618" y="5579"/>
                  </a:lnTo>
                  <a:lnTo>
                    <a:pt x="2910536" y="11635"/>
                  </a:lnTo>
                  <a:lnTo>
                    <a:pt x="2909039" y="19050"/>
                  </a:lnTo>
                  <a:lnTo>
                    <a:pt x="2910536" y="26464"/>
                  </a:lnTo>
                  <a:lnTo>
                    <a:pt x="2914618" y="32520"/>
                  </a:lnTo>
                  <a:lnTo>
                    <a:pt x="2920673" y="36602"/>
                  </a:lnTo>
                  <a:lnTo>
                    <a:pt x="2928125" y="38100"/>
                  </a:lnTo>
                  <a:lnTo>
                    <a:pt x="2935541" y="36602"/>
                  </a:lnTo>
                  <a:lnTo>
                    <a:pt x="2941596" y="32520"/>
                  </a:lnTo>
                  <a:lnTo>
                    <a:pt x="2945679" y="26464"/>
                  </a:lnTo>
                  <a:lnTo>
                    <a:pt x="2947175" y="19050"/>
                  </a:lnTo>
                  <a:lnTo>
                    <a:pt x="2945679" y="11635"/>
                  </a:lnTo>
                  <a:lnTo>
                    <a:pt x="2941596" y="5579"/>
                  </a:lnTo>
                  <a:lnTo>
                    <a:pt x="2935541" y="1497"/>
                  </a:lnTo>
                  <a:lnTo>
                    <a:pt x="2928089" y="0"/>
                  </a:lnTo>
                  <a:close/>
                </a:path>
                <a:path w="3347084" h="1373504">
                  <a:moveTo>
                    <a:pt x="3005281" y="306"/>
                  </a:moveTo>
                  <a:lnTo>
                    <a:pt x="2997800" y="1426"/>
                  </a:lnTo>
                  <a:lnTo>
                    <a:pt x="2991546" y="5197"/>
                  </a:lnTo>
                  <a:lnTo>
                    <a:pt x="2987163" y="11039"/>
                  </a:lnTo>
                  <a:lnTo>
                    <a:pt x="2985293" y="18369"/>
                  </a:lnTo>
                  <a:lnTo>
                    <a:pt x="2986414" y="25850"/>
                  </a:lnTo>
                  <a:lnTo>
                    <a:pt x="2990186" y="32104"/>
                  </a:lnTo>
                  <a:lnTo>
                    <a:pt x="2996027" y="36487"/>
                  </a:lnTo>
                  <a:lnTo>
                    <a:pt x="3003356" y="38357"/>
                  </a:lnTo>
                  <a:lnTo>
                    <a:pt x="3010876" y="37238"/>
                  </a:lnTo>
                  <a:lnTo>
                    <a:pt x="3017130" y="33466"/>
                  </a:lnTo>
                  <a:lnTo>
                    <a:pt x="3021513" y="27625"/>
                  </a:lnTo>
                  <a:lnTo>
                    <a:pt x="3023383" y="20295"/>
                  </a:lnTo>
                  <a:lnTo>
                    <a:pt x="3022262" y="12814"/>
                  </a:lnTo>
                  <a:lnTo>
                    <a:pt x="3018490" y="6560"/>
                  </a:lnTo>
                  <a:lnTo>
                    <a:pt x="3012649" y="2177"/>
                  </a:lnTo>
                  <a:lnTo>
                    <a:pt x="3005281" y="306"/>
                  </a:lnTo>
                  <a:close/>
                </a:path>
                <a:path w="3347084" h="1373504">
                  <a:moveTo>
                    <a:pt x="3076845" y="10645"/>
                  </a:moveTo>
                  <a:lnTo>
                    <a:pt x="3069966" y="13096"/>
                  </a:lnTo>
                  <a:lnTo>
                    <a:pt x="3064507" y="17947"/>
                  </a:lnTo>
                  <a:lnTo>
                    <a:pt x="3061215" y="24758"/>
                  </a:lnTo>
                  <a:lnTo>
                    <a:pt x="3060823" y="32313"/>
                  </a:lnTo>
                  <a:lnTo>
                    <a:pt x="3063274" y="39192"/>
                  </a:lnTo>
                  <a:lnTo>
                    <a:pt x="3068125" y="44651"/>
                  </a:lnTo>
                  <a:lnTo>
                    <a:pt x="3074936" y="47943"/>
                  </a:lnTo>
                  <a:lnTo>
                    <a:pt x="3082528" y="48344"/>
                  </a:lnTo>
                  <a:lnTo>
                    <a:pt x="3089407" y="45894"/>
                  </a:lnTo>
                  <a:lnTo>
                    <a:pt x="3094866" y="41043"/>
                  </a:lnTo>
                  <a:lnTo>
                    <a:pt x="3098158" y="34232"/>
                  </a:lnTo>
                  <a:lnTo>
                    <a:pt x="3098550" y="26677"/>
                  </a:lnTo>
                  <a:lnTo>
                    <a:pt x="3096100" y="19798"/>
                  </a:lnTo>
                  <a:lnTo>
                    <a:pt x="3091248" y="14339"/>
                  </a:lnTo>
                  <a:lnTo>
                    <a:pt x="3084400" y="11037"/>
                  </a:lnTo>
                  <a:lnTo>
                    <a:pt x="3076845" y="10645"/>
                  </a:lnTo>
                  <a:close/>
                </a:path>
                <a:path w="3347084" h="1373504">
                  <a:moveTo>
                    <a:pt x="3151716" y="37405"/>
                  </a:moveTo>
                  <a:lnTo>
                    <a:pt x="3144488" y="38448"/>
                  </a:lnTo>
                  <a:lnTo>
                    <a:pt x="3138179" y="42126"/>
                  </a:lnTo>
                  <a:lnTo>
                    <a:pt x="3133608" y="48153"/>
                  </a:lnTo>
                  <a:lnTo>
                    <a:pt x="3131732" y="55482"/>
                  </a:lnTo>
                  <a:lnTo>
                    <a:pt x="3132776" y="62710"/>
                  </a:lnTo>
                  <a:lnTo>
                    <a:pt x="3136454" y="69019"/>
                  </a:lnTo>
                  <a:lnTo>
                    <a:pt x="3142481" y="73591"/>
                  </a:lnTo>
                  <a:lnTo>
                    <a:pt x="3149843" y="75483"/>
                  </a:lnTo>
                  <a:lnTo>
                    <a:pt x="3157071" y="74439"/>
                  </a:lnTo>
                  <a:lnTo>
                    <a:pt x="3163380" y="70761"/>
                  </a:lnTo>
                  <a:lnTo>
                    <a:pt x="3167952" y="64734"/>
                  </a:lnTo>
                  <a:lnTo>
                    <a:pt x="3169828" y="57406"/>
                  </a:lnTo>
                  <a:lnTo>
                    <a:pt x="3168784" y="50178"/>
                  </a:lnTo>
                  <a:lnTo>
                    <a:pt x="3165106" y="43869"/>
                  </a:lnTo>
                  <a:lnTo>
                    <a:pt x="3159044" y="39281"/>
                  </a:lnTo>
                  <a:lnTo>
                    <a:pt x="3151716" y="37405"/>
                  </a:lnTo>
                  <a:close/>
                </a:path>
                <a:path w="3347084" h="1373504">
                  <a:moveTo>
                    <a:pt x="3212683" y="80200"/>
                  </a:moveTo>
                  <a:lnTo>
                    <a:pt x="3205591" y="81942"/>
                  </a:lnTo>
                  <a:lnTo>
                    <a:pt x="3199500" y="86428"/>
                  </a:lnTo>
                  <a:lnTo>
                    <a:pt x="3195627" y="92926"/>
                  </a:lnTo>
                  <a:lnTo>
                    <a:pt x="3194583" y="100154"/>
                  </a:lnTo>
                  <a:lnTo>
                    <a:pt x="3196325" y="107246"/>
                  </a:lnTo>
                  <a:lnTo>
                    <a:pt x="3200811" y="113337"/>
                  </a:lnTo>
                  <a:lnTo>
                    <a:pt x="3207337" y="117235"/>
                  </a:lnTo>
                  <a:lnTo>
                    <a:pt x="3214565" y="118280"/>
                  </a:lnTo>
                  <a:lnTo>
                    <a:pt x="3221657" y="116538"/>
                  </a:lnTo>
                  <a:lnTo>
                    <a:pt x="3227748" y="112052"/>
                  </a:lnTo>
                  <a:lnTo>
                    <a:pt x="3231621" y="105553"/>
                  </a:lnTo>
                  <a:lnTo>
                    <a:pt x="3232665" y="98325"/>
                  </a:lnTo>
                  <a:lnTo>
                    <a:pt x="3230923" y="91233"/>
                  </a:lnTo>
                  <a:lnTo>
                    <a:pt x="3226409" y="85116"/>
                  </a:lnTo>
                  <a:lnTo>
                    <a:pt x="3219911" y="81244"/>
                  </a:lnTo>
                  <a:lnTo>
                    <a:pt x="3212683" y="80200"/>
                  </a:lnTo>
                  <a:close/>
                </a:path>
                <a:path w="3347084" h="1373504">
                  <a:moveTo>
                    <a:pt x="3267746" y="136418"/>
                  </a:moveTo>
                  <a:lnTo>
                    <a:pt x="3260451" y="136764"/>
                  </a:lnTo>
                  <a:lnTo>
                    <a:pt x="3253611" y="139995"/>
                  </a:lnTo>
                  <a:lnTo>
                    <a:pt x="3248561" y="145628"/>
                  </a:lnTo>
                  <a:lnTo>
                    <a:pt x="3246146" y="152520"/>
                  </a:lnTo>
                  <a:lnTo>
                    <a:pt x="3246493" y="159815"/>
                  </a:lnTo>
                  <a:lnTo>
                    <a:pt x="3249725" y="166655"/>
                  </a:lnTo>
                  <a:lnTo>
                    <a:pt x="3255380" y="171735"/>
                  </a:lnTo>
                  <a:lnTo>
                    <a:pt x="3262272" y="174150"/>
                  </a:lnTo>
                  <a:lnTo>
                    <a:pt x="3269567" y="173803"/>
                  </a:lnTo>
                  <a:lnTo>
                    <a:pt x="3276406" y="170572"/>
                  </a:lnTo>
                  <a:lnTo>
                    <a:pt x="3281456" y="164939"/>
                  </a:lnTo>
                  <a:lnTo>
                    <a:pt x="3283871" y="158047"/>
                  </a:lnTo>
                  <a:lnTo>
                    <a:pt x="3283525" y="150752"/>
                  </a:lnTo>
                  <a:lnTo>
                    <a:pt x="3280270" y="143883"/>
                  </a:lnTo>
                  <a:lnTo>
                    <a:pt x="3274638" y="138833"/>
                  </a:lnTo>
                  <a:lnTo>
                    <a:pt x="3267746" y="136418"/>
                  </a:lnTo>
                  <a:close/>
                </a:path>
                <a:path w="3347084" h="1373504">
                  <a:moveTo>
                    <a:pt x="3303460" y="202401"/>
                  </a:moveTo>
                  <a:lnTo>
                    <a:pt x="3295980" y="203526"/>
                  </a:lnTo>
                  <a:lnTo>
                    <a:pt x="3289522" y="207465"/>
                  </a:lnTo>
                  <a:lnTo>
                    <a:pt x="3285225" y="213370"/>
                  </a:lnTo>
                  <a:lnTo>
                    <a:pt x="3283455" y="220455"/>
                  </a:lnTo>
                  <a:lnTo>
                    <a:pt x="3284580" y="227935"/>
                  </a:lnTo>
                  <a:lnTo>
                    <a:pt x="3288532" y="234429"/>
                  </a:lnTo>
                  <a:lnTo>
                    <a:pt x="3294437" y="238726"/>
                  </a:lnTo>
                  <a:lnTo>
                    <a:pt x="3301522" y="240496"/>
                  </a:lnTo>
                  <a:lnTo>
                    <a:pt x="3309004" y="239370"/>
                  </a:lnTo>
                  <a:lnTo>
                    <a:pt x="3315462" y="235432"/>
                  </a:lnTo>
                  <a:lnTo>
                    <a:pt x="3319759" y="229527"/>
                  </a:lnTo>
                  <a:lnTo>
                    <a:pt x="3321528" y="222441"/>
                  </a:lnTo>
                  <a:lnTo>
                    <a:pt x="3320390" y="214925"/>
                  </a:lnTo>
                  <a:lnTo>
                    <a:pt x="3316451" y="208467"/>
                  </a:lnTo>
                  <a:lnTo>
                    <a:pt x="3310546" y="204170"/>
                  </a:lnTo>
                  <a:lnTo>
                    <a:pt x="3303460" y="202401"/>
                  </a:lnTo>
                  <a:close/>
                </a:path>
                <a:path w="3347084" h="1373504">
                  <a:moveTo>
                    <a:pt x="3320234" y="275790"/>
                  </a:moveTo>
                  <a:lnTo>
                    <a:pt x="3313130" y="278390"/>
                  </a:lnTo>
                  <a:lnTo>
                    <a:pt x="3307760" y="283340"/>
                  </a:lnTo>
                  <a:lnTo>
                    <a:pt x="3304638" y="289942"/>
                  </a:lnTo>
                  <a:lnTo>
                    <a:pt x="3304278" y="297498"/>
                  </a:lnTo>
                  <a:lnTo>
                    <a:pt x="3306882" y="304640"/>
                  </a:lnTo>
                  <a:lnTo>
                    <a:pt x="3311832" y="310010"/>
                  </a:lnTo>
                  <a:lnTo>
                    <a:pt x="3318435" y="313131"/>
                  </a:lnTo>
                  <a:lnTo>
                    <a:pt x="3325991" y="313491"/>
                  </a:lnTo>
                  <a:lnTo>
                    <a:pt x="3333095" y="310892"/>
                  </a:lnTo>
                  <a:lnTo>
                    <a:pt x="3338465" y="305943"/>
                  </a:lnTo>
                  <a:lnTo>
                    <a:pt x="3341586" y="299341"/>
                  </a:lnTo>
                  <a:lnTo>
                    <a:pt x="3341941" y="291746"/>
                  </a:lnTo>
                  <a:lnTo>
                    <a:pt x="3339342" y="284643"/>
                  </a:lnTo>
                  <a:lnTo>
                    <a:pt x="3334392" y="279273"/>
                  </a:lnTo>
                  <a:lnTo>
                    <a:pt x="3327790" y="276151"/>
                  </a:lnTo>
                  <a:lnTo>
                    <a:pt x="3320234" y="275790"/>
                  </a:lnTo>
                  <a:close/>
                </a:path>
                <a:path w="3347084" h="1373504">
                  <a:moveTo>
                    <a:pt x="3327843" y="351537"/>
                  </a:moveTo>
                  <a:lnTo>
                    <a:pt x="3320428" y="353034"/>
                  </a:lnTo>
                  <a:lnTo>
                    <a:pt x="3314372" y="357117"/>
                  </a:lnTo>
                  <a:lnTo>
                    <a:pt x="3310290" y="363172"/>
                  </a:lnTo>
                  <a:lnTo>
                    <a:pt x="3308793" y="370625"/>
                  </a:lnTo>
                  <a:lnTo>
                    <a:pt x="3310290" y="378040"/>
                  </a:lnTo>
                  <a:lnTo>
                    <a:pt x="3314372" y="384096"/>
                  </a:lnTo>
                  <a:lnTo>
                    <a:pt x="3320428" y="388178"/>
                  </a:lnTo>
                  <a:lnTo>
                    <a:pt x="3327843" y="389675"/>
                  </a:lnTo>
                  <a:lnTo>
                    <a:pt x="3335258" y="388178"/>
                  </a:lnTo>
                  <a:lnTo>
                    <a:pt x="3341313" y="384096"/>
                  </a:lnTo>
                  <a:lnTo>
                    <a:pt x="3345396" y="378040"/>
                  </a:lnTo>
                  <a:lnTo>
                    <a:pt x="3346893" y="370587"/>
                  </a:lnTo>
                  <a:lnTo>
                    <a:pt x="3345396" y="363172"/>
                  </a:lnTo>
                  <a:lnTo>
                    <a:pt x="3341313" y="357117"/>
                  </a:lnTo>
                  <a:lnTo>
                    <a:pt x="3335258" y="353034"/>
                  </a:lnTo>
                  <a:lnTo>
                    <a:pt x="3327843" y="351537"/>
                  </a:lnTo>
                  <a:close/>
                </a:path>
                <a:path w="3347084" h="1373504">
                  <a:moveTo>
                    <a:pt x="3327843" y="427775"/>
                  </a:moveTo>
                  <a:lnTo>
                    <a:pt x="3320428" y="429272"/>
                  </a:lnTo>
                  <a:lnTo>
                    <a:pt x="3314372" y="433355"/>
                  </a:lnTo>
                  <a:lnTo>
                    <a:pt x="3310290" y="439410"/>
                  </a:lnTo>
                  <a:lnTo>
                    <a:pt x="3308793" y="446863"/>
                  </a:lnTo>
                  <a:lnTo>
                    <a:pt x="3310290" y="454278"/>
                  </a:lnTo>
                  <a:lnTo>
                    <a:pt x="3314372" y="460334"/>
                  </a:lnTo>
                  <a:lnTo>
                    <a:pt x="3320428" y="464416"/>
                  </a:lnTo>
                  <a:lnTo>
                    <a:pt x="3327843" y="465913"/>
                  </a:lnTo>
                  <a:lnTo>
                    <a:pt x="3335258" y="464416"/>
                  </a:lnTo>
                  <a:lnTo>
                    <a:pt x="3341313" y="460334"/>
                  </a:lnTo>
                  <a:lnTo>
                    <a:pt x="3345396" y="454278"/>
                  </a:lnTo>
                  <a:lnTo>
                    <a:pt x="3346893" y="446825"/>
                  </a:lnTo>
                  <a:lnTo>
                    <a:pt x="3345396" y="439410"/>
                  </a:lnTo>
                  <a:lnTo>
                    <a:pt x="3341313" y="433355"/>
                  </a:lnTo>
                  <a:lnTo>
                    <a:pt x="3335258" y="429272"/>
                  </a:lnTo>
                  <a:lnTo>
                    <a:pt x="3327843" y="427775"/>
                  </a:lnTo>
                  <a:close/>
                </a:path>
                <a:path w="3347084" h="1373504">
                  <a:moveTo>
                    <a:pt x="3327843" y="504013"/>
                  </a:moveTo>
                  <a:lnTo>
                    <a:pt x="3320428" y="505510"/>
                  </a:lnTo>
                  <a:lnTo>
                    <a:pt x="3314372" y="509593"/>
                  </a:lnTo>
                  <a:lnTo>
                    <a:pt x="3310290" y="515648"/>
                  </a:lnTo>
                  <a:lnTo>
                    <a:pt x="3308793" y="523101"/>
                  </a:lnTo>
                  <a:lnTo>
                    <a:pt x="3310290" y="530517"/>
                  </a:lnTo>
                  <a:lnTo>
                    <a:pt x="3314372" y="536572"/>
                  </a:lnTo>
                  <a:lnTo>
                    <a:pt x="3320428" y="540654"/>
                  </a:lnTo>
                  <a:lnTo>
                    <a:pt x="3327843" y="542151"/>
                  </a:lnTo>
                  <a:lnTo>
                    <a:pt x="3335258" y="540654"/>
                  </a:lnTo>
                  <a:lnTo>
                    <a:pt x="3341313" y="536572"/>
                  </a:lnTo>
                  <a:lnTo>
                    <a:pt x="3345396" y="530517"/>
                  </a:lnTo>
                  <a:lnTo>
                    <a:pt x="3346893" y="523063"/>
                  </a:lnTo>
                  <a:lnTo>
                    <a:pt x="3345396" y="515648"/>
                  </a:lnTo>
                  <a:lnTo>
                    <a:pt x="3341313" y="509593"/>
                  </a:lnTo>
                  <a:lnTo>
                    <a:pt x="3335258" y="505510"/>
                  </a:lnTo>
                  <a:lnTo>
                    <a:pt x="3327843" y="504013"/>
                  </a:lnTo>
                  <a:close/>
                </a:path>
                <a:path w="3347084" h="1373504">
                  <a:moveTo>
                    <a:pt x="3327843" y="580251"/>
                  </a:moveTo>
                  <a:lnTo>
                    <a:pt x="3320428" y="581748"/>
                  </a:lnTo>
                  <a:lnTo>
                    <a:pt x="3314372" y="585831"/>
                  </a:lnTo>
                  <a:lnTo>
                    <a:pt x="3310290" y="591886"/>
                  </a:lnTo>
                  <a:lnTo>
                    <a:pt x="3308793" y="599339"/>
                  </a:lnTo>
                  <a:lnTo>
                    <a:pt x="3310290" y="606755"/>
                  </a:lnTo>
                  <a:lnTo>
                    <a:pt x="3314372" y="612810"/>
                  </a:lnTo>
                  <a:lnTo>
                    <a:pt x="3320428" y="616892"/>
                  </a:lnTo>
                  <a:lnTo>
                    <a:pt x="3327843" y="618389"/>
                  </a:lnTo>
                  <a:lnTo>
                    <a:pt x="3335258" y="616892"/>
                  </a:lnTo>
                  <a:lnTo>
                    <a:pt x="3341313" y="612810"/>
                  </a:lnTo>
                  <a:lnTo>
                    <a:pt x="3345396" y="606755"/>
                  </a:lnTo>
                  <a:lnTo>
                    <a:pt x="3346893" y="599301"/>
                  </a:lnTo>
                  <a:lnTo>
                    <a:pt x="3345396" y="591886"/>
                  </a:lnTo>
                  <a:lnTo>
                    <a:pt x="3341313" y="585831"/>
                  </a:lnTo>
                  <a:lnTo>
                    <a:pt x="3335258" y="581748"/>
                  </a:lnTo>
                  <a:lnTo>
                    <a:pt x="3327843" y="580251"/>
                  </a:lnTo>
                  <a:close/>
                </a:path>
                <a:path w="3347084" h="1373504">
                  <a:moveTo>
                    <a:pt x="3327843" y="656489"/>
                  </a:moveTo>
                  <a:lnTo>
                    <a:pt x="3320428" y="657986"/>
                  </a:lnTo>
                  <a:lnTo>
                    <a:pt x="3314372" y="662069"/>
                  </a:lnTo>
                  <a:lnTo>
                    <a:pt x="3310290" y="668124"/>
                  </a:lnTo>
                  <a:lnTo>
                    <a:pt x="3308793" y="675577"/>
                  </a:lnTo>
                  <a:lnTo>
                    <a:pt x="3310290" y="682993"/>
                  </a:lnTo>
                  <a:lnTo>
                    <a:pt x="3314372" y="689048"/>
                  </a:lnTo>
                  <a:lnTo>
                    <a:pt x="3320428" y="693130"/>
                  </a:lnTo>
                  <a:lnTo>
                    <a:pt x="3327843" y="694627"/>
                  </a:lnTo>
                  <a:lnTo>
                    <a:pt x="3335258" y="693130"/>
                  </a:lnTo>
                  <a:lnTo>
                    <a:pt x="3341313" y="689048"/>
                  </a:lnTo>
                  <a:lnTo>
                    <a:pt x="3345396" y="682993"/>
                  </a:lnTo>
                  <a:lnTo>
                    <a:pt x="3346893" y="675539"/>
                  </a:lnTo>
                  <a:lnTo>
                    <a:pt x="3345396" y="668124"/>
                  </a:lnTo>
                  <a:lnTo>
                    <a:pt x="3341313" y="662069"/>
                  </a:lnTo>
                  <a:lnTo>
                    <a:pt x="3335258" y="657986"/>
                  </a:lnTo>
                  <a:lnTo>
                    <a:pt x="3327843" y="656489"/>
                  </a:lnTo>
                  <a:close/>
                </a:path>
                <a:path w="3347084" h="1373504">
                  <a:moveTo>
                    <a:pt x="3327843" y="732727"/>
                  </a:moveTo>
                  <a:lnTo>
                    <a:pt x="3320428" y="734224"/>
                  </a:lnTo>
                  <a:lnTo>
                    <a:pt x="3314372" y="738307"/>
                  </a:lnTo>
                  <a:lnTo>
                    <a:pt x="3310290" y="744362"/>
                  </a:lnTo>
                  <a:lnTo>
                    <a:pt x="3308793" y="751815"/>
                  </a:lnTo>
                  <a:lnTo>
                    <a:pt x="3310290" y="759231"/>
                  </a:lnTo>
                  <a:lnTo>
                    <a:pt x="3314372" y="765286"/>
                  </a:lnTo>
                  <a:lnTo>
                    <a:pt x="3320428" y="769368"/>
                  </a:lnTo>
                  <a:lnTo>
                    <a:pt x="3327843" y="770865"/>
                  </a:lnTo>
                  <a:lnTo>
                    <a:pt x="3335258" y="769368"/>
                  </a:lnTo>
                  <a:lnTo>
                    <a:pt x="3341313" y="765286"/>
                  </a:lnTo>
                  <a:lnTo>
                    <a:pt x="3345396" y="759231"/>
                  </a:lnTo>
                  <a:lnTo>
                    <a:pt x="3346893" y="751777"/>
                  </a:lnTo>
                  <a:lnTo>
                    <a:pt x="3345396" y="744362"/>
                  </a:lnTo>
                  <a:lnTo>
                    <a:pt x="3341313" y="738307"/>
                  </a:lnTo>
                  <a:lnTo>
                    <a:pt x="3335258" y="734224"/>
                  </a:lnTo>
                  <a:lnTo>
                    <a:pt x="3327843" y="732727"/>
                  </a:lnTo>
                  <a:close/>
                </a:path>
                <a:path w="3347084" h="1373504">
                  <a:moveTo>
                    <a:pt x="3327843" y="808965"/>
                  </a:moveTo>
                  <a:lnTo>
                    <a:pt x="3320428" y="810462"/>
                  </a:lnTo>
                  <a:lnTo>
                    <a:pt x="3314372" y="814545"/>
                  </a:lnTo>
                  <a:lnTo>
                    <a:pt x="3310290" y="820600"/>
                  </a:lnTo>
                  <a:lnTo>
                    <a:pt x="3308793" y="828053"/>
                  </a:lnTo>
                  <a:lnTo>
                    <a:pt x="3310290" y="835469"/>
                  </a:lnTo>
                  <a:lnTo>
                    <a:pt x="3314372" y="841524"/>
                  </a:lnTo>
                  <a:lnTo>
                    <a:pt x="3320428" y="845607"/>
                  </a:lnTo>
                  <a:lnTo>
                    <a:pt x="3327843" y="847103"/>
                  </a:lnTo>
                  <a:lnTo>
                    <a:pt x="3335258" y="845607"/>
                  </a:lnTo>
                  <a:lnTo>
                    <a:pt x="3341313" y="841524"/>
                  </a:lnTo>
                  <a:lnTo>
                    <a:pt x="3345396" y="835469"/>
                  </a:lnTo>
                  <a:lnTo>
                    <a:pt x="3346893" y="828015"/>
                  </a:lnTo>
                  <a:lnTo>
                    <a:pt x="3345396" y="820600"/>
                  </a:lnTo>
                  <a:lnTo>
                    <a:pt x="3341313" y="814545"/>
                  </a:lnTo>
                  <a:lnTo>
                    <a:pt x="3335258" y="810462"/>
                  </a:lnTo>
                  <a:lnTo>
                    <a:pt x="3327843" y="808965"/>
                  </a:lnTo>
                  <a:close/>
                </a:path>
                <a:path w="3347084" h="1373504">
                  <a:moveTo>
                    <a:pt x="3327843" y="885203"/>
                  </a:moveTo>
                  <a:lnTo>
                    <a:pt x="3320428" y="886701"/>
                  </a:lnTo>
                  <a:lnTo>
                    <a:pt x="3314372" y="890783"/>
                  </a:lnTo>
                  <a:lnTo>
                    <a:pt x="3310290" y="896838"/>
                  </a:lnTo>
                  <a:lnTo>
                    <a:pt x="3308793" y="904292"/>
                  </a:lnTo>
                  <a:lnTo>
                    <a:pt x="3310290" y="911707"/>
                  </a:lnTo>
                  <a:lnTo>
                    <a:pt x="3314372" y="917762"/>
                  </a:lnTo>
                  <a:lnTo>
                    <a:pt x="3320428" y="921845"/>
                  </a:lnTo>
                  <a:lnTo>
                    <a:pt x="3327843" y="923342"/>
                  </a:lnTo>
                  <a:lnTo>
                    <a:pt x="3335258" y="921845"/>
                  </a:lnTo>
                  <a:lnTo>
                    <a:pt x="3341313" y="917762"/>
                  </a:lnTo>
                  <a:lnTo>
                    <a:pt x="3345396" y="911707"/>
                  </a:lnTo>
                  <a:lnTo>
                    <a:pt x="3346893" y="904253"/>
                  </a:lnTo>
                  <a:lnTo>
                    <a:pt x="3345396" y="896838"/>
                  </a:lnTo>
                  <a:lnTo>
                    <a:pt x="3341313" y="890783"/>
                  </a:lnTo>
                  <a:lnTo>
                    <a:pt x="3335258" y="886701"/>
                  </a:lnTo>
                  <a:lnTo>
                    <a:pt x="3327843" y="885203"/>
                  </a:lnTo>
                  <a:close/>
                </a:path>
                <a:path w="3347084" h="1373504">
                  <a:moveTo>
                    <a:pt x="3327843" y="961442"/>
                  </a:moveTo>
                  <a:lnTo>
                    <a:pt x="3320428" y="962939"/>
                  </a:lnTo>
                  <a:lnTo>
                    <a:pt x="3314372" y="967021"/>
                  </a:lnTo>
                  <a:lnTo>
                    <a:pt x="3310290" y="973077"/>
                  </a:lnTo>
                  <a:lnTo>
                    <a:pt x="3308793" y="980530"/>
                  </a:lnTo>
                  <a:lnTo>
                    <a:pt x="3310290" y="987945"/>
                  </a:lnTo>
                  <a:lnTo>
                    <a:pt x="3314372" y="994000"/>
                  </a:lnTo>
                  <a:lnTo>
                    <a:pt x="3320428" y="998083"/>
                  </a:lnTo>
                  <a:lnTo>
                    <a:pt x="3327843" y="999580"/>
                  </a:lnTo>
                  <a:lnTo>
                    <a:pt x="3335258" y="998083"/>
                  </a:lnTo>
                  <a:lnTo>
                    <a:pt x="3341313" y="994000"/>
                  </a:lnTo>
                  <a:lnTo>
                    <a:pt x="3345396" y="987945"/>
                  </a:lnTo>
                  <a:lnTo>
                    <a:pt x="3346893" y="980492"/>
                  </a:lnTo>
                  <a:lnTo>
                    <a:pt x="3345396" y="973077"/>
                  </a:lnTo>
                  <a:lnTo>
                    <a:pt x="3341313" y="967021"/>
                  </a:lnTo>
                  <a:lnTo>
                    <a:pt x="3335258" y="962939"/>
                  </a:lnTo>
                  <a:lnTo>
                    <a:pt x="3327843" y="961442"/>
                  </a:lnTo>
                  <a:close/>
                </a:path>
                <a:path w="3347084" h="1373504">
                  <a:moveTo>
                    <a:pt x="3327250" y="1037666"/>
                  </a:moveTo>
                  <a:lnTo>
                    <a:pt x="3319767" y="1038772"/>
                  </a:lnTo>
                  <a:lnTo>
                    <a:pt x="3313506" y="1042532"/>
                  </a:lnTo>
                  <a:lnTo>
                    <a:pt x="3309111" y="1048364"/>
                  </a:lnTo>
                  <a:lnTo>
                    <a:pt x="3307227" y="1055691"/>
                  </a:lnTo>
                  <a:lnTo>
                    <a:pt x="3308331" y="1063212"/>
                  </a:lnTo>
                  <a:lnTo>
                    <a:pt x="3312090" y="1069473"/>
                  </a:lnTo>
                  <a:lnTo>
                    <a:pt x="3317923" y="1073868"/>
                  </a:lnTo>
                  <a:lnTo>
                    <a:pt x="3325249" y="1075752"/>
                  </a:lnTo>
                  <a:lnTo>
                    <a:pt x="3332733" y="1074646"/>
                  </a:lnTo>
                  <a:lnTo>
                    <a:pt x="3338994" y="1070887"/>
                  </a:lnTo>
                  <a:lnTo>
                    <a:pt x="3343389" y="1065054"/>
                  </a:lnTo>
                  <a:lnTo>
                    <a:pt x="3345275" y="1057690"/>
                  </a:lnTo>
                  <a:lnTo>
                    <a:pt x="3344169" y="1050206"/>
                  </a:lnTo>
                  <a:lnTo>
                    <a:pt x="3340409" y="1043945"/>
                  </a:lnTo>
                  <a:lnTo>
                    <a:pt x="3334577" y="1039550"/>
                  </a:lnTo>
                  <a:lnTo>
                    <a:pt x="3327250" y="1037666"/>
                  </a:lnTo>
                  <a:close/>
                </a:path>
                <a:path w="3347084" h="1373504">
                  <a:moveTo>
                    <a:pt x="3309158" y="1111974"/>
                  </a:moveTo>
                  <a:lnTo>
                    <a:pt x="3302072" y="1113741"/>
                  </a:lnTo>
                  <a:lnTo>
                    <a:pt x="3296166" y="1118036"/>
                  </a:lnTo>
                  <a:lnTo>
                    <a:pt x="3292226" y="1124493"/>
                  </a:lnTo>
                  <a:lnTo>
                    <a:pt x="3291085" y="1132010"/>
                  </a:lnTo>
                  <a:lnTo>
                    <a:pt x="3292852" y="1139096"/>
                  </a:lnTo>
                  <a:lnTo>
                    <a:pt x="3297148" y="1145002"/>
                  </a:lnTo>
                  <a:lnTo>
                    <a:pt x="3303605" y="1148943"/>
                  </a:lnTo>
                  <a:lnTo>
                    <a:pt x="3311085" y="1150070"/>
                  </a:lnTo>
                  <a:lnTo>
                    <a:pt x="3318171" y="1148302"/>
                  </a:lnTo>
                  <a:lnTo>
                    <a:pt x="3324077" y="1144007"/>
                  </a:lnTo>
                  <a:lnTo>
                    <a:pt x="3328031" y="1137514"/>
                  </a:lnTo>
                  <a:lnTo>
                    <a:pt x="3329158" y="1130034"/>
                  </a:lnTo>
                  <a:lnTo>
                    <a:pt x="3327391" y="1122948"/>
                  </a:lnTo>
                  <a:lnTo>
                    <a:pt x="3323096" y="1117042"/>
                  </a:lnTo>
                  <a:lnTo>
                    <a:pt x="3316639" y="1113101"/>
                  </a:lnTo>
                  <a:lnTo>
                    <a:pt x="3309158" y="1111974"/>
                  </a:lnTo>
                  <a:close/>
                </a:path>
                <a:path w="3347084" h="1373504">
                  <a:moveTo>
                    <a:pt x="3280206" y="1180789"/>
                  </a:moveTo>
                  <a:lnTo>
                    <a:pt x="3272911" y="1181133"/>
                  </a:lnTo>
                  <a:lnTo>
                    <a:pt x="3266277" y="1184187"/>
                  </a:lnTo>
                  <a:lnTo>
                    <a:pt x="3261147" y="1189747"/>
                  </a:lnTo>
                  <a:lnTo>
                    <a:pt x="3258556" y="1196893"/>
                  </a:lnTo>
                  <a:lnTo>
                    <a:pt x="3258900" y="1204188"/>
                  </a:lnTo>
                  <a:lnTo>
                    <a:pt x="3261955" y="1210822"/>
                  </a:lnTo>
                  <a:lnTo>
                    <a:pt x="3267514" y="1215952"/>
                  </a:lnTo>
                  <a:lnTo>
                    <a:pt x="3274628" y="1218524"/>
                  </a:lnTo>
                  <a:lnTo>
                    <a:pt x="3281923" y="1218179"/>
                  </a:lnTo>
                  <a:lnTo>
                    <a:pt x="3288557" y="1215125"/>
                  </a:lnTo>
                  <a:lnTo>
                    <a:pt x="3293706" y="1209532"/>
                  </a:lnTo>
                  <a:lnTo>
                    <a:pt x="3296278" y="1202418"/>
                  </a:lnTo>
                  <a:lnTo>
                    <a:pt x="3295934" y="1195124"/>
                  </a:lnTo>
                  <a:lnTo>
                    <a:pt x="3292879" y="1188490"/>
                  </a:lnTo>
                  <a:lnTo>
                    <a:pt x="3287320" y="1183360"/>
                  </a:lnTo>
                  <a:lnTo>
                    <a:pt x="3280206" y="1180789"/>
                  </a:lnTo>
                  <a:close/>
                </a:path>
                <a:path w="3347084" h="1373504">
                  <a:moveTo>
                    <a:pt x="3230993" y="1240107"/>
                  </a:moveTo>
                  <a:lnTo>
                    <a:pt x="3223766" y="1241151"/>
                  </a:lnTo>
                  <a:lnTo>
                    <a:pt x="3217268" y="1245024"/>
                  </a:lnTo>
                  <a:lnTo>
                    <a:pt x="3212753" y="1251140"/>
                  </a:lnTo>
                  <a:lnTo>
                    <a:pt x="3211011" y="1258232"/>
                  </a:lnTo>
                  <a:lnTo>
                    <a:pt x="3212055" y="1265460"/>
                  </a:lnTo>
                  <a:lnTo>
                    <a:pt x="3215928" y="1271958"/>
                  </a:lnTo>
                  <a:lnTo>
                    <a:pt x="3222019" y="1276444"/>
                  </a:lnTo>
                  <a:lnTo>
                    <a:pt x="3229111" y="1278187"/>
                  </a:lnTo>
                  <a:lnTo>
                    <a:pt x="3236339" y="1277143"/>
                  </a:lnTo>
                  <a:lnTo>
                    <a:pt x="3242866" y="1273244"/>
                  </a:lnTo>
                  <a:lnTo>
                    <a:pt x="3247352" y="1267154"/>
                  </a:lnTo>
                  <a:lnTo>
                    <a:pt x="3249094" y="1260061"/>
                  </a:lnTo>
                  <a:lnTo>
                    <a:pt x="3248050" y="1252834"/>
                  </a:lnTo>
                  <a:lnTo>
                    <a:pt x="3244176" y="1246336"/>
                  </a:lnTo>
                  <a:lnTo>
                    <a:pt x="3238086" y="1241849"/>
                  </a:lnTo>
                  <a:lnTo>
                    <a:pt x="3230993" y="1240107"/>
                  </a:lnTo>
                  <a:close/>
                </a:path>
                <a:path w="3347084" h="1373504">
                  <a:moveTo>
                    <a:pt x="3167239" y="1286943"/>
                  </a:moveTo>
                  <a:lnTo>
                    <a:pt x="3160124" y="1289514"/>
                  </a:lnTo>
                  <a:lnTo>
                    <a:pt x="3154533" y="1294665"/>
                  </a:lnTo>
                  <a:lnTo>
                    <a:pt x="3151478" y="1301298"/>
                  </a:lnTo>
                  <a:lnTo>
                    <a:pt x="3151134" y="1308593"/>
                  </a:lnTo>
                  <a:lnTo>
                    <a:pt x="3153705" y="1315707"/>
                  </a:lnTo>
                  <a:lnTo>
                    <a:pt x="3158835" y="1321266"/>
                  </a:lnTo>
                  <a:lnTo>
                    <a:pt x="3165469" y="1324321"/>
                  </a:lnTo>
                  <a:lnTo>
                    <a:pt x="3172764" y="1324665"/>
                  </a:lnTo>
                  <a:lnTo>
                    <a:pt x="3179911" y="1322075"/>
                  </a:lnTo>
                  <a:lnTo>
                    <a:pt x="3185470" y="1316944"/>
                  </a:lnTo>
                  <a:lnTo>
                    <a:pt x="3188524" y="1310310"/>
                  </a:lnTo>
                  <a:lnTo>
                    <a:pt x="3188869" y="1303016"/>
                  </a:lnTo>
                  <a:lnTo>
                    <a:pt x="3186297" y="1295901"/>
                  </a:lnTo>
                  <a:lnTo>
                    <a:pt x="3181167" y="1290342"/>
                  </a:lnTo>
                  <a:lnTo>
                    <a:pt x="3174534" y="1287287"/>
                  </a:lnTo>
                  <a:lnTo>
                    <a:pt x="3167239" y="1286943"/>
                  </a:lnTo>
                  <a:close/>
                </a:path>
                <a:path w="3347084" h="1373504">
                  <a:moveTo>
                    <a:pt x="3101978" y="1318806"/>
                  </a:moveTo>
                  <a:lnTo>
                    <a:pt x="3094501" y="1319956"/>
                  </a:lnTo>
                  <a:lnTo>
                    <a:pt x="3088020" y="1323931"/>
                  </a:lnTo>
                  <a:lnTo>
                    <a:pt x="3083742" y="1329850"/>
                  </a:lnTo>
                  <a:lnTo>
                    <a:pt x="3081997" y="1336941"/>
                  </a:lnTo>
                  <a:lnTo>
                    <a:pt x="3083147" y="1344418"/>
                  </a:lnTo>
                  <a:lnTo>
                    <a:pt x="3087108" y="1350863"/>
                  </a:lnTo>
                  <a:lnTo>
                    <a:pt x="3093028" y="1355140"/>
                  </a:lnTo>
                  <a:lnTo>
                    <a:pt x="3100119" y="1356886"/>
                  </a:lnTo>
                  <a:lnTo>
                    <a:pt x="3107631" y="1355722"/>
                  </a:lnTo>
                  <a:lnTo>
                    <a:pt x="3114076" y="1351761"/>
                  </a:lnTo>
                  <a:lnTo>
                    <a:pt x="3118354" y="1345842"/>
                  </a:lnTo>
                  <a:lnTo>
                    <a:pt x="3120099" y="1338751"/>
                  </a:lnTo>
                  <a:lnTo>
                    <a:pt x="3118949" y="1331274"/>
                  </a:lnTo>
                  <a:lnTo>
                    <a:pt x="3114988" y="1324829"/>
                  </a:lnTo>
                  <a:lnTo>
                    <a:pt x="3109069" y="1320552"/>
                  </a:lnTo>
                  <a:lnTo>
                    <a:pt x="3101978" y="1318806"/>
                  </a:lnTo>
                  <a:close/>
                </a:path>
                <a:path w="3347084" h="1373504">
                  <a:moveTo>
                    <a:pt x="3025590" y="1333839"/>
                  </a:moveTo>
                  <a:lnTo>
                    <a:pt x="3018220" y="1335700"/>
                  </a:lnTo>
                  <a:lnTo>
                    <a:pt x="3012373" y="1340077"/>
                  </a:lnTo>
                  <a:lnTo>
                    <a:pt x="3008594" y="1346326"/>
                  </a:lnTo>
                  <a:lnTo>
                    <a:pt x="3007465" y="1353806"/>
                  </a:lnTo>
                  <a:lnTo>
                    <a:pt x="3009325" y="1361138"/>
                  </a:lnTo>
                  <a:lnTo>
                    <a:pt x="3013701" y="1366985"/>
                  </a:lnTo>
                  <a:lnTo>
                    <a:pt x="3019950" y="1370764"/>
                  </a:lnTo>
                  <a:lnTo>
                    <a:pt x="3027467" y="1371892"/>
                  </a:lnTo>
                  <a:lnTo>
                    <a:pt x="3034800" y="1370031"/>
                  </a:lnTo>
                  <a:lnTo>
                    <a:pt x="3040647" y="1365655"/>
                  </a:lnTo>
                  <a:lnTo>
                    <a:pt x="3044426" y="1359406"/>
                  </a:lnTo>
                  <a:lnTo>
                    <a:pt x="3045556" y="1351926"/>
                  </a:lnTo>
                  <a:lnTo>
                    <a:pt x="3043695" y="1344594"/>
                  </a:lnTo>
                  <a:lnTo>
                    <a:pt x="3039319" y="1338747"/>
                  </a:lnTo>
                  <a:lnTo>
                    <a:pt x="3033070" y="1334968"/>
                  </a:lnTo>
                  <a:lnTo>
                    <a:pt x="3025590" y="1333839"/>
                  </a:lnTo>
                  <a:close/>
                </a:path>
                <a:path w="3347084" h="1373504">
                  <a:moveTo>
                    <a:pt x="2950288" y="1335218"/>
                  </a:moveTo>
                  <a:lnTo>
                    <a:pt x="2942873" y="1336715"/>
                  </a:lnTo>
                  <a:lnTo>
                    <a:pt x="2936818" y="1340798"/>
                  </a:lnTo>
                  <a:lnTo>
                    <a:pt x="2932735" y="1346853"/>
                  </a:lnTo>
                  <a:lnTo>
                    <a:pt x="2931238" y="1354268"/>
                  </a:lnTo>
                  <a:lnTo>
                    <a:pt x="2932735" y="1361683"/>
                  </a:lnTo>
                  <a:lnTo>
                    <a:pt x="2936818" y="1367739"/>
                  </a:lnTo>
                  <a:lnTo>
                    <a:pt x="2942873" y="1371821"/>
                  </a:lnTo>
                  <a:lnTo>
                    <a:pt x="2950326" y="1373318"/>
                  </a:lnTo>
                  <a:lnTo>
                    <a:pt x="2957741" y="1371821"/>
                  </a:lnTo>
                  <a:lnTo>
                    <a:pt x="2963797" y="1367739"/>
                  </a:lnTo>
                  <a:lnTo>
                    <a:pt x="2967879" y="1361683"/>
                  </a:lnTo>
                  <a:lnTo>
                    <a:pt x="2969376" y="1354268"/>
                  </a:lnTo>
                  <a:lnTo>
                    <a:pt x="2967879" y="1346853"/>
                  </a:lnTo>
                  <a:lnTo>
                    <a:pt x="2963797" y="1340798"/>
                  </a:lnTo>
                  <a:lnTo>
                    <a:pt x="2957741" y="1336715"/>
                  </a:lnTo>
                  <a:lnTo>
                    <a:pt x="2950288" y="1335218"/>
                  </a:lnTo>
                  <a:close/>
                </a:path>
                <a:path w="3347084" h="1373504">
                  <a:moveTo>
                    <a:pt x="2874050" y="1335218"/>
                  </a:moveTo>
                  <a:lnTo>
                    <a:pt x="2866635" y="1336715"/>
                  </a:lnTo>
                  <a:lnTo>
                    <a:pt x="2860580" y="1340798"/>
                  </a:lnTo>
                  <a:lnTo>
                    <a:pt x="2856497" y="1346853"/>
                  </a:lnTo>
                  <a:lnTo>
                    <a:pt x="2855000" y="1354268"/>
                  </a:lnTo>
                  <a:lnTo>
                    <a:pt x="2856497" y="1361683"/>
                  </a:lnTo>
                  <a:lnTo>
                    <a:pt x="2860580" y="1367739"/>
                  </a:lnTo>
                  <a:lnTo>
                    <a:pt x="2866635" y="1371821"/>
                  </a:lnTo>
                  <a:lnTo>
                    <a:pt x="2874088" y="1373318"/>
                  </a:lnTo>
                  <a:lnTo>
                    <a:pt x="2881503" y="1371821"/>
                  </a:lnTo>
                  <a:lnTo>
                    <a:pt x="2887558" y="1367739"/>
                  </a:lnTo>
                  <a:lnTo>
                    <a:pt x="2891641" y="1361683"/>
                  </a:lnTo>
                  <a:lnTo>
                    <a:pt x="2893138" y="1354268"/>
                  </a:lnTo>
                  <a:lnTo>
                    <a:pt x="2891641" y="1346853"/>
                  </a:lnTo>
                  <a:lnTo>
                    <a:pt x="2887558" y="1340798"/>
                  </a:lnTo>
                  <a:lnTo>
                    <a:pt x="2881503" y="1336715"/>
                  </a:lnTo>
                  <a:lnTo>
                    <a:pt x="2874050" y="1335218"/>
                  </a:lnTo>
                  <a:close/>
                </a:path>
                <a:path w="3347084" h="1373504">
                  <a:moveTo>
                    <a:pt x="2797812" y="1335218"/>
                  </a:moveTo>
                  <a:lnTo>
                    <a:pt x="2790397" y="1336715"/>
                  </a:lnTo>
                  <a:lnTo>
                    <a:pt x="2784342" y="1340798"/>
                  </a:lnTo>
                  <a:lnTo>
                    <a:pt x="2780259" y="1346853"/>
                  </a:lnTo>
                  <a:lnTo>
                    <a:pt x="2778762" y="1354268"/>
                  </a:lnTo>
                  <a:lnTo>
                    <a:pt x="2780259" y="1361683"/>
                  </a:lnTo>
                  <a:lnTo>
                    <a:pt x="2784342" y="1367739"/>
                  </a:lnTo>
                  <a:lnTo>
                    <a:pt x="2790397" y="1371821"/>
                  </a:lnTo>
                  <a:lnTo>
                    <a:pt x="2797850" y="1373318"/>
                  </a:lnTo>
                  <a:lnTo>
                    <a:pt x="2805265" y="1371821"/>
                  </a:lnTo>
                  <a:lnTo>
                    <a:pt x="2811320" y="1367739"/>
                  </a:lnTo>
                  <a:lnTo>
                    <a:pt x="2815403" y="1361683"/>
                  </a:lnTo>
                  <a:lnTo>
                    <a:pt x="2816900" y="1354268"/>
                  </a:lnTo>
                  <a:lnTo>
                    <a:pt x="2815403" y="1346853"/>
                  </a:lnTo>
                  <a:lnTo>
                    <a:pt x="2811320" y="1340798"/>
                  </a:lnTo>
                  <a:lnTo>
                    <a:pt x="2805265" y="1336715"/>
                  </a:lnTo>
                  <a:lnTo>
                    <a:pt x="2797812" y="1335218"/>
                  </a:lnTo>
                  <a:close/>
                </a:path>
                <a:path w="3347084" h="1373504">
                  <a:moveTo>
                    <a:pt x="2721574" y="1335218"/>
                  </a:moveTo>
                  <a:lnTo>
                    <a:pt x="2714159" y="1336715"/>
                  </a:lnTo>
                  <a:lnTo>
                    <a:pt x="2708104" y="1340798"/>
                  </a:lnTo>
                  <a:lnTo>
                    <a:pt x="2704021" y="1346853"/>
                  </a:lnTo>
                  <a:lnTo>
                    <a:pt x="2702524" y="1354268"/>
                  </a:lnTo>
                  <a:lnTo>
                    <a:pt x="2704021" y="1361683"/>
                  </a:lnTo>
                  <a:lnTo>
                    <a:pt x="2708104" y="1367739"/>
                  </a:lnTo>
                  <a:lnTo>
                    <a:pt x="2714159" y="1371821"/>
                  </a:lnTo>
                  <a:lnTo>
                    <a:pt x="2721612" y="1373318"/>
                  </a:lnTo>
                  <a:lnTo>
                    <a:pt x="2729027" y="1371821"/>
                  </a:lnTo>
                  <a:lnTo>
                    <a:pt x="2735082" y="1367739"/>
                  </a:lnTo>
                  <a:lnTo>
                    <a:pt x="2739165" y="1361683"/>
                  </a:lnTo>
                  <a:lnTo>
                    <a:pt x="2740662" y="1354268"/>
                  </a:lnTo>
                  <a:lnTo>
                    <a:pt x="2739165" y="1346853"/>
                  </a:lnTo>
                  <a:lnTo>
                    <a:pt x="2735082" y="1340798"/>
                  </a:lnTo>
                  <a:lnTo>
                    <a:pt x="2729027" y="1336715"/>
                  </a:lnTo>
                  <a:lnTo>
                    <a:pt x="2721574" y="1335218"/>
                  </a:lnTo>
                  <a:close/>
                </a:path>
                <a:path w="3347084" h="1373504">
                  <a:moveTo>
                    <a:pt x="2645336" y="1335218"/>
                  </a:moveTo>
                  <a:lnTo>
                    <a:pt x="2637921" y="1336715"/>
                  </a:lnTo>
                  <a:lnTo>
                    <a:pt x="2631866" y="1340798"/>
                  </a:lnTo>
                  <a:lnTo>
                    <a:pt x="2627783" y="1346853"/>
                  </a:lnTo>
                  <a:lnTo>
                    <a:pt x="2626286" y="1354268"/>
                  </a:lnTo>
                  <a:lnTo>
                    <a:pt x="2627783" y="1361683"/>
                  </a:lnTo>
                  <a:lnTo>
                    <a:pt x="2631866" y="1367739"/>
                  </a:lnTo>
                  <a:lnTo>
                    <a:pt x="2637921" y="1371821"/>
                  </a:lnTo>
                  <a:lnTo>
                    <a:pt x="2645374" y="1373318"/>
                  </a:lnTo>
                  <a:lnTo>
                    <a:pt x="2652789" y="1371821"/>
                  </a:lnTo>
                  <a:lnTo>
                    <a:pt x="2658845" y="1367739"/>
                  </a:lnTo>
                  <a:lnTo>
                    <a:pt x="2662927" y="1361683"/>
                  </a:lnTo>
                  <a:lnTo>
                    <a:pt x="2664424" y="1354268"/>
                  </a:lnTo>
                  <a:lnTo>
                    <a:pt x="2662927" y="1346853"/>
                  </a:lnTo>
                  <a:lnTo>
                    <a:pt x="2658845" y="1340798"/>
                  </a:lnTo>
                  <a:lnTo>
                    <a:pt x="2652789" y="1336715"/>
                  </a:lnTo>
                  <a:lnTo>
                    <a:pt x="2645336" y="1335218"/>
                  </a:lnTo>
                  <a:close/>
                </a:path>
                <a:path w="3347084" h="1373504">
                  <a:moveTo>
                    <a:pt x="2569098" y="1335218"/>
                  </a:moveTo>
                  <a:lnTo>
                    <a:pt x="2561683" y="1336715"/>
                  </a:lnTo>
                  <a:lnTo>
                    <a:pt x="2555627" y="1340798"/>
                  </a:lnTo>
                  <a:lnTo>
                    <a:pt x="2551545" y="1346853"/>
                  </a:lnTo>
                  <a:lnTo>
                    <a:pt x="2550048" y="1354268"/>
                  </a:lnTo>
                  <a:lnTo>
                    <a:pt x="2551545" y="1361683"/>
                  </a:lnTo>
                  <a:lnTo>
                    <a:pt x="2555627" y="1367739"/>
                  </a:lnTo>
                  <a:lnTo>
                    <a:pt x="2561683" y="1371821"/>
                  </a:lnTo>
                  <a:lnTo>
                    <a:pt x="2569136" y="1373318"/>
                  </a:lnTo>
                  <a:lnTo>
                    <a:pt x="2576551" y="1371821"/>
                  </a:lnTo>
                  <a:lnTo>
                    <a:pt x="2582607" y="1367739"/>
                  </a:lnTo>
                  <a:lnTo>
                    <a:pt x="2586689" y="1361683"/>
                  </a:lnTo>
                  <a:lnTo>
                    <a:pt x="2588186" y="1354268"/>
                  </a:lnTo>
                  <a:lnTo>
                    <a:pt x="2586689" y="1346853"/>
                  </a:lnTo>
                  <a:lnTo>
                    <a:pt x="2582607" y="1340798"/>
                  </a:lnTo>
                  <a:lnTo>
                    <a:pt x="2576551" y="1336715"/>
                  </a:lnTo>
                  <a:lnTo>
                    <a:pt x="2569098" y="1335218"/>
                  </a:lnTo>
                  <a:close/>
                </a:path>
                <a:path w="3347084" h="1373504">
                  <a:moveTo>
                    <a:pt x="2492861" y="1335218"/>
                  </a:moveTo>
                  <a:lnTo>
                    <a:pt x="2485445" y="1336715"/>
                  </a:lnTo>
                  <a:lnTo>
                    <a:pt x="2479390" y="1340798"/>
                  </a:lnTo>
                  <a:lnTo>
                    <a:pt x="2475308" y="1346853"/>
                  </a:lnTo>
                  <a:lnTo>
                    <a:pt x="2473811" y="1354268"/>
                  </a:lnTo>
                  <a:lnTo>
                    <a:pt x="2475308" y="1361683"/>
                  </a:lnTo>
                  <a:lnTo>
                    <a:pt x="2479390" y="1367739"/>
                  </a:lnTo>
                  <a:lnTo>
                    <a:pt x="2485445" y="1371821"/>
                  </a:lnTo>
                  <a:lnTo>
                    <a:pt x="2492898" y="1373318"/>
                  </a:lnTo>
                  <a:lnTo>
                    <a:pt x="2500313" y="1371821"/>
                  </a:lnTo>
                  <a:lnTo>
                    <a:pt x="2506368" y="1367739"/>
                  </a:lnTo>
                  <a:lnTo>
                    <a:pt x="2510451" y="1361683"/>
                  </a:lnTo>
                  <a:lnTo>
                    <a:pt x="2511948" y="1354268"/>
                  </a:lnTo>
                  <a:lnTo>
                    <a:pt x="2510451" y="1346853"/>
                  </a:lnTo>
                  <a:lnTo>
                    <a:pt x="2506368" y="1340798"/>
                  </a:lnTo>
                  <a:lnTo>
                    <a:pt x="2500313" y="1336715"/>
                  </a:lnTo>
                  <a:lnTo>
                    <a:pt x="2492861" y="1335218"/>
                  </a:lnTo>
                  <a:close/>
                </a:path>
                <a:path w="3347084" h="1373504">
                  <a:moveTo>
                    <a:pt x="2416623" y="1335218"/>
                  </a:moveTo>
                  <a:lnTo>
                    <a:pt x="2409207" y="1336715"/>
                  </a:lnTo>
                  <a:lnTo>
                    <a:pt x="2403152" y="1340798"/>
                  </a:lnTo>
                  <a:lnTo>
                    <a:pt x="2399070" y="1346853"/>
                  </a:lnTo>
                  <a:lnTo>
                    <a:pt x="2397573" y="1354268"/>
                  </a:lnTo>
                  <a:lnTo>
                    <a:pt x="2399070" y="1361683"/>
                  </a:lnTo>
                  <a:lnTo>
                    <a:pt x="2403152" y="1367739"/>
                  </a:lnTo>
                  <a:lnTo>
                    <a:pt x="2409207" y="1371821"/>
                  </a:lnTo>
                  <a:lnTo>
                    <a:pt x="2416661" y="1373318"/>
                  </a:lnTo>
                  <a:lnTo>
                    <a:pt x="2424076" y="1371821"/>
                  </a:lnTo>
                  <a:lnTo>
                    <a:pt x="2430131" y="1367739"/>
                  </a:lnTo>
                  <a:lnTo>
                    <a:pt x="2434214" y="1361683"/>
                  </a:lnTo>
                  <a:lnTo>
                    <a:pt x="2435711" y="1354268"/>
                  </a:lnTo>
                  <a:lnTo>
                    <a:pt x="2434214" y="1346853"/>
                  </a:lnTo>
                  <a:lnTo>
                    <a:pt x="2430131" y="1340798"/>
                  </a:lnTo>
                  <a:lnTo>
                    <a:pt x="2424076" y="1336715"/>
                  </a:lnTo>
                  <a:lnTo>
                    <a:pt x="2416623" y="1335218"/>
                  </a:lnTo>
                  <a:close/>
                </a:path>
                <a:path w="3347084" h="1373504">
                  <a:moveTo>
                    <a:pt x="2340385" y="1335218"/>
                  </a:moveTo>
                  <a:lnTo>
                    <a:pt x="2332969" y="1336715"/>
                  </a:lnTo>
                  <a:lnTo>
                    <a:pt x="2326914" y="1340798"/>
                  </a:lnTo>
                  <a:lnTo>
                    <a:pt x="2322832" y="1346853"/>
                  </a:lnTo>
                  <a:lnTo>
                    <a:pt x="2321335" y="1354268"/>
                  </a:lnTo>
                  <a:lnTo>
                    <a:pt x="2322832" y="1361683"/>
                  </a:lnTo>
                  <a:lnTo>
                    <a:pt x="2326914" y="1367739"/>
                  </a:lnTo>
                  <a:lnTo>
                    <a:pt x="2332969" y="1371821"/>
                  </a:lnTo>
                  <a:lnTo>
                    <a:pt x="2340423" y="1373318"/>
                  </a:lnTo>
                  <a:lnTo>
                    <a:pt x="2347838" y="1371821"/>
                  </a:lnTo>
                  <a:lnTo>
                    <a:pt x="2353893" y="1367739"/>
                  </a:lnTo>
                  <a:lnTo>
                    <a:pt x="2357976" y="1361683"/>
                  </a:lnTo>
                  <a:lnTo>
                    <a:pt x="2359473" y="1354268"/>
                  </a:lnTo>
                  <a:lnTo>
                    <a:pt x="2357976" y="1346853"/>
                  </a:lnTo>
                  <a:lnTo>
                    <a:pt x="2353893" y="1340798"/>
                  </a:lnTo>
                  <a:lnTo>
                    <a:pt x="2347838" y="1336715"/>
                  </a:lnTo>
                  <a:lnTo>
                    <a:pt x="2340385" y="1335218"/>
                  </a:lnTo>
                  <a:close/>
                </a:path>
                <a:path w="3347084" h="1373504">
                  <a:moveTo>
                    <a:pt x="2264147" y="1335218"/>
                  </a:moveTo>
                  <a:lnTo>
                    <a:pt x="2256732" y="1336715"/>
                  </a:lnTo>
                  <a:lnTo>
                    <a:pt x="2250676" y="1340798"/>
                  </a:lnTo>
                  <a:lnTo>
                    <a:pt x="2246594" y="1346853"/>
                  </a:lnTo>
                  <a:lnTo>
                    <a:pt x="2245097" y="1354268"/>
                  </a:lnTo>
                  <a:lnTo>
                    <a:pt x="2246594" y="1361683"/>
                  </a:lnTo>
                  <a:lnTo>
                    <a:pt x="2250676" y="1367739"/>
                  </a:lnTo>
                  <a:lnTo>
                    <a:pt x="2256732" y="1371821"/>
                  </a:lnTo>
                  <a:lnTo>
                    <a:pt x="2264185" y="1373318"/>
                  </a:lnTo>
                  <a:lnTo>
                    <a:pt x="2271600" y="1371821"/>
                  </a:lnTo>
                  <a:lnTo>
                    <a:pt x="2277655" y="1367739"/>
                  </a:lnTo>
                  <a:lnTo>
                    <a:pt x="2281738" y="1361683"/>
                  </a:lnTo>
                  <a:lnTo>
                    <a:pt x="2283235" y="1354268"/>
                  </a:lnTo>
                  <a:lnTo>
                    <a:pt x="2281738" y="1346853"/>
                  </a:lnTo>
                  <a:lnTo>
                    <a:pt x="2277655" y="1340798"/>
                  </a:lnTo>
                  <a:lnTo>
                    <a:pt x="2271600" y="1336715"/>
                  </a:lnTo>
                  <a:lnTo>
                    <a:pt x="2264147" y="1335218"/>
                  </a:lnTo>
                  <a:close/>
                </a:path>
                <a:path w="3347084" h="1373504">
                  <a:moveTo>
                    <a:pt x="2187909" y="1335218"/>
                  </a:moveTo>
                  <a:lnTo>
                    <a:pt x="2180494" y="1336715"/>
                  </a:lnTo>
                  <a:lnTo>
                    <a:pt x="2174438" y="1340798"/>
                  </a:lnTo>
                  <a:lnTo>
                    <a:pt x="2170356" y="1346853"/>
                  </a:lnTo>
                  <a:lnTo>
                    <a:pt x="2168859" y="1354268"/>
                  </a:lnTo>
                  <a:lnTo>
                    <a:pt x="2170356" y="1361683"/>
                  </a:lnTo>
                  <a:lnTo>
                    <a:pt x="2174438" y="1367739"/>
                  </a:lnTo>
                  <a:lnTo>
                    <a:pt x="2180494" y="1371821"/>
                  </a:lnTo>
                  <a:lnTo>
                    <a:pt x="2187947" y="1373318"/>
                  </a:lnTo>
                  <a:lnTo>
                    <a:pt x="2195362" y="1371821"/>
                  </a:lnTo>
                  <a:lnTo>
                    <a:pt x="2201417" y="1367739"/>
                  </a:lnTo>
                  <a:lnTo>
                    <a:pt x="2205500" y="1361683"/>
                  </a:lnTo>
                  <a:lnTo>
                    <a:pt x="2206997" y="1354268"/>
                  </a:lnTo>
                  <a:lnTo>
                    <a:pt x="2205500" y="1346853"/>
                  </a:lnTo>
                  <a:lnTo>
                    <a:pt x="2201417" y="1340798"/>
                  </a:lnTo>
                  <a:lnTo>
                    <a:pt x="2195362" y="1336715"/>
                  </a:lnTo>
                  <a:lnTo>
                    <a:pt x="2187909" y="1335218"/>
                  </a:lnTo>
                  <a:close/>
                </a:path>
                <a:path w="3347084" h="1373504">
                  <a:moveTo>
                    <a:pt x="2111670" y="1335218"/>
                  </a:moveTo>
                  <a:lnTo>
                    <a:pt x="2104255" y="1336715"/>
                  </a:lnTo>
                  <a:lnTo>
                    <a:pt x="2098200" y="1340798"/>
                  </a:lnTo>
                  <a:lnTo>
                    <a:pt x="2094118" y="1346853"/>
                  </a:lnTo>
                  <a:lnTo>
                    <a:pt x="2092620" y="1354268"/>
                  </a:lnTo>
                  <a:lnTo>
                    <a:pt x="2094118" y="1361683"/>
                  </a:lnTo>
                  <a:lnTo>
                    <a:pt x="2098200" y="1367739"/>
                  </a:lnTo>
                  <a:lnTo>
                    <a:pt x="2104255" y="1371821"/>
                  </a:lnTo>
                  <a:lnTo>
                    <a:pt x="2111709" y="1373318"/>
                  </a:lnTo>
                  <a:lnTo>
                    <a:pt x="2119123" y="1371821"/>
                  </a:lnTo>
                  <a:lnTo>
                    <a:pt x="2125179" y="1367739"/>
                  </a:lnTo>
                  <a:lnTo>
                    <a:pt x="2129261" y="1361683"/>
                  </a:lnTo>
                  <a:lnTo>
                    <a:pt x="2130759" y="1354268"/>
                  </a:lnTo>
                  <a:lnTo>
                    <a:pt x="2129261" y="1346853"/>
                  </a:lnTo>
                  <a:lnTo>
                    <a:pt x="2125179" y="1340798"/>
                  </a:lnTo>
                  <a:lnTo>
                    <a:pt x="2119123" y="1336715"/>
                  </a:lnTo>
                  <a:lnTo>
                    <a:pt x="2111670" y="1335218"/>
                  </a:lnTo>
                  <a:close/>
                </a:path>
                <a:path w="3347084" h="1373504">
                  <a:moveTo>
                    <a:pt x="2035432" y="1335218"/>
                  </a:moveTo>
                  <a:lnTo>
                    <a:pt x="2028017" y="1336715"/>
                  </a:lnTo>
                  <a:lnTo>
                    <a:pt x="2021962" y="1340798"/>
                  </a:lnTo>
                  <a:lnTo>
                    <a:pt x="2017879" y="1346853"/>
                  </a:lnTo>
                  <a:lnTo>
                    <a:pt x="2016382" y="1354268"/>
                  </a:lnTo>
                  <a:lnTo>
                    <a:pt x="2017879" y="1361683"/>
                  </a:lnTo>
                  <a:lnTo>
                    <a:pt x="2021962" y="1367739"/>
                  </a:lnTo>
                  <a:lnTo>
                    <a:pt x="2028017" y="1371821"/>
                  </a:lnTo>
                  <a:lnTo>
                    <a:pt x="2035470" y="1373318"/>
                  </a:lnTo>
                  <a:lnTo>
                    <a:pt x="2042885" y="1371821"/>
                  </a:lnTo>
                  <a:lnTo>
                    <a:pt x="2048941" y="1367739"/>
                  </a:lnTo>
                  <a:lnTo>
                    <a:pt x="2053023" y="1361683"/>
                  </a:lnTo>
                  <a:lnTo>
                    <a:pt x="2054520" y="1354268"/>
                  </a:lnTo>
                  <a:lnTo>
                    <a:pt x="2053023" y="1346853"/>
                  </a:lnTo>
                  <a:lnTo>
                    <a:pt x="2048941" y="1340798"/>
                  </a:lnTo>
                  <a:lnTo>
                    <a:pt x="2042885" y="1336715"/>
                  </a:lnTo>
                  <a:lnTo>
                    <a:pt x="2035432" y="1335218"/>
                  </a:lnTo>
                  <a:close/>
                </a:path>
                <a:path w="3347084" h="1373504">
                  <a:moveTo>
                    <a:pt x="1959194" y="1335218"/>
                  </a:moveTo>
                  <a:lnTo>
                    <a:pt x="1951779" y="1336715"/>
                  </a:lnTo>
                  <a:lnTo>
                    <a:pt x="1945724" y="1340798"/>
                  </a:lnTo>
                  <a:lnTo>
                    <a:pt x="1941641" y="1346853"/>
                  </a:lnTo>
                  <a:lnTo>
                    <a:pt x="1940144" y="1354268"/>
                  </a:lnTo>
                  <a:lnTo>
                    <a:pt x="1941641" y="1361683"/>
                  </a:lnTo>
                  <a:lnTo>
                    <a:pt x="1945724" y="1367739"/>
                  </a:lnTo>
                  <a:lnTo>
                    <a:pt x="1951779" y="1371821"/>
                  </a:lnTo>
                  <a:lnTo>
                    <a:pt x="1959232" y="1373318"/>
                  </a:lnTo>
                  <a:lnTo>
                    <a:pt x="1966647" y="1371821"/>
                  </a:lnTo>
                  <a:lnTo>
                    <a:pt x="1972703" y="1367739"/>
                  </a:lnTo>
                  <a:lnTo>
                    <a:pt x="1976785" y="1361683"/>
                  </a:lnTo>
                  <a:lnTo>
                    <a:pt x="1978282" y="1354268"/>
                  </a:lnTo>
                  <a:lnTo>
                    <a:pt x="1976785" y="1346853"/>
                  </a:lnTo>
                  <a:lnTo>
                    <a:pt x="1972703" y="1340798"/>
                  </a:lnTo>
                  <a:lnTo>
                    <a:pt x="1966647" y="1336715"/>
                  </a:lnTo>
                  <a:lnTo>
                    <a:pt x="1959194" y="1335218"/>
                  </a:lnTo>
                  <a:close/>
                </a:path>
                <a:path w="3347084" h="1373504">
                  <a:moveTo>
                    <a:pt x="1882956" y="1335218"/>
                  </a:moveTo>
                  <a:lnTo>
                    <a:pt x="1875541" y="1336715"/>
                  </a:lnTo>
                  <a:lnTo>
                    <a:pt x="1869486" y="1340798"/>
                  </a:lnTo>
                  <a:lnTo>
                    <a:pt x="1865403" y="1346853"/>
                  </a:lnTo>
                  <a:lnTo>
                    <a:pt x="1863906" y="1354268"/>
                  </a:lnTo>
                  <a:lnTo>
                    <a:pt x="1865403" y="1361683"/>
                  </a:lnTo>
                  <a:lnTo>
                    <a:pt x="1869486" y="1367739"/>
                  </a:lnTo>
                  <a:lnTo>
                    <a:pt x="1875541" y="1371821"/>
                  </a:lnTo>
                  <a:lnTo>
                    <a:pt x="1882994" y="1373318"/>
                  </a:lnTo>
                  <a:lnTo>
                    <a:pt x="1890409" y="1371821"/>
                  </a:lnTo>
                  <a:lnTo>
                    <a:pt x="1896464" y="1367739"/>
                  </a:lnTo>
                  <a:lnTo>
                    <a:pt x="1900547" y="1361683"/>
                  </a:lnTo>
                  <a:lnTo>
                    <a:pt x="1902044" y="1354268"/>
                  </a:lnTo>
                  <a:lnTo>
                    <a:pt x="1900547" y="1346853"/>
                  </a:lnTo>
                  <a:lnTo>
                    <a:pt x="1896464" y="1340798"/>
                  </a:lnTo>
                  <a:lnTo>
                    <a:pt x="1890409" y="1336715"/>
                  </a:lnTo>
                  <a:lnTo>
                    <a:pt x="1882956" y="1335218"/>
                  </a:lnTo>
                  <a:close/>
                </a:path>
                <a:path w="3347084" h="1373504">
                  <a:moveTo>
                    <a:pt x="1806718" y="1335218"/>
                  </a:moveTo>
                  <a:lnTo>
                    <a:pt x="1799302" y="1336715"/>
                  </a:lnTo>
                  <a:lnTo>
                    <a:pt x="1793247" y="1340798"/>
                  </a:lnTo>
                  <a:lnTo>
                    <a:pt x="1789165" y="1346853"/>
                  </a:lnTo>
                  <a:lnTo>
                    <a:pt x="1787668" y="1354268"/>
                  </a:lnTo>
                  <a:lnTo>
                    <a:pt x="1789165" y="1361683"/>
                  </a:lnTo>
                  <a:lnTo>
                    <a:pt x="1793247" y="1367739"/>
                  </a:lnTo>
                  <a:lnTo>
                    <a:pt x="1799302" y="1371821"/>
                  </a:lnTo>
                  <a:lnTo>
                    <a:pt x="1806756" y="1373318"/>
                  </a:lnTo>
                  <a:lnTo>
                    <a:pt x="1814171" y="1371821"/>
                  </a:lnTo>
                  <a:lnTo>
                    <a:pt x="1820226" y="1367739"/>
                  </a:lnTo>
                  <a:lnTo>
                    <a:pt x="1824309" y="1361683"/>
                  </a:lnTo>
                  <a:lnTo>
                    <a:pt x="1825806" y="1354268"/>
                  </a:lnTo>
                  <a:lnTo>
                    <a:pt x="1824309" y="1346853"/>
                  </a:lnTo>
                  <a:lnTo>
                    <a:pt x="1820226" y="1340798"/>
                  </a:lnTo>
                  <a:lnTo>
                    <a:pt x="1814171" y="1336715"/>
                  </a:lnTo>
                  <a:lnTo>
                    <a:pt x="1806718" y="1335218"/>
                  </a:lnTo>
                  <a:close/>
                </a:path>
                <a:path w="3347084" h="1373504">
                  <a:moveTo>
                    <a:pt x="1730480" y="1335218"/>
                  </a:moveTo>
                  <a:lnTo>
                    <a:pt x="1723064" y="1336715"/>
                  </a:lnTo>
                  <a:lnTo>
                    <a:pt x="1717009" y="1340798"/>
                  </a:lnTo>
                  <a:lnTo>
                    <a:pt x="1712927" y="1346853"/>
                  </a:lnTo>
                  <a:lnTo>
                    <a:pt x="1711430" y="1354268"/>
                  </a:lnTo>
                  <a:lnTo>
                    <a:pt x="1712927" y="1361683"/>
                  </a:lnTo>
                  <a:lnTo>
                    <a:pt x="1717009" y="1367739"/>
                  </a:lnTo>
                  <a:lnTo>
                    <a:pt x="1723064" y="1371821"/>
                  </a:lnTo>
                  <a:lnTo>
                    <a:pt x="1730518" y="1373318"/>
                  </a:lnTo>
                  <a:lnTo>
                    <a:pt x="1737933" y="1371821"/>
                  </a:lnTo>
                  <a:lnTo>
                    <a:pt x="1743988" y="1367739"/>
                  </a:lnTo>
                  <a:lnTo>
                    <a:pt x="1748071" y="1361683"/>
                  </a:lnTo>
                  <a:lnTo>
                    <a:pt x="1749568" y="1354268"/>
                  </a:lnTo>
                  <a:lnTo>
                    <a:pt x="1748071" y="1346853"/>
                  </a:lnTo>
                  <a:lnTo>
                    <a:pt x="1743988" y="1340798"/>
                  </a:lnTo>
                  <a:lnTo>
                    <a:pt x="1737933" y="1336715"/>
                  </a:lnTo>
                  <a:lnTo>
                    <a:pt x="1730480" y="1335218"/>
                  </a:lnTo>
                  <a:close/>
                </a:path>
                <a:path w="3347084" h="1373504">
                  <a:moveTo>
                    <a:pt x="1654242" y="1335218"/>
                  </a:moveTo>
                  <a:lnTo>
                    <a:pt x="1646826" y="1336715"/>
                  </a:lnTo>
                  <a:lnTo>
                    <a:pt x="1640771" y="1340798"/>
                  </a:lnTo>
                  <a:lnTo>
                    <a:pt x="1636689" y="1346853"/>
                  </a:lnTo>
                  <a:lnTo>
                    <a:pt x="1635192" y="1354268"/>
                  </a:lnTo>
                  <a:lnTo>
                    <a:pt x="1636689" y="1361683"/>
                  </a:lnTo>
                  <a:lnTo>
                    <a:pt x="1640771" y="1367739"/>
                  </a:lnTo>
                  <a:lnTo>
                    <a:pt x="1646826" y="1371821"/>
                  </a:lnTo>
                  <a:lnTo>
                    <a:pt x="1654280" y="1373318"/>
                  </a:lnTo>
                  <a:lnTo>
                    <a:pt x="1661695" y="1371821"/>
                  </a:lnTo>
                  <a:lnTo>
                    <a:pt x="1667750" y="1367739"/>
                  </a:lnTo>
                  <a:lnTo>
                    <a:pt x="1671833" y="1361683"/>
                  </a:lnTo>
                  <a:lnTo>
                    <a:pt x="1673330" y="1354268"/>
                  </a:lnTo>
                  <a:lnTo>
                    <a:pt x="1671833" y="1346853"/>
                  </a:lnTo>
                  <a:lnTo>
                    <a:pt x="1667750" y="1340798"/>
                  </a:lnTo>
                  <a:lnTo>
                    <a:pt x="1661695" y="1336715"/>
                  </a:lnTo>
                  <a:lnTo>
                    <a:pt x="1654242" y="1335218"/>
                  </a:lnTo>
                  <a:close/>
                </a:path>
                <a:path w="3347084" h="1373504">
                  <a:moveTo>
                    <a:pt x="1578004" y="1335218"/>
                  </a:moveTo>
                  <a:lnTo>
                    <a:pt x="1570588" y="1336715"/>
                  </a:lnTo>
                  <a:lnTo>
                    <a:pt x="1564533" y="1340798"/>
                  </a:lnTo>
                  <a:lnTo>
                    <a:pt x="1560451" y="1346853"/>
                  </a:lnTo>
                  <a:lnTo>
                    <a:pt x="1558954" y="1354268"/>
                  </a:lnTo>
                  <a:lnTo>
                    <a:pt x="1560451" y="1361683"/>
                  </a:lnTo>
                  <a:lnTo>
                    <a:pt x="1564533" y="1367739"/>
                  </a:lnTo>
                  <a:lnTo>
                    <a:pt x="1570588" y="1371821"/>
                  </a:lnTo>
                  <a:lnTo>
                    <a:pt x="1578042" y="1373318"/>
                  </a:lnTo>
                  <a:lnTo>
                    <a:pt x="1585457" y="1371821"/>
                  </a:lnTo>
                  <a:lnTo>
                    <a:pt x="1591512" y="1367739"/>
                  </a:lnTo>
                  <a:lnTo>
                    <a:pt x="1595595" y="1361683"/>
                  </a:lnTo>
                  <a:lnTo>
                    <a:pt x="1597092" y="1354268"/>
                  </a:lnTo>
                  <a:lnTo>
                    <a:pt x="1595595" y="1346853"/>
                  </a:lnTo>
                  <a:lnTo>
                    <a:pt x="1591512" y="1340798"/>
                  </a:lnTo>
                  <a:lnTo>
                    <a:pt x="1585457" y="1336715"/>
                  </a:lnTo>
                  <a:lnTo>
                    <a:pt x="1578004" y="1335218"/>
                  </a:lnTo>
                  <a:close/>
                </a:path>
                <a:path w="3347084" h="1373504">
                  <a:moveTo>
                    <a:pt x="1501766" y="1335218"/>
                  </a:moveTo>
                  <a:lnTo>
                    <a:pt x="1494350" y="1336715"/>
                  </a:lnTo>
                  <a:lnTo>
                    <a:pt x="1488295" y="1340798"/>
                  </a:lnTo>
                  <a:lnTo>
                    <a:pt x="1484213" y="1346853"/>
                  </a:lnTo>
                  <a:lnTo>
                    <a:pt x="1482716" y="1354268"/>
                  </a:lnTo>
                  <a:lnTo>
                    <a:pt x="1484213" y="1361683"/>
                  </a:lnTo>
                  <a:lnTo>
                    <a:pt x="1488295" y="1367739"/>
                  </a:lnTo>
                  <a:lnTo>
                    <a:pt x="1494350" y="1371821"/>
                  </a:lnTo>
                  <a:lnTo>
                    <a:pt x="1501804" y="1373318"/>
                  </a:lnTo>
                  <a:lnTo>
                    <a:pt x="1509219" y="1371821"/>
                  </a:lnTo>
                  <a:lnTo>
                    <a:pt x="1515274" y="1367739"/>
                  </a:lnTo>
                  <a:lnTo>
                    <a:pt x="1519357" y="1361683"/>
                  </a:lnTo>
                  <a:lnTo>
                    <a:pt x="1520854" y="1354268"/>
                  </a:lnTo>
                  <a:lnTo>
                    <a:pt x="1519357" y="1346853"/>
                  </a:lnTo>
                  <a:lnTo>
                    <a:pt x="1515274" y="1340798"/>
                  </a:lnTo>
                  <a:lnTo>
                    <a:pt x="1509219" y="1336715"/>
                  </a:lnTo>
                  <a:lnTo>
                    <a:pt x="1501766" y="1335218"/>
                  </a:lnTo>
                  <a:close/>
                </a:path>
                <a:path w="3347084" h="1373504">
                  <a:moveTo>
                    <a:pt x="1425528" y="1335218"/>
                  </a:moveTo>
                  <a:lnTo>
                    <a:pt x="1418112" y="1336715"/>
                  </a:lnTo>
                  <a:lnTo>
                    <a:pt x="1412057" y="1340798"/>
                  </a:lnTo>
                  <a:lnTo>
                    <a:pt x="1407974" y="1346853"/>
                  </a:lnTo>
                  <a:lnTo>
                    <a:pt x="1406478" y="1354268"/>
                  </a:lnTo>
                  <a:lnTo>
                    <a:pt x="1407974" y="1361683"/>
                  </a:lnTo>
                  <a:lnTo>
                    <a:pt x="1412057" y="1367739"/>
                  </a:lnTo>
                  <a:lnTo>
                    <a:pt x="1418112" y="1371821"/>
                  </a:lnTo>
                  <a:lnTo>
                    <a:pt x="1425566" y="1373318"/>
                  </a:lnTo>
                  <a:lnTo>
                    <a:pt x="1432981" y="1371821"/>
                  </a:lnTo>
                  <a:lnTo>
                    <a:pt x="1439036" y="1367739"/>
                  </a:lnTo>
                  <a:lnTo>
                    <a:pt x="1443119" y="1361683"/>
                  </a:lnTo>
                  <a:lnTo>
                    <a:pt x="1444616" y="1354268"/>
                  </a:lnTo>
                  <a:lnTo>
                    <a:pt x="1443119" y="1346853"/>
                  </a:lnTo>
                  <a:lnTo>
                    <a:pt x="1439036" y="1340798"/>
                  </a:lnTo>
                  <a:lnTo>
                    <a:pt x="1432981" y="1336715"/>
                  </a:lnTo>
                  <a:lnTo>
                    <a:pt x="1425528" y="1335218"/>
                  </a:lnTo>
                  <a:close/>
                </a:path>
                <a:path w="3347084" h="1373504">
                  <a:moveTo>
                    <a:pt x="1349289" y="1335218"/>
                  </a:moveTo>
                  <a:lnTo>
                    <a:pt x="1341874" y="1336715"/>
                  </a:lnTo>
                  <a:lnTo>
                    <a:pt x="1335819" y="1340798"/>
                  </a:lnTo>
                  <a:lnTo>
                    <a:pt x="1331736" y="1346853"/>
                  </a:lnTo>
                  <a:lnTo>
                    <a:pt x="1330239" y="1354268"/>
                  </a:lnTo>
                  <a:lnTo>
                    <a:pt x="1331736" y="1361683"/>
                  </a:lnTo>
                  <a:lnTo>
                    <a:pt x="1335819" y="1367739"/>
                  </a:lnTo>
                  <a:lnTo>
                    <a:pt x="1341874" y="1371821"/>
                  </a:lnTo>
                  <a:lnTo>
                    <a:pt x="1349328" y="1373318"/>
                  </a:lnTo>
                  <a:lnTo>
                    <a:pt x="1356742" y="1371821"/>
                  </a:lnTo>
                  <a:lnTo>
                    <a:pt x="1362798" y="1367739"/>
                  </a:lnTo>
                  <a:lnTo>
                    <a:pt x="1366880" y="1361683"/>
                  </a:lnTo>
                  <a:lnTo>
                    <a:pt x="1368378" y="1354268"/>
                  </a:lnTo>
                  <a:lnTo>
                    <a:pt x="1366880" y="1346853"/>
                  </a:lnTo>
                  <a:lnTo>
                    <a:pt x="1362798" y="1340798"/>
                  </a:lnTo>
                  <a:lnTo>
                    <a:pt x="1356742" y="1336715"/>
                  </a:lnTo>
                  <a:lnTo>
                    <a:pt x="1349289" y="1335218"/>
                  </a:lnTo>
                  <a:close/>
                </a:path>
                <a:path w="3347084" h="1373504">
                  <a:moveTo>
                    <a:pt x="1273051" y="1335218"/>
                  </a:moveTo>
                  <a:lnTo>
                    <a:pt x="1265636" y="1336715"/>
                  </a:lnTo>
                  <a:lnTo>
                    <a:pt x="1259581" y="1340798"/>
                  </a:lnTo>
                  <a:lnTo>
                    <a:pt x="1255498" y="1346853"/>
                  </a:lnTo>
                  <a:lnTo>
                    <a:pt x="1254001" y="1354268"/>
                  </a:lnTo>
                  <a:lnTo>
                    <a:pt x="1255498" y="1361683"/>
                  </a:lnTo>
                  <a:lnTo>
                    <a:pt x="1259581" y="1367739"/>
                  </a:lnTo>
                  <a:lnTo>
                    <a:pt x="1265636" y="1371821"/>
                  </a:lnTo>
                  <a:lnTo>
                    <a:pt x="1273089" y="1373318"/>
                  </a:lnTo>
                  <a:lnTo>
                    <a:pt x="1280504" y="1371821"/>
                  </a:lnTo>
                  <a:lnTo>
                    <a:pt x="1286560" y="1367739"/>
                  </a:lnTo>
                  <a:lnTo>
                    <a:pt x="1290642" y="1361683"/>
                  </a:lnTo>
                  <a:lnTo>
                    <a:pt x="1292139" y="1354268"/>
                  </a:lnTo>
                  <a:lnTo>
                    <a:pt x="1290642" y="1346853"/>
                  </a:lnTo>
                  <a:lnTo>
                    <a:pt x="1286560" y="1340798"/>
                  </a:lnTo>
                  <a:lnTo>
                    <a:pt x="1280504" y="1336715"/>
                  </a:lnTo>
                  <a:lnTo>
                    <a:pt x="1273051" y="1335218"/>
                  </a:lnTo>
                  <a:close/>
                </a:path>
                <a:path w="3347084" h="1373504">
                  <a:moveTo>
                    <a:pt x="1196813" y="1335218"/>
                  </a:moveTo>
                  <a:lnTo>
                    <a:pt x="1189398" y="1336715"/>
                  </a:lnTo>
                  <a:lnTo>
                    <a:pt x="1183342" y="1340798"/>
                  </a:lnTo>
                  <a:lnTo>
                    <a:pt x="1179260" y="1346853"/>
                  </a:lnTo>
                  <a:lnTo>
                    <a:pt x="1177763" y="1354268"/>
                  </a:lnTo>
                  <a:lnTo>
                    <a:pt x="1179260" y="1361683"/>
                  </a:lnTo>
                  <a:lnTo>
                    <a:pt x="1183342" y="1367739"/>
                  </a:lnTo>
                  <a:lnTo>
                    <a:pt x="1189398" y="1371821"/>
                  </a:lnTo>
                  <a:lnTo>
                    <a:pt x="1196851" y="1373318"/>
                  </a:lnTo>
                  <a:lnTo>
                    <a:pt x="1204266" y="1371821"/>
                  </a:lnTo>
                  <a:lnTo>
                    <a:pt x="1210322" y="1367739"/>
                  </a:lnTo>
                  <a:lnTo>
                    <a:pt x="1214404" y="1361683"/>
                  </a:lnTo>
                  <a:lnTo>
                    <a:pt x="1215901" y="1354268"/>
                  </a:lnTo>
                  <a:lnTo>
                    <a:pt x="1214404" y="1346853"/>
                  </a:lnTo>
                  <a:lnTo>
                    <a:pt x="1210322" y="1340798"/>
                  </a:lnTo>
                  <a:lnTo>
                    <a:pt x="1204266" y="1336715"/>
                  </a:lnTo>
                  <a:lnTo>
                    <a:pt x="1196813" y="1335218"/>
                  </a:lnTo>
                  <a:close/>
                </a:path>
                <a:path w="3347084" h="1373504">
                  <a:moveTo>
                    <a:pt x="1120575" y="1335218"/>
                  </a:moveTo>
                  <a:lnTo>
                    <a:pt x="1113160" y="1336715"/>
                  </a:lnTo>
                  <a:lnTo>
                    <a:pt x="1107104" y="1340798"/>
                  </a:lnTo>
                  <a:lnTo>
                    <a:pt x="1103022" y="1346853"/>
                  </a:lnTo>
                  <a:lnTo>
                    <a:pt x="1101525" y="1354268"/>
                  </a:lnTo>
                  <a:lnTo>
                    <a:pt x="1103022" y="1361683"/>
                  </a:lnTo>
                  <a:lnTo>
                    <a:pt x="1107104" y="1367739"/>
                  </a:lnTo>
                  <a:lnTo>
                    <a:pt x="1113160" y="1371821"/>
                  </a:lnTo>
                  <a:lnTo>
                    <a:pt x="1120613" y="1373318"/>
                  </a:lnTo>
                  <a:lnTo>
                    <a:pt x="1128028" y="1371821"/>
                  </a:lnTo>
                  <a:lnTo>
                    <a:pt x="1134083" y="1367739"/>
                  </a:lnTo>
                  <a:lnTo>
                    <a:pt x="1138166" y="1361683"/>
                  </a:lnTo>
                  <a:lnTo>
                    <a:pt x="1139663" y="1354268"/>
                  </a:lnTo>
                  <a:lnTo>
                    <a:pt x="1138166" y="1346853"/>
                  </a:lnTo>
                  <a:lnTo>
                    <a:pt x="1134083" y="1340798"/>
                  </a:lnTo>
                  <a:lnTo>
                    <a:pt x="1128028" y="1336715"/>
                  </a:lnTo>
                  <a:lnTo>
                    <a:pt x="1120575" y="1335218"/>
                  </a:lnTo>
                  <a:close/>
                </a:path>
                <a:path w="3347084" h="1373504">
                  <a:moveTo>
                    <a:pt x="1044337" y="1335218"/>
                  </a:moveTo>
                  <a:lnTo>
                    <a:pt x="1036921" y="1336715"/>
                  </a:lnTo>
                  <a:lnTo>
                    <a:pt x="1030866" y="1340798"/>
                  </a:lnTo>
                  <a:lnTo>
                    <a:pt x="1026784" y="1346853"/>
                  </a:lnTo>
                  <a:lnTo>
                    <a:pt x="1025287" y="1354268"/>
                  </a:lnTo>
                  <a:lnTo>
                    <a:pt x="1026784" y="1361683"/>
                  </a:lnTo>
                  <a:lnTo>
                    <a:pt x="1030866" y="1367739"/>
                  </a:lnTo>
                  <a:lnTo>
                    <a:pt x="1036921" y="1371821"/>
                  </a:lnTo>
                  <a:lnTo>
                    <a:pt x="1044375" y="1373318"/>
                  </a:lnTo>
                  <a:lnTo>
                    <a:pt x="1051790" y="1371821"/>
                  </a:lnTo>
                  <a:lnTo>
                    <a:pt x="1057845" y="1367739"/>
                  </a:lnTo>
                  <a:lnTo>
                    <a:pt x="1061928" y="1361683"/>
                  </a:lnTo>
                  <a:lnTo>
                    <a:pt x="1063425" y="1354268"/>
                  </a:lnTo>
                  <a:lnTo>
                    <a:pt x="1061928" y="1346853"/>
                  </a:lnTo>
                  <a:lnTo>
                    <a:pt x="1057845" y="1340798"/>
                  </a:lnTo>
                  <a:lnTo>
                    <a:pt x="1051790" y="1336715"/>
                  </a:lnTo>
                  <a:lnTo>
                    <a:pt x="1044337" y="1335218"/>
                  </a:lnTo>
                  <a:close/>
                </a:path>
                <a:path w="3347084" h="1373504">
                  <a:moveTo>
                    <a:pt x="968098" y="1335218"/>
                  </a:moveTo>
                  <a:lnTo>
                    <a:pt x="960683" y="1336715"/>
                  </a:lnTo>
                  <a:lnTo>
                    <a:pt x="954627" y="1340798"/>
                  </a:lnTo>
                  <a:lnTo>
                    <a:pt x="950545" y="1346853"/>
                  </a:lnTo>
                  <a:lnTo>
                    <a:pt x="949048" y="1354268"/>
                  </a:lnTo>
                  <a:lnTo>
                    <a:pt x="950545" y="1361683"/>
                  </a:lnTo>
                  <a:lnTo>
                    <a:pt x="954627" y="1367739"/>
                  </a:lnTo>
                  <a:lnTo>
                    <a:pt x="960683" y="1371821"/>
                  </a:lnTo>
                  <a:lnTo>
                    <a:pt x="968136" y="1373318"/>
                  </a:lnTo>
                  <a:lnTo>
                    <a:pt x="975551" y="1371821"/>
                  </a:lnTo>
                  <a:lnTo>
                    <a:pt x="981606" y="1367739"/>
                  </a:lnTo>
                  <a:lnTo>
                    <a:pt x="985689" y="1361683"/>
                  </a:lnTo>
                  <a:lnTo>
                    <a:pt x="987186" y="1354268"/>
                  </a:lnTo>
                  <a:lnTo>
                    <a:pt x="985689" y="1346853"/>
                  </a:lnTo>
                  <a:lnTo>
                    <a:pt x="981606" y="1340798"/>
                  </a:lnTo>
                  <a:lnTo>
                    <a:pt x="975551" y="1336715"/>
                  </a:lnTo>
                  <a:lnTo>
                    <a:pt x="968098" y="1335218"/>
                  </a:lnTo>
                  <a:close/>
                </a:path>
                <a:path w="3347084" h="1373504">
                  <a:moveTo>
                    <a:pt x="891860" y="1335218"/>
                  </a:moveTo>
                  <a:lnTo>
                    <a:pt x="884445" y="1336715"/>
                  </a:lnTo>
                  <a:lnTo>
                    <a:pt x="878389" y="1340798"/>
                  </a:lnTo>
                  <a:lnTo>
                    <a:pt x="874307" y="1346853"/>
                  </a:lnTo>
                  <a:lnTo>
                    <a:pt x="872810" y="1354268"/>
                  </a:lnTo>
                  <a:lnTo>
                    <a:pt x="874307" y="1361683"/>
                  </a:lnTo>
                  <a:lnTo>
                    <a:pt x="878389" y="1367739"/>
                  </a:lnTo>
                  <a:lnTo>
                    <a:pt x="884445" y="1371821"/>
                  </a:lnTo>
                  <a:lnTo>
                    <a:pt x="891898" y="1373318"/>
                  </a:lnTo>
                  <a:lnTo>
                    <a:pt x="899313" y="1371821"/>
                  </a:lnTo>
                  <a:lnTo>
                    <a:pt x="905368" y="1367739"/>
                  </a:lnTo>
                  <a:lnTo>
                    <a:pt x="909451" y="1361683"/>
                  </a:lnTo>
                  <a:lnTo>
                    <a:pt x="910948" y="1354268"/>
                  </a:lnTo>
                  <a:lnTo>
                    <a:pt x="909451" y="1346853"/>
                  </a:lnTo>
                  <a:lnTo>
                    <a:pt x="905368" y="1340798"/>
                  </a:lnTo>
                  <a:lnTo>
                    <a:pt x="899313" y="1336715"/>
                  </a:lnTo>
                  <a:lnTo>
                    <a:pt x="891860" y="1335218"/>
                  </a:lnTo>
                  <a:close/>
                </a:path>
                <a:path w="3347084" h="1373504">
                  <a:moveTo>
                    <a:pt x="815621" y="1335218"/>
                  </a:moveTo>
                  <a:lnTo>
                    <a:pt x="808206" y="1336715"/>
                  </a:lnTo>
                  <a:lnTo>
                    <a:pt x="802151" y="1340798"/>
                  </a:lnTo>
                  <a:lnTo>
                    <a:pt x="798069" y="1346853"/>
                  </a:lnTo>
                  <a:lnTo>
                    <a:pt x="796571" y="1354268"/>
                  </a:lnTo>
                  <a:lnTo>
                    <a:pt x="798069" y="1361683"/>
                  </a:lnTo>
                  <a:lnTo>
                    <a:pt x="802151" y="1367739"/>
                  </a:lnTo>
                  <a:lnTo>
                    <a:pt x="808206" y="1371821"/>
                  </a:lnTo>
                  <a:lnTo>
                    <a:pt x="815660" y="1373318"/>
                  </a:lnTo>
                  <a:lnTo>
                    <a:pt x="823075" y="1371821"/>
                  </a:lnTo>
                  <a:lnTo>
                    <a:pt x="829130" y="1367739"/>
                  </a:lnTo>
                  <a:lnTo>
                    <a:pt x="833213" y="1361683"/>
                  </a:lnTo>
                  <a:lnTo>
                    <a:pt x="834710" y="1354268"/>
                  </a:lnTo>
                  <a:lnTo>
                    <a:pt x="833213" y="1346853"/>
                  </a:lnTo>
                  <a:lnTo>
                    <a:pt x="829130" y="1340798"/>
                  </a:lnTo>
                  <a:lnTo>
                    <a:pt x="823075" y="1336715"/>
                  </a:lnTo>
                  <a:lnTo>
                    <a:pt x="815621" y="1335218"/>
                  </a:lnTo>
                  <a:close/>
                </a:path>
                <a:path w="3347084" h="1373504">
                  <a:moveTo>
                    <a:pt x="739383" y="1335218"/>
                  </a:moveTo>
                  <a:lnTo>
                    <a:pt x="731968" y="1336715"/>
                  </a:lnTo>
                  <a:lnTo>
                    <a:pt x="725913" y="1340798"/>
                  </a:lnTo>
                  <a:lnTo>
                    <a:pt x="721830" y="1346853"/>
                  </a:lnTo>
                  <a:lnTo>
                    <a:pt x="720333" y="1354268"/>
                  </a:lnTo>
                  <a:lnTo>
                    <a:pt x="721830" y="1361683"/>
                  </a:lnTo>
                  <a:lnTo>
                    <a:pt x="725913" y="1367739"/>
                  </a:lnTo>
                  <a:lnTo>
                    <a:pt x="731968" y="1371821"/>
                  </a:lnTo>
                  <a:lnTo>
                    <a:pt x="739421" y="1373318"/>
                  </a:lnTo>
                  <a:lnTo>
                    <a:pt x="746837" y="1371821"/>
                  </a:lnTo>
                  <a:lnTo>
                    <a:pt x="752892" y="1367739"/>
                  </a:lnTo>
                  <a:lnTo>
                    <a:pt x="756975" y="1361683"/>
                  </a:lnTo>
                  <a:lnTo>
                    <a:pt x="758471" y="1354268"/>
                  </a:lnTo>
                  <a:lnTo>
                    <a:pt x="756975" y="1346853"/>
                  </a:lnTo>
                  <a:lnTo>
                    <a:pt x="752892" y="1340798"/>
                  </a:lnTo>
                  <a:lnTo>
                    <a:pt x="746837" y="1336715"/>
                  </a:lnTo>
                  <a:lnTo>
                    <a:pt x="739383" y="1335218"/>
                  </a:lnTo>
                  <a:close/>
                </a:path>
                <a:path w="3347084" h="1373504">
                  <a:moveTo>
                    <a:pt x="663145" y="1335218"/>
                  </a:moveTo>
                  <a:lnTo>
                    <a:pt x="655730" y="1336715"/>
                  </a:lnTo>
                  <a:lnTo>
                    <a:pt x="649675" y="1340798"/>
                  </a:lnTo>
                  <a:lnTo>
                    <a:pt x="645592" y="1346853"/>
                  </a:lnTo>
                  <a:lnTo>
                    <a:pt x="644095" y="1354268"/>
                  </a:lnTo>
                  <a:lnTo>
                    <a:pt x="645592" y="1361683"/>
                  </a:lnTo>
                  <a:lnTo>
                    <a:pt x="649675" y="1367739"/>
                  </a:lnTo>
                  <a:lnTo>
                    <a:pt x="655730" y="1371821"/>
                  </a:lnTo>
                  <a:lnTo>
                    <a:pt x="663183" y="1373318"/>
                  </a:lnTo>
                  <a:lnTo>
                    <a:pt x="670599" y="1371821"/>
                  </a:lnTo>
                  <a:lnTo>
                    <a:pt x="676654" y="1367739"/>
                  </a:lnTo>
                  <a:lnTo>
                    <a:pt x="680736" y="1361683"/>
                  </a:lnTo>
                  <a:lnTo>
                    <a:pt x="682233" y="1354268"/>
                  </a:lnTo>
                  <a:lnTo>
                    <a:pt x="680736" y="1346853"/>
                  </a:lnTo>
                  <a:lnTo>
                    <a:pt x="676654" y="1340798"/>
                  </a:lnTo>
                  <a:lnTo>
                    <a:pt x="670599" y="1336715"/>
                  </a:lnTo>
                  <a:lnTo>
                    <a:pt x="663145" y="1335218"/>
                  </a:lnTo>
                  <a:close/>
                </a:path>
                <a:path w="3347084" h="1373504">
                  <a:moveTo>
                    <a:pt x="586907" y="1335218"/>
                  </a:moveTo>
                  <a:lnTo>
                    <a:pt x="579492" y="1336715"/>
                  </a:lnTo>
                  <a:lnTo>
                    <a:pt x="573437" y="1340798"/>
                  </a:lnTo>
                  <a:lnTo>
                    <a:pt x="569354" y="1346853"/>
                  </a:lnTo>
                  <a:lnTo>
                    <a:pt x="567857" y="1354268"/>
                  </a:lnTo>
                  <a:lnTo>
                    <a:pt x="569354" y="1361683"/>
                  </a:lnTo>
                  <a:lnTo>
                    <a:pt x="573437" y="1367739"/>
                  </a:lnTo>
                  <a:lnTo>
                    <a:pt x="579492" y="1371821"/>
                  </a:lnTo>
                  <a:lnTo>
                    <a:pt x="586945" y="1373318"/>
                  </a:lnTo>
                  <a:lnTo>
                    <a:pt x="594361" y="1371821"/>
                  </a:lnTo>
                  <a:lnTo>
                    <a:pt x="600416" y="1367739"/>
                  </a:lnTo>
                  <a:lnTo>
                    <a:pt x="604498" y="1361683"/>
                  </a:lnTo>
                  <a:lnTo>
                    <a:pt x="605995" y="1354268"/>
                  </a:lnTo>
                  <a:lnTo>
                    <a:pt x="604498" y="1346853"/>
                  </a:lnTo>
                  <a:lnTo>
                    <a:pt x="600416" y="1340798"/>
                  </a:lnTo>
                  <a:lnTo>
                    <a:pt x="594361" y="1336715"/>
                  </a:lnTo>
                  <a:lnTo>
                    <a:pt x="586907" y="1335218"/>
                  </a:lnTo>
                  <a:close/>
                </a:path>
                <a:path w="3347084" h="1373504">
                  <a:moveTo>
                    <a:pt x="510669" y="1335218"/>
                  </a:moveTo>
                  <a:lnTo>
                    <a:pt x="503254" y="1336715"/>
                  </a:lnTo>
                  <a:lnTo>
                    <a:pt x="497199" y="1340798"/>
                  </a:lnTo>
                  <a:lnTo>
                    <a:pt x="493116" y="1346853"/>
                  </a:lnTo>
                  <a:lnTo>
                    <a:pt x="491619" y="1354268"/>
                  </a:lnTo>
                  <a:lnTo>
                    <a:pt x="493116" y="1361683"/>
                  </a:lnTo>
                  <a:lnTo>
                    <a:pt x="497199" y="1367739"/>
                  </a:lnTo>
                  <a:lnTo>
                    <a:pt x="503254" y="1371821"/>
                  </a:lnTo>
                  <a:lnTo>
                    <a:pt x="510707" y="1373318"/>
                  </a:lnTo>
                  <a:lnTo>
                    <a:pt x="518123" y="1371821"/>
                  </a:lnTo>
                  <a:lnTo>
                    <a:pt x="524178" y="1367739"/>
                  </a:lnTo>
                  <a:lnTo>
                    <a:pt x="528260" y="1361683"/>
                  </a:lnTo>
                  <a:lnTo>
                    <a:pt x="529757" y="1354268"/>
                  </a:lnTo>
                  <a:lnTo>
                    <a:pt x="528260" y="1346853"/>
                  </a:lnTo>
                  <a:lnTo>
                    <a:pt x="524178" y="1340798"/>
                  </a:lnTo>
                  <a:lnTo>
                    <a:pt x="518123" y="1336715"/>
                  </a:lnTo>
                  <a:lnTo>
                    <a:pt x="510669" y="1335218"/>
                  </a:lnTo>
                  <a:close/>
                </a:path>
                <a:path w="3347084" h="1373504">
                  <a:moveTo>
                    <a:pt x="434431" y="1335218"/>
                  </a:moveTo>
                  <a:lnTo>
                    <a:pt x="427016" y="1336715"/>
                  </a:lnTo>
                  <a:lnTo>
                    <a:pt x="420961" y="1340798"/>
                  </a:lnTo>
                  <a:lnTo>
                    <a:pt x="416878" y="1346853"/>
                  </a:lnTo>
                  <a:lnTo>
                    <a:pt x="415381" y="1354268"/>
                  </a:lnTo>
                  <a:lnTo>
                    <a:pt x="416878" y="1361683"/>
                  </a:lnTo>
                  <a:lnTo>
                    <a:pt x="420961" y="1367739"/>
                  </a:lnTo>
                  <a:lnTo>
                    <a:pt x="427016" y="1371821"/>
                  </a:lnTo>
                  <a:lnTo>
                    <a:pt x="434469" y="1373318"/>
                  </a:lnTo>
                  <a:lnTo>
                    <a:pt x="441885" y="1371821"/>
                  </a:lnTo>
                  <a:lnTo>
                    <a:pt x="447940" y="1367739"/>
                  </a:lnTo>
                  <a:lnTo>
                    <a:pt x="452022" y="1361683"/>
                  </a:lnTo>
                  <a:lnTo>
                    <a:pt x="453519" y="1354268"/>
                  </a:lnTo>
                  <a:lnTo>
                    <a:pt x="452022" y="1346853"/>
                  </a:lnTo>
                  <a:lnTo>
                    <a:pt x="447940" y="1340798"/>
                  </a:lnTo>
                  <a:lnTo>
                    <a:pt x="441885" y="1336715"/>
                  </a:lnTo>
                  <a:lnTo>
                    <a:pt x="434431" y="1335218"/>
                  </a:lnTo>
                  <a:close/>
                </a:path>
                <a:path w="3347084" h="1373504">
                  <a:moveTo>
                    <a:pt x="358193" y="1335218"/>
                  </a:moveTo>
                  <a:lnTo>
                    <a:pt x="350778" y="1336715"/>
                  </a:lnTo>
                  <a:lnTo>
                    <a:pt x="344723" y="1340798"/>
                  </a:lnTo>
                  <a:lnTo>
                    <a:pt x="340640" y="1346853"/>
                  </a:lnTo>
                  <a:lnTo>
                    <a:pt x="339143" y="1354268"/>
                  </a:lnTo>
                  <a:lnTo>
                    <a:pt x="340640" y="1361683"/>
                  </a:lnTo>
                  <a:lnTo>
                    <a:pt x="344723" y="1367739"/>
                  </a:lnTo>
                  <a:lnTo>
                    <a:pt x="350778" y="1371821"/>
                  </a:lnTo>
                  <a:lnTo>
                    <a:pt x="358231" y="1373318"/>
                  </a:lnTo>
                  <a:lnTo>
                    <a:pt x="365646" y="1371821"/>
                  </a:lnTo>
                  <a:lnTo>
                    <a:pt x="371702" y="1367739"/>
                  </a:lnTo>
                  <a:lnTo>
                    <a:pt x="375784" y="1361683"/>
                  </a:lnTo>
                  <a:lnTo>
                    <a:pt x="377281" y="1354268"/>
                  </a:lnTo>
                  <a:lnTo>
                    <a:pt x="375784" y="1346853"/>
                  </a:lnTo>
                  <a:lnTo>
                    <a:pt x="371702" y="1340798"/>
                  </a:lnTo>
                  <a:lnTo>
                    <a:pt x="365646" y="1336715"/>
                  </a:lnTo>
                  <a:lnTo>
                    <a:pt x="358193" y="1335218"/>
                  </a:lnTo>
                  <a:close/>
                </a:path>
                <a:path w="3347084" h="1373504">
                  <a:moveTo>
                    <a:pt x="285283" y="1328839"/>
                  </a:moveTo>
                  <a:lnTo>
                    <a:pt x="277689" y="1329194"/>
                  </a:lnTo>
                  <a:lnTo>
                    <a:pt x="271087" y="1332315"/>
                  </a:lnTo>
                  <a:lnTo>
                    <a:pt x="266137" y="1337685"/>
                  </a:lnTo>
                  <a:lnTo>
                    <a:pt x="263538" y="1344790"/>
                  </a:lnTo>
                  <a:lnTo>
                    <a:pt x="263899" y="1352346"/>
                  </a:lnTo>
                  <a:lnTo>
                    <a:pt x="267020" y="1358948"/>
                  </a:lnTo>
                  <a:lnTo>
                    <a:pt x="272390" y="1363898"/>
                  </a:lnTo>
                  <a:lnTo>
                    <a:pt x="279532" y="1366503"/>
                  </a:lnTo>
                  <a:lnTo>
                    <a:pt x="287088" y="1366142"/>
                  </a:lnTo>
                  <a:lnTo>
                    <a:pt x="293690" y="1363020"/>
                  </a:lnTo>
                  <a:lnTo>
                    <a:pt x="298640" y="1357651"/>
                  </a:lnTo>
                  <a:lnTo>
                    <a:pt x="301240" y="1350547"/>
                  </a:lnTo>
                  <a:lnTo>
                    <a:pt x="300879" y="1342990"/>
                  </a:lnTo>
                  <a:lnTo>
                    <a:pt x="297757" y="1336388"/>
                  </a:lnTo>
                  <a:lnTo>
                    <a:pt x="292387" y="1331438"/>
                  </a:lnTo>
                  <a:lnTo>
                    <a:pt x="285283" y="1328839"/>
                  </a:lnTo>
                  <a:close/>
                </a:path>
                <a:path w="3347084" h="1373504">
                  <a:moveTo>
                    <a:pt x="211129" y="1304632"/>
                  </a:moveTo>
                  <a:lnTo>
                    <a:pt x="203903" y="1305688"/>
                  </a:lnTo>
                  <a:lnTo>
                    <a:pt x="197600" y="1309377"/>
                  </a:lnTo>
                  <a:lnTo>
                    <a:pt x="193038" y="1315412"/>
                  </a:lnTo>
                  <a:lnTo>
                    <a:pt x="191175" y="1322743"/>
                  </a:lnTo>
                  <a:lnTo>
                    <a:pt x="192232" y="1329969"/>
                  </a:lnTo>
                  <a:lnTo>
                    <a:pt x="195921" y="1336272"/>
                  </a:lnTo>
                  <a:lnTo>
                    <a:pt x="201990" y="1340850"/>
                  </a:lnTo>
                  <a:lnTo>
                    <a:pt x="209322" y="1342714"/>
                  </a:lnTo>
                  <a:lnTo>
                    <a:pt x="216548" y="1341657"/>
                  </a:lnTo>
                  <a:lnTo>
                    <a:pt x="222850" y="1337968"/>
                  </a:lnTo>
                  <a:lnTo>
                    <a:pt x="227412" y="1331934"/>
                  </a:lnTo>
                  <a:lnTo>
                    <a:pt x="229275" y="1324602"/>
                  </a:lnTo>
                  <a:lnTo>
                    <a:pt x="228219" y="1317375"/>
                  </a:lnTo>
                  <a:lnTo>
                    <a:pt x="224530" y="1311072"/>
                  </a:lnTo>
                  <a:lnTo>
                    <a:pt x="218495" y="1306511"/>
                  </a:lnTo>
                  <a:lnTo>
                    <a:pt x="211129" y="1304632"/>
                  </a:lnTo>
                  <a:close/>
                </a:path>
                <a:path w="3347084" h="1373504">
                  <a:moveTo>
                    <a:pt x="142644" y="1265143"/>
                  </a:moveTo>
                  <a:lnTo>
                    <a:pt x="135745" y="1267539"/>
                  </a:lnTo>
                  <a:lnTo>
                    <a:pt x="130100" y="1272574"/>
                  </a:lnTo>
                  <a:lnTo>
                    <a:pt x="126850" y="1279405"/>
                  </a:lnTo>
                  <a:lnTo>
                    <a:pt x="126485" y="1286699"/>
                  </a:lnTo>
                  <a:lnTo>
                    <a:pt x="128882" y="1293598"/>
                  </a:lnTo>
                  <a:lnTo>
                    <a:pt x="133948" y="1299265"/>
                  </a:lnTo>
                  <a:lnTo>
                    <a:pt x="140778" y="1302515"/>
                  </a:lnTo>
                  <a:lnTo>
                    <a:pt x="148072" y="1302881"/>
                  </a:lnTo>
                  <a:lnTo>
                    <a:pt x="154971" y="1300484"/>
                  </a:lnTo>
                  <a:lnTo>
                    <a:pt x="160616" y="1295449"/>
                  </a:lnTo>
                  <a:lnTo>
                    <a:pt x="163866" y="1288618"/>
                  </a:lnTo>
                  <a:lnTo>
                    <a:pt x="164231" y="1281325"/>
                  </a:lnTo>
                  <a:lnTo>
                    <a:pt x="161835" y="1274426"/>
                  </a:lnTo>
                  <a:lnTo>
                    <a:pt x="156800" y="1268780"/>
                  </a:lnTo>
                  <a:lnTo>
                    <a:pt x="149938" y="1265508"/>
                  </a:lnTo>
                  <a:lnTo>
                    <a:pt x="142644" y="1265143"/>
                  </a:lnTo>
                  <a:close/>
                </a:path>
                <a:path w="3347084" h="1373504">
                  <a:moveTo>
                    <a:pt x="93969" y="1211708"/>
                  </a:moveTo>
                  <a:lnTo>
                    <a:pt x="86675" y="1212067"/>
                  </a:lnTo>
                  <a:lnTo>
                    <a:pt x="79841" y="1215311"/>
                  </a:lnTo>
                  <a:lnTo>
                    <a:pt x="74800" y="1220952"/>
                  </a:lnTo>
                  <a:lnTo>
                    <a:pt x="72398" y="1227848"/>
                  </a:lnTo>
                  <a:lnTo>
                    <a:pt x="72756" y="1235142"/>
                  </a:lnTo>
                  <a:lnTo>
                    <a:pt x="76023" y="1242007"/>
                  </a:lnTo>
                  <a:lnTo>
                    <a:pt x="81664" y="1247048"/>
                  </a:lnTo>
                  <a:lnTo>
                    <a:pt x="88561" y="1249450"/>
                  </a:lnTo>
                  <a:lnTo>
                    <a:pt x="95855" y="1249092"/>
                  </a:lnTo>
                  <a:lnTo>
                    <a:pt x="102689" y="1245848"/>
                  </a:lnTo>
                  <a:lnTo>
                    <a:pt x="107729" y="1240207"/>
                  </a:lnTo>
                  <a:lnTo>
                    <a:pt x="110132" y="1233310"/>
                  </a:lnTo>
                  <a:lnTo>
                    <a:pt x="109773" y="1226016"/>
                  </a:lnTo>
                  <a:lnTo>
                    <a:pt x="106530" y="1219182"/>
                  </a:lnTo>
                  <a:lnTo>
                    <a:pt x="100866" y="1214111"/>
                  </a:lnTo>
                  <a:lnTo>
                    <a:pt x="93969" y="1211708"/>
                  </a:lnTo>
                  <a:close/>
                </a:path>
                <a:path w="3347084" h="1373504">
                  <a:moveTo>
                    <a:pt x="50130" y="1146990"/>
                  </a:moveTo>
                  <a:lnTo>
                    <a:pt x="42799" y="1148855"/>
                  </a:lnTo>
                  <a:lnTo>
                    <a:pt x="36766" y="1153419"/>
                  </a:lnTo>
                  <a:lnTo>
                    <a:pt x="33079" y="1159723"/>
                  </a:lnTo>
                  <a:lnTo>
                    <a:pt x="32024" y="1166949"/>
                  </a:lnTo>
                  <a:lnTo>
                    <a:pt x="33906" y="1174314"/>
                  </a:lnTo>
                  <a:lnTo>
                    <a:pt x="38469" y="1180348"/>
                  </a:lnTo>
                  <a:lnTo>
                    <a:pt x="44773" y="1184035"/>
                  </a:lnTo>
                  <a:lnTo>
                    <a:pt x="52000" y="1185089"/>
                  </a:lnTo>
                  <a:lnTo>
                    <a:pt x="59331" y="1183223"/>
                  </a:lnTo>
                  <a:lnTo>
                    <a:pt x="65364" y="1178660"/>
                  </a:lnTo>
                  <a:lnTo>
                    <a:pt x="69051" y="1172356"/>
                  </a:lnTo>
                  <a:lnTo>
                    <a:pt x="70106" y="1165130"/>
                  </a:lnTo>
                  <a:lnTo>
                    <a:pt x="68240" y="1157799"/>
                  </a:lnTo>
                  <a:lnTo>
                    <a:pt x="63661" y="1151731"/>
                  </a:lnTo>
                  <a:lnTo>
                    <a:pt x="57357" y="1148044"/>
                  </a:lnTo>
                  <a:lnTo>
                    <a:pt x="50130" y="1146990"/>
                  </a:lnTo>
                  <a:close/>
                </a:path>
                <a:path w="3347084" h="1373504">
                  <a:moveTo>
                    <a:pt x="29211" y="1075243"/>
                  </a:moveTo>
                  <a:lnTo>
                    <a:pt x="21657" y="1075641"/>
                  </a:lnTo>
                  <a:lnTo>
                    <a:pt x="14849" y="1078938"/>
                  </a:lnTo>
                  <a:lnTo>
                    <a:pt x="10002" y="1084401"/>
                  </a:lnTo>
                  <a:lnTo>
                    <a:pt x="7557" y="1091282"/>
                  </a:lnTo>
                  <a:lnTo>
                    <a:pt x="7965" y="1098873"/>
                  </a:lnTo>
                  <a:lnTo>
                    <a:pt x="11262" y="1105682"/>
                  </a:lnTo>
                  <a:lnTo>
                    <a:pt x="16725" y="1110529"/>
                  </a:lnTo>
                  <a:lnTo>
                    <a:pt x="23606" y="1112974"/>
                  </a:lnTo>
                  <a:lnTo>
                    <a:pt x="31160" y="1112575"/>
                  </a:lnTo>
                  <a:lnTo>
                    <a:pt x="37969" y="1109278"/>
                  </a:lnTo>
                  <a:lnTo>
                    <a:pt x="42816" y="1103816"/>
                  </a:lnTo>
                  <a:lnTo>
                    <a:pt x="45261" y="1096934"/>
                  </a:lnTo>
                  <a:lnTo>
                    <a:pt x="44862" y="1089380"/>
                  </a:lnTo>
                  <a:lnTo>
                    <a:pt x="41556" y="1082535"/>
                  </a:lnTo>
                  <a:lnTo>
                    <a:pt x="36093" y="1077688"/>
                  </a:lnTo>
                  <a:lnTo>
                    <a:pt x="29211" y="1075243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277004" y="3969805"/>
              <a:ext cx="854075" cy="369570"/>
            </a:xfrm>
            <a:custGeom>
              <a:avLst/>
              <a:gdLst/>
              <a:ahLst/>
              <a:cxnLst/>
              <a:rect l="l" t="t" r="r" b="b"/>
              <a:pathLst>
                <a:path w="854075" h="369570">
                  <a:moveTo>
                    <a:pt x="8540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854080" y="369331"/>
                  </a:lnTo>
                  <a:lnTo>
                    <a:pt x="854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8036378" y="2222643"/>
            <a:ext cx="3350895" cy="1539240"/>
            <a:chOff x="8036378" y="2222643"/>
            <a:chExt cx="3350895" cy="1539240"/>
          </a:xfrm>
        </p:grpSpPr>
        <p:sp>
          <p:nvSpPr>
            <p:cNvPr id="40" name="object 40"/>
            <p:cNvSpPr/>
            <p:nvPr/>
          </p:nvSpPr>
          <p:spPr>
            <a:xfrm>
              <a:off x="8036378" y="2388257"/>
              <a:ext cx="3350895" cy="1373505"/>
            </a:xfrm>
            <a:custGeom>
              <a:avLst/>
              <a:gdLst/>
              <a:ahLst/>
              <a:cxnLst/>
              <a:rect l="l" t="t" r="r" b="b"/>
              <a:pathLst>
                <a:path w="3350895" h="1373504">
                  <a:moveTo>
                    <a:pt x="19050" y="967974"/>
                  </a:moveTo>
                  <a:lnTo>
                    <a:pt x="11635" y="969472"/>
                  </a:lnTo>
                  <a:lnTo>
                    <a:pt x="5579" y="973554"/>
                  </a:lnTo>
                  <a:lnTo>
                    <a:pt x="1497" y="979609"/>
                  </a:lnTo>
                  <a:lnTo>
                    <a:pt x="0" y="987063"/>
                  </a:lnTo>
                  <a:lnTo>
                    <a:pt x="1497" y="994478"/>
                  </a:lnTo>
                  <a:lnTo>
                    <a:pt x="5579" y="1000533"/>
                  </a:lnTo>
                  <a:lnTo>
                    <a:pt x="11635" y="1004616"/>
                  </a:lnTo>
                  <a:lnTo>
                    <a:pt x="19050" y="1006113"/>
                  </a:lnTo>
                  <a:lnTo>
                    <a:pt x="26464" y="1004616"/>
                  </a:lnTo>
                  <a:lnTo>
                    <a:pt x="32520" y="1000533"/>
                  </a:lnTo>
                  <a:lnTo>
                    <a:pt x="36602" y="994478"/>
                  </a:lnTo>
                  <a:lnTo>
                    <a:pt x="38100" y="987024"/>
                  </a:lnTo>
                  <a:lnTo>
                    <a:pt x="36602" y="979609"/>
                  </a:lnTo>
                  <a:lnTo>
                    <a:pt x="32520" y="973554"/>
                  </a:lnTo>
                  <a:lnTo>
                    <a:pt x="26464" y="969472"/>
                  </a:lnTo>
                  <a:lnTo>
                    <a:pt x="19050" y="967974"/>
                  </a:lnTo>
                  <a:close/>
                </a:path>
                <a:path w="3350895" h="1373504">
                  <a:moveTo>
                    <a:pt x="19050" y="891736"/>
                  </a:moveTo>
                  <a:lnTo>
                    <a:pt x="11635" y="893233"/>
                  </a:lnTo>
                  <a:lnTo>
                    <a:pt x="5579" y="897316"/>
                  </a:lnTo>
                  <a:lnTo>
                    <a:pt x="1497" y="903371"/>
                  </a:lnTo>
                  <a:lnTo>
                    <a:pt x="0" y="910824"/>
                  </a:lnTo>
                  <a:lnTo>
                    <a:pt x="1497" y="918240"/>
                  </a:lnTo>
                  <a:lnTo>
                    <a:pt x="5579" y="924295"/>
                  </a:lnTo>
                  <a:lnTo>
                    <a:pt x="11635" y="928378"/>
                  </a:lnTo>
                  <a:lnTo>
                    <a:pt x="19050" y="929874"/>
                  </a:lnTo>
                  <a:lnTo>
                    <a:pt x="26464" y="928378"/>
                  </a:lnTo>
                  <a:lnTo>
                    <a:pt x="32520" y="924295"/>
                  </a:lnTo>
                  <a:lnTo>
                    <a:pt x="36602" y="918240"/>
                  </a:lnTo>
                  <a:lnTo>
                    <a:pt x="38100" y="910786"/>
                  </a:lnTo>
                  <a:lnTo>
                    <a:pt x="36602" y="903371"/>
                  </a:lnTo>
                  <a:lnTo>
                    <a:pt x="32520" y="897316"/>
                  </a:lnTo>
                  <a:lnTo>
                    <a:pt x="26464" y="893233"/>
                  </a:lnTo>
                  <a:lnTo>
                    <a:pt x="19050" y="891736"/>
                  </a:lnTo>
                  <a:close/>
                </a:path>
                <a:path w="3350895" h="1373504">
                  <a:moveTo>
                    <a:pt x="19050" y="815498"/>
                  </a:moveTo>
                  <a:lnTo>
                    <a:pt x="11635" y="816995"/>
                  </a:lnTo>
                  <a:lnTo>
                    <a:pt x="5579" y="821078"/>
                  </a:lnTo>
                  <a:lnTo>
                    <a:pt x="1497" y="827133"/>
                  </a:lnTo>
                  <a:lnTo>
                    <a:pt x="0" y="834586"/>
                  </a:lnTo>
                  <a:lnTo>
                    <a:pt x="1497" y="842002"/>
                  </a:lnTo>
                  <a:lnTo>
                    <a:pt x="5579" y="848057"/>
                  </a:lnTo>
                  <a:lnTo>
                    <a:pt x="11635" y="852139"/>
                  </a:lnTo>
                  <a:lnTo>
                    <a:pt x="19050" y="853636"/>
                  </a:lnTo>
                  <a:lnTo>
                    <a:pt x="26464" y="852139"/>
                  </a:lnTo>
                  <a:lnTo>
                    <a:pt x="32520" y="848057"/>
                  </a:lnTo>
                  <a:lnTo>
                    <a:pt x="36602" y="842002"/>
                  </a:lnTo>
                  <a:lnTo>
                    <a:pt x="38100" y="834548"/>
                  </a:lnTo>
                  <a:lnTo>
                    <a:pt x="36602" y="827133"/>
                  </a:lnTo>
                  <a:lnTo>
                    <a:pt x="32520" y="821078"/>
                  </a:lnTo>
                  <a:lnTo>
                    <a:pt x="26464" y="816995"/>
                  </a:lnTo>
                  <a:lnTo>
                    <a:pt x="19050" y="815498"/>
                  </a:lnTo>
                  <a:close/>
                </a:path>
                <a:path w="3350895" h="1373504">
                  <a:moveTo>
                    <a:pt x="19050" y="739260"/>
                  </a:moveTo>
                  <a:lnTo>
                    <a:pt x="11635" y="740757"/>
                  </a:lnTo>
                  <a:lnTo>
                    <a:pt x="5579" y="744840"/>
                  </a:lnTo>
                  <a:lnTo>
                    <a:pt x="1497" y="750895"/>
                  </a:lnTo>
                  <a:lnTo>
                    <a:pt x="0" y="758348"/>
                  </a:lnTo>
                  <a:lnTo>
                    <a:pt x="1497" y="765764"/>
                  </a:lnTo>
                  <a:lnTo>
                    <a:pt x="5579" y="771819"/>
                  </a:lnTo>
                  <a:lnTo>
                    <a:pt x="11635" y="775901"/>
                  </a:lnTo>
                  <a:lnTo>
                    <a:pt x="19050" y="777398"/>
                  </a:lnTo>
                  <a:lnTo>
                    <a:pt x="26464" y="775901"/>
                  </a:lnTo>
                  <a:lnTo>
                    <a:pt x="32520" y="771819"/>
                  </a:lnTo>
                  <a:lnTo>
                    <a:pt x="36602" y="765764"/>
                  </a:lnTo>
                  <a:lnTo>
                    <a:pt x="38100" y="758310"/>
                  </a:lnTo>
                  <a:lnTo>
                    <a:pt x="36602" y="750895"/>
                  </a:lnTo>
                  <a:lnTo>
                    <a:pt x="32520" y="744840"/>
                  </a:lnTo>
                  <a:lnTo>
                    <a:pt x="26464" y="740757"/>
                  </a:lnTo>
                  <a:lnTo>
                    <a:pt x="19050" y="739260"/>
                  </a:lnTo>
                  <a:close/>
                </a:path>
                <a:path w="3350895" h="1373504">
                  <a:moveTo>
                    <a:pt x="19050" y="663022"/>
                  </a:moveTo>
                  <a:lnTo>
                    <a:pt x="11635" y="664519"/>
                  </a:lnTo>
                  <a:lnTo>
                    <a:pt x="5579" y="668602"/>
                  </a:lnTo>
                  <a:lnTo>
                    <a:pt x="1497" y="674657"/>
                  </a:lnTo>
                  <a:lnTo>
                    <a:pt x="0" y="682110"/>
                  </a:lnTo>
                  <a:lnTo>
                    <a:pt x="1497" y="689526"/>
                  </a:lnTo>
                  <a:lnTo>
                    <a:pt x="5579" y="695581"/>
                  </a:lnTo>
                  <a:lnTo>
                    <a:pt x="11635" y="699663"/>
                  </a:lnTo>
                  <a:lnTo>
                    <a:pt x="19050" y="701160"/>
                  </a:lnTo>
                  <a:lnTo>
                    <a:pt x="26464" y="699663"/>
                  </a:lnTo>
                  <a:lnTo>
                    <a:pt x="32520" y="695581"/>
                  </a:lnTo>
                  <a:lnTo>
                    <a:pt x="36602" y="689526"/>
                  </a:lnTo>
                  <a:lnTo>
                    <a:pt x="38100" y="682072"/>
                  </a:lnTo>
                  <a:lnTo>
                    <a:pt x="36602" y="674657"/>
                  </a:lnTo>
                  <a:lnTo>
                    <a:pt x="32520" y="668602"/>
                  </a:lnTo>
                  <a:lnTo>
                    <a:pt x="26464" y="664519"/>
                  </a:lnTo>
                  <a:lnTo>
                    <a:pt x="19050" y="663022"/>
                  </a:lnTo>
                  <a:close/>
                </a:path>
                <a:path w="3350895" h="1373504">
                  <a:moveTo>
                    <a:pt x="19050" y="586784"/>
                  </a:moveTo>
                  <a:lnTo>
                    <a:pt x="11635" y="588281"/>
                  </a:lnTo>
                  <a:lnTo>
                    <a:pt x="5579" y="592364"/>
                  </a:lnTo>
                  <a:lnTo>
                    <a:pt x="1497" y="598419"/>
                  </a:lnTo>
                  <a:lnTo>
                    <a:pt x="0" y="605872"/>
                  </a:lnTo>
                  <a:lnTo>
                    <a:pt x="1497" y="613288"/>
                  </a:lnTo>
                  <a:lnTo>
                    <a:pt x="5579" y="619343"/>
                  </a:lnTo>
                  <a:lnTo>
                    <a:pt x="11635" y="623425"/>
                  </a:lnTo>
                  <a:lnTo>
                    <a:pt x="19050" y="624922"/>
                  </a:lnTo>
                  <a:lnTo>
                    <a:pt x="26464" y="623425"/>
                  </a:lnTo>
                  <a:lnTo>
                    <a:pt x="32520" y="619343"/>
                  </a:lnTo>
                  <a:lnTo>
                    <a:pt x="36602" y="613288"/>
                  </a:lnTo>
                  <a:lnTo>
                    <a:pt x="38100" y="605834"/>
                  </a:lnTo>
                  <a:lnTo>
                    <a:pt x="36602" y="598419"/>
                  </a:lnTo>
                  <a:lnTo>
                    <a:pt x="32520" y="592364"/>
                  </a:lnTo>
                  <a:lnTo>
                    <a:pt x="26464" y="588281"/>
                  </a:lnTo>
                  <a:lnTo>
                    <a:pt x="19050" y="586784"/>
                  </a:lnTo>
                  <a:close/>
                </a:path>
                <a:path w="3350895" h="1373504">
                  <a:moveTo>
                    <a:pt x="19050" y="510546"/>
                  </a:moveTo>
                  <a:lnTo>
                    <a:pt x="11635" y="512043"/>
                  </a:lnTo>
                  <a:lnTo>
                    <a:pt x="5579" y="516126"/>
                  </a:lnTo>
                  <a:lnTo>
                    <a:pt x="1497" y="522181"/>
                  </a:lnTo>
                  <a:lnTo>
                    <a:pt x="0" y="529634"/>
                  </a:lnTo>
                  <a:lnTo>
                    <a:pt x="1497" y="537049"/>
                  </a:lnTo>
                  <a:lnTo>
                    <a:pt x="5579" y="543105"/>
                  </a:lnTo>
                  <a:lnTo>
                    <a:pt x="11635" y="547187"/>
                  </a:lnTo>
                  <a:lnTo>
                    <a:pt x="19050" y="548684"/>
                  </a:lnTo>
                  <a:lnTo>
                    <a:pt x="26464" y="547187"/>
                  </a:lnTo>
                  <a:lnTo>
                    <a:pt x="32520" y="543105"/>
                  </a:lnTo>
                  <a:lnTo>
                    <a:pt x="36602" y="537049"/>
                  </a:lnTo>
                  <a:lnTo>
                    <a:pt x="38100" y="529596"/>
                  </a:lnTo>
                  <a:lnTo>
                    <a:pt x="36602" y="522181"/>
                  </a:lnTo>
                  <a:lnTo>
                    <a:pt x="32520" y="516126"/>
                  </a:lnTo>
                  <a:lnTo>
                    <a:pt x="26464" y="512043"/>
                  </a:lnTo>
                  <a:lnTo>
                    <a:pt x="19050" y="510546"/>
                  </a:lnTo>
                  <a:close/>
                </a:path>
                <a:path w="3350895" h="1373504">
                  <a:moveTo>
                    <a:pt x="19050" y="434308"/>
                  </a:moveTo>
                  <a:lnTo>
                    <a:pt x="11635" y="435805"/>
                  </a:lnTo>
                  <a:lnTo>
                    <a:pt x="5579" y="439887"/>
                  </a:lnTo>
                  <a:lnTo>
                    <a:pt x="1497" y="445943"/>
                  </a:lnTo>
                  <a:lnTo>
                    <a:pt x="0" y="453396"/>
                  </a:lnTo>
                  <a:lnTo>
                    <a:pt x="1497" y="460811"/>
                  </a:lnTo>
                  <a:lnTo>
                    <a:pt x="5579" y="466867"/>
                  </a:lnTo>
                  <a:lnTo>
                    <a:pt x="11635" y="470949"/>
                  </a:lnTo>
                  <a:lnTo>
                    <a:pt x="19050" y="472446"/>
                  </a:lnTo>
                  <a:lnTo>
                    <a:pt x="26464" y="470949"/>
                  </a:lnTo>
                  <a:lnTo>
                    <a:pt x="32520" y="466867"/>
                  </a:lnTo>
                  <a:lnTo>
                    <a:pt x="36602" y="460811"/>
                  </a:lnTo>
                  <a:lnTo>
                    <a:pt x="38100" y="453358"/>
                  </a:lnTo>
                  <a:lnTo>
                    <a:pt x="36602" y="445943"/>
                  </a:lnTo>
                  <a:lnTo>
                    <a:pt x="32520" y="439887"/>
                  </a:lnTo>
                  <a:lnTo>
                    <a:pt x="26464" y="435805"/>
                  </a:lnTo>
                  <a:lnTo>
                    <a:pt x="19050" y="434308"/>
                  </a:lnTo>
                  <a:close/>
                </a:path>
                <a:path w="3350895" h="1373504">
                  <a:moveTo>
                    <a:pt x="19050" y="358070"/>
                  </a:moveTo>
                  <a:lnTo>
                    <a:pt x="11635" y="359567"/>
                  </a:lnTo>
                  <a:lnTo>
                    <a:pt x="5579" y="363649"/>
                  </a:lnTo>
                  <a:lnTo>
                    <a:pt x="1497" y="369705"/>
                  </a:lnTo>
                  <a:lnTo>
                    <a:pt x="0" y="377158"/>
                  </a:lnTo>
                  <a:lnTo>
                    <a:pt x="1497" y="384573"/>
                  </a:lnTo>
                  <a:lnTo>
                    <a:pt x="5579" y="390628"/>
                  </a:lnTo>
                  <a:lnTo>
                    <a:pt x="11635" y="394711"/>
                  </a:lnTo>
                  <a:lnTo>
                    <a:pt x="19050" y="396208"/>
                  </a:lnTo>
                  <a:lnTo>
                    <a:pt x="26464" y="394711"/>
                  </a:lnTo>
                  <a:lnTo>
                    <a:pt x="32520" y="390628"/>
                  </a:lnTo>
                  <a:lnTo>
                    <a:pt x="36602" y="384573"/>
                  </a:lnTo>
                  <a:lnTo>
                    <a:pt x="38100" y="377120"/>
                  </a:lnTo>
                  <a:lnTo>
                    <a:pt x="36602" y="369705"/>
                  </a:lnTo>
                  <a:lnTo>
                    <a:pt x="32520" y="363649"/>
                  </a:lnTo>
                  <a:lnTo>
                    <a:pt x="26464" y="359567"/>
                  </a:lnTo>
                  <a:lnTo>
                    <a:pt x="19050" y="358070"/>
                  </a:lnTo>
                  <a:close/>
                </a:path>
                <a:path w="3350895" h="1373504">
                  <a:moveTo>
                    <a:pt x="25673" y="282248"/>
                  </a:moveTo>
                  <a:lnTo>
                    <a:pt x="18117" y="282609"/>
                  </a:lnTo>
                  <a:lnTo>
                    <a:pt x="11514" y="285732"/>
                  </a:lnTo>
                  <a:lnTo>
                    <a:pt x="6565" y="291102"/>
                  </a:lnTo>
                  <a:lnTo>
                    <a:pt x="3961" y="298244"/>
                  </a:lnTo>
                  <a:lnTo>
                    <a:pt x="4321" y="305800"/>
                  </a:lnTo>
                  <a:lnTo>
                    <a:pt x="7443" y="312401"/>
                  </a:lnTo>
                  <a:lnTo>
                    <a:pt x="12813" y="317351"/>
                  </a:lnTo>
                  <a:lnTo>
                    <a:pt x="19917" y="319949"/>
                  </a:lnTo>
                  <a:lnTo>
                    <a:pt x="27473" y="319589"/>
                  </a:lnTo>
                  <a:lnTo>
                    <a:pt x="34076" y="316467"/>
                  </a:lnTo>
                  <a:lnTo>
                    <a:pt x="39025" y="311097"/>
                  </a:lnTo>
                  <a:lnTo>
                    <a:pt x="41624" y="303993"/>
                  </a:lnTo>
                  <a:lnTo>
                    <a:pt x="41269" y="296399"/>
                  </a:lnTo>
                  <a:lnTo>
                    <a:pt x="38147" y="289797"/>
                  </a:lnTo>
                  <a:lnTo>
                    <a:pt x="32777" y="284847"/>
                  </a:lnTo>
                  <a:lnTo>
                    <a:pt x="25673" y="282248"/>
                  </a:lnTo>
                  <a:close/>
                </a:path>
                <a:path w="3350895" h="1373504">
                  <a:moveTo>
                    <a:pt x="41232" y="208533"/>
                  </a:moveTo>
                  <a:lnTo>
                    <a:pt x="34142" y="210286"/>
                  </a:lnTo>
                  <a:lnTo>
                    <a:pt x="28227" y="214569"/>
                  </a:lnTo>
                  <a:lnTo>
                    <a:pt x="24260" y="221053"/>
                  </a:lnTo>
                  <a:lnTo>
                    <a:pt x="23117" y="228531"/>
                  </a:lnTo>
                  <a:lnTo>
                    <a:pt x="24870" y="235621"/>
                  </a:lnTo>
                  <a:lnTo>
                    <a:pt x="29153" y="241536"/>
                  </a:lnTo>
                  <a:lnTo>
                    <a:pt x="35601" y="245490"/>
                  </a:lnTo>
                  <a:lnTo>
                    <a:pt x="43080" y="246633"/>
                  </a:lnTo>
                  <a:lnTo>
                    <a:pt x="50169" y="244880"/>
                  </a:lnTo>
                  <a:lnTo>
                    <a:pt x="56085" y="240597"/>
                  </a:lnTo>
                  <a:lnTo>
                    <a:pt x="60039" y="234148"/>
                  </a:lnTo>
                  <a:lnTo>
                    <a:pt x="61195" y="226635"/>
                  </a:lnTo>
                  <a:lnTo>
                    <a:pt x="59442" y="219546"/>
                  </a:lnTo>
                  <a:lnTo>
                    <a:pt x="55159" y="213630"/>
                  </a:lnTo>
                  <a:lnTo>
                    <a:pt x="48710" y="209675"/>
                  </a:lnTo>
                  <a:lnTo>
                    <a:pt x="41232" y="208533"/>
                  </a:lnTo>
                  <a:close/>
                </a:path>
                <a:path w="3350895" h="1373504">
                  <a:moveTo>
                    <a:pt x="75261" y="141646"/>
                  </a:moveTo>
                  <a:lnTo>
                    <a:pt x="68366" y="144051"/>
                  </a:lnTo>
                  <a:lnTo>
                    <a:pt x="62704" y="149124"/>
                  </a:lnTo>
                  <a:lnTo>
                    <a:pt x="59463" y="155959"/>
                  </a:lnTo>
                  <a:lnTo>
                    <a:pt x="59107" y="163253"/>
                  </a:lnTo>
                  <a:lnTo>
                    <a:pt x="61511" y="170148"/>
                  </a:lnTo>
                  <a:lnTo>
                    <a:pt x="66554" y="175788"/>
                  </a:lnTo>
                  <a:lnTo>
                    <a:pt x="73388" y="179029"/>
                  </a:lnTo>
                  <a:lnTo>
                    <a:pt x="80682" y="179386"/>
                  </a:lnTo>
                  <a:lnTo>
                    <a:pt x="87578" y="176981"/>
                  </a:lnTo>
                  <a:lnTo>
                    <a:pt x="93218" y="171938"/>
                  </a:lnTo>
                  <a:lnTo>
                    <a:pt x="96482" y="165073"/>
                  </a:lnTo>
                  <a:lnTo>
                    <a:pt x="96838" y="157778"/>
                  </a:lnTo>
                  <a:lnTo>
                    <a:pt x="94433" y="150883"/>
                  </a:lnTo>
                  <a:lnTo>
                    <a:pt x="89391" y="145244"/>
                  </a:lnTo>
                  <a:lnTo>
                    <a:pt x="82556" y="142003"/>
                  </a:lnTo>
                  <a:lnTo>
                    <a:pt x="75261" y="141646"/>
                  </a:lnTo>
                  <a:close/>
                </a:path>
                <a:path w="3350895" h="1373504">
                  <a:moveTo>
                    <a:pt x="129358" y="84592"/>
                  </a:moveTo>
                  <a:lnTo>
                    <a:pt x="122131" y="85644"/>
                  </a:lnTo>
                  <a:lnTo>
                    <a:pt x="115609" y="89548"/>
                  </a:lnTo>
                  <a:lnTo>
                    <a:pt x="111128" y="95644"/>
                  </a:lnTo>
                  <a:lnTo>
                    <a:pt x="109393" y="102738"/>
                  </a:lnTo>
                  <a:lnTo>
                    <a:pt x="110444" y="109965"/>
                  </a:lnTo>
                  <a:lnTo>
                    <a:pt x="114324" y="116458"/>
                  </a:lnTo>
                  <a:lnTo>
                    <a:pt x="120418" y="120939"/>
                  </a:lnTo>
                  <a:lnTo>
                    <a:pt x="127512" y="122675"/>
                  </a:lnTo>
                  <a:lnTo>
                    <a:pt x="134739" y="121623"/>
                  </a:lnTo>
                  <a:lnTo>
                    <a:pt x="141234" y="117744"/>
                  </a:lnTo>
                  <a:lnTo>
                    <a:pt x="145742" y="111623"/>
                  </a:lnTo>
                  <a:lnTo>
                    <a:pt x="147478" y="104530"/>
                  </a:lnTo>
                  <a:lnTo>
                    <a:pt x="146426" y="97303"/>
                  </a:lnTo>
                  <a:lnTo>
                    <a:pt x="142547" y="90808"/>
                  </a:lnTo>
                  <a:lnTo>
                    <a:pt x="136452" y="86327"/>
                  </a:lnTo>
                  <a:lnTo>
                    <a:pt x="129358" y="84592"/>
                  </a:lnTo>
                  <a:close/>
                </a:path>
                <a:path w="3350895" h="1373504">
                  <a:moveTo>
                    <a:pt x="187522" y="40518"/>
                  </a:moveTo>
                  <a:lnTo>
                    <a:pt x="180375" y="43108"/>
                  </a:lnTo>
                  <a:lnTo>
                    <a:pt x="174815" y="48238"/>
                  </a:lnTo>
                  <a:lnTo>
                    <a:pt x="171760" y="54870"/>
                  </a:lnTo>
                  <a:lnTo>
                    <a:pt x="171414" y="62165"/>
                  </a:lnTo>
                  <a:lnTo>
                    <a:pt x="173984" y="69279"/>
                  </a:lnTo>
                  <a:lnTo>
                    <a:pt x="179114" y="74840"/>
                  </a:lnTo>
                  <a:lnTo>
                    <a:pt x="185747" y="77895"/>
                  </a:lnTo>
                  <a:lnTo>
                    <a:pt x="193042" y="78240"/>
                  </a:lnTo>
                  <a:lnTo>
                    <a:pt x="200157" y="75670"/>
                  </a:lnTo>
                  <a:lnTo>
                    <a:pt x="205750" y="70522"/>
                  </a:lnTo>
                  <a:lnTo>
                    <a:pt x="208805" y="63888"/>
                  </a:lnTo>
                  <a:lnTo>
                    <a:pt x="209150" y="56593"/>
                  </a:lnTo>
                  <a:lnTo>
                    <a:pt x="206579" y="49479"/>
                  </a:lnTo>
                  <a:lnTo>
                    <a:pt x="201450" y="43919"/>
                  </a:lnTo>
                  <a:lnTo>
                    <a:pt x="194817" y="40863"/>
                  </a:lnTo>
                  <a:lnTo>
                    <a:pt x="187522" y="40518"/>
                  </a:lnTo>
                  <a:close/>
                </a:path>
                <a:path w="3350895" h="1373504">
                  <a:moveTo>
                    <a:pt x="263709" y="12271"/>
                  </a:moveTo>
                  <a:lnTo>
                    <a:pt x="256118" y="12677"/>
                  </a:lnTo>
                  <a:lnTo>
                    <a:pt x="249309" y="15973"/>
                  </a:lnTo>
                  <a:lnTo>
                    <a:pt x="244461" y="21435"/>
                  </a:lnTo>
                  <a:lnTo>
                    <a:pt x="242015" y="28316"/>
                  </a:lnTo>
                  <a:lnTo>
                    <a:pt x="242411" y="35871"/>
                  </a:lnTo>
                  <a:lnTo>
                    <a:pt x="245707" y="42679"/>
                  </a:lnTo>
                  <a:lnTo>
                    <a:pt x="251169" y="47527"/>
                  </a:lnTo>
                  <a:lnTo>
                    <a:pt x="258051" y="49973"/>
                  </a:lnTo>
                  <a:lnTo>
                    <a:pt x="265605" y="49576"/>
                  </a:lnTo>
                  <a:lnTo>
                    <a:pt x="272450" y="46271"/>
                  </a:lnTo>
                  <a:lnTo>
                    <a:pt x="277298" y="40810"/>
                  </a:lnTo>
                  <a:lnTo>
                    <a:pt x="279745" y="33928"/>
                  </a:lnTo>
                  <a:lnTo>
                    <a:pt x="279349" y="26374"/>
                  </a:lnTo>
                  <a:lnTo>
                    <a:pt x="276052" y="19565"/>
                  </a:lnTo>
                  <a:lnTo>
                    <a:pt x="270591" y="14717"/>
                  </a:lnTo>
                  <a:lnTo>
                    <a:pt x="263709" y="12271"/>
                  </a:lnTo>
                  <a:close/>
                </a:path>
                <a:path w="3350895" h="1373504">
                  <a:moveTo>
                    <a:pt x="335051" y="637"/>
                  </a:moveTo>
                  <a:lnTo>
                    <a:pt x="327721" y="2506"/>
                  </a:lnTo>
                  <a:lnTo>
                    <a:pt x="321879" y="6889"/>
                  </a:lnTo>
                  <a:lnTo>
                    <a:pt x="318107" y="13142"/>
                  </a:lnTo>
                  <a:lnTo>
                    <a:pt x="316986" y="20623"/>
                  </a:lnTo>
                  <a:lnTo>
                    <a:pt x="318855" y="27953"/>
                  </a:lnTo>
                  <a:lnTo>
                    <a:pt x="323238" y="33795"/>
                  </a:lnTo>
                  <a:lnTo>
                    <a:pt x="329491" y="37567"/>
                  </a:lnTo>
                  <a:lnTo>
                    <a:pt x="336972" y="38689"/>
                  </a:lnTo>
                  <a:lnTo>
                    <a:pt x="344340" y="36818"/>
                  </a:lnTo>
                  <a:lnTo>
                    <a:pt x="350182" y="32435"/>
                  </a:lnTo>
                  <a:lnTo>
                    <a:pt x="353954" y="26182"/>
                  </a:lnTo>
                  <a:lnTo>
                    <a:pt x="355075" y="18700"/>
                  </a:lnTo>
                  <a:lnTo>
                    <a:pt x="353206" y="11370"/>
                  </a:lnTo>
                  <a:lnTo>
                    <a:pt x="348824" y="5528"/>
                  </a:lnTo>
                  <a:lnTo>
                    <a:pt x="342570" y="1756"/>
                  </a:lnTo>
                  <a:lnTo>
                    <a:pt x="335051" y="637"/>
                  </a:lnTo>
                  <a:close/>
                </a:path>
                <a:path w="3350895" h="1373504">
                  <a:moveTo>
                    <a:pt x="412234" y="0"/>
                  </a:moveTo>
                  <a:lnTo>
                    <a:pt x="404819" y="1497"/>
                  </a:lnTo>
                  <a:lnTo>
                    <a:pt x="398764" y="5579"/>
                  </a:lnTo>
                  <a:lnTo>
                    <a:pt x="394681" y="11635"/>
                  </a:lnTo>
                  <a:lnTo>
                    <a:pt x="393184" y="19050"/>
                  </a:lnTo>
                  <a:lnTo>
                    <a:pt x="394681" y="26464"/>
                  </a:lnTo>
                  <a:lnTo>
                    <a:pt x="398764" y="32520"/>
                  </a:lnTo>
                  <a:lnTo>
                    <a:pt x="404819" y="36602"/>
                  </a:lnTo>
                  <a:lnTo>
                    <a:pt x="412272" y="38100"/>
                  </a:lnTo>
                  <a:lnTo>
                    <a:pt x="419687" y="36602"/>
                  </a:lnTo>
                  <a:lnTo>
                    <a:pt x="425743" y="32520"/>
                  </a:lnTo>
                  <a:lnTo>
                    <a:pt x="429825" y="26464"/>
                  </a:lnTo>
                  <a:lnTo>
                    <a:pt x="431322" y="19050"/>
                  </a:lnTo>
                  <a:lnTo>
                    <a:pt x="429825" y="11635"/>
                  </a:lnTo>
                  <a:lnTo>
                    <a:pt x="425743" y="5579"/>
                  </a:lnTo>
                  <a:lnTo>
                    <a:pt x="419687" y="1497"/>
                  </a:lnTo>
                  <a:lnTo>
                    <a:pt x="412234" y="0"/>
                  </a:lnTo>
                  <a:close/>
                </a:path>
                <a:path w="3350895" h="1373504">
                  <a:moveTo>
                    <a:pt x="488472" y="0"/>
                  </a:moveTo>
                  <a:lnTo>
                    <a:pt x="481057" y="1497"/>
                  </a:lnTo>
                  <a:lnTo>
                    <a:pt x="475002" y="5579"/>
                  </a:lnTo>
                  <a:lnTo>
                    <a:pt x="470919" y="11635"/>
                  </a:lnTo>
                  <a:lnTo>
                    <a:pt x="469422" y="19050"/>
                  </a:lnTo>
                  <a:lnTo>
                    <a:pt x="470919" y="26464"/>
                  </a:lnTo>
                  <a:lnTo>
                    <a:pt x="475002" y="32520"/>
                  </a:lnTo>
                  <a:lnTo>
                    <a:pt x="481057" y="36602"/>
                  </a:lnTo>
                  <a:lnTo>
                    <a:pt x="488510" y="38100"/>
                  </a:lnTo>
                  <a:lnTo>
                    <a:pt x="495926" y="36602"/>
                  </a:lnTo>
                  <a:lnTo>
                    <a:pt x="501981" y="32520"/>
                  </a:lnTo>
                  <a:lnTo>
                    <a:pt x="506063" y="26464"/>
                  </a:lnTo>
                  <a:lnTo>
                    <a:pt x="507560" y="19050"/>
                  </a:lnTo>
                  <a:lnTo>
                    <a:pt x="506063" y="11635"/>
                  </a:lnTo>
                  <a:lnTo>
                    <a:pt x="501981" y="5579"/>
                  </a:lnTo>
                  <a:lnTo>
                    <a:pt x="495926" y="1497"/>
                  </a:lnTo>
                  <a:lnTo>
                    <a:pt x="488472" y="0"/>
                  </a:lnTo>
                  <a:close/>
                </a:path>
                <a:path w="3350895" h="1373504">
                  <a:moveTo>
                    <a:pt x="564710" y="0"/>
                  </a:moveTo>
                  <a:lnTo>
                    <a:pt x="557295" y="1497"/>
                  </a:lnTo>
                  <a:lnTo>
                    <a:pt x="551240" y="5579"/>
                  </a:lnTo>
                  <a:lnTo>
                    <a:pt x="547157" y="11635"/>
                  </a:lnTo>
                  <a:lnTo>
                    <a:pt x="545660" y="19050"/>
                  </a:lnTo>
                  <a:lnTo>
                    <a:pt x="547157" y="26464"/>
                  </a:lnTo>
                  <a:lnTo>
                    <a:pt x="551240" y="32520"/>
                  </a:lnTo>
                  <a:lnTo>
                    <a:pt x="557295" y="36602"/>
                  </a:lnTo>
                  <a:lnTo>
                    <a:pt x="564748" y="38100"/>
                  </a:lnTo>
                  <a:lnTo>
                    <a:pt x="572164" y="36602"/>
                  </a:lnTo>
                  <a:lnTo>
                    <a:pt x="578219" y="32520"/>
                  </a:lnTo>
                  <a:lnTo>
                    <a:pt x="582301" y="26464"/>
                  </a:lnTo>
                  <a:lnTo>
                    <a:pt x="583798" y="19050"/>
                  </a:lnTo>
                  <a:lnTo>
                    <a:pt x="582301" y="11635"/>
                  </a:lnTo>
                  <a:lnTo>
                    <a:pt x="578219" y="5579"/>
                  </a:lnTo>
                  <a:lnTo>
                    <a:pt x="572164" y="1497"/>
                  </a:lnTo>
                  <a:lnTo>
                    <a:pt x="564710" y="0"/>
                  </a:lnTo>
                  <a:close/>
                </a:path>
                <a:path w="3350895" h="1373504">
                  <a:moveTo>
                    <a:pt x="640948" y="0"/>
                  </a:moveTo>
                  <a:lnTo>
                    <a:pt x="633533" y="1497"/>
                  </a:lnTo>
                  <a:lnTo>
                    <a:pt x="627478" y="5579"/>
                  </a:lnTo>
                  <a:lnTo>
                    <a:pt x="623395" y="11635"/>
                  </a:lnTo>
                  <a:lnTo>
                    <a:pt x="621898" y="19050"/>
                  </a:lnTo>
                  <a:lnTo>
                    <a:pt x="623395" y="26464"/>
                  </a:lnTo>
                  <a:lnTo>
                    <a:pt x="627478" y="32520"/>
                  </a:lnTo>
                  <a:lnTo>
                    <a:pt x="633533" y="36602"/>
                  </a:lnTo>
                  <a:lnTo>
                    <a:pt x="640986" y="38100"/>
                  </a:lnTo>
                  <a:lnTo>
                    <a:pt x="648402" y="36602"/>
                  </a:lnTo>
                  <a:lnTo>
                    <a:pt x="654457" y="32520"/>
                  </a:lnTo>
                  <a:lnTo>
                    <a:pt x="658539" y="26464"/>
                  </a:lnTo>
                  <a:lnTo>
                    <a:pt x="660036" y="19050"/>
                  </a:lnTo>
                  <a:lnTo>
                    <a:pt x="658539" y="11635"/>
                  </a:lnTo>
                  <a:lnTo>
                    <a:pt x="654457" y="5579"/>
                  </a:lnTo>
                  <a:lnTo>
                    <a:pt x="648402" y="1497"/>
                  </a:lnTo>
                  <a:lnTo>
                    <a:pt x="640948" y="0"/>
                  </a:lnTo>
                  <a:close/>
                </a:path>
                <a:path w="3350895" h="1373504">
                  <a:moveTo>
                    <a:pt x="717186" y="0"/>
                  </a:moveTo>
                  <a:lnTo>
                    <a:pt x="709771" y="1497"/>
                  </a:lnTo>
                  <a:lnTo>
                    <a:pt x="703716" y="5579"/>
                  </a:lnTo>
                  <a:lnTo>
                    <a:pt x="699633" y="11635"/>
                  </a:lnTo>
                  <a:lnTo>
                    <a:pt x="698136" y="19050"/>
                  </a:lnTo>
                  <a:lnTo>
                    <a:pt x="699633" y="26464"/>
                  </a:lnTo>
                  <a:lnTo>
                    <a:pt x="703716" y="32520"/>
                  </a:lnTo>
                  <a:lnTo>
                    <a:pt x="709771" y="36602"/>
                  </a:lnTo>
                  <a:lnTo>
                    <a:pt x="717224" y="38100"/>
                  </a:lnTo>
                  <a:lnTo>
                    <a:pt x="724640" y="36602"/>
                  </a:lnTo>
                  <a:lnTo>
                    <a:pt x="730695" y="32520"/>
                  </a:lnTo>
                  <a:lnTo>
                    <a:pt x="734777" y="26464"/>
                  </a:lnTo>
                  <a:lnTo>
                    <a:pt x="736274" y="19050"/>
                  </a:lnTo>
                  <a:lnTo>
                    <a:pt x="734777" y="11635"/>
                  </a:lnTo>
                  <a:lnTo>
                    <a:pt x="730695" y="5579"/>
                  </a:lnTo>
                  <a:lnTo>
                    <a:pt x="724640" y="1497"/>
                  </a:lnTo>
                  <a:lnTo>
                    <a:pt x="717186" y="0"/>
                  </a:lnTo>
                  <a:close/>
                </a:path>
                <a:path w="3350895" h="1373504">
                  <a:moveTo>
                    <a:pt x="793424" y="0"/>
                  </a:moveTo>
                  <a:lnTo>
                    <a:pt x="786009" y="1497"/>
                  </a:lnTo>
                  <a:lnTo>
                    <a:pt x="779954" y="5579"/>
                  </a:lnTo>
                  <a:lnTo>
                    <a:pt x="775871" y="11635"/>
                  </a:lnTo>
                  <a:lnTo>
                    <a:pt x="774374" y="19050"/>
                  </a:lnTo>
                  <a:lnTo>
                    <a:pt x="775871" y="26464"/>
                  </a:lnTo>
                  <a:lnTo>
                    <a:pt x="779954" y="32520"/>
                  </a:lnTo>
                  <a:lnTo>
                    <a:pt x="786009" y="36602"/>
                  </a:lnTo>
                  <a:lnTo>
                    <a:pt x="793462" y="38100"/>
                  </a:lnTo>
                  <a:lnTo>
                    <a:pt x="800878" y="36602"/>
                  </a:lnTo>
                  <a:lnTo>
                    <a:pt x="806933" y="32520"/>
                  </a:lnTo>
                  <a:lnTo>
                    <a:pt x="811016" y="26464"/>
                  </a:lnTo>
                  <a:lnTo>
                    <a:pt x="812512" y="19050"/>
                  </a:lnTo>
                  <a:lnTo>
                    <a:pt x="811016" y="11635"/>
                  </a:lnTo>
                  <a:lnTo>
                    <a:pt x="806933" y="5579"/>
                  </a:lnTo>
                  <a:lnTo>
                    <a:pt x="800878" y="1497"/>
                  </a:lnTo>
                  <a:lnTo>
                    <a:pt x="793424" y="0"/>
                  </a:lnTo>
                  <a:close/>
                </a:path>
                <a:path w="3350895" h="1373504">
                  <a:moveTo>
                    <a:pt x="869662" y="0"/>
                  </a:moveTo>
                  <a:lnTo>
                    <a:pt x="862248" y="1497"/>
                  </a:lnTo>
                  <a:lnTo>
                    <a:pt x="856192" y="5579"/>
                  </a:lnTo>
                  <a:lnTo>
                    <a:pt x="852110" y="11635"/>
                  </a:lnTo>
                  <a:lnTo>
                    <a:pt x="850612" y="19050"/>
                  </a:lnTo>
                  <a:lnTo>
                    <a:pt x="852110" y="26464"/>
                  </a:lnTo>
                  <a:lnTo>
                    <a:pt x="856192" y="32520"/>
                  </a:lnTo>
                  <a:lnTo>
                    <a:pt x="862248" y="36602"/>
                  </a:lnTo>
                  <a:lnTo>
                    <a:pt x="869701" y="38100"/>
                  </a:lnTo>
                  <a:lnTo>
                    <a:pt x="877116" y="36602"/>
                  </a:lnTo>
                  <a:lnTo>
                    <a:pt x="883171" y="32520"/>
                  </a:lnTo>
                  <a:lnTo>
                    <a:pt x="887254" y="26464"/>
                  </a:lnTo>
                  <a:lnTo>
                    <a:pt x="888751" y="19050"/>
                  </a:lnTo>
                  <a:lnTo>
                    <a:pt x="887254" y="11635"/>
                  </a:lnTo>
                  <a:lnTo>
                    <a:pt x="883171" y="5579"/>
                  </a:lnTo>
                  <a:lnTo>
                    <a:pt x="877116" y="1497"/>
                  </a:lnTo>
                  <a:lnTo>
                    <a:pt x="869662" y="0"/>
                  </a:lnTo>
                  <a:close/>
                </a:path>
                <a:path w="3350895" h="1373504">
                  <a:moveTo>
                    <a:pt x="945901" y="0"/>
                  </a:moveTo>
                  <a:lnTo>
                    <a:pt x="938486" y="1497"/>
                  </a:lnTo>
                  <a:lnTo>
                    <a:pt x="932430" y="5579"/>
                  </a:lnTo>
                  <a:lnTo>
                    <a:pt x="928348" y="11635"/>
                  </a:lnTo>
                  <a:lnTo>
                    <a:pt x="926851" y="19050"/>
                  </a:lnTo>
                  <a:lnTo>
                    <a:pt x="928348" y="26464"/>
                  </a:lnTo>
                  <a:lnTo>
                    <a:pt x="932430" y="32520"/>
                  </a:lnTo>
                  <a:lnTo>
                    <a:pt x="938486" y="36602"/>
                  </a:lnTo>
                  <a:lnTo>
                    <a:pt x="945939" y="38100"/>
                  </a:lnTo>
                  <a:lnTo>
                    <a:pt x="953354" y="36602"/>
                  </a:lnTo>
                  <a:lnTo>
                    <a:pt x="959409" y="32520"/>
                  </a:lnTo>
                  <a:lnTo>
                    <a:pt x="963492" y="26464"/>
                  </a:lnTo>
                  <a:lnTo>
                    <a:pt x="964989" y="19050"/>
                  </a:lnTo>
                  <a:lnTo>
                    <a:pt x="963492" y="11635"/>
                  </a:lnTo>
                  <a:lnTo>
                    <a:pt x="959409" y="5579"/>
                  </a:lnTo>
                  <a:lnTo>
                    <a:pt x="953354" y="1497"/>
                  </a:lnTo>
                  <a:lnTo>
                    <a:pt x="945901" y="0"/>
                  </a:lnTo>
                  <a:close/>
                </a:path>
                <a:path w="3350895" h="1373504">
                  <a:moveTo>
                    <a:pt x="1022139" y="0"/>
                  </a:moveTo>
                  <a:lnTo>
                    <a:pt x="1014724" y="1497"/>
                  </a:lnTo>
                  <a:lnTo>
                    <a:pt x="1008668" y="5579"/>
                  </a:lnTo>
                  <a:lnTo>
                    <a:pt x="1004586" y="11635"/>
                  </a:lnTo>
                  <a:lnTo>
                    <a:pt x="1003089" y="19050"/>
                  </a:lnTo>
                  <a:lnTo>
                    <a:pt x="1004586" y="26464"/>
                  </a:lnTo>
                  <a:lnTo>
                    <a:pt x="1008668" y="32520"/>
                  </a:lnTo>
                  <a:lnTo>
                    <a:pt x="1014724" y="36602"/>
                  </a:lnTo>
                  <a:lnTo>
                    <a:pt x="1022177" y="38100"/>
                  </a:lnTo>
                  <a:lnTo>
                    <a:pt x="1029592" y="36602"/>
                  </a:lnTo>
                  <a:lnTo>
                    <a:pt x="1035648" y="32520"/>
                  </a:lnTo>
                  <a:lnTo>
                    <a:pt x="1039730" y="26464"/>
                  </a:lnTo>
                  <a:lnTo>
                    <a:pt x="1041227" y="19050"/>
                  </a:lnTo>
                  <a:lnTo>
                    <a:pt x="1039730" y="11635"/>
                  </a:lnTo>
                  <a:lnTo>
                    <a:pt x="1035648" y="5579"/>
                  </a:lnTo>
                  <a:lnTo>
                    <a:pt x="1029592" y="1497"/>
                  </a:lnTo>
                  <a:lnTo>
                    <a:pt x="1022139" y="0"/>
                  </a:lnTo>
                  <a:close/>
                </a:path>
                <a:path w="3350895" h="1373504">
                  <a:moveTo>
                    <a:pt x="1098377" y="0"/>
                  </a:moveTo>
                  <a:lnTo>
                    <a:pt x="1090962" y="1497"/>
                  </a:lnTo>
                  <a:lnTo>
                    <a:pt x="1084907" y="5579"/>
                  </a:lnTo>
                  <a:lnTo>
                    <a:pt x="1080824" y="11635"/>
                  </a:lnTo>
                  <a:lnTo>
                    <a:pt x="1079327" y="19050"/>
                  </a:lnTo>
                  <a:lnTo>
                    <a:pt x="1080824" y="26464"/>
                  </a:lnTo>
                  <a:lnTo>
                    <a:pt x="1084907" y="32520"/>
                  </a:lnTo>
                  <a:lnTo>
                    <a:pt x="1090962" y="36602"/>
                  </a:lnTo>
                  <a:lnTo>
                    <a:pt x="1098415" y="38100"/>
                  </a:lnTo>
                  <a:lnTo>
                    <a:pt x="1105830" y="36602"/>
                  </a:lnTo>
                  <a:lnTo>
                    <a:pt x="1111886" y="32520"/>
                  </a:lnTo>
                  <a:lnTo>
                    <a:pt x="1115968" y="26464"/>
                  </a:lnTo>
                  <a:lnTo>
                    <a:pt x="1117465" y="19050"/>
                  </a:lnTo>
                  <a:lnTo>
                    <a:pt x="1115968" y="11635"/>
                  </a:lnTo>
                  <a:lnTo>
                    <a:pt x="1111886" y="5579"/>
                  </a:lnTo>
                  <a:lnTo>
                    <a:pt x="1105830" y="1497"/>
                  </a:lnTo>
                  <a:lnTo>
                    <a:pt x="1098377" y="0"/>
                  </a:lnTo>
                  <a:close/>
                </a:path>
                <a:path w="3350895" h="1373504">
                  <a:moveTo>
                    <a:pt x="1174615" y="0"/>
                  </a:moveTo>
                  <a:lnTo>
                    <a:pt x="1167200" y="1497"/>
                  </a:lnTo>
                  <a:lnTo>
                    <a:pt x="1161145" y="5579"/>
                  </a:lnTo>
                  <a:lnTo>
                    <a:pt x="1157062" y="11635"/>
                  </a:lnTo>
                  <a:lnTo>
                    <a:pt x="1155565" y="19050"/>
                  </a:lnTo>
                  <a:lnTo>
                    <a:pt x="1157062" y="26464"/>
                  </a:lnTo>
                  <a:lnTo>
                    <a:pt x="1161145" y="32520"/>
                  </a:lnTo>
                  <a:lnTo>
                    <a:pt x="1167200" y="36602"/>
                  </a:lnTo>
                  <a:lnTo>
                    <a:pt x="1174653" y="38100"/>
                  </a:lnTo>
                  <a:lnTo>
                    <a:pt x="1182068" y="36602"/>
                  </a:lnTo>
                  <a:lnTo>
                    <a:pt x="1188124" y="32520"/>
                  </a:lnTo>
                  <a:lnTo>
                    <a:pt x="1192206" y="26464"/>
                  </a:lnTo>
                  <a:lnTo>
                    <a:pt x="1193703" y="19050"/>
                  </a:lnTo>
                  <a:lnTo>
                    <a:pt x="1192206" y="11635"/>
                  </a:lnTo>
                  <a:lnTo>
                    <a:pt x="1188124" y="5579"/>
                  </a:lnTo>
                  <a:lnTo>
                    <a:pt x="1182068" y="1497"/>
                  </a:lnTo>
                  <a:lnTo>
                    <a:pt x="1174615" y="0"/>
                  </a:lnTo>
                  <a:close/>
                </a:path>
                <a:path w="3350895" h="1373504">
                  <a:moveTo>
                    <a:pt x="1250853" y="0"/>
                  </a:moveTo>
                  <a:lnTo>
                    <a:pt x="1243438" y="1497"/>
                  </a:lnTo>
                  <a:lnTo>
                    <a:pt x="1237383" y="5579"/>
                  </a:lnTo>
                  <a:lnTo>
                    <a:pt x="1233300" y="11635"/>
                  </a:lnTo>
                  <a:lnTo>
                    <a:pt x="1231803" y="19050"/>
                  </a:lnTo>
                  <a:lnTo>
                    <a:pt x="1233300" y="26464"/>
                  </a:lnTo>
                  <a:lnTo>
                    <a:pt x="1237383" y="32520"/>
                  </a:lnTo>
                  <a:lnTo>
                    <a:pt x="1243438" y="36602"/>
                  </a:lnTo>
                  <a:lnTo>
                    <a:pt x="1250891" y="38100"/>
                  </a:lnTo>
                  <a:lnTo>
                    <a:pt x="1258307" y="36602"/>
                  </a:lnTo>
                  <a:lnTo>
                    <a:pt x="1264362" y="32520"/>
                  </a:lnTo>
                  <a:lnTo>
                    <a:pt x="1268444" y="26464"/>
                  </a:lnTo>
                  <a:lnTo>
                    <a:pt x="1269941" y="19050"/>
                  </a:lnTo>
                  <a:lnTo>
                    <a:pt x="1268444" y="11635"/>
                  </a:lnTo>
                  <a:lnTo>
                    <a:pt x="1264362" y="5579"/>
                  </a:lnTo>
                  <a:lnTo>
                    <a:pt x="1258307" y="1497"/>
                  </a:lnTo>
                  <a:lnTo>
                    <a:pt x="1250853" y="0"/>
                  </a:lnTo>
                  <a:close/>
                </a:path>
                <a:path w="3350895" h="1373504">
                  <a:moveTo>
                    <a:pt x="1327091" y="0"/>
                  </a:moveTo>
                  <a:lnTo>
                    <a:pt x="1319676" y="1497"/>
                  </a:lnTo>
                  <a:lnTo>
                    <a:pt x="1313621" y="5579"/>
                  </a:lnTo>
                  <a:lnTo>
                    <a:pt x="1309538" y="11635"/>
                  </a:lnTo>
                  <a:lnTo>
                    <a:pt x="1308041" y="19050"/>
                  </a:lnTo>
                  <a:lnTo>
                    <a:pt x="1309538" y="26464"/>
                  </a:lnTo>
                  <a:lnTo>
                    <a:pt x="1313621" y="32520"/>
                  </a:lnTo>
                  <a:lnTo>
                    <a:pt x="1319676" y="36602"/>
                  </a:lnTo>
                  <a:lnTo>
                    <a:pt x="1327129" y="38100"/>
                  </a:lnTo>
                  <a:lnTo>
                    <a:pt x="1334545" y="36602"/>
                  </a:lnTo>
                  <a:lnTo>
                    <a:pt x="1340600" y="32520"/>
                  </a:lnTo>
                  <a:lnTo>
                    <a:pt x="1344682" y="26464"/>
                  </a:lnTo>
                  <a:lnTo>
                    <a:pt x="1346179" y="19050"/>
                  </a:lnTo>
                  <a:lnTo>
                    <a:pt x="1344682" y="11635"/>
                  </a:lnTo>
                  <a:lnTo>
                    <a:pt x="1340600" y="5579"/>
                  </a:lnTo>
                  <a:lnTo>
                    <a:pt x="1334545" y="1497"/>
                  </a:lnTo>
                  <a:lnTo>
                    <a:pt x="1327091" y="0"/>
                  </a:lnTo>
                  <a:close/>
                </a:path>
                <a:path w="3350895" h="1373504">
                  <a:moveTo>
                    <a:pt x="1403329" y="0"/>
                  </a:moveTo>
                  <a:lnTo>
                    <a:pt x="1395914" y="1497"/>
                  </a:lnTo>
                  <a:lnTo>
                    <a:pt x="1389859" y="5579"/>
                  </a:lnTo>
                  <a:lnTo>
                    <a:pt x="1385776" y="11635"/>
                  </a:lnTo>
                  <a:lnTo>
                    <a:pt x="1384279" y="19050"/>
                  </a:lnTo>
                  <a:lnTo>
                    <a:pt x="1385776" y="26464"/>
                  </a:lnTo>
                  <a:lnTo>
                    <a:pt x="1389859" y="32520"/>
                  </a:lnTo>
                  <a:lnTo>
                    <a:pt x="1395914" y="36602"/>
                  </a:lnTo>
                  <a:lnTo>
                    <a:pt x="1403367" y="38100"/>
                  </a:lnTo>
                  <a:lnTo>
                    <a:pt x="1410783" y="36602"/>
                  </a:lnTo>
                  <a:lnTo>
                    <a:pt x="1416838" y="32520"/>
                  </a:lnTo>
                  <a:lnTo>
                    <a:pt x="1420920" y="26464"/>
                  </a:lnTo>
                  <a:lnTo>
                    <a:pt x="1422417" y="19050"/>
                  </a:lnTo>
                  <a:lnTo>
                    <a:pt x="1420920" y="11635"/>
                  </a:lnTo>
                  <a:lnTo>
                    <a:pt x="1416838" y="5579"/>
                  </a:lnTo>
                  <a:lnTo>
                    <a:pt x="1410783" y="1497"/>
                  </a:lnTo>
                  <a:lnTo>
                    <a:pt x="1403329" y="0"/>
                  </a:lnTo>
                  <a:close/>
                </a:path>
                <a:path w="3350895" h="1373504">
                  <a:moveTo>
                    <a:pt x="1479567" y="0"/>
                  </a:moveTo>
                  <a:lnTo>
                    <a:pt x="1472152" y="1497"/>
                  </a:lnTo>
                  <a:lnTo>
                    <a:pt x="1466097" y="5579"/>
                  </a:lnTo>
                  <a:lnTo>
                    <a:pt x="1462014" y="11635"/>
                  </a:lnTo>
                  <a:lnTo>
                    <a:pt x="1460517" y="19050"/>
                  </a:lnTo>
                  <a:lnTo>
                    <a:pt x="1462014" y="26464"/>
                  </a:lnTo>
                  <a:lnTo>
                    <a:pt x="1466097" y="32520"/>
                  </a:lnTo>
                  <a:lnTo>
                    <a:pt x="1472152" y="36602"/>
                  </a:lnTo>
                  <a:lnTo>
                    <a:pt x="1479605" y="38100"/>
                  </a:lnTo>
                  <a:lnTo>
                    <a:pt x="1487021" y="36602"/>
                  </a:lnTo>
                  <a:lnTo>
                    <a:pt x="1493076" y="32520"/>
                  </a:lnTo>
                  <a:lnTo>
                    <a:pt x="1497158" y="26464"/>
                  </a:lnTo>
                  <a:lnTo>
                    <a:pt x="1498655" y="19050"/>
                  </a:lnTo>
                  <a:lnTo>
                    <a:pt x="1497158" y="11635"/>
                  </a:lnTo>
                  <a:lnTo>
                    <a:pt x="1493076" y="5579"/>
                  </a:lnTo>
                  <a:lnTo>
                    <a:pt x="1487021" y="1497"/>
                  </a:lnTo>
                  <a:lnTo>
                    <a:pt x="1479567" y="0"/>
                  </a:lnTo>
                  <a:close/>
                </a:path>
                <a:path w="3350895" h="1373504">
                  <a:moveTo>
                    <a:pt x="1555805" y="0"/>
                  </a:moveTo>
                  <a:lnTo>
                    <a:pt x="1548390" y="1497"/>
                  </a:lnTo>
                  <a:lnTo>
                    <a:pt x="1542335" y="5579"/>
                  </a:lnTo>
                  <a:lnTo>
                    <a:pt x="1538252" y="11635"/>
                  </a:lnTo>
                  <a:lnTo>
                    <a:pt x="1536755" y="19050"/>
                  </a:lnTo>
                  <a:lnTo>
                    <a:pt x="1538252" y="26464"/>
                  </a:lnTo>
                  <a:lnTo>
                    <a:pt x="1542335" y="32520"/>
                  </a:lnTo>
                  <a:lnTo>
                    <a:pt x="1548390" y="36602"/>
                  </a:lnTo>
                  <a:lnTo>
                    <a:pt x="1555843" y="38100"/>
                  </a:lnTo>
                  <a:lnTo>
                    <a:pt x="1563259" y="36602"/>
                  </a:lnTo>
                  <a:lnTo>
                    <a:pt x="1569314" y="32520"/>
                  </a:lnTo>
                  <a:lnTo>
                    <a:pt x="1573397" y="26464"/>
                  </a:lnTo>
                  <a:lnTo>
                    <a:pt x="1574893" y="19050"/>
                  </a:lnTo>
                  <a:lnTo>
                    <a:pt x="1573397" y="11635"/>
                  </a:lnTo>
                  <a:lnTo>
                    <a:pt x="1569314" y="5579"/>
                  </a:lnTo>
                  <a:lnTo>
                    <a:pt x="1563259" y="1497"/>
                  </a:lnTo>
                  <a:lnTo>
                    <a:pt x="1555805" y="0"/>
                  </a:lnTo>
                  <a:close/>
                </a:path>
                <a:path w="3350895" h="1373504">
                  <a:moveTo>
                    <a:pt x="1632043" y="0"/>
                  </a:moveTo>
                  <a:lnTo>
                    <a:pt x="1624629" y="1497"/>
                  </a:lnTo>
                  <a:lnTo>
                    <a:pt x="1618573" y="5579"/>
                  </a:lnTo>
                  <a:lnTo>
                    <a:pt x="1614491" y="11635"/>
                  </a:lnTo>
                  <a:lnTo>
                    <a:pt x="1612993" y="19050"/>
                  </a:lnTo>
                  <a:lnTo>
                    <a:pt x="1614491" y="26464"/>
                  </a:lnTo>
                  <a:lnTo>
                    <a:pt x="1618573" y="32520"/>
                  </a:lnTo>
                  <a:lnTo>
                    <a:pt x="1624629" y="36602"/>
                  </a:lnTo>
                  <a:lnTo>
                    <a:pt x="1632082" y="38100"/>
                  </a:lnTo>
                  <a:lnTo>
                    <a:pt x="1639497" y="36602"/>
                  </a:lnTo>
                  <a:lnTo>
                    <a:pt x="1645552" y="32520"/>
                  </a:lnTo>
                  <a:lnTo>
                    <a:pt x="1649635" y="26464"/>
                  </a:lnTo>
                  <a:lnTo>
                    <a:pt x="1651132" y="19050"/>
                  </a:lnTo>
                  <a:lnTo>
                    <a:pt x="1649635" y="11635"/>
                  </a:lnTo>
                  <a:lnTo>
                    <a:pt x="1645552" y="5579"/>
                  </a:lnTo>
                  <a:lnTo>
                    <a:pt x="1639497" y="1497"/>
                  </a:lnTo>
                  <a:lnTo>
                    <a:pt x="1632043" y="0"/>
                  </a:lnTo>
                  <a:close/>
                </a:path>
                <a:path w="3350895" h="1373504">
                  <a:moveTo>
                    <a:pt x="1708282" y="0"/>
                  </a:moveTo>
                  <a:lnTo>
                    <a:pt x="1700867" y="1497"/>
                  </a:lnTo>
                  <a:lnTo>
                    <a:pt x="1694811" y="5579"/>
                  </a:lnTo>
                  <a:lnTo>
                    <a:pt x="1690729" y="11635"/>
                  </a:lnTo>
                  <a:lnTo>
                    <a:pt x="1689232" y="19050"/>
                  </a:lnTo>
                  <a:lnTo>
                    <a:pt x="1690729" y="26464"/>
                  </a:lnTo>
                  <a:lnTo>
                    <a:pt x="1694811" y="32520"/>
                  </a:lnTo>
                  <a:lnTo>
                    <a:pt x="1700867" y="36602"/>
                  </a:lnTo>
                  <a:lnTo>
                    <a:pt x="1708320" y="38100"/>
                  </a:lnTo>
                  <a:lnTo>
                    <a:pt x="1715735" y="36602"/>
                  </a:lnTo>
                  <a:lnTo>
                    <a:pt x="1721790" y="32520"/>
                  </a:lnTo>
                  <a:lnTo>
                    <a:pt x="1725873" y="26464"/>
                  </a:lnTo>
                  <a:lnTo>
                    <a:pt x="1727370" y="19050"/>
                  </a:lnTo>
                  <a:lnTo>
                    <a:pt x="1725873" y="11635"/>
                  </a:lnTo>
                  <a:lnTo>
                    <a:pt x="1721790" y="5579"/>
                  </a:lnTo>
                  <a:lnTo>
                    <a:pt x="1715735" y="1497"/>
                  </a:lnTo>
                  <a:lnTo>
                    <a:pt x="1708282" y="0"/>
                  </a:lnTo>
                  <a:close/>
                </a:path>
                <a:path w="3350895" h="1373504">
                  <a:moveTo>
                    <a:pt x="1784520" y="0"/>
                  </a:moveTo>
                  <a:lnTo>
                    <a:pt x="1777105" y="1497"/>
                  </a:lnTo>
                  <a:lnTo>
                    <a:pt x="1771049" y="5579"/>
                  </a:lnTo>
                  <a:lnTo>
                    <a:pt x="1766967" y="11635"/>
                  </a:lnTo>
                  <a:lnTo>
                    <a:pt x="1765470" y="19050"/>
                  </a:lnTo>
                  <a:lnTo>
                    <a:pt x="1766967" y="26464"/>
                  </a:lnTo>
                  <a:lnTo>
                    <a:pt x="1771049" y="32520"/>
                  </a:lnTo>
                  <a:lnTo>
                    <a:pt x="1777105" y="36602"/>
                  </a:lnTo>
                  <a:lnTo>
                    <a:pt x="1784559" y="38100"/>
                  </a:lnTo>
                  <a:lnTo>
                    <a:pt x="1791974" y="36602"/>
                  </a:lnTo>
                  <a:lnTo>
                    <a:pt x="1798029" y="32520"/>
                  </a:lnTo>
                  <a:lnTo>
                    <a:pt x="1802112" y="26464"/>
                  </a:lnTo>
                  <a:lnTo>
                    <a:pt x="1803609" y="19050"/>
                  </a:lnTo>
                  <a:lnTo>
                    <a:pt x="1802112" y="11635"/>
                  </a:lnTo>
                  <a:lnTo>
                    <a:pt x="1798029" y="5579"/>
                  </a:lnTo>
                  <a:lnTo>
                    <a:pt x="1791974" y="1497"/>
                  </a:lnTo>
                  <a:lnTo>
                    <a:pt x="1784520" y="0"/>
                  </a:lnTo>
                  <a:close/>
                </a:path>
                <a:path w="3350895" h="1373504">
                  <a:moveTo>
                    <a:pt x="1860759" y="0"/>
                  </a:moveTo>
                  <a:lnTo>
                    <a:pt x="1853344" y="1497"/>
                  </a:lnTo>
                  <a:lnTo>
                    <a:pt x="1847288" y="5579"/>
                  </a:lnTo>
                  <a:lnTo>
                    <a:pt x="1843206" y="11635"/>
                  </a:lnTo>
                  <a:lnTo>
                    <a:pt x="1841709" y="19050"/>
                  </a:lnTo>
                  <a:lnTo>
                    <a:pt x="1843206" y="26464"/>
                  </a:lnTo>
                  <a:lnTo>
                    <a:pt x="1847288" y="32520"/>
                  </a:lnTo>
                  <a:lnTo>
                    <a:pt x="1853344" y="36602"/>
                  </a:lnTo>
                  <a:lnTo>
                    <a:pt x="1860797" y="38100"/>
                  </a:lnTo>
                  <a:lnTo>
                    <a:pt x="1868212" y="36602"/>
                  </a:lnTo>
                  <a:lnTo>
                    <a:pt x="1874267" y="32520"/>
                  </a:lnTo>
                  <a:lnTo>
                    <a:pt x="1878350" y="26464"/>
                  </a:lnTo>
                  <a:lnTo>
                    <a:pt x="1879847" y="19050"/>
                  </a:lnTo>
                  <a:lnTo>
                    <a:pt x="1878350" y="11635"/>
                  </a:lnTo>
                  <a:lnTo>
                    <a:pt x="1874267" y="5579"/>
                  </a:lnTo>
                  <a:lnTo>
                    <a:pt x="1868212" y="1497"/>
                  </a:lnTo>
                  <a:lnTo>
                    <a:pt x="1860759" y="0"/>
                  </a:lnTo>
                  <a:close/>
                </a:path>
                <a:path w="3350895" h="1373504">
                  <a:moveTo>
                    <a:pt x="1936997" y="0"/>
                  </a:moveTo>
                  <a:lnTo>
                    <a:pt x="1929582" y="1497"/>
                  </a:lnTo>
                  <a:lnTo>
                    <a:pt x="1923526" y="5579"/>
                  </a:lnTo>
                  <a:lnTo>
                    <a:pt x="1919444" y="11635"/>
                  </a:lnTo>
                  <a:lnTo>
                    <a:pt x="1917947" y="19050"/>
                  </a:lnTo>
                  <a:lnTo>
                    <a:pt x="1919444" y="26464"/>
                  </a:lnTo>
                  <a:lnTo>
                    <a:pt x="1923526" y="32520"/>
                  </a:lnTo>
                  <a:lnTo>
                    <a:pt x="1929582" y="36602"/>
                  </a:lnTo>
                  <a:lnTo>
                    <a:pt x="1937035" y="38100"/>
                  </a:lnTo>
                  <a:lnTo>
                    <a:pt x="1944450" y="36602"/>
                  </a:lnTo>
                  <a:lnTo>
                    <a:pt x="1950506" y="32520"/>
                  </a:lnTo>
                  <a:lnTo>
                    <a:pt x="1954588" y="26464"/>
                  </a:lnTo>
                  <a:lnTo>
                    <a:pt x="1956085" y="19050"/>
                  </a:lnTo>
                  <a:lnTo>
                    <a:pt x="1954588" y="11635"/>
                  </a:lnTo>
                  <a:lnTo>
                    <a:pt x="1950506" y="5579"/>
                  </a:lnTo>
                  <a:lnTo>
                    <a:pt x="1944450" y="1497"/>
                  </a:lnTo>
                  <a:lnTo>
                    <a:pt x="1936997" y="0"/>
                  </a:lnTo>
                  <a:close/>
                </a:path>
                <a:path w="3350895" h="1373504">
                  <a:moveTo>
                    <a:pt x="2013234" y="0"/>
                  </a:moveTo>
                  <a:lnTo>
                    <a:pt x="2005819" y="1497"/>
                  </a:lnTo>
                  <a:lnTo>
                    <a:pt x="1999764" y="5579"/>
                  </a:lnTo>
                  <a:lnTo>
                    <a:pt x="1995681" y="11635"/>
                  </a:lnTo>
                  <a:lnTo>
                    <a:pt x="1994184" y="19050"/>
                  </a:lnTo>
                  <a:lnTo>
                    <a:pt x="1995681" y="26464"/>
                  </a:lnTo>
                  <a:lnTo>
                    <a:pt x="1999764" y="32520"/>
                  </a:lnTo>
                  <a:lnTo>
                    <a:pt x="2005819" y="36602"/>
                  </a:lnTo>
                  <a:lnTo>
                    <a:pt x="2013272" y="38100"/>
                  </a:lnTo>
                  <a:lnTo>
                    <a:pt x="2020688" y="36602"/>
                  </a:lnTo>
                  <a:lnTo>
                    <a:pt x="2026743" y="32520"/>
                  </a:lnTo>
                  <a:lnTo>
                    <a:pt x="2030825" y="26464"/>
                  </a:lnTo>
                  <a:lnTo>
                    <a:pt x="2032322" y="19050"/>
                  </a:lnTo>
                  <a:lnTo>
                    <a:pt x="2030825" y="11635"/>
                  </a:lnTo>
                  <a:lnTo>
                    <a:pt x="2026743" y="5579"/>
                  </a:lnTo>
                  <a:lnTo>
                    <a:pt x="2020688" y="1497"/>
                  </a:lnTo>
                  <a:lnTo>
                    <a:pt x="2013234" y="0"/>
                  </a:lnTo>
                  <a:close/>
                </a:path>
                <a:path w="3350895" h="1373504">
                  <a:moveTo>
                    <a:pt x="2089472" y="0"/>
                  </a:moveTo>
                  <a:lnTo>
                    <a:pt x="2082057" y="1497"/>
                  </a:lnTo>
                  <a:lnTo>
                    <a:pt x="2076002" y="5579"/>
                  </a:lnTo>
                  <a:lnTo>
                    <a:pt x="2071919" y="11635"/>
                  </a:lnTo>
                  <a:lnTo>
                    <a:pt x="2070422" y="19050"/>
                  </a:lnTo>
                  <a:lnTo>
                    <a:pt x="2071919" y="26464"/>
                  </a:lnTo>
                  <a:lnTo>
                    <a:pt x="2076002" y="32520"/>
                  </a:lnTo>
                  <a:lnTo>
                    <a:pt x="2082057" y="36602"/>
                  </a:lnTo>
                  <a:lnTo>
                    <a:pt x="2089510" y="38100"/>
                  </a:lnTo>
                  <a:lnTo>
                    <a:pt x="2096926" y="36602"/>
                  </a:lnTo>
                  <a:lnTo>
                    <a:pt x="2102981" y="32520"/>
                  </a:lnTo>
                  <a:lnTo>
                    <a:pt x="2107063" y="26464"/>
                  </a:lnTo>
                  <a:lnTo>
                    <a:pt x="2108560" y="19050"/>
                  </a:lnTo>
                  <a:lnTo>
                    <a:pt x="2107063" y="11635"/>
                  </a:lnTo>
                  <a:lnTo>
                    <a:pt x="2102981" y="5579"/>
                  </a:lnTo>
                  <a:lnTo>
                    <a:pt x="2096926" y="1497"/>
                  </a:lnTo>
                  <a:lnTo>
                    <a:pt x="2089472" y="0"/>
                  </a:lnTo>
                  <a:close/>
                </a:path>
                <a:path w="3350895" h="1373504">
                  <a:moveTo>
                    <a:pt x="2165710" y="0"/>
                  </a:moveTo>
                  <a:lnTo>
                    <a:pt x="2158295" y="1497"/>
                  </a:lnTo>
                  <a:lnTo>
                    <a:pt x="2152240" y="5579"/>
                  </a:lnTo>
                  <a:lnTo>
                    <a:pt x="2148157" y="11635"/>
                  </a:lnTo>
                  <a:lnTo>
                    <a:pt x="2146660" y="19050"/>
                  </a:lnTo>
                  <a:lnTo>
                    <a:pt x="2148157" y="26464"/>
                  </a:lnTo>
                  <a:lnTo>
                    <a:pt x="2152240" y="32520"/>
                  </a:lnTo>
                  <a:lnTo>
                    <a:pt x="2158295" y="36602"/>
                  </a:lnTo>
                  <a:lnTo>
                    <a:pt x="2165748" y="38100"/>
                  </a:lnTo>
                  <a:lnTo>
                    <a:pt x="2173164" y="36602"/>
                  </a:lnTo>
                  <a:lnTo>
                    <a:pt x="2179219" y="32520"/>
                  </a:lnTo>
                  <a:lnTo>
                    <a:pt x="2183301" y="26464"/>
                  </a:lnTo>
                  <a:lnTo>
                    <a:pt x="2184798" y="19050"/>
                  </a:lnTo>
                  <a:lnTo>
                    <a:pt x="2183301" y="11635"/>
                  </a:lnTo>
                  <a:lnTo>
                    <a:pt x="2179219" y="5579"/>
                  </a:lnTo>
                  <a:lnTo>
                    <a:pt x="2173164" y="1497"/>
                  </a:lnTo>
                  <a:lnTo>
                    <a:pt x="2165710" y="0"/>
                  </a:lnTo>
                  <a:close/>
                </a:path>
                <a:path w="3350895" h="1373504">
                  <a:moveTo>
                    <a:pt x="2241948" y="0"/>
                  </a:moveTo>
                  <a:lnTo>
                    <a:pt x="2234533" y="1497"/>
                  </a:lnTo>
                  <a:lnTo>
                    <a:pt x="2228478" y="5579"/>
                  </a:lnTo>
                  <a:lnTo>
                    <a:pt x="2224395" y="11635"/>
                  </a:lnTo>
                  <a:lnTo>
                    <a:pt x="2222898" y="19050"/>
                  </a:lnTo>
                  <a:lnTo>
                    <a:pt x="2224395" y="26464"/>
                  </a:lnTo>
                  <a:lnTo>
                    <a:pt x="2228478" y="32520"/>
                  </a:lnTo>
                  <a:lnTo>
                    <a:pt x="2234533" y="36602"/>
                  </a:lnTo>
                  <a:lnTo>
                    <a:pt x="2241986" y="38100"/>
                  </a:lnTo>
                  <a:lnTo>
                    <a:pt x="2249402" y="36602"/>
                  </a:lnTo>
                  <a:lnTo>
                    <a:pt x="2255457" y="32520"/>
                  </a:lnTo>
                  <a:lnTo>
                    <a:pt x="2259539" y="26464"/>
                  </a:lnTo>
                  <a:lnTo>
                    <a:pt x="2261036" y="19050"/>
                  </a:lnTo>
                  <a:lnTo>
                    <a:pt x="2259539" y="11635"/>
                  </a:lnTo>
                  <a:lnTo>
                    <a:pt x="2255457" y="5579"/>
                  </a:lnTo>
                  <a:lnTo>
                    <a:pt x="2249402" y="1497"/>
                  </a:lnTo>
                  <a:lnTo>
                    <a:pt x="2241948" y="0"/>
                  </a:lnTo>
                  <a:close/>
                </a:path>
                <a:path w="3350895" h="1373504">
                  <a:moveTo>
                    <a:pt x="2318186" y="0"/>
                  </a:moveTo>
                  <a:lnTo>
                    <a:pt x="2310771" y="1497"/>
                  </a:lnTo>
                  <a:lnTo>
                    <a:pt x="2304716" y="5579"/>
                  </a:lnTo>
                  <a:lnTo>
                    <a:pt x="2300633" y="11635"/>
                  </a:lnTo>
                  <a:lnTo>
                    <a:pt x="2299136" y="19050"/>
                  </a:lnTo>
                  <a:lnTo>
                    <a:pt x="2300633" y="26464"/>
                  </a:lnTo>
                  <a:lnTo>
                    <a:pt x="2304716" y="32520"/>
                  </a:lnTo>
                  <a:lnTo>
                    <a:pt x="2310771" y="36602"/>
                  </a:lnTo>
                  <a:lnTo>
                    <a:pt x="2318224" y="38100"/>
                  </a:lnTo>
                  <a:lnTo>
                    <a:pt x="2325640" y="36602"/>
                  </a:lnTo>
                  <a:lnTo>
                    <a:pt x="2331695" y="32520"/>
                  </a:lnTo>
                  <a:lnTo>
                    <a:pt x="2335778" y="26464"/>
                  </a:lnTo>
                  <a:lnTo>
                    <a:pt x="2337274" y="19050"/>
                  </a:lnTo>
                  <a:lnTo>
                    <a:pt x="2335778" y="11635"/>
                  </a:lnTo>
                  <a:lnTo>
                    <a:pt x="2331695" y="5579"/>
                  </a:lnTo>
                  <a:lnTo>
                    <a:pt x="2325640" y="1497"/>
                  </a:lnTo>
                  <a:lnTo>
                    <a:pt x="2318186" y="0"/>
                  </a:lnTo>
                  <a:close/>
                </a:path>
                <a:path w="3350895" h="1373504">
                  <a:moveTo>
                    <a:pt x="2394424" y="0"/>
                  </a:moveTo>
                  <a:lnTo>
                    <a:pt x="2387010" y="1497"/>
                  </a:lnTo>
                  <a:lnTo>
                    <a:pt x="2380954" y="5579"/>
                  </a:lnTo>
                  <a:lnTo>
                    <a:pt x="2376872" y="11635"/>
                  </a:lnTo>
                  <a:lnTo>
                    <a:pt x="2375374" y="19050"/>
                  </a:lnTo>
                  <a:lnTo>
                    <a:pt x="2376872" y="26464"/>
                  </a:lnTo>
                  <a:lnTo>
                    <a:pt x="2380954" y="32520"/>
                  </a:lnTo>
                  <a:lnTo>
                    <a:pt x="2387010" y="36602"/>
                  </a:lnTo>
                  <a:lnTo>
                    <a:pt x="2394463" y="38100"/>
                  </a:lnTo>
                  <a:lnTo>
                    <a:pt x="2401878" y="36602"/>
                  </a:lnTo>
                  <a:lnTo>
                    <a:pt x="2407933" y="32520"/>
                  </a:lnTo>
                  <a:lnTo>
                    <a:pt x="2412015" y="26464"/>
                  </a:lnTo>
                  <a:lnTo>
                    <a:pt x="2413513" y="19050"/>
                  </a:lnTo>
                  <a:lnTo>
                    <a:pt x="2412015" y="11635"/>
                  </a:lnTo>
                  <a:lnTo>
                    <a:pt x="2407933" y="5579"/>
                  </a:lnTo>
                  <a:lnTo>
                    <a:pt x="2401878" y="1497"/>
                  </a:lnTo>
                  <a:lnTo>
                    <a:pt x="2394424" y="0"/>
                  </a:lnTo>
                  <a:close/>
                </a:path>
                <a:path w="3350895" h="1373504">
                  <a:moveTo>
                    <a:pt x="2470663" y="0"/>
                  </a:moveTo>
                  <a:lnTo>
                    <a:pt x="2463248" y="1497"/>
                  </a:lnTo>
                  <a:lnTo>
                    <a:pt x="2457192" y="5579"/>
                  </a:lnTo>
                  <a:lnTo>
                    <a:pt x="2453110" y="11635"/>
                  </a:lnTo>
                  <a:lnTo>
                    <a:pt x="2451613" y="19050"/>
                  </a:lnTo>
                  <a:lnTo>
                    <a:pt x="2453110" y="26464"/>
                  </a:lnTo>
                  <a:lnTo>
                    <a:pt x="2457192" y="32520"/>
                  </a:lnTo>
                  <a:lnTo>
                    <a:pt x="2463248" y="36602"/>
                  </a:lnTo>
                  <a:lnTo>
                    <a:pt x="2470701" y="38100"/>
                  </a:lnTo>
                  <a:lnTo>
                    <a:pt x="2478116" y="36602"/>
                  </a:lnTo>
                  <a:lnTo>
                    <a:pt x="2484171" y="32520"/>
                  </a:lnTo>
                  <a:lnTo>
                    <a:pt x="2488254" y="26464"/>
                  </a:lnTo>
                  <a:lnTo>
                    <a:pt x="2489751" y="19050"/>
                  </a:lnTo>
                  <a:lnTo>
                    <a:pt x="2488254" y="11635"/>
                  </a:lnTo>
                  <a:lnTo>
                    <a:pt x="2484171" y="5579"/>
                  </a:lnTo>
                  <a:lnTo>
                    <a:pt x="2478116" y="1497"/>
                  </a:lnTo>
                  <a:lnTo>
                    <a:pt x="2470663" y="0"/>
                  </a:lnTo>
                  <a:close/>
                </a:path>
                <a:path w="3350895" h="1373504">
                  <a:moveTo>
                    <a:pt x="2546901" y="0"/>
                  </a:moveTo>
                  <a:lnTo>
                    <a:pt x="2539486" y="1497"/>
                  </a:lnTo>
                  <a:lnTo>
                    <a:pt x="2533430" y="5579"/>
                  </a:lnTo>
                  <a:lnTo>
                    <a:pt x="2529348" y="11635"/>
                  </a:lnTo>
                  <a:lnTo>
                    <a:pt x="2527851" y="19050"/>
                  </a:lnTo>
                  <a:lnTo>
                    <a:pt x="2529348" y="26464"/>
                  </a:lnTo>
                  <a:lnTo>
                    <a:pt x="2533430" y="32520"/>
                  </a:lnTo>
                  <a:lnTo>
                    <a:pt x="2539486" y="36602"/>
                  </a:lnTo>
                  <a:lnTo>
                    <a:pt x="2546939" y="38100"/>
                  </a:lnTo>
                  <a:lnTo>
                    <a:pt x="2554354" y="36602"/>
                  </a:lnTo>
                  <a:lnTo>
                    <a:pt x="2560409" y="32520"/>
                  </a:lnTo>
                  <a:lnTo>
                    <a:pt x="2564492" y="26464"/>
                  </a:lnTo>
                  <a:lnTo>
                    <a:pt x="2565989" y="19050"/>
                  </a:lnTo>
                  <a:lnTo>
                    <a:pt x="2564492" y="11635"/>
                  </a:lnTo>
                  <a:lnTo>
                    <a:pt x="2560409" y="5579"/>
                  </a:lnTo>
                  <a:lnTo>
                    <a:pt x="2554354" y="1497"/>
                  </a:lnTo>
                  <a:lnTo>
                    <a:pt x="2546901" y="0"/>
                  </a:lnTo>
                  <a:close/>
                </a:path>
                <a:path w="3350895" h="1373504">
                  <a:moveTo>
                    <a:pt x="2623139" y="0"/>
                  </a:moveTo>
                  <a:lnTo>
                    <a:pt x="2615724" y="1497"/>
                  </a:lnTo>
                  <a:lnTo>
                    <a:pt x="2609669" y="5579"/>
                  </a:lnTo>
                  <a:lnTo>
                    <a:pt x="2605586" y="11635"/>
                  </a:lnTo>
                  <a:lnTo>
                    <a:pt x="2604089" y="19050"/>
                  </a:lnTo>
                  <a:lnTo>
                    <a:pt x="2605586" y="26464"/>
                  </a:lnTo>
                  <a:lnTo>
                    <a:pt x="2609669" y="32520"/>
                  </a:lnTo>
                  <a:lnTo>
                    <a:pt x="2615724" y="36602"/>
                  </a:lnTo>
                  <a:lnTo>
                    <a:pt x="2623177" y="38100"/>
                  </a:lnTo>
                  <a:lnTo>
                    <a:pt x="2630592" y="36602"/>
                  </a:lnTo>
                  <a:lnTo>
                    <a:pt x="2636647" y="32520"/>
                  </a:lnTo>
                  <a:lnTo>
                    <a:pt x="2640730" y="26464"/>
                  </a:lnTo>
                  <a:lnTo>
                    <a:pt x="2642227" y="19050"/>
                  </a:lnTo>
                  <a:lnTo>
                    <a:pt x="2640730" y="11635"/>
                  </a:lnTo>
                  <a:lnTo>
                    <a:pt x="2636647" y="5579"/>
                  </a:lnTo>
                  <a:lnTo>
                    <a:pt x="2630592" y="1497"/>
                  </a:lnTo>
                  <a:lnTo>
                    <a:pt x="2623139" y="0"/>
                  </a:lnTo>
                  <a:close/>
                </a:path>
                <a:path w="3350895" h="1373504">
                  <a:moveTo>
                    <a:pt x="2699377" y="0"/>
                  </a:moveTo>
                  <a:lnTo>
                    <a:pt x="2691962" y="1497"/>
                  </a:lnTo>
                  <a:lnTo>
                    <a:pt x="2685907" y="5579"/>
                  </a:lnTo>
                  <a:lnTo>
                    <a:pt x="2681824" y="11635"/>
                  </a:lnTo>
                  <a:lnTo>
                    <a:pt x="2680327" y="19050"/>
                  </a:lnTo>
                  <a:lnTo>
                    <a:pt x="2681824" y="26464"/>
                  </a:lnTo>
                  <a:lnTo>
                    <a:pt x="2685907" y="32520"/>
                  </a:lnTo>
                  <a:lnTo>
                    <a:pt x="2691962" y="36602"/>
                  </a:lnTo>
                  <a:lnTo>
                    <a:pt x="2699415" y="38100"/>
                  </a:lnTo>
                  <a:lnTo>
                    <a:pt x="2706830" y="36602"/>
                  </a:lnTo>
                  <a:lnTo>
                    <a:pt x="2712885" y="32520"/>
                  </a:lnTo>
                  <a:lnTo>
                    <a:pt x="2716968" y="26464"/>
                  </a:lnTo>
                  <a:lnTo>
                    <a:pt x="2718465" y="19050"/>
                  </a:lnTo>
                  <a:lnTo>
                    <a:pt x="2716968" y="11635"/>
                  </a:lnTo>
                  <a:lnTo>
                    <a:pt x="2712885" y="5579"/>
                  </a:lnTo>
                  <a:lnTo>
                    <a:pt x="2706830" y="1497"/>
                  </a:lnTo>
                  <a:lnTo>
                    <a:pt x="2699377" y="0"/>
                  </a:lnTo>
                  <a:close/>
                </a:path>
                <a:path w="3350895" h="1373504">
                  <a:moveTo>
                    <a:pt x="2775615" y="0"/>
                  </a:moveTo>
                  <a:lnTo>
                    <a:pt x="2768200" y="1497"/>
                  </a:lnTo>
                  <a:lnTo>
                    <a:pt x="2762145" y="5579"/>
                  </a:lnTo>
                  <a:lnTo>
                    <a:pt x="2758062" y="11635"/>
                  </a:lnTo>
                  <a:lnTo>
                    <a:pt x="2756565" y="19050"/>
                  </a:lnTo>
                  <a:lnTo>
                    <a:pt x="2758062" y="26464"/>
                  </a:lnTo>
                  <a:lnTo>
                    <a:pt x="2762145" y="32520"/>
                  </a:lnTo>
                  <a:lnTo>
                    <a:pt x="2768200" y="36602"/>
                  </a:lnTo>
                  <a:lnTo>
                    <a:pt x="2775653" y="38100"/>
                  </a:lnTo>
                  <a:lnTo>
                    <a:pt x="2783068" y="36602"/>
                  </a:lnTo>
                  <a:lnTo>
                    <a:pt x="2789123" y="32520"/>
                  </a:lnTo>
                  <a:lnTo>
                    <a:pt x="2793206" y="26464"/>
                  </a:lnTo>
                  <a:lnTo>
                    <a:pt x="2794703" y="19050"/>
                  </a:lnTo>
                  <a:lnTo>
                    <a:pt x="2793206" y="11635"/>
                  </a:lnTo>
                  <a:lnTo>
                    <a:pt x="2789123" y="5579"/>
                  </a:lnTo>
                  <a:lnTo>
                    <a:pt x="2783068" y="1497"/>
                  </a:lnTo>
                  <a:lnTo>
                    <a:pt x="2775615" y="0"/>
                  </a:lnTo>
                  <a:close/>
                </a:path>
                <a:path w="3350895" h="1373504">
                  <a:moveTo>
                    <a:pt x="2851853" y="0"/>
                  </a:moveTo>
                  <a:lnTo>
                    <a:pt x="2844438" y="1497"/>
                  </a:lnTo>
                  <a:lnTo>
                    <a:pt x="2838383" y="5579"/>
                  </a:lnTo>
                  <a:lnTo>
                    <a:pt x="2834300" y="11635"/>
                  </a:lnTo>
                  <a:lnTo>
                    <a:pt x="2832803" y="19050"/>
                  </a:lnTo>
                  <a:lnTo>
                    <a:pt x="2834300" y="26464"/>
                  </a:lnTo>
                  <a:lnTo>
                    <a:pt x="2838383" y="32520"/>
                  </a:lnTo>
                  <a:lnTo>
                    <a:pt x="2844438" y="36602"/>
                  </a:lnTo>
                  <a:lnTo>
                    <a:pt x="2851891" y="38100"/>
                  </a:lnTo>
                  <a:lnTo>
                    <a:pt x="2859306" y="36602"/>
                  </a:lnTo>
                  <a:lnTo>
                    <a:pt x="2865361" y="32520"/>
                  </a:lnTo>
                  <a:lnTo>
                    <a:pt x="2869444" y="26464"/>
                  </a:lnTo>
                  <a:lnTo>
                    <a:pt x="2870941" y="19050"/>
                  </a:lnTo>
                  <a:lnTo>
                    <a:pt x="2869444" y="11635"/>
                  </a:lnTo>
                  <a:lnTo>
                    <a:pt x="2865361" y="5579"/>
                  </a:lnTo>
                  <a:lnTo>
                    <a:pt x="2859306" y="1497"/>
                  </a:lnTo>
                  <a:lnTo>
                    <a:pt x="2851853" y="0"/>
                  </a:lnTo>
                  <a:close/>
                </a:path>
                <a:path w="3350895" h="1373504">
                  <a:moveTo>
                    <a:pt x="2928091" y="0"/>
                  </a:moveTo>
                  <a:lnTo>
                    <a:pt x="2920676" y="1497"/>
                  </a:lnTo>
                  <a:lnTo>
                    <a:pt x="2914621" y="5579"/>
                  </a:lnTo>
                  <a:lnTo>
                    <a:pt x="2910538" y="11635"/>
                  </a:lnTo>
                  <a:lnTo>
                    <a:pt x="2909041" y="19050"/>
                  </a:lnTo>
                  <a:lnTo>
                    <a:pt x="2910538" y="26464"/>
                  </a:lnTo>
                  <a:lnTo>
                    <a:pt x="2914621" y="32520"/>
                  </a:lnTo>
                  <a:lnTo>
                    <a:pt x="2920676" y="36602"/>
                  </a:lnTo>
                  <a:lnTo>
                    <a:pt x="2928129" y="38100"/>
                  </a:lnTo>
                  <a:lnTo>
                    <a:pt x="2935544" y="36602"/>
                  </a:lnTo>
                  <a:lnTo>
                    <a:pt x="2941600" y="32520"/>
                  </a:lnTo>
                  <a:lnTo>
                    <a:pt x="2945682" y="26464"/>
                  </a:lnTo>
                  <a:lnTo>
                    <a:pt x="2947179" y="19050"/>
                  </a:lnTo>
                  <a:lnTo>
                    <a:pt x="2945682" y="11635"/>
                  </a:lnTo>
                  <a:lnTo>
                    <a:pt x="2941600" y="5579"/>
                  </a:lnTo>
                  <a:lnTo>
                    <a:pt x="2935544" y="1497"/>
                  </a:lnTo>
                  <a:lnTo>
                    <a:pt x="2928091" y="0"/>
                  </a:lnTo>
                  <a:close/>
                </a:path>
                <a:path w="3350895" h="1373504">
                  <a:moveTo>
                    <a:pt x="3005289" y="125"/>
                  </a:moveTo>
                  <a:lnTo>
                    <a:pt x="2997808" y="1245"/>
                  </a:lnTo>
                  <a:lnTo>
                    <a:pt x="2991554" y="5017"/>
                  </a:lnTo>
                  <a:lnTo>
                    <a:pt x="2987170" y="10858"/>
                  </a:lnTo>
                  <a:lnTo>
                    <a:pt x="2985301" y="18188"/>
                  </a:lnTo>
                  <a:lnTo>
                    <a:pt x="2986422" y="25670"/>
                  </a:lnTo>
                  <a:lnTo>
                    <a:pt x="2990194" y="31923"/>
                  </a:lnTo>
                  <a:lnTo>
                    <a:pt x="2996035" y="36306"/>
                  </a:lnTo>
                  <a:lnTo>
                    <a:pt x="3003365" y="38176"/>
                  </a:lnTo>
                  <a:lnTo>
                    <a:pt x="3010884" y="37057"/>
                  </a:lnTo>
                  <a:lnTo>
                    <a:pt x="3017138" y="33286"/>
                  </a:lnTo>
                  <a:lnTo>
                    <a:pt x="3021521" y="27444"/>
                  </a:lnTo>
                  <a:lnTo>
                    <a:pt x="3023391" y="20114"/>
                  </a:lnTo>
                  <a:lnTo>
                    <a:pt x="3022270" y="12633"/>
                  </a:lnTo>
                  <a:lnTo>
                    <a:pt x="3018498" y="6379"/>
                  </a:lnTo>
                  <a:lnTo>
                    <a:pt x="3012657" y="1996"/>
                  </a:lnTo>
                  <a:lnTo>
                    <a:pt x="3005289" y="125"/>
                  </a:lnTo>
                  <a:close/>
                </a:path>
                <a:path w="3350895" h="1373504">
                  <a:moveTo>
                    <a:pt x="3076962" y="9752"/>
                  </a:moveTo>
                  <a:lnTo>
                    <a:pt x="3070082" y="12203"/>
                  </a:lnTo>
                  <a:lnTo>
                    <a:pt x="3064623" y="17054"/>
                  </a:lnTo>
                  <a:lnTo>
                    <a:pt x="3061331" y="23865"/>
                  </a:lnTo>
                  <a:lnTo>
                    <a:pt x="3060939" y="31420"/>
                  </a:lnTo>
                  <a:lnTo>
                    <a:pt x="3063390" y="38300"/>
                  </a:lnTo>
                  <a:lnTo>
                    <a:pt x="3068241" y="43758"/>
                  </a:lnTo>
                  <a:lnTo>
                    <a:pt x="3075052" y="47050"/>
                  </a:lnTo>
                  <a:lnTo>
                    <a:pt x="3082643" y="47451"/>
                  </a:lnTo>
                  <a:lnTo>
                    <a:pt x="3089523" y="45001"/>
                  </a:lnTo>
                  <a:lnTo>
                    <a:pt x="3094982" y="40150"/>
                  </a:lnTo>
                  <a:lnTo>
                    <a:pt x="3098274" y="33340"/>
                  </a:lnTo>
                  <a:lnTo>
                    <a:pt x="3098666" y="25785"/>
                  </a:lnTo>
                  <a:lnTo>
                    <a:pt x="3096215" y="18905"/>
                  </a:lnTo>
                  <a:lnTo>
                    <a:pt x="3091364" y="13446"/>
                  </a:lnTo>
                  <a:lnTo>
                    <a:pt x="3084516" y="10144"/>
                  </a:lnTo>
                  <a:lnTo>
                    <a:pt x="3076962" y="9752"/>
                  </a:lnTo>
                  <a:close/>
                </a:path>
                <a:path w="3350895" h="1373504">
                  <a:moveTo>
                    <a:pt x="3152075" y="35848"/>
                  </a:moveTo>
                  <a:lnTo>
                    <a:pt x="3144847" y="36892"/>
                  </a:lnTo>
                  <a:lnTo>
                    <a:pt x="3138538" y="40570"/>
                  </a:lnTo>
                  <a:lnTo>
                    <a:pt x="3133966" y="46597"/>
                  </a:lnTo>
                  <a:lnTo>
                    <a:pt x="3132090" y="53925"/>
                  </a:lnTo>
                  <a:lnTo>
                    <a:pt x="3133134" y="61153"/>
                  </a:lnTo>
                  <a:lnTo>
                    <a:pt x="3136812" y="67463"/>
                  </a:lnTo>
                  <a:lnTo>
                    <a:pt x="3142839" y="72035"/>
                  </a:lnTo>
                  <a:lnTo>
                    <a:pt x="3150202" y="73927"/>
                  </a:lnTo>
                  <a:lnTo>
                    <a:pt x="3157430" y="72883"/>
                  </a:lnTo>
                  <a:lnTo>
                    <a:pt x="3163739" y="69205"/>
                  </a:lnTo>
                  <a:lnTo>
                    <a:pt x="3168310" y="63178"/>
                  </a:lnTo>
                  <a:lnTo>
                    <a:pt x="3170186" y="55849"/>
                  </a:lnTo>
                  <a:lnTo>
                    <a:pt x="3169142" y="48621"/>
                  </a:lnTo>
                  <a:lnTo>
                    <a:pt x="3165464" y="42312"/>
                  </a:lnTo>
                  <a:lnTo>
                    <a:pt x="3159404" y="37724"/>
                  </a:lnTo>
                  <a:lnTo>
                    <a:pt x="3152075" y="35848"/>
                  </a:lnTo>
                  <a:close/>
                </a:path>
                <a:path w="3350895" h="1373504">
                  <a:moveTo>
                    <a:pt x="3213618" y="77787"/>
                  </a:moveTo>
                  <a:lnTo>
                    <a:pt x="3206526" y="79529"/>
                  </a:lnTo>
                  <a:lnTo>
                    <a:pt x="3200435" y="84015"/>
                  </a:lnTo>
                  <a:lnTo>
                    <a:pt x="3196562" y="90513"/>
                  </a:lnTo>
                  <a:lnTo>
                    <a:pt x="3195518" y="97742"/>
                  </a:lnTo>
                  <a:lnTo>
                    <a:pt x="3197260" y="104834"/>
                  </a:lnTo>
                  <a:lnTo>
                    <a:pt x="3201747" y="110925"/>
                  </a:lnTo>
                  <a:lnTo>
                    <a:pt x="3208273" y="114824"/>
                  </a:lnTo>
                  <a:lnTo>
                    <a:pt x="3215501" y="115868"/>
                  </a:lnTo>
                  <a:lnTo>
                    <a:pt x="3222593" y="114125"/>
                  </a:lnTo>
                  <a:lnTo>
                    <a:pt x="3228684" y="109639"/>
                  </a:lnTo>
                  <a:lnTo>
                    <a:pt x="3232557" y="103141"/>
                  </a:lnTo>
                  <a:lnTo>
                    <a:pt x="3233601" y="95913"/>
                  </a:lnTo>
                  <a:lnTo>
                    <a:pt x="3231858" y="88821"/>
                  </a:lnTo>
                  <a:lnTo>
                    <a:pt x="3227344" y="82704"/>
                  </a:lnTo>
                  <a:lnTo>
                    <a:pt x="3220846" y="78831"/>
                  </a:lnTo>
                  <a:lnTo>
                    <a:pt x="3213618" y="77787"/>
                  </a:lnTo>
                  <a:close/>
                </a:path>
                <a:path w="3350895" h="1373504">
                  <a:moveTo>
                    <a:pt x="3269187" y="133545"/>
                  </a:moveTo>
                  <a:lnTo>
                    <a:pt x="3261893" y="133892"/>
                  </a:lnTo>
                  <a:lnTo>
                    <a:pt x="3255053" y="137124"/>
                  </a:lnTo>
                  <a:lnTo>
                    <a:pt x="3250003" y="142756"/>
                  </a:lnTo>
                  <a:lnTo>
                    <a:pt x="3247588" y="149648"/>
                  </a:lnTo>
                  <a:lnTo>
                    <a:pt x="3247934" y="156943"/>
                  </a:lnTo>
                  <a:lnTo>
                    <a:pt x="3251166" y="163783"/>
                  </a:lnTo>
                  <a:lnTo>
                    <a:pt x="3256821" y="168863"/>
                  </a:lnTo>
                  <a:lnTo>
                    <a:pt x="3263713" y="171278"/>
                  </a:lnTo>
                  <a:lnTo>
                    <a:pt x="3271008" y="170931"/>
                  </a:lnTo>
                  <a:lnTo>
                    <a:pt x="3277848" y="167699"/>
                  </a:lnTo>
                  <a:lnTo>
                    <a:pt x="3282898" y="162067"/>
                  </a:lnTo>
                  <a:lnTo>
                    <a:pt x="3285313" y="155175"/>
                  </a:lnTo>
                  <a:lnTo>
                    <a:pt x="3284966" y="147880"/>
                  </a:lnTo>
                  <a:lnTo>
                    <a:pt x="3281711" y="141010"/>
                  </a:lnTo>
                  <a:lnTo>
                    <a:pt x="3276079" y="135960"/>
                  </a:lnTo>
                  <a:lnTo>
                    <a:pt x="3269187" y="133545"/>
                  </a:lnTo>
                  <a:close/>
                </a:path>
                <a:path w="3350895" h="1373504">
                  <a:moveTo>
                    <a:pt x="3303730" y="199110"/>
                  </a:moveTo>
                  <a:lnTo>
                    <a:pt x="3296399" y="200973"/>
                  </a:lnTo>
                  <a:lnTo>
                    <a:pt x="3290364" y="205535"/>
                  </a:lnTo>
                  <a:lnTo>
                    <a:pt x="3286675" y="211838"/>
                  </a:lnTo>
                  <a:lnTo>
                    <a:pt x="3285619" y="219064"/>
                  </a:lnTo>
                  <a:lnTo>
                    <a:pt x="3287482" y="226396"/>
                  </a:lnTo>
                  <a:lnTo>
                    <a:pt x="3292060" y="232465"/>
                  </a:lnTo>
                  <a:lnTo>
                    <a:pt x="3298362" y="236154"/>
                  </a:lnTo>
                  <a:lnTo>
                    <a:pt x="3305588" y="237210"/>
                  </a:lnTo>
                  <a:lnTo>
                    <a:pt x="3312920" y="235347"/>
                  </a:lnTo>
                  <a:lnTo>
                    <a:pt x="3318955" y="230785"/>
                  </a:lnTo>
                  <a:lnTo>
                    <a:pt x="3322644" y="224482"/>
                  </a:lnTo>
                  <a:lnTo>
                    <a:pt x="3323700" y="217256"/>
                  </a:lnTo>
                  <a:lnTo>
                    <a:pt x="3321820" y="209890"/>
                  </a:lnTo>
                  <a:lnTo>
                    <a:pt x="3317259" y="203856"/>
                  </a:lnTo>
                  <a:lnTo>
                    <a:pt x="3310956" y="200167"/>
                  </a:lnTo>
                  <a:lnTo>
                    <a:pt x="3303730" y="199110"/>
                  </a:lnTo>
                  <a:close/>
                </a:path>
                <a:path w="3350895" h="1373504">
                  <a:moveTo>
                    <a:pt x="3323283" y="272244"/>
                  </a:moveTo>
                  <a:lnTo>
                    <a:pt x="3316179" y="274844"/>
                  </a:lnTo>
                  <a:lnTo>
                    <a:pt x="3310809" y="279794"/>
                  </a:lnTo>
                  <a:lnTo>
                    <a:pt x="3307687" y="286396"/>
                  </a:lnTo>
                  <a:lnTo>
                    <a:pt x="3307327" y="293952"/>
                  </a:lnTo>
                  <a:lnTo>
                    <a:pt x="3309932" y="301094"/>
                  </a:lnTo>
                  <a:lnTo>
                    <a:pt x="3314882" y="306464"/>
                  </a:lnTo>
                  <a:lnTo>
                    <a:pt x="3321484" y="309585"/>
                  </a:lnTo>
                  <a:lnTo>
                    <a:pt x="3329040" y="309946"/>
                  </a:lnTo>
                  <a:lnTo>
                    <a:pt x="3336144" y="307347"/>
                  </a:lnTo>
                  <a:lnTo>
                    <a:pt x="3341514" y="302397"/>
                  </a:lnTo>
                  <a:lnTo>
                    <a:pt x="3344636" y="295795"/>
                  </a:lnTo>
                  <a:lnTo>
                    <a:pt x="3344990" y="288201"/>
                  </a:lnTo>
                  <a:lnTo>
                    <a:pt x="3342391" y="281097"/>
                  </a:lnTo>
                  <a:lnTo>
                    <a:pt x="3337441" y="275727"/>
                  </a:lnTo>
                  <a:lnTo>
                    <a:pt x="3330839" y="272605"/>
                  </a:lnTo>
                  <a:lnTo>
                    <a:pt x="3323283" y="272244"/>
                  </a:lnTo>
                  <a:close/>
                </a:path>
                <a:path w="3350895" h="1373504">
                  <a:moveTo>
                    <a:pt x="3331433" y="347950"/>
                  </a:moveTo>
                  <a:lnTo>
                    <a:pt x="3324018" y="349447"/>
                  </a:lnTo>
                  <a:lnTo>
                    <a:pt x="3317963" y="353530"/>
                  </a:lnTo>
                  <a:lnTo>
                    <a:pt x="3313880" y="359585"/>
                  </a:lnTo>
                  <a:lnTo>
                    <a:pt x="3312383" y="367038"/>
                  </a:lnTo>
                  <a:lnTo>
                    <a:pt x="3313880" y="374453"/>
                  </a:lnTo>
                  <a:lnTo>
                    <a:pt x="3317963" y="380509"/>
                  </a:lnTo>
                  <a:lnTo>
                    <a:pt x="3324018" y="384591"/>
                  </a:lnTo>
                  <a:lnTo>
                    <a:pt x="3331433" y="386088"/>
                  </a:lnTo>
                  <a:lnTo>
                    <a:pt x="3338849" y="384591"/>
                  </a:lnTo>
                  <a:lnTo>
                    <a:pt x="3344904" y="380509"/>
                  </a:lnTo>
                  <a:lnTo>
                    <a:pt x="3348986" y="374453"/>
                  </a:lnTo>
                  <a:lnTo>
                    <a:pt x="3350483" y="367000"/>
                  </a:lnTo>
                  <a:lnTo>
                    <a:pt x="3348986" y="359585"/>
                  </a:lnTo>
                  <a:lnTo>
                    <a:pt x="3344904" y="353530"/>
                  </a:lnTo>
                  <a:lnTo>
                    <a:pt x="3338849" y="349447"/>
                  </a:lnTo>
                  <a:lnTo>
                    <a:pt x="3331433" y="347950"/>
                  </a:lnTo>
                  <a:close/>
                </a:path>
                <a:path w="3350895" h="1373504">
                  <a:moveTo>
                    <a:pt x="3331433" y="424188"/>
                  </a:moveTo>
                  <a:lnTo>
                    <a:pt x="3324018" y="425685"/>
                  </a:lnTo>
                  <a:lnTo>
                    <a:pt x="3317963" y="429768"/>
                  </a:lnTo>
                  <a:lnTo>
                    <a:pt x="3313880" y="435823"/>
                  </a:lnTo>
                  <a:lnTo>
                    <a:pt x="3312383" y="443276"/>
                  </a:lnTo>
                  <a:lnTo>
                    <a:pt x="3313880" y="450691"/>
                  </a:lnTo>
                  <a:lnTo>
                    <a:pt x="3317963" y="456747"/>
                  </a:lnTo>
                  <a:lnTo>
                    <a:pt x="3324018" y="460829"/>
                  </a:lnTo>
                  <a:lnTo>
                    <a:pt x="3331433" y="462326"/>
                  </a:lnTo>
                  <a:lnTo>
                    <a:pt x="3338849" y="460829"/>
                  </a:lnTo>
                  <a:lnTo>
                    <a:pt x="3344904" y="456747"/>
                  </a:lnTo>
                  <a:lnTo>
                    <a:pt x="3348986" y="450691"/>
                  </a:lnTo>
                  <a:lnTo>
                    <a:pt x="3350483" y="443238"/>
                  </a:lnTo>
                  <a:lnTo>
                    <a:pt x="3348986" y="435823"/>
                  </a:lnTo>
                  <a:lnTo>
                    <a:pt x="3344904" y="429768"/>
                  </a:lnTo>
                  <a:lnTo>
                    <a:pt x="3338849" y="425685"/>
                  </a:lnTo>
                  <a:lnTo>
                    <a:pt x="3331433" y="424188"/>
                  </a:lnTo>
                  <a:close/>
                </a:path>
                <a:path w="3350895" h="1373504">
                  <a:moveTo>
                    <a:pt x="3331433" y="500426"/>
                  </a:moveTo>
                  <a:lnTo>
                    <a:pt x="3324018" y="501924"/>
                  </a:lnTo>
                  <a:lnTo>
                    <a:pt x="3317963" y="506006"/>
                  </a:lnTo>
                  <a:lnTo>
                    <a:pt x="3313880" y="512062"/>
                  </a:lnTo>
                  <a:lnTo>
                    <a:pt x="3312383" y="519515"/>
                  </a:lnTo>
                  <a:lnTo>
                    <a:pt x="3313880" y="526930"/>
                  </a:lnTo>
                  <a:lnTo>
                    <a:pt x="3317963" y="532985"/>
                  </a:lnTo>
                  <a:lnTo>
                    <a:pt x="3324018" y="537067"/>
                  </a:lnTo>
                  <a:lnTo>
                    <a:pt x="3331433" y="538565"/>
                  </a:lnTo>
                  <a:lnTo>
                    <a:pt x="3338849" y="537067"/>
                  </a:lnTo>
                  <a:lnTo>
                    <a:pt x="3344904" y="532985"/>
                  </a:lnTo>
                  <a:lnTo>
                    <a:pt x="3348986" y="526930"/>
                  </a:lnTo>
                  <a:lnTo>
                    <a:pt x="3350483" y="519476"/>
                  </a:lnTo>
                  <a:lnTo>
                    <a:pt x="3348986" y="512062"/>
                  </a:lnTo>
                  <a:lnTo>
                    <a:pt x="3344904" y="506006"/>
                  </a:lnTo>
                  <a:lnTo>
                    <a:pt x="3338849" y="501924"/>
                  </a:lnTo>
                  <a:lnTo>
                    <a:pt x="3331433" y="500426"/>
                  </a:lnTo>
                  <a:close/>
                </a:path>
                <a:path w="3350895" h="1373504">
                  <a:moveTo>
                    <a:pt x="3331433" y="576665"/>
                  </a:moveTo>
                  <a:lnTo>
                    <a:pt x="3324018" y="578162"/>
                  </a:lnTo>
                  <a:lnTo>
                    <a:pt x="3317963" y="582244"/>
                  </a:lnTo>
                  <a:lnTo>
                    <a:pt x="3313880" y="588300"/>
                  </a:lnTo>
                  <a:lnTo>
                    <a:pt x="3312383" y="595753"/>
                  </a:lnTo>
                  <a:lnTo>
                    <a:pt x="3313880" y="603168"/>
                  </a:lnTo>
                  <a:lnTo>
                    <a:pt x="3317963" y="609223"/>
                  </a:lnTo>
                  <a:lnTo>
                    <a:pt x="3324018" y="613306"/>
                  </a:lnTo>
                  <a:lnTo>
                    <a:pt x="3331433" y="614803"/>
                  </a:lnTo>
                  <a:lnTo>
                    <a:pt x="3338849" y="613306"/>
                  </a:lnTo>
                  <a:lnTo>
                    <a:pt x="3344904" y="609223"/>
                  </a:lnTo>
                  <a:lnTo>
                    <a:pt x="3348986" y="603168"/>
                  </a:lnTo>
                  <a:lnTo>
                    <a:pt x="3350483" y="595715"/>
                  </a:lnTo>
                  <a:lnTo>
                    <a:pt x="3348986" y="588300"/>
                  </a:lnTo>
                  <a:lnTo>
                    <a:pt x="3344904" y="582244"/>
                  </a:lnTo>
                  <a:lnTo>
                    <a:pt x="3338849" y="578162"/>
                  </a:lnTo>
                  <a:lnTo>
                    <a:pt x="3331433" y="576665"/>
                  </a:lnTo>
                  <a:close/>
                </a:path>
                <a:path w="3350895" h="1373504">
                  <a:moveTo>
                    <a:pt x="3331433" y="652903"/>
                  </a:moveTo>
                  <a:lnTo>
                    <a:pt x="3324018" y="654400"/>
                  </a:lnTo>
                  <a:lnTo>
                    <a:pt x="3317963" y="658482"/>
                  </a:lnTo>
                  <a:lnTo>
                    <a:pt x="3313880" y="664538"/>
                  </a:lnTo>
                  <a:lnTo>
                    <a:pt x="3312383" y="671991"/>
                  </a:lnTo>
                  <a:lnTo>
                    <a:pt x="3313880" y="679406"/>
                  </a:lnTo>
                  <a:lnTo>
                    <a:pt x="3317963" y="685461"/>
                  </a:lnTo>
                  <a:lnTo>
                    <a:pt x="3324018" y="689544"/>
                  </a:lnTo>
                  <a:lnTo>
                    <a:pt x="3331433" y="691041"/>
                  </a:lnTo>
                  <a:lnTo>
                    <a:pt x="3338849" y="689544"/>
                  </a:lnTo>
                  <a:lnTo>
                    <a:pt x="3344904" y="685461"/>
                  </a:lnTo>
                  <a:lnTo>
                    <a:pt x="3348986" y="679406"/>
                  </a:lnTo>
                  <a:lnTo>
                    <a:pt x="3350483" y="671953"/>
                  </a:lnTo>
                  <a:lnTo>
                    <a:pt x="3348986" y="664538"/>
                  </a:lnTo>
                  <a:lnTo>
                    <a:pt x="3344904" y="658482"/>
                  </a:lnTo>
                  <a:lnTo>
                    <a:pt x="3338849" y="654400"/>
                  </a:lnTo>
                  <a:lnTo>
                    <a:pt x="3331433" y="652903"/>
                  </a:lnTo>
                  <a:close/>
                </a:path>
                <a:path w="3350895" h="1373504">
                  <a:moveTo>
                    <a:pt x="3331433" y="729141"/>
                  </a:moveTo>
                  <a:lnTo>
                    <a:pt x="3324018" y="730638"/>
                  </a:lnTo>
                  <a:lnTo>
                    <a:pt x="3317963" y="734721"/>
                  </a:lnTo>
                  <a:lnTo>
                    <a:pt x="3313880" y="740776"/>
                  </a:lnTo>
                  <a:lnTo>
                    <a:pt x="3312383" y="748229"/>
                  </a:lnTo>
                  <a:lnTo>
                    <a:pt x="3313880" y="755644"/>
                  </a:lnTo>
                  <a:lnTo>
                    <a:pt x="3317963" y="761699"/>
                  </a:lnTo>
                  <a:lnTo>
                    <a:pt x="3324018" y="765782"/>
                  </a:lnTo>
                  <a:lnTo>
                    <a:pt x="3331433" y="767279"/>
                  </a:lnTo>
                  <a:lnTo>
                    <a:pt x="3338849" y="765782"/>
                  </a:lnTo>
                  <a:lnTo>
                    <a:pt x="3344904" y="761699"/>
                  </a:lnTo>
                  <a:lnTo>
                    <a:pt x="3348986" y="755644"/>
                  </a:lnTo>
                  <a:lnTo>
                    <a:pt x="3350483" y="748191"/>
                  </a:lnTo>
                  <a:lnTo>
                    <a:pt x="3348986" y="740776"/>
                  </a:lnTo>
                  <a:lnTo>
                    <a:pt x="3344904" y="734721"/>
                  </a:lnTo>
                  <a:lnTo>
                    <a:pt x="3338849" y="730638"/>
                  </a:lnTo>
                  <a:lnTo>
                    <a:pt x="3331433" y="729141"/>
                  </a:lnTo>
                  <a:close/>
                </a:path>
                <a:path w="3350895" h="1373504">
                  <a:moveTo>
                    <a:pt x="3331433" y="805379"/>
                  </a:moveTo>
                  <a:lnTo>
                    <a:pt x="3324018" y="806876"/>
                  </a:lnTo>
                  <a:lnTo>
                    <a:pt x="3317963" y="810959"/>
                  </a:lnTo>
                  <a:lnTo>
                    <a:pt x="3313880" y="817014"/>
                  </a:lnTo>
                  <a:lnTo>
                    <a:pt x="3312383" y="824467"/>
                  </a:lnTo>
                  <a:lnTo>
                    <a:pt x="3313880" y="831882"/>
                  </a:lnTo>
                  <a:lnTo>
                    <a:pt x="3317963" y="837937"/>
                  </a:lnTo>
                  <a:lnTo>
                    <a:pt x="3324018" y="842020"/>
                  </a:lnTo>
                  <a:lnTo>
                    <a:pt x="3331433" y="843517"/>
                  </a:lnTo>
                  <a:lnTo>
                    <a:pt x="3338849" y="842020"/>
                  </a:lnTo>
                  <a:lnTo>
                    <a:pt x="3344904" y="837937"/>
                  </a:lnTo>
                  <a:lnTo>
                    <a:pt x="3348986" y="831882"/>
                  </a:lnTo>
                  <a:lnTo>
                    <a:pt x="3350483" y="824429"/>
                  </a:lnTo>
                  <a:lnTo>
                    <a:pt x="3348986" y="817014"/>
                  </a:lnTo>
                  <a:lnTo>
                    <a:pt x="3344904" y="810959"/>
                  </a:lnTo>
                  <a:lnTo>
                    <a:pt x="3338849" y="806876"/>
                  </a:lnTo>
                  <a:lnTo>
                    <a:pt x="3331433" y="805379"/>
                  </a:lnTo>
                  <a:close/>
                </a:path>
                <a:path w="3350895" h="1373504">
                  <a:moveTo>
                    <a:pt x="3331433" y="881617"/>
                  </a:moveTo>
                  <a:lnTo>
                    <a:pt x="3324018" y="883114"/>
                  </a:lnTo>
                  <a:lnTo>
                    <a:pt x="3317963" y="887197"/>
                  </a:lnTo>
                  <a:lnTo>
                    <a:pt x="3313880" y="893252"/>
                  </a:lnTo>
                  <a:lnTo>
                    <a:pt x="3312383" y="900705"/>
                  </a:lnTo>
                  <a:lnTo>
                    <a:pt x="3313880" y="908120"/>
                  </a:lnTo>
                  <a:lnTo>
                    <a:pt x="3317963" y="914175"/>
                  </a:lnTo>
                  <a:lnTo>
                    <a:pt x="3324018" y="918258"/>
                  </a:lnTo>
                  <a:lnTo>
                    <a:pt x="3331433" y="919755"/>
                  </a:lnTo>
                  <a:lnTo>
                    <a:pt x="3338849" y="918258"/>
                  </a:lnTo>
                  <a:lnTo>
                    <a:pt x="3344904" y="914175"/>
                  </a:lnTo>
                  <a:lnTo>
                    <a:pt x="3348986" y="908120"/>
                  </a:lnTo>
                  <a:lnTo>
                    <a:pt x="3350483" y="900667"/>
                  </a:lnTo>
                  <a:lnTo>
                    <a:pt x="3348986" y="893252"/>
                  </a:lnTo>
                  <a:lnTo>
                    <a:pt x="3344904" y="887197"/>
                  </a:lnTo>
                  <a:lnTo>
                    <a:pt x="3338849" y="883114"/>
                  </a:lnTo>
                  <a:lnTo>
                    <a:pt x="3331433" y="881617"/>
                  </a:lnTo>
                  <a:close/>
                </a:path>
                <a:path w="3350895" h="1373504">
                  <a:moveTo>
                    <a:pt x="3331433" y="957855"/>
                  </a:moveTo>
                  <a:lnTo>
                    <a:pt x="3324018" y="959352"/>
                  </a:lnTo>
                  <a:lnTo>
                    <a:pt x="3317963" y="963435"/>
                  </a:lnTo>
                  <a:lnTo>
                    <a:pt x="3313880" y="969490"/>
                  </a:lnTo>
                  <a:lnTo>
                    <a:pt x="3312383" y="976943"/>
                  </a:lnTo>
                  <a:lnTo>
                    <a:pt x="3313880" y="984358"/>
                  </a:lnTo>
                  <a:lnTo>
                    <a:pt x="3317963" y="990413"/>
                  </a:lnTo>
                  <a:lnTo>
                    <a:pt x="3324018" y="994496"/>
                  </a:lnTo>
                  <a:lnTo>
                    <a:pt x="3331433" y="995993"/>
                  </a:lnTo>
                  <a:lnTo>
                    <a:pt x="3338849" y="994496"/>
                  </a:lnTo>
                  <a:lnTo>
                    <a:pt x="3344904" y="990413"/>
                  </a:lnTo>
                  <a:lnTo>
                    <a:pt x="3348986" y="984358"/>
                  </a:lnTo>
                  <a:lnTo>
                    <a:pt x="3350483" y="976905"/>
                  </a:lnTo>
                  <a:lnTo>
                    <a:pt x="3348986" y="969490"/>
                  </a:lnTo>
                  <a:lnTo>
                    <a:pt x="3344904" y="963435"/>
                  </a:lnTo>
                  <a:lnTo>
                    <a:pt x="3338849" y="959352"/>
                  </a:lnTo>
                  <a:lnTo>
                    <a:pt x="3331433" y="957855"/>
                  </a:lnTo>
                  <a:close/>
                </a:path>
                <a:path w="3350895" h="1373504">
                  <a:moveTo>
                    <a:pt x="3331022" y="1034084"/>
                  </a:moveTo>
                  <a:lnTo>
                    <a:pt x="3323538" y="1035190"/>
                  </a:lnTo>
                  <a:lnTo>
                    <a:pt x="3317277" y="1038949"/>
                  </a:lnTo>
                  <a:lnTo>
                    <a:pt x="3312882" y="1044782"/>
                  </a:lnTo>
                  <a:lnTo>
                    <a:pt x="3310999" y="1052108"/>
                  </a:lnTo>
                  <a:lnTo>
                    <a:pt x="3312103" y="1059630"/>
                  </a:lnTo>
                  <a:lnTo>
                    <a:pt x="3315862" y="1065891"/>
                  </a:lnTo>
                  <a:lnTo>
                    <a:pt x="3321695" y="1070285"/>
                  </a:lnTo>
                  <a:lnTo>
                    <a:pt x="3329021" y="1072169"/>
                  </a:lnTo>
                  <a:lnTo>
                    <a:pt x="3336504" y="1071063"/>
                  </a:lnTo>
                  <a:lnTo>
                    <a:pt x="3342765" y="1067304"/>
                  </a:lnTo>
                  <a:lnTo>
                    <a:pt x="3347160" y="1061472"/>
                  </a:lnTo>
                  <a:lnTo>
                    <a:pt x="3349047" y="1054107"/>
                  </a:lnTo>
                  <a:lnTo>
                    <a:pt x="3347940" y="1046624"/>
                  </a:lnTo>
                  <a:lnTo>
                    <a:pt x="3344181" y="1040362"/>
                  </a:lnTo>
                  <a:lnTo>
                    <a:pt x="3338348" y="1035968"/>
                  </a:lnTo>
                  <a:lnTo>
                    <a:pt x="3331022" y="1034084"/>
                  </a:lnTo>
                  <a:close/>
                </a:path>
                <a:path w="3350895" h="1373504">
                  <a:moveTo>
                    <a:pt x="3313982" y="1108605"/>
                  </a:moveTo>
                  <a:lnTo>
                    <a:pt x="3306896" y="1110373"/>
                  </a:lnTo>
                  <a:lnTo>
                    <a:pt x="3300990" y="1114668"/>
                  </a:lnTo>
                  <a:lnTo>
                    <a:pt x="3297049" y="1121125"/>
                  </a:lnTo>
                  <a:lnTo>
                    <a:pt x="3295908" y="1128641"/>
                  </a:lnTo>
                  <a:lnTo>
                    <a:pt x="3297676" y="1135727"/>
                  </a:lnTo>
                  <a:lnTo>
                    <a:pt x="3301971" y="1141633"/>
                  </a:lnTo>
                  <a:lnTo>
                    <a:pt x="3308428" y="1145574"/>
                  </a:lnTo>
                  <a:lnTo>
                    <a:pt x="3315909" y="1146701"/>
                  </a:lnTo>
                  <a:lnTo>
                    <a:pt x="3322995" y="1144934"/>
                  </a:lnTo>
                  <a:lnTo>
                    <a:pt x="3328901" y="1140639"/>
                  </a:lnTo>
                  <a:lnTo>
                    <a:pt x="3332854" y="1134146"/>
                  </a:lnTo>
                  <a:lnTo>
                    <a:pt x="3333981" y="1126666"/>
                  </a:lnTo>
                  <a:lnTo>
                    <a:pt x="3332214" y="1119580"/>
                  </a:lnTo>
                  <a:lnTo>
                    <a:pt x="3327919" y="1113673"/>
                  </a:lnTo>
                  <a:lnTo>
                    <a:pt x="3321462" y="1109732"/>
                  </a:lnTo>
                  <a:lnTo>
                    <a:pt x="3313982" y="1108605"/>
                  </a:lnTo>
                  <a:close/>
                </a:path>
                <a:path w="3350895" h="1373504">
                  <a:moveTo>
                    <a:pt x="3285658" y="1177723"/>
                  </a:moveTo>
                  <a:lnTo>
                    <a:pt x="3278363" y="1178067"/>
                  </a:lnTo>
                  <a:lnTo>
                    <a:pt x="3271730" y="1181122"/>
                  </a:lnTo>
                  <a:lnTo>
                    <a:pt x="3266600" y="1186681"/>
                  </a:lnTo>
                  <a:lnTo>
                    <a:pt x="3264008" y="1193828"/>
                  </a:lnTo>
                  <a:lnTo>
                    <a:pt x="3264352" y="1201123"/>
                  </a:lnTo>
                  <a:lnTo>
                    <a:pt x="3267407" y="1207756"/>
                  </a:lnTo>
                  <a:lnTo>
                    <a:pt x="3272966" y="1212886"/>
                  </a:lnTo>
                  <a:lnTo>
                    <a:pt x="3280081" y="1215458"/>
                  </a:lnTo>
                  <a:lnTo>
                    <a:pt x="3287376" y="1215114"/>
                  </a:lnTo>
                  <a:lnTo>
                    <a:pt x="3294009" y="1212059"/>
                  </a:lnTo>
                  <a:lnTo>
                    <a:pt x="3299159" y="1206468"/>
                  </a:lnTo>
                  <a:lnTo>
                    <a:pt x="3301730" y="1199353"/>
                  </a:lnTo>
                  <a:lnTo>
                    <a:pt x="3301386" y="1192058"/>
                  </a:lnTo>
                  <a:lnTo>
                    <a:pt x="3298331" y="1185424"/>
                  </a:lnTo>
                  <a:lnTo>
                    <a:pt x="3292772" y="1180294"/>
                  </a:lnTo>
                  <a:lnTo>
                    <a:pt x="3285658" y="1177723"/>
                  </a:lnTo>
                  <a:close/>
                </a:path>
                <a:path w="3350895" h="1373504">
                  <a:moveTo>
                    <a:pt x="3235222" y="1237580"/>
                  </a:moveTo>
                  <a:lnTo>
                    <a:pt x="3228134" y="1239340"/>
                  </a:lnTo>
                  <a:lnTo>
                    <a:pt x="3222054" y="1243841"/>
                  </a:lnTo>
                  <a:lnTo>
                    <a:pt x="3218172" y="1250377"/>
                  </a:lnTo>
                  <a:lnTo>
                    <a:pt x="3217145" y="1257608"/>
                  </a:lnTo>
                  <a:lnTo>
                    <a:pt x="3218904" y="1264696"/>
                  </a:lnTo>
                  <a:lnTo>
                    <a:pt x="3223406" y="1270775"/>
                  </a:lnTo>
                  <a:lnTo>
                    <a:pt x="3229913" y="1274633"/>
                  </a:lnTo>
                  <a:lnTo>
                    <a:pt x="3237143" y="1275659"/>
                  </a:lnTo>
                  <a:lnTo>
                    <a:pt x="3244231" y="1273900"/>
                  </a:lnTo>
                  <a:lnTo>
                    <a:pt x="3250336" y="1269370"/>
                  </a:lnTo>
                  <a:lnTo>
                    <a:pt x="3254193" y="1262863"/>
                  </a:lnTo>
                  <a:lnTo>
                    <a:pt x="3255220" y="1255632"/>
                  </a:lnTo>
                  <a:lnTo>
                    <a:pt x="3253461" y="1248544"/>
                  </a:lnTo>
                  <a:lnTo>
                    <a:pt x="3248959" y="1242465"/>
                  </a:lnTo>
                  <a:lnTo>
                    <a:pt x="3242452" y="1238607"/>
                  </a:lnTo>
                  <a:lnTo>
                    <a:pt x="3235222" y="1237580"/>
                  </a:lnTo>
                  <a:close/>
                </a:path>
                <a:path w="3350895" h="1373504">
                  <a:moveTo>
                    <a:pt x="3173894" y="1285081"/>
                  </a:moveTo>
                  <a:lnTo>
                    <a:pt x="3166780" y="1287652"/>
                  </a:lnTo>
                  <a:lnTo>
                    <a:pt x="3161188" y="1292802"/>
                  </a:lnTo>
                  <a:lnTo>
                    <a:pt x="3158133" y="1299435"/>
                  </a:lnTo>
                  <a:lnTo>
                    <a:pt x="3157789" y="1306730"/>
                  </a:lnTo>
                  <a:lnTo>
                    <a:pt x="3160360" y="1313845"/>
                  </a:lnTo>
                  <a:lnTo>
                    <a:pt x="3165491" y="1319404"/>
                  </a:lnTo>
                  <a:lnTo>
                    <a:pt x="3172124" y="1322459"/>
                  </a:lnTo>
                  <a:lnTo>
                    <a:pt x="3179419" y="1322803"/>
                  </a:lnTo>
                  <a:lnTo>
                    <a:pt x="3186567" y="1320211"/>
                  </a:lnTo>
                  <a:lnTo>
                    <a:pt x="3192126" y="1315081"/>
                  </a:lnTo>
                  <a:lnTo>
                    <a:pt x="3195180" y="1308448"/>
                  </a:lnTo>
                  <a:lnTo>
                    <a:pt x="3195524" y="1301153"/>
                  </a:lnTo>
                  <a:lnTo>
                    <a:pt x="3192952" y="1294038"/>
                  </a:lnTo>
                  <a:lnTo>
                    <a:pt x="3187822" y="1288479"/>
                  </a:lnTo>
                  <a:lnTo>
                    <a:pt x="3181189" y="1285425"/>
                  </a:lnTo>
                  <a:lnTo>
                    <a:pt x="3173894" y="1285081"/>
                  </a:lnTo>
                  <a:close/>
                </a:path>
                <a:path w="3350895" h="1373504">
                  <a:moveTo>
                    <a:pt x="3108936" y="1317574"/>
                  </a:moveTo>
                  <a:lnTo>
                    <a:pt x="3101459" y="1318724"/>
                  </a:lnTo>
                  <a:lnTo>
                    <a:pt x="3094978" y="1322698"/>
                  </a:lnTo>
                  <a:lnTo>
                    <a:pt x="3090701" y="1328617"/>
                  </a:lnTo>
                  <a:lnTo>
                    <a:pt x="3088956" y="1335709"/>
                  </a:lnTo>
                  <a:lnTo>
                    <a:pt x="3090106" y="1343186"/>
                  </a:lnTo>
                  <a:lnTo>
                    <a:pt x="3094067" y="1349630"/>
                  </a:lnTo>
                  <a:lnTo>
                    <a:pt x="3099986" y="1353907"/>
                  </a:lnTo>
                  <a:lnTo>
                    <a:pt x="3107078" y="1355653"/>
                  </a:lnTo>
                  <a:lnTo>
                    <a:pt x="3114589" y="1354490"/>
                  </a:lnTo>
                  <a:lnTo>
                    <a:pt x="3121035" y="1350529"/>
                  </a:lnTo>
                  <a:lnTo>
                    <a:pt x="3125312" y="1344610"/>
                  </a:lnTo>
                  <a:lnTo>
                    <a:pt x="3127058" y="1337518"/>
                  </a:lnTo>
                  <a:lnTo>
                    <a:pt x="3125908" y="1330041"/>
                  </a:lnTo>
                  <a:lnTo>
                    <a:pt x="3121947" y="1323596"/>
                  </a:lnTo>
                  <a:lnTo>
                    <a:pt x="3116027" y="1319319"/>
                  </a:lnTo>
                  <a:lnTo>
                    <a:pt x="3108936" y="1317574"/>
                  </a:lnTo>
                  <a:close/>
                </a:path>
                <a:path w="3350895" h="1373504">
                  <a:moveTo>
                    <a:pt x="3032763" y="1333657"/>
                  </a:moveTo>
                  <a:lnTo>
                    <a:pt x="3025392" y="1335520"/>
                  </a:lnTo>
                  <a:lnTo>
                    <a:pt x="3019546" y="1339896"/>
                  </a:lnTo>
                  <a:lnTo>
                    <a:pt x="3015766" y="1346145"/>
                  </a:lnTo>
                  <a:lnTo>
                    <a:pt x="3014637" y="1353625"/>
                  </a:lnTo>
                  <a:lnTo>
                    <a:pt x="3016497" y="1360957"/>
                  </a:lnTo>
                  <a:lnTo>
                    <a:pt x="3020873" y="1366804"/>
                  </a:lnTo>
                  <a:lnTo>
                    <a:pt x="3027122" y="1370583"/>
                  </a:lnTo>
                  <a:lnTo>
                    <a:pt x="3034640" y="1371711"/>
                  </a:lnTo>
                  <a:lnTo>
                    <a:pt x="3041973" y="1369851"/>
                  </a:lnTo>
                  <a:lnTo>
                    <a:pt x="3047819" y="1365475"/>
                  </a:lnTo>
                  <a:lnTo>
                    <a:pt x="3051598" y="1359225"/>
                  </a:lnTo>
                  <a:lnTo>
                    <a:pt x="3052728" y="1351746"/>
                  </a:lnTo>
                  <a:lnTo>
                    <a:pt x="3050867" y="1344413"/>
                  </a:lnTo>
                  <a:lnTo>
                    <a:pt x="3046492" y="1338566"/>
                  </a:lnTo>
                  <a:lnTo>
                    <a:pt x="3040243" y="1334787"/>
                  </a:lnTo>
                  <a:lnTo>
                    <a:pt x="3032763" y="1333657"/>
                  </a:lnTo>
                  <a:close/>
                </a:path>
                <a:path w="3350895" h="1373504">
                  <a:moveTo>
                    <a:pt x="2957465" y="1335219"/>
                  </a:moveTo>
                  <a:lnTo>
                    <a:pt x="2950050" y="1336716"/>
                  </a:lnTo>
                  <a:lnTo>
                    <a:pt x="2943995" y="1340798"/>
                  </a:lnTo>
                  <a:lnTo>
                    <a:pt x="2939912" y="1346854"/>
                  </a:lnTo>
                  <a:lnTo>
                    <a:pt x="2938415" y="1354269"/>
                  </a:lnTo>
                  <a:lnTo>
                    <a:pt x="2939912" y="1361684"/>
                  </a:lnTo>
                  <a:lnTo>
                    <a:pt x="2943995" y="1367739"/>
                  </a:lnTo>
                  <a:lnTo>
                    <a:pt x="2950050" y="1371822"/>
                  </a:lnTo>
                  <a:lnTo>
                    <a:pt x="2957503" y="1373319"/>
                  </a:lnTo>
                  <a:lnTo>
                    <a:pt x="2964919" y="1371822"/>
                  </a:lnTo>
                  <a:lnTo>
                    <a:pt x="2970974" y="1367739"/>
                  </a:lnTo>
                  <a:lnTo>
                    <a:pt x="2975056" y="1361684"/>
                  </a:lnTo>
                  <a:lnTo>
                    <a:pt x="2976553" y="1354269"/>
                  </a:lnTo>
                  <a:lnTo>
                    <a:pt x="2975056" y="1346854"/>
                  </a:lnTo>
                  <a:lnTo>
                    <a:pt x="2970974" y="1340798"/>
                  </a:lnTo>
                  <a:lnTo>
                    <a:pt x="2964919" y="1336716"/>
                  </a:lnTo>
                  <a:lnTo>
                    <a:pt x="2957465" y="1335219"/>
                  </a:lnTo>
                  <a:close/>
                </a:path>
                <a:path w="3350895" h="1373504">
                  <a:moveTo>
                    <a:pt x="2881227" y="1335219"/>
                  </a:moveTo>
                  <a:lnTo>
                    <a:pt x="2873812" y="1336716"/>
                  </a:lnTo>
                  <a:lnTo>
                    <a:pt x="2867757" y="1340798"/>
                  </a:lnTo>
                  <a:lnTo>
                    <a:pt x="2863674" y="1346854"/>
                  </a:lnTo>
                  <a:lnTo>
                    <a:pt x="2862177" y="1354269"/>
                  </a:lnTo>
                  <a:lnTo>
                    <a:pt x="2863674" y="1361684"/>
                  </a:lnTo>
                  <a:lnTo>
                    <a:pt x="2867757" y="1367739"/>
                  </a:lnTo>
                  <a:lnTo>
                    <a:pt x="2873812" y="1371822"/>
                  </a:lnTo>
                  <a:lnTo>
                    <a:pt x="2881265" y="1373319"/>
                  </a:lnTo>
                  <a:lnTo>
                    <a:pt x="2888681" y="1371822"/>
                  </a:lnTo>
                  <a:lnTo>
                    <a:pt x="2894736" y="1367739"/>
                  </a:lnTo>
                  <a:lnTo>
                    <a:pt x="2898818" y="1361684"/>
                  </a:lnTo>
                  <a:lnTo>
                    <a:pt x="2900315" y="1354269"/>
                  </a:lnTo>
                  <a:lnTo>
                    <a:pt x="2898818" y="1346854"/>
                  </a:lnTo>
                  <a:lnTo>
                    <a:pt x="2894736" y="1340798"/>
                  </a:lnTo>
                  <a:lnTo>
                    <a:pt x="2888681" y="1336716"/>
                  </a:lnTo>
                  <a:lnTo>
                    <a:pt x="2881227" y="1335219"/>
                  </a:lnTo>
                  <a:close/>
                </a:path>
                <a:path w="3350895" h="1373504">
                  <a:moveTo>
                    <a:pt x="2804990" y="1335219"/>
                  </a:moveTo>
                  <a:lnTo>
                    <a:pt x="2797575" y="1336716"/>
                  </a:lnTo>
                  <a:lnTo>
                    <a:pt x="2791519" y="1340798"/>
                  </a:lnTo>
                  <a:lnTo>
                    <a:pt x="2787437" y="1346854"/>
                  </a:lnTo>
                  <a:lnTo>
                    <a:pt x="2785940" y="1354269"/>
                  </a:lnTo>
                  <a:lnTo>
                    <a:pt x="2787437" y="1361684"/>
                  </a:lnTo>
                  <a:lnTo>
                    <a:pt x="2791519" y="1367739"/>
                  </a:lnTo>
                  <a:lnTo>
                    <a:pt x="2797575" y="1371822"/>
                  </a:lnTo>
                  <a:lnTo>
                    <a:pt x="2805027" y="1373319"/>
                  </a:lnTo>
                  <a:lnTo>
                    <a:pt x="2812442" y="1371822"/>
                  </a:lnTo>
                  <a:lnTo>
                    <a:pt x="2818498" y="1367739"/>
                  </a:lnTo>
                  <a:lnTo>
                    <a:pt x="2822580" y="1361684"/>
                  </a:lnTo>
                  <a:lnTo>
                    <a:pt x="2824077" y="1354269"/>
                  </a:lnTo>
                  <a:lnTo>
                    <a:pt x="2822580" y="1346854"/>
                  </a:lnTo>
                  <a:lnTo>
                    <a:pt x="2818498" y="1340798"/>
                  </a:lnTo>
                  <a:lnTo>
                    <a:pt x="2812442" y="1336716"/>
                  </a:lnTo>
                  <a:lnTo>
                    <a:pt x="2804990" y="1335219"/>
                  </a:lnTo>
                  <a:close/>
                </a:path>
                <a:path w="3350895" h="1373504">
                  <a:moveTo>
                    <a:pt x="2728752" y="1335219"/>
                  </a:moveTo>
                  <a:lnTo>
                    <a:pt x="2721336" y="1336716"/>
                  </a:lnTo>
                  <a:lnTo>
                    <a:pt x="2715281" y="1340798"/>
                  </a:lnTo>
                  <a:lnTo>
                    <a:pt x="2711199" y="1346854"/>
                  </a:lnTo>
                  <a:lnTo>
                    <a:pt x="2709702" y="1354269"/>
                  </a:lnTo>
                  <a:lnTo>
                    <a:pt x="2711199" y="1361684"/>
                  </a:lnTo>
                  <a:lnTo>
                    <a:pt x="2715281" y="1367739"/>
                  </a:lnTo>
                  <a:lnTo>
                    <a:pt x="2721336" y="1371822"/>
                  </a:lnTo>
                  <a:lnTo>
                    <a:pt x="2728790" y="1373319"/>
                  </a:lnTo>
                  <a:lnTo>
                    <a:pt x="2736205" y="1371822"/>
                  </a:lnTo>
                  <a:lnTo>
                    <a:pt x="2742260" y="1367739"/>
                  </a:lnTo>
                  <a:lnTo>
                    <a:pt x="2746343" y="1361684"/>
                  </a:lnTo>
                  <a:lnTo>
                    <a:pt x="2747840" y="1354269"/>
                  </a:lnTo>
                  <a:lnTo>
                    <a:pt x="2746343" y="1346854"/>
                  </a:lnTo>
                  <a:lnTo>
                    <a:pt x="2742260" y="1340798"/>
                  </a:lnTo>
                  <a:lnTo>
                    <a:pt x="2736205" y="1336716"/>
                  </a:lnTo>
                  <a:lnTo>
                    <a:pt x="2728752" y="1335219"/>
                  </a:lnTo>
                  <a:close/>
                </a:path>
                <a:path w="3350895" h="1373504">
                  <a:moveTo>
                    <a:pt x="2652514" y="1335219"/>
                  </a:moveTo>
                  <a:lnTo>
                    <a:pt x="2645098" y="1336716"/>
                  </a:lnTo>
                  <a:lnTo>
                    <a:pt x="2639043" y="1340798"/>
                  </a:lnTo>
                  <a:lnTo>
                    <a:pt x="2634961" y="1346854"/>
                  </a:lnTo>
                  <a:lnTo>
                    <a:pt x="2633464" y="1354269"/>
                  </a:lnTo>
                  <a:lnTo>
                    <a:pt x="2634961" y="1361684"/>
                  </a:lnTo>
                  <a:lnTo>
                    <a:pt x="2639043" y="1367739"/>
                  </a:lnTo>
                  <a:lnTo>
                    <a:pt x="2645098" y="1371822"/>
                  </a:lnTo>
                  <a:lnTo>
                    <a:pt x="2652552" y="1373319"/>
                  </a:lnTo>
                  <a:lnTo>
                    <a:pt x="2659967" y="1371822"/>
                  </a:lnTo>
                  <a:lnTo>
                    <a:pt x="2666022" y="1367739"/>
                  </a:lnTo>
                  <a:lnTo>
                    <a:pt x="2670105" y="1361684"/>
                  </a:lnTo>
                  <a:lnTo>
                    <a:pt x="2671602" y="1354269"/>
                  </a:lnTo>
                  <a:lnTo>
                    <a:pt x="2670105" y="1346854"/>
                  </a:lnTo>
                  <a:lnTo>
                    <a:pt x="2666022" y="1340798"/>
                  </a:lnTo>
                  <a:lnTo>
                    <a:pt x="2659967" y="1336716"/>
                  </a:lnTo>
                  <a:lnTo>
                    <a:pt x="2652514" y="1335219"/>
                  </a:lnTo>
                  <a:close/>
                </a:path>
                <a:path w="3350895" h="1373504">
                  <a:moveTo>
                    <a:pt x="2576276" y="1335219"/>
                  </a:moveTo>
                  <a:lnTo>
                    <a:pt x="2568861" y="1336716"/>
                  </a:lnTo>
                  <a:lnTo>
                    <a:pt x="2562806" y="1340798"/>
                  </a:lnTo>
                  <a:lnTo>
                    <a:pt x="2558723" y="1346854"/>
                  </a:lnTo>
                  <a:lnTo>
                    <a:pt x="2557226" y="1354269"/>
                  </a:lnTo>
                  <a:lnTo>
                    <a:pt x="2558723" y="1361684"/>
                  </a:lnTo>
                  <a:lnTo>
                    <a:pt x="2562806" y="1367739"/>
                  </a:lnTo>
                  <a:lnTo>
                    <a:pt x="2568861" y="1371822"/>
                  </a:lnTo>
                  <a:lnTo>
                    <a:pt x="2576314" y="1373319"/>
                  </a:lnTo>
                  <a:lnTo>
                    <a:pt x="2583729" y="1371822"/>
                  </a:lnTo>
                  <a:lnTo>
                    <a:pt x="2589784" y="1367739"/>
                  </a:lnTo>
                  <a:lnTo>
                    <a:pt x="2593867" y="1361684"/>
                  </a:lnTo>
                  <a:lnTo>
                    <a:pt x="2595364" y="1354269"/>
                  </a:lnTo>
                  <a:lnTo>
                    <a:pt x="2593867" y="1346854"/>
                  </a:lnTo>
                  <a:lnTo>
                    <a:pt x="2589784" y="1340798"/>
                  </a:lnTo>
                  <a:lnTo>
                    <a:pt x="2583729" y="1336716"/>
                  </a:lnTo>
                  <a:lnTo>
                    <a:pt x="2576276" y="1335219"/>
                  </a:lnTo>
                  <a:close/>
                </a:path>
                <a:path w="3350895" h="1373504">
                  <a:moveTo>
                    <a:pt x="2500038" y="1335219"/>
                  </a:moveTo>
                  <a:lnTo>
                    <a:pt x="2492623" y="1336716"/>
                  </a:lnTo>
                  <a:lnTo>
                    <a:pt x="2486567" y="1340798"/>
                  </a:lnTo>
                  <a:lnTo>
                    <a:pt x="2482485" y="1346854"/>
                  </a:lnTo>
                  <a:lnTo>
                    <a:pt x="2480988" y="1354269"/>
                  </a:lnTo>
                  <a:lnTo>
                    <a:pt x="2482485" y="1361684"/>
                  </a:lnTo>
                  <a:lnTo>
                    <a:pt x="2486567" y="1367739"/>
                  </a:lnTo>
                  <a:lnTo>
                    <a:pt x="2492623" y="1371822"/>
                  </a:lnTo>
                  <a:lnTo>
                    <a:pt x="2500076" y="1373319"/>
                  </a:lnTo>
                  <a:lnTo>
                    <a:pt x="2507491" y="1371822"/>
                  </a:lnTo>
                  <a:lnTo>
                    <a:pt x="2513546" y="1367739"/>
                  </a:lnTo>
                  <a:lnTo>
                    <a:pt x="2517629" y="1361684"/>
                  </a:lnTo>
                  <a:lnTo>
                    <a:pt x="2519126" y="1354269"/>
                  </a:lnTo>
                  <a:lnTo>
                    <a:pt x="2517629" y="1346854"/>
                  </a:lnTo>
                  <a:lnTo>
                    <a:pt x="2513546" y="1340798"/>
                  </a:lnTo>
                  <a:lnTo>
                    <a:pt x="2507491" y="1336716"/>
                  </a:lnTo>
                  <a:lnTo>
                    <a:pt x="2500038" y="1335219"/>
                  </a:lnTo>
                  <a:close/>
                </a:path>
                <a:path w="3350895" h="1373504">
                  <a:moveTo>
                    <a:pt x="2423800" y="1335219"/>
                  </a:moveTo>
                  <a:lnTo>
                    <a:pt x="2416385" y="1336716"/>
                  </a:lnTo>
                  <a:lnTo>
                    <a:pt x="2410329" y="1340798"/>
                  </a:lnTo>
                  <a:lnTo>
                    <a:pt x="2406247" y="1346854"/>
                  </a:lnTo>
                  <a:lnTo>
                    <a:pt x="2404750" y="1354269"/>
                  </a:lnTo>
                  <a:lnTo>
                    <a:pt x="2406247" y="1361684"/>
                  </a:lnTo>
                  <a:lnTo>
                    <a:pt x="2410329" y="1367739"/>
                  </a:lnTo>
                  <a:lnTo>
                    <a:pt x="2416385" y="1371822"/>
                  </a:lnTo>
                  <a:lnTo>
                    <a:pt x="2423838" y="1373319"/>
                  </a:lnTo>
                  <a:lnTo>
                    <a:pt x="2431253" y="1371822"/>
                  </a:lnTo>
                  <a:lnTo>
                    <a:pt x="2437308" y="1367739"/>
                  </a:lnTo>
                  <a:lnTo>
                    <a:pt x="2441391" y="1361684"/>
                  </a:lnTo>
                  <a:lnTo>
                    <a:pt x="2442888" y="1354269"/>
                  </a:lnTo>
                  <a:lnTo>
                    <a:pt x="2441391" y="1346854"/>
                  </a:lnTo>
                  <a:lnTo>
                    <a:pt x="2437308" y="1340798"/>
                  </a:lnTo>
                  <a:lnTo>
                    <a:pt x="2431253" y="1336716"/>
                  </a:lnTo>
                  <a:lnTo>
                    <a:pt x="2423800" y="1335219"/>
                  </a:lnTo>
                  <a:close/>
                </a:path>
                <a:path w="3350895" h="1373504">
                  <a:moveTo>
                    <a:pt x="2347561" y="1335219"/>
                  </a:moveTo>
                  <a:lnTo>
                    <a:pt x="2340147" y="1336716"/>
                  </a:lnTo>
                  <a:lnTo>
                    <a:pt x="2334091" y="1340798"/>
                  </a:lnTo>
                  <a:lnTo>
                    <a:pt x="2330009" y="1346854"/>
                  </a:lnTo>
                  <a:lnTo>
                    <a:pt x="2328511" y="1354269"/>
                  </a:lnTo>
                  <a:lnTo>
                    <a:pt x="2330009" y="1361684"/>
                  </a:lnTo>
                  <a:lnTo>
                    <a:pt x="2334091" y="1367739"/>
                  </a:lnTo>
                  <a:lnTo>
                    <a:pt x="2340147" y="1371822"/>
                  </a:lnTo>
                  <a:lnTo>
                    <a:pt x="2347600" y="1373319"/>
                  </a:lnTo>
                  <a:lnTo>
                    <a:pt x="2355015" y="1371822"/>
                  </a:lnTo>
                  <a:lnTo>
                    <a:pt x="2361070" y="1367739"/>
                  </a:lnTo>
                  <a:lnTo>
                    <a:pt x="2365152" y="1361684"/>
                  </a:lnTo>
                  <a:lnTo>
                    <a:pt x="2366650" y="1354269"/>
                  </a:lnTo>
                  <a:lnTo>
                    <a:pt x="2365152" y="1346854"/>
                  </a:lnTo>
                  <a:lnTo>
                    <a:pt x="2361070" y="1340798"/>
                  </a:lnTo>
                  <a:lnTo>
                    <a:pt x="2355015" y="1336716"/>
                  </a:lnTo>
                  <a:lnTo>
                    <a:pt x="2347561" y="1335219"/>
                  </a:lnTo>
                  <a:close/>
                </a:path>
                <a:path w="3350895" h="1373504">
                  <a:moveTo>
                    <a:pt x="2271323" y="1335219"/>
                  </a:moveTo>
                  <a:lnTo>
                    <a:pt x="2263908" y="1336716"/>
                  </a:lnTo>
                  <a:lnTo>
                    <a:pt x="2257853" y="1340798"/>
                  </a:lnTo>
                  <a:lnTo>
                    <a:pt x="2253770" y="1346854"/>
                  </a:lnTo>
                  <a:lnTo>
                    <a:pt x="2252273" y="1354269"/>
                  </a:lnTo>
                  <a:lnTo>
                    <a:pt x="2253770" y="1361684"/>
                  </a:lnTo>
                  <a:lnTo>
                    <a:pt x="2257853" y="1367739"/>
                  </a:lnTo>
                  <a:lnTo>
                    <a:pt x="2263908" y="1371822"/>
                  </a:lnTo>
                  <a:lnTo>
                    <a:pt x="2271361" y="1373319"/>
                  </a:lnTo>
                  <a:lnTo>
                    <a:pt x="2278776" y="1371822"/>
                  </a:lnTo>
                  <a:lnTo>
                    <a:pt x="2284832" y="1367739"/>
                  </a:lnTo>
                  <a:lnTo>
                    <a:pt x="2288914" y="1361684"/>
                  </a:lnTo>
                  <a:lnTo>
                    <a:pt x="2290411" y="1354269"/>
                  </a:lnTo>
                  <a:lnTo>
                    <a:pt x="2288914" y="1346854"/>
                  </a:lnTo>
                  <a:lnTo>
                    <a:pt x="2284832" y="1340798"/>
                  </a:lnTo>
                  <a:lnTo>
                    <a:pt x="2278776" y="1336716"/>
                  </a:lnTo>
                  <a:lnTo>
                    <a:pt x="2271323" y="1335219"/>
                  </a:lnTo>
                  <a:close/>
                </a:path>
                <a:path w="3350895" h="1373504">
                  <a:moveTo>
                    <a:pt x="2195085" y="1335219"/>
                  </a:moveTo>
                  <a:lnTo>
                    <a:pt x="2187670" y="1336716"/>
                  </a:lnTo>
                  <a:lnTo>
                    <a:pt x="2181615" y="1340798"/>
                  </a:lnTo>
                  <a:lnTo>
                    <a:pt x="2177532" y="1346854"/>
                  </a:lnTo>
                  <a:lnTo>
                    <a:pt x="2176035" y="1354269"/>
                  </a:lnTo>
                  <a:lnTo>
                    <a:pt x="2177532" y="1361684"/>
                  </a:lnTo>
                  <a:lnTo>
                    <a:pt x="2181615" y="1367739"/>
                  </a:lnTo>
                  <a:lnTo>
                    <a:pt x="2187670" y="1371822"/>
                  </a:lnTo>
                  <a:lnTo>
                    <a:pt x="2195123" y="1373319"/>
                  </a:lnTo>
                  <a:lnTo>
                    <a:pt x="2202538" y="1371822"/>
                  </a:lnTo>
                  <a:lnTo>
                    <a:pt x="2208594" y="1367739"/>
                  </a:lnTo>
                  <a:lnTo>
                    <a:pt x="2212676" y="1361684"/>
                  </a:lnTo>
                  <a:lnTo>
                    <a:pt x="2214173" y="1354269"/>
                  </a:lnTo>
                  <a:lnTo>
                    <a:pt x="2212676" y="1346854"/>
                  </a:lnTo>
                  <a:lnTo>
                    <a:pt x="2208594" y="1340798"/>
                  </a:lnTo>
                  <a:lnTo>
                    <a:pt x="2202538" y="1336716"/>
                  </a:lnTo>
                  <a:lnTo>
                    <a:pt x="2195085" y="1335219"/>
                  </a:lnTo>
                  <a:close/>
                </a:path>
                <a:path w="3350895" h="1373504">
                  <a:moveTo>
                    <a:pt x="2118847" y="1335219"/>
                  </a:moveTo>
                  <a:lnTo>
                    <a:pt x="2111432" y="1336716"/>
                  </a:lnTo>
                  <a:lnTo>
                    <a:pt x="2105377" y="1340798"/>
                  </a:lnTo>
                  <a:lnTo>
                    <a:pt x="2101294" y="1346854"/>
                  </a:lnTo>
                  <a:lnTo>
                    <a:pt x="2099797" y="1354269"/>
                  </a:lnTo>
                  <a:lnTo>
                    <a:pt x="2101294" y="1361684"/>
                  </a:lnTo>
                  <a:lnTo>
                    <a:pt x="2105377" y="1367739"/>
                  </a:lnTo>
                  <a:lnTo>
                    <a:pt x="2111432" y="1371822"/>
                  </a:lnTo>
                  <a:lnTo>
                    <a:pt x="2118885" y="1373319"/>
                  </a:lnTo>
                  <a:lnTo>
                    <a:pt x="2126300" y="1371822"/>
                  </a:lnTo>
                  <a:lnTo>
                    <a:pt x="2132356" y="1367739"/>
                  </a:lnTo>
                  <a:lnTo>
                    <a:pt x="2136438" y="1361684"/>
                  </a:lnTo>
                  <a:lnTo>
                    <a:pt x="2137935" y="1354269"/>
                  </a:lnTo>
                  <a:lnTo>
                    <a:pt x="2136438" y="1346854"/>
                  </a:lnTo>
                  <a:lnTo>
                    <a:pt x="2132356" y="1340798"/>
                  </a:lnTo>
                  <a:lnTo>
                    <a:pt x="2126300" y="1336716"/>
                  </a:lnTo>
                  <a:lnTo>
                    <a:pt x="2118847" y="1335219"/>
                  </a:lnTo>
                  <a:close/>
                </a:path>
                <a:path w="3350895" h="1373504">
                  <a:moveTo>
                    <a:pt x="2042609" y="1335219"/>
                  </a:moveTo>
                  <a:lnTo>
                    <a:pt x="2035194" y="1336716"/>
                  </a:lnTo>
                  <a:lnTo>
                    <a:pt x="2029139" y="1340798"/>
                  </a:lnTo>
                  <a:lnTo>
                    <a:pt x="2025056" y="1346854"/>
                  </a:lnTo>
                  <a:lnTo>
                    <a:pt x="2023559" y="1354269"/>
                  </a:lnTo>
                  <a:lnTo>
                    <a:pt x="2025056" y="1361684"/>
                  </a:lnTo>
                  <a:lnTo>
                    <a:pt x="2029139" y="1367739"/>
                  </a:lnTo>
                  <a:lnTo>
                    <a:pt x="2035194" y="1371822"/>
                  </a:lnTo>
                  <a:lnTo>
                    <a:pt x="2042647" y="1373319"/>
                  </a:lnTo>
                  <a:lnTo>
                    <a:pt x="2050063" y="1371822"/>
                  </a:lnTo>
                  <a:lnTo>
                    <a:pt x="2056118" y="1367739"/>
                  </a:lnTo>
                  <a:lnTo>
                    <a:pt x="2060200" y="1361684"/>
                  </a:lnTo>
                  <a:lnTo>
                    <a:pt x="2061697" y="1354269"/>
                  </a:lnTo>
                  <a:lnTo>
                    <a:pt x="2060200" y="1346854"/>
                  </a:lnTo>
                  <a:lnTo>
                    <a:pt x="2056118" y="1340798"/>
                  </a:lnTo>
                  <a:lnTo>
                    <a:pt x="2050063" y="1336716"/>
                  </a:lnTo>
                  <a:lnTo>
                    <a:pt x="2042609" y="1335219"/>
                  </a:lnTo>
                  <a:close/>
                </a:path>
                <a:path w="3350895" h="1373504">
                  <a:moveTo>
                    <a:pt x="1966371" y="1335219"/>
                  </a:moveTo>
                  <a:lnTo>
                    <a:pt x="1958956" y="1336716"/>
                  </a:lnTo>
                  <a:lnTo>
                    <a:pt x="1952901" y="1340798"/>
                  </a:lnTo>
                  <a:lnTo>
                    <a:pt x="1948818" y="1346854"/>
                  </a:lnTo>
                  <a:lnTo>
                    <a:pt x="1947321" y="1354269"/>
                  </a:lnTo>
                  <a:lnTo>
                    <a:pt x="1948818" y="1361684"/>
                  </a:lnTo>
                  <a:lnTo>
                    <a:pt x="1952901" y="1367739"/>
                  </a:lnTo>
                  <a:lnTo>
                    <a:pt x="1958956" y="1371822"/>
                  </a:lnTo>
                  <a:lnTo>
                    <a:pt x="1966409" y="1373319"/>
                  </a:lnTo>
                  <a:lnTo>
                    <a:pt x="1973825" y="1371822"/>
                  </a:lnTo>
                  <a:lnTo>
                    <a:pt x="1979880" y="1367739"/>
                  </a:lnTo>
                  <a:lnTo>
                    <a:pt x="1983962" y="1361684"/>
                  </a:lnTo>
                  <a:lnTo>
                    <a:pt x="1985459" y="1354269"/>
                  </a:lnTo>
                  <a:lnTo>
                    <a:pt x="1983962" y="1346854"/>
                  </a:lnTo>
                  <a:lnTo>
                    <a:pt x="1979880" y="1340798"/>
                  </a:lnTo>
                  <a:lnTo>
                    <a:pt x="1973825" y="1336716"/>
                  </a:lnTo>
                  <a:lnTo>
                    <a:pt x="1966371" y="1335219"/>
                  </a:lnTo>
                  <a:close/>
                </a:path>
                <a:path w="3350895" h="1373504">
                  <a:moveTo>
                    <a:pt x="1890133" y="1335219"/>
                  </a:moveTo>
                  <a:lnTo>
                    <a:pt x="1882718" y="1336716"/>
                  </a:lnTo>
                  <a:lnTo>
                    <a:pt x="1876663" y="1340798"/>
                  </a:lnTo>
                  <a:lnTo>
                    <a:pt x="1872580" y="1346854"/>
                  </a:lnTo>
                  <a:lnTo>
                    <a:pt x="1871083" y="1354269"/>
                  </a:lnTo>
                  <a:lnTo>
                    <a:pt x="1872580" y="1361684"/>
                  </a:lnTo>
                  <a:lnTo>
                    <a:pt x="1876663" y="1367739"/>
                  </a:lnTo>
                  <a:lnTo>
                    <a:pt x="1882718" y="1371822"/>
                  </a:lnTo>
                  <a:lnTo>
                    <a:pt x="1890171" y="1373319"/>
                  </a:lnTo>
                  <a:lnTo>
                    <a:pt x="1897586" y="1371822"/>
                  </a:lnTo>
                  <a:lnTo>
                    <a:pt x="1903642" y="1367739"/>
                  </a:lnTo>
                  <a:lnTo>
                    <a:pt x="1907724" y="1361684"/>
                  </a:lnTo>
                  <a:lnTo>
                    <a:pt x="1909221" y="1354269"/>
                  </a:lnTo>
                  <a:lnTo>
                    <a:pt x="1907724" y="1346854"/>
                  </a:lnTo>
                  <a:lnTo>
                    <a:pt x="1903642" y="1340798"/>
                  </a:lnTo>
                  <a:lnTo>
                    <a:pt x="1897586" y="1336716"/>
                  </a:lnTo>
                  <a:lnTo>
                    <a:pt x="1890133" y="1335219"/>
                  </a:lnTo>
                  <a:close/>
                </a:path>
                <a:path w="3350895" h="1373504">
                  <a:moveTo>
                    <a:pt x="1813895" y="1335219"/>
                  </a:moveTo>
                  <a:lnTo>
                    <a:pt x="1806480" y="1336716"/>
                  </a:lnTo>
                  <a:lnTo>
                    <a:pt x="1800425" y="1340798"/>
                  </a:lnTo>
                  <a:lnTo>
                    <a:pt x="1796342" y="1346854"/>
                  </a:lnTo>
                  <a:lnTo>
                    <a:pt x="1794845" y="1354269"/>
                  </a:lnTo>
                  <a:lnTo>
                    <a:pt x="1796342" y="1361684"/>
                  </a:lnTo>
                  <a:lnTo>
                    <a:pt x="1800425" y="1367739"/>
                  </a:lnTo>
                  <a:lnTo>
                    <a:pt x="1806480" y="1371822"/>
                  </a:lnTo>
                  <a:lnTo>
                    <a:pt x="1813933" y="1373319"/>
                  </a:lnTo>
                  <a:lnTo>
                    <a:pt x="1821348" y="1371822"/>
                  </a:lnTo>
                  <a:lnTo>
                    <a:pt x="1827403" y="1367739"/>
                  </a:lnTo>
                  <a:lnTo>
                    <a:pt x="1831486" y="1361684"/>
                  </a:lnTo>
                  <a:lnTo>
                    <a:pt x="1832983" y="1354269"/>
                  </a:lnTo>
                  <a:lnTo>
                    <a:pt x="1831486" y="1346854"/>
                  </a:lnTo>
                  <a:lnTo>
                    <a:pt x="1827403" y="1340798"/>
                  </a:lnTo>
                  <a:lnTo>
                    <a:pt x="1821348" y="1336716"/>
                  </a:lnTo>
                  <a:lnTo>
                    <a:pt x="1813895" y="1335219"/>
                  </a:lnTo>
                  <a:close/>
                </a:path>
                <a:path w="3350895" h="1373504">
                  <a:moveTo>
                    <a:pt x="1737657" y="1335219"/>
                  </a:moveTo>
                  <a:lnTo>
                    <a:pt x="1730242" y="1336716"/>
                  </a:lnTo>
                  <a:lnTo>
                    <a:pt x="1724186" y="1340798"/>
                  </a:lnTo>
                  <a:lnTo>
                    <a:pt x="1720104" y="1346854"/>
                  </a:lnTo>
                  <a:lnTo>
                    <a:pt x="1718607" y="1354269"/>
                  </a:lnTo>
                  <a:lnTo>
                    <a:pt x="1720104" y="1361684"/>
                  </a:lnTo>
                  <a:lnTo>
                    <a:pt x="1724186" y="1367739"/>
                  </a:lnTo>
                  <a:lnTo>
                    <a:pt x="1730242" y="1371822"/>
                  </a:lnTo>
                  <a:lnTo>
                    <a:pt x="1737695" y="1373319"/>
                  </a:lnTo>
                  <a:lnTo>
                    <a:pt x="1745110" y="1371822"/>
                  </a:lnTo>
                  <a:lnTo>
                    <a:pt x="1751165" y="1367739"/>
                  </a:lnTo>
                  <a:lnTo>
                    <a:pt x="1755248" y="1361684"/>
                  </a:lnTo>
                  <a:lnTo>
                    <a:pt x="1756745" y="1354269"/>
                  </a:lnTo>
                  <a:lnTo>
                    <a:pt x="1755248" y="1346854"/>
                  </a:lnTo>
                  <a:lnTo>
                    <a:pt x="1751165" y="1340798"/>
                  </a:lnTo>
                  <a:lnTo>
                    <a:pt x="1745110" y="1336716"/>
                  </a:lnTo>
                  <a:lnTo>
                    <a:pt x="1737657" y="1335219"/>
                  </a:lnTo>
                  <a:close/>
                </a:path>
                <a:path w="3350895" h="1373504">
                  <a:moveTo>
                    <a:pt x="1661419" y="1335219"/>
                  </a:moveTo>
                  <a:lnTo>
                    <a:pt x="1654004" y="1336716"/>
                  </a:lnTo>
                  <a:lnTo>
                    <a:pt x="1647948" y="1340798"/>
                  </a:lnTo>
                  <a:lnTo>
                    <a:pt x="1643866" y="1346854"/>
                  </a:lnTo>
                  <a:lnTo>
                    <a:pt x="1642369" y="1354269"/>
                  </a:lnTo>
                  <a:lnTo>
                    <a:pt x="1643866" y="1361684"/>
                  </a:lnTo>
                  <a:lnTo>
                    <a:pt x="1647948" y="1367739"/>
                  </a:lnTo>
                  <a:lnTo>
                    <a:pt x="1654004" y="1371822"/>
                  </a:lnTo>
                  <a:lnTo>
                    <a:pt x="1661457" y="1373319"/>
                  </a:lnTo>
                  <a:lnTo>
                    <a:pt x="1668872" y="1371822"/>
                  </a:lnTo>
                  <a:lnTo>
                    <a:pt x="1674927" y="1367739"/>
                  </a:lnTo>
                  <a:lnTo>
                    <a:pt x="1679010" y="1361684"/>
                  </a:lnTo>
                  <a:lnTo>
                    <a:pt x="1680507" y="1354269"/>
                  </a:lnTo>
                  <a:lnTo>
                    <a:pt x="1679010" y="1346854"/>
                  </a:lnTo>
                  <a:lnTo>
                    <a:pt x="1674927" y="1340798"/>
                  </a:lnTo>
                  <a:lnTo>
                    <a:pt x="1668872" y="1336716"/>
                  </a:lnTo>
                  <a:lnTo>
                    <a:pt x="1661419" y="1335219"/>
                  </a:lnTo>
                  <a:close/>
                </a:path>
                <a:path w="3350895" h="1373504">
                  <a:moveTo>
                    <a:pt x="1585180" y="1335219"/>
                  </a:moveTo>
                  <a:lnTo>
                    <a:pt x="1577766" y="1336716"/>
                  </a:lnTo>
                  <a:lnTo>
                    <a:pt x="1571710" y="1340798"/>
                  </a:lnTo>
                  <a:lnTo>
                    <a:pt x="1567628" y="1346854"/>
                  </a:lnTo>
                  <a:lnTo>
                    <a:pt x="1566130" y="1354269"/>
                  </a:lnTo>
                  <a:lnTo>
                    <a:pt x="1567628" y="1361684"/>
                  </a:lnTo>
                  <a:lnTo>
                    <a:pt x="1571710" y="1367739"/>
                  </a:lnTo>
                  <a:lnTo>
                    <a:pt x="1577766" y="1371822"/>
                  </a:lnTo>
                  <a:lnTo>
                    <a:pt x="1585219" y="1373319"/>
                  </a:lnTo>
                  <a:lnTo>
                    <a:pt x="1592634" y="1371822"/>
                  </a:lnTo>
                  <a:lnTo>
                    <a:pt x="1598689" y="1367739"/>
                  </a:lnTo>
                  <a:lnTo>
                    <a:pt x="1602771" y="1361684"/>
                  </a:lnTo>
                  <a:lnTo>
                    <a:pt x="1604269" y="1354269"/>
                  </a:lnTo>
                  <a:lnTo>
                    <a:pt x="1602771" y="1346854"/>
                  </a:lnTo>
                  <a:lnTo>
                    <a:pt x="1598689" y="1340798"/>
                  </a:lnTo>
                  <a:lnTo>
                    <a:pt x="1592634" y="1336716"/>
                  </a:lnTo>
                  <a:lnTo>
                    <a:pt x="1585180" y="1335219"/>
                  </a:lnTo>
                  <a:close/>
                </a:path>
                <a:path w="3350895" h="1373504">
                  <a:moveTo>
                    <a:pt x="1508942" y="1335219"/>
                  </a:moveTo>
                  <a:lnTo>
                    <a:pt x="1501527" y="1336716"/>
                  </a:lnTo>
                  <a:lnTo>
                    <a:pt x="1495472" y="1340798"/>
                  </a:lnTo>
                  <a:lnTo>
                    <a:pt x="1491389" y="1346854"/>
                  </a:lnTo>
                  <a:lnTo>
                    <a:pt x="1489892" y="1354269"/>
                  </a:lnTo>
                  <a:lnTo>
                    <a:pt x="1491389" y="1361684"/>
                  </a:lnTo>
                  <a:lnTo>
                    <a:pt x="1495472" y="1367739"/>
                  </a:lnTo>
                  <a:lnTo>
                    <a:pt x="1501527" y="1371822"/>
                  </a:lnTo>
                  <a:lnTo>
                    <a:pt x="1508980" y="1373319"/>
                  </a:lnTo>
                  <a:lnTo>
                    <a:pt x="1516395" y="1371822"/>
                  </a:lnTo>
                  <a:lnTo>
                    <a:pt x="1522451" y="1367739"/>
                  </a:lnTo>
                  <a:lnTo>
                    <a:pt x="1526533" y="1361684"/>
                  </a:lnTo>
                  <a:lnTo>
                    <a:pt x="1528030" y="1354269"/>
                  </a:lnTo>
                  <a:lnTo>
                    <a:pt x="1526533" y="1346854"/>
                  </a:lnTo>
                  <a:lnTo>
                    <a:pt x="1522451" y="1340798"/>
                  </a:lnTo>
                  <a:lnTo>
                    <a:pt x="1516395" y="1336716"/>
                  </a:lnTo>
                  <a:lnTo>
                    <a:pt x="1508942" y="1335219"/>
                  </a:lnTo>
                  <a:close/>
                </a:path>
                <a:path w="3350895" h="1373504">
                  <a:moveTo>
                    <a:pt x="1432704" y="1335219"/>
                  </a:moveTo>
                  <a:lnTo>
                    <a:pt x="1425289" y="1336716"/>
                  </a:lnTo>
                  <a:lnTo>
                    <a:pt x="1419234" y="1340798"/>
                  </a:lnTo>
                  <a:lnTo>
                    <a:pt x="1415151" y="1346854"/>
                  </a:lnTo>
                  <a:lnTo>
                    <a:pt x="1413654" y="1354269"/>
                  </a:lnTo>
                  <a:lnTo>
                    <a:pt x="1415151" y="1361684"/>
                  </a:lnTo>
                  <a:lnTo>
                    <a:pt x="1419234" y="1367739"/>
                  </a:lnTo>
                  <a:lnTo>
                    <a:pt x="1425289" y="1371822"/>
                  </a:lnTo>
                  <a:lnTo>
                    <a:pt x="1432742" y="1373319"/>
                  </a:lnTo>
                  <a:lnTo>
                    <a:pt x="1440157" y="1371822"/>
                  </a:lnTo>
                  <a:lnTo>
                    <a:pt x="1446213" y="1367739"/>
                  </a:lnTo>
                  <a:lnTo>
                    <a:pt x="1450295" y="1361684"/>
                  </a:lnTo>
                  <a:lnTo>
                    <a:pt x="1451792" y="1354269"/>
                  </a:lnTo>
                  <a:lnTo>
                    <a:pt x="1450295" y="1346854"/>
                  </a:lnTo>
                  <a:lnTo>
                    <a:pt x="1446213" y="1340798"/>
                  </a:lnTo>
                  <a:lnTo>
                    <a:pt x="1440157" y="1336716"/>
                  </a:lnTo>
                  <a:lnTo>
                    <a:pt x="1432704" y="1335219"/>
                  </a:lnTo>
                  <a:close/>
                </a:path>
                <a:path w="3350895" h="1373504">
                  <a:moveTo>
                    <a:pt x="1356466" y="1335219"/>
                  </a:moveTo>
                  <a:lnTo>
                    <a:pt x="1349051" y="1336716"/>
                  </a:lnTo>
                  <a:lnTo>
                    <a:pt x="1342996" y="1340798"/>
                  </a:lnTo>
                  <a:lnTo>
                    <a:pt x="1338913" y="1346854"/>
                  </a:lnTo>
                  <a:lnTo>
                    <a:pt x="1337416" y="1354269"/>
                  </a:lnTo>
                  <a:lnTo>
                    <a:pt x="1338913" y="1361684"/>
                  </a:lnTo>
                  <a:lnTo>
                    <a:pt x="1342996" y="1367739"/>
                  </a:lnTo>
                  <a:lnTo>
                    <a:pt x="1349051" y="1371822"/>
                  </a:lnTo>
                  <a:lnTo>
                    <a:pt x="1356504" y="1373319"/>
                  </a:lnTo>
                  <a:lnTo>
                    <a:pt x="1363919" y="1371822"/>
                  </a:lnTo>
                  <a:lnTo>
                    <a:pt x="1369975" y="1367739"/>
                  </a:lnTo>
                  <a:lnTo>
                    <a:pt x="1374057" y="1361684"/>
                  </a:lnTo>
                  <a:lnTo>
                    <a:pt x="1375554" y="1354269"/>
                  </a:lnTo>
                  <a:lnTo>
                    <a:pt x="1374057" y="1346854"/>
                  </a:lnTo>
                  <a:lnTo>
                    <a:pt x="1369975" y="1340798"/>
                  </a:lnTo>
                  <a:lnTo>
                    <a:pt x="1363919" y="1336716"/>
                  </a:lnTo>
                  <a:lnTo>
                    <a:pt x="1356466" y="1335219"/>
                  </a:lnTo>
                  <a:close/>
                </a:path>
                <a:path w="3350895" h="1373504">
                  <a:moveTo>
                    <a:pt x="1280228" y="1335219"/>
                  </a:moveTo>
                  <a:lnTo>
                    <a:pt x="1272813" y="1336716"/>
                  </a:lnTo>
                  <a:lnTo>
                    <a:pt x="1266758" y="1340798"/>
                  </a:lnTo>
                  <a:lnTo>
                    <a:pt x="1262675" y="1346854"/>
                  </a:lnTo>
                  <a:lnTo>
                    <a:pt x="1261178" y="1354269"/>
                  </a:lnTo>
                  <a:lnTo>
                    <a:pt x="1262675" y="1361684"/>
                  </a:lnTo>
                  <a:lnTo>
                    <a:pt x="1266758" y="1367739"/>
                  </a:lnTo>
                  <a:lnTo>
                    <a:pt x="1272813" y="1371822"/>
                  </a:lnTo>
                  <a:lnTo>
                    <a:pt x="1280266" y="1373319"/>
                  </a:lnTo>
                  <a:lnTo>
                    <a:pt x="1287681" y="1371822"/>
                  </a:lnTo>
                  <a:lnTo>
                    <a:pt x="1293736" y="1367739"/>
                  </a:lnTo>
                  <a:lnTo>
                    <a:pt x="1297819" y="1361684"/>
                  </a:lnTo>
                  <a:lnTo>
                    <a:pt x="1299316" y="1354269"/>
                  </a:lnTo>
                  <a:lnTo>
                    <a:pt x="1297819" y="1346854"/>
                  </a:lnTo>
                  <a:lnTo>
                    <a:pt x="1293736" y="1340798"/>
                  </a:lnTo>
                  <a:lnTo>
                    <a:pt x="1287681" y="1336716"/>
                  </a:lnTo>
                  <a:lnTo>
                    <a:pt x="1280228" y="1335219"/>
                  </a:lnTo>
                  <a:close/>
                </a:path>
                <a:path w="3350895" h="1373504">
                  <a:moveTo>
                    <a:pt x="1203990" y="1335219"/>
                  </a:moveTo>
                  <a:lnTo>
                    <a:pt x="1196575" y="1336716"/>
                  </a:lnTo>
                  <a:lnTo>
                    <a:pt x="1190520" y="1340798"/>
                  </a:lnTo>
                  <a:lnTo>
                    <a:pt x="1186437" y="1346854"/>
                  </a:lnTo>
                  <a:lnTo>
                    <a:pt x="1184940" y="1354269"/>
                  </a:lnTo>
                  <a:lnTo>
                    <a:pt x="1186437" y="1361684"/>
                  </a:lnTo>
                  <a:lnTo>
                    <a:pt x="1190520" y="1367739"/>
                  </a:lnTo>
                  <a:lnTo>
                    <a:pt x="1196575" y="1371822"/>
                  </a:lnTo>
                  <a:lnTo>
                    <a:pt x="1204028" y="1373319"/>
                  </a:lnTo>
                  <a:lnTo>
                    <a:pt x="1211443" y="1371822"/>
                  </a:lnTo>
                  <a:lnTo>
                    <a:pt x="1217498" y="1367739"/>
                  </a:lnTo>
                  <a:lnTo>
                    <a:pt x="1221581" y="1361684"/>
                  </a:lnTo>
                  <a:lnTo>
                    <a:pt x="1223078" y="1354269"/>
                  </a:lnTo>
                  <a:lnTo>
                    <a:pt x="1221581" y="1346854"/>
                  </a:lnTo>
                  <a:lnTo>
                    <a:pt x="1217498" y="1340798"/>
                  </a:lnTo>
                  <a:lnTo>
                    <a:pt x="1211443" y="1336716"/>
                  </a:lnTo>
                  <a:lnTo>
                    <a:pt x="1203990" y="1335219"/>
                  </a:lnTo>
                  <a:close/>
                </a:path>
                <a:path w="3350895" h="1373504">
                  <a:moveTo>
                    <a:pt x="1127752" y="1335219"/>
                  </a:moveTo>
                  <a:lnTo>
                    <a:pt x="1120337" y="1336716"/>
                  </a:lnTo>
                  <a:lnTo>
                    <a:pt x="1114282" y="1340798"/>
                  </a:lnTo>
                  <a:lnTo>
                    <a:pt x="1110199" y="1346854"/>
                  </a:lnTo>
                  <a:lnTo>
                    <a:pt x="1108702" y="1354269"/>
                  </a:lnTo>
                  <a:lnTo>
                    <a:pt x="1110199" y="1361684"/>
                  </a:lnTo>
                  <a:lnTo>
                    <a:pt x="1114282" y="1367739"/>
                  </a:lnTo>
                  <a:lnTo>
                    <a:pt x="1120337" y="1371822"/>
                  </a:lnTo>
                  <a:lnTo>
                    <a:pt x="1127790" y="1373319"/>
                  </a:lnTo>
                  <a:lnTo>
                    <a:pt x="1135205" y="1371822"/>
                  </a:lnTo>
                  <a:lnTo>
                    <a:pt x="1141260" y="1367739"/>
                  </a:lnTo>
                  <a:lnTo>
                    <a:pt x="1145343" y="1361684"/>
                  </a:lnTo>
                  <a:lnTo>
                    <a:pt x="1146840" y="1354269"/>
                  </a:lnTo>
                  <a:lnTo>
                    <a:pt x="1145343" y="1346854"/>
                  </a:lnTo>
                  <a:lnTo>
                    <a:pt x="1141260" y="1340798"/>
                  </a:lnTo>
                  <a:lnTo>
                    <a:pt x="1135205" y="1336716"/>
                  </a:lnTo>
                  <a:lnTo>
                    <a:pt x="1127752" y="1335219"/>
                  </a:lnTo>
                  <a:close/>
                </a:path>
                <a:path w="3350895" h="1373504">
                  <a:moveTo>
                    <a:pt x="1051514" y="1335219"/>
                  </a:moveTo>
                  <a:lnTo>
                    <a:pt x="1044099" y="1336716"/>
                  </a:lnTo>
                  <a:lnTo>
                    <a:pt x="1038044" y="1340798"/>
                  </a:lnTo>
                  <a:lnTo>
                    <a:pt x="1033961" y="1346854"/>
                  </a:lnTo>
                  <a:lnTo>
                    <a:pt x="1032464" y="1354269"/>
                  </a:lnTo>
                  <a:lnTo>
                    <a:pt x="1033961" y="1361684"/>
                  </a:lnTo>
                  <a:lnTo>
                    <a:pt x="1038044" y="1367739"/>
                  </a:lnTo>
                  <a:lnTo>
                    <a:pt x="1044099" y="1371822"/>
                  </a:lnTo>
                  <a:lnTo>
                    <a:pt x="1051552" y="1373319"/>
                  </a:lnTo>
                  <a:lnTo>
                    <a:pt x="1058967" y="1371822"/>
                  </a:lnTo>
                  <a:lnTo>
                    <a:pt x="1065022" y="1367739"/>
                  </a:lnTo>
                  <a:lnTo>
                    <a:pt x="1069105" y="1361684"/>
                  </a:lnTo>
                  <a:lnTo>
                    <a:pt x="1070602" y="1354269"/>
                  </a:lnTo>
                  <a:lnTo>
                    <a:pt x="1069105" y="1346854"/>
                  </a:lnTo>
                  <a:lnTo>
                    <a:pt x="1065022" y="1340798"/>
                  </a:lnTo>
                  <a:lnTo>
                    <a:pt x="1058967" y="1336716"/>
                  </a:lnTo>
                  <a:lnTo>
                    <a:pt x="1051514" y="1335219"/>
                  </a:lnTo>
                  <a:close/>
                </a:path>
                <a:path w="3350895" h="1373504">
                  <a:moveTo>
                    <a:pt x="975276" y="1335219"/>
                  </a:moveTo>
                  <a:lnTo>
                    <a:pt x="967861" y="1336716"/>
                  </a:lnTo>
                  <a:lnTo>
                    <a:pt x="961805" y="1340798"/>
                  </a:lnTo>
                  <a:lnTo>
                    <a:pt x="957723" y="1346854"/>
                  </a:lnTo>
                  <a:lnTo>
                    <a:pt x="956226" y="1354269"/>
                  </a:lnTo>
                  <a:lnTo>
                    <a:pt x="957723" y="1361684"/>
                  </a:lnTo>
                  <a:lnTo>
                    <a:pt x="961805" y="1367739"/>
                  </a:lnTo>
                  <a:lnTo>
                    <a:pt x="967861" y="1371822"/>
                  </a:lnTo>
                  <a:lnTo>
                    <a:pt x="975314" y="1373319"/>
                  </a:lnTo>
                  <a:lnTo>
                    <a:pt x="982729" y="1371822"/>
                  </a:lnTo>
                  <a:lnTo>
                    <a:pt x="988784" y="1367739"/>
                  </a:lnTo>
                  <a:lnTo>
                    <a:pt x="992867" y="1361684"/>
                  </a:lnTo>
                  <a:lnTo>
                    <a:pt x="994364" y="1354269"/>
                  </a:lnTo>
                  <a:lnTo>
                    <a:pt x="992867" y="1346854"/>
                  </a:lnTo>
                  <a:lnTo>
                    <a:pt x="988784" y="1340798"/>
                  </a:lnTo>
                  <a:lnTo>
                    <a:pt x="982729" y="1336716"/>
                  </a:lnTo>
                  <a:lnTo>
                    <a:pt x="975276" y="1335219"/>
                  </a:lnTo>
                  <a:close/>
                </a:path>
                <a:path w="3350895" h="1373504">
                  <a:moveTo>
                    <a:pt x="899038" y="1335219"/>
                  </a:moveTo>
                  <a:lnTo>
                    <a:pt x="891623" y="1336716"/>
                  </a:lnTo>
                  <a:lnTo>
                    <a:pt x="885567" y="1340798"/>
                  </a:lnTo>
                  <a:lnTo>
                    <a:pt x="881485" y="1346854"/>
                  </a:lnTo>
                  <a:lnTo>
                    <a:pt x="879988" y="1354269"/>
                  </a:lnTo>
                  <a:lnTo>
                    <a:pt x="881485" y="1361684"/>
                  </a:lnTo>
                  <a:lnTo>
                    <a:pt x="885567" y="1367739"/>
                  </a:lnTo>
                  <a:lnTo>
                    <a:pt x="891623" y="1371822"/>
                  </a:lnTo>
                  <a:lnTo>
                    <a:pt x="899076" y="1373319"/>
                  </a:lnTo>
                  <a:lnTo>
                    <a:pt x="906491" y="1371822"/>
                  </a:lnTo>
                  <a:lnTo>
                    <a:pt x="912546" y="1367739"/>
                  </a:lnTo>
                  <a:lnTo>
                    <a:pt x="916629" y="1361684"/>
                  </a:lnTo>
                  <a:lnTo>
                    <a:pt x="918126" y="1354269"/>
                  </a:lnTo>
                  <a:lnTo>
                    <a:pt x="916629" y="1346854"/>
                  </a:lnTo>
                  <a:lnTo>
                    <a:pt x="912546" y="1340798"/>
                  </a:lnTo>
                  <a:lnTo>
                    <a:pt x="906491" y="1336716"/>
                  </a:lnTo>
                  <a:lnTo>
                    <a:pt x="899038" y="1335219"/>
                  </a:lnTo>
                  <a:close/>
                </a:path>
                <a:path w="3350895" h="1373504">
                  <a:moveTo>
                    <a:pt x="822799" y="1335219"/>
                  </a:moveTo>
                  <a:lnTo>
                    <a:pt x="815385" y="1336716"/>
                  </a:lnTo>
                  <a:lnTo>
                    <a:pt x="809329" y="1340798"/>
                  </a:lnTo>
                  <a:lnTo>
                    <a:pt x="805247" y="1346854"/>
                  </a:lnTo>
                  <a:lnTo>
                    <a:pt x="803749" y="1354269"/>
                  </a:lnTo>
                  <a:lnTo>
                    <a:pt x="805247" y="1361684"/>
                  </a:lnTo>
                  <a:lnTo>
                    <a:pt x="809329" y="1367739"/>
                  </a:lnTo>
                  <a:lnTo>
                    <a:pt x="815385" y="1371822"/>
                  </a:lnTo>
                  <a:lnTo>
                    <a:pt x="822838" y="1373319"/>
                  </a:lnTo>
                  <a:lnTo>
                    <a:pt x="830253" y="1371822"/>
                  </a:lnTo>
                  <a:lnTo>
                    <a:pt x="836308" y="1367739"/>
                  </a:lnTo>
                  <a:lnTo>
                    <a:pt x="840390" y="1361684"/>
                  </a:lnTo>
                  <a:lnTo>
                    <a:pt x="841888" y="1354269"/>
                  </a:lnTo>
                  <a:lnTo>
                    <a:pt x="840390" y="1346854"/>
                  </a:lnTo>
                  <a:lnTo>
                    <a:pt x="836308" y="1340798"/>
                  </a:lnTo>
                  <a:lnTo>
                    <a:pt x="830253" y="1336716"/>
                  </a:lnTo>
                  <a:lnTo>
                    <a:pt x="822799" y="1335219"/>
                  </a:lnTo>
                  <a:close/>
                </a:path>
                <a:path w="3350895" h="1373504">
                  <a:moveTo>
                    <a:pt x="746561" y="1335219"/>
                  </a:moveTo>
                  <a:lnTo>
                    <a:pt x="739146" y="1336716"/>
                  </a:lnTo>
                  <a:lnTo>
                    <a:pt x="733091" y="1340798"/>
                  </a:lnTo>
                  <a:lnTo>
                    <a:pt x="729008" y="1346854"/>
                  </a:lnTo>
                  <a:lnTo>
                    <a:pt x="727511" y="1354269"/>
                  </a:lnTo>
                  <a:lnTo>
                    <a:pt x="729008" y="1361684"/>
                  </a:lnTo>
                  <a:lnTo>
                    <a:pt x="733091" y="1367739"/>
                  </a:lnTo>
                  <a:lnTo>
                    <a:pt x="739146" y="1371822"/>
                  </a:lnTo>
                  <a:lnTo>
                    <a:pt x="746599" y="1373319"/>
                  </a:lnTo>
                  <a:lnTo>
                    <a:pt x="754014" y="1371822"/>
                  </a:lnTo>
                  <a:lnTo>
                    <a:pt x="760070" y="1367739"/>
                  </a:lnTo>
                  <a:lnTo>
                    <a:pt x="764152" y="1361684"/>
                  </a:lnTo>
                  <a:lnTo>
                    <a:pt x="765649" y="1354269"/>
                  </a:lnTo>
                  <a:lnTo>
                    <a:pt x="764152" y="1346854"/>
                  </a:lnTo>
                  <a:lnTo>
                    <a:pt x="760070" y="1340798"/>
                  </a:lnTo>
                  <a:lnTo>
                    <a:pt x="754014" y="1336716"/>
                  </a:lnTo>
                  <a:lnTo>
                    <a:pt x="746561" y="1335219"/>
                  </a:lnTo>
                  <a:close/>
                </a:path>
                <a:path w="3350895" h="1373504">
                  <a:moveTo>
                    <a:pt x="670323" y="1335219"/>
                  </a:moveTo>
                  <a:lnTo>
                    <a:pt x="662908" y="1336716"/>
                  </a:lnTo>
                  <a:lnTo>
                    <a:pt x="656853" y="1340798"/>
                  </a:lnTo>
                  <a:lnTo>
                    <a:pt x="652770" y="1346854"/>
                  </a:lnTo>
                  <a:lnTo>
                    <a:pt x="651273" y="1354269"/>
                  </a:lnTo>
                  <a:lnTo>
                    <a:pt x="652770" y="1361684"/>
                  </a:lnTo>
                  <a:lnTo>
                    <a:pt x="656853" y="1367739"/>
                  </a:lnTo>
                  <a:lnTo>
                    <a:pt x="662908" y="1371822"/>
                  </a:lnTo>
                  <a:lnTo>
                    <a:pt x="670361" y="1373319"/>
                  </a:lnTo>
                  <a:lnTo>
                    <a:pt x="677776" y="1371822"/>
                  </a:lnTo>
                  <a:lnTo>
                    <a:pt x="683832" y="1367739"/>
                  </a:lnTo>
                  <a:lnTo>
                    <a:pt x="687914" y="1361684"/>
                  </a:lnTo>
                  <a:lnTo>
                    <a:pt x="689411" y="1354269"/>
                  </a:lnTo>
                  <a:lnTo>
                    <a:pt x="687914" y="1346854"/>
                  </a:lnTo>
                  <a:lnTo>
                    <a:pt x="683832" y="1340798"/>
                  </a:lnTo>
                  <a:lnTo>
                    <a:pt x="677776" y="1336716"/>
                  </a:lnTo>
                  <a:lnTo>
                    <a:pt x="670323" y="1335219"/>
                  </a:lnTo>
                  <a:close/>
                </a:path>
                <a:path w="3350895" h="1373504">
                  <a:moveTo>
                    <a:pt x="594085" y="1335219"/>
                  </a:moveTo>
                  <a:lnTo>
                    <a:pt x="586670" y="1336716"/>
                  </a:lnTo>
                  <a:lnTo>
                    <a:pt x="580614" y="1340798"/>
                  </a:lnTo>
                  <a:lnTo>
                    <a:pt x="576532" y="1346854"/>
                  </a:lnTo>
                  <a:lnTo>
                    <a:pt x="575035" y="1354269"/>
                  </a:lnTo>
                  <a:lnTo>
                    <a:pt x="576532" y="1361684"/>
                  </a:lnTo>
                  <a:lnTo>
                    <a:pt x="580614" y="1367739"/>
                  </a:lnTo>
                  <a:lnTo>
                    <a:pt x="586670" y="1371822"/>
                  </a:lnTo>
                  <a:lnTo>
                    <a:pt x="594123" y="1373319"/>
                  </a:lnTo>
                  <a:lnTo>
                    <a:pt x="601538" y="1371822"/>
                  </a:lnTo>
                  <a:lnTo>
                    <a:pt x="607594" y="1367739"/>
                  </a:lnTo>
                  <a:lnTo>
                    <a:pt x="611676" y="1361684"/>
                  </a:lnTo>
                  <a:lnTo>
                    <a:pt x="613173" y="1354269"/>
                  </a:lnTo>
                  <a:lnTo>
                    <a:pt x="611676" y="1346854"/>
                  </a:lnTo>
                  <a:lnTo>
                    <a:pt x="607594" y="1340798"/>
                  </a:lnTo>
                  <a:lnTo>
                    <a:pt x="601538" y="1336716"/>
                  </a:lnTo>
                  <a:lnTo>
                    <a:pt x="594085" y="1335219"/>
                  </a:lnTo>
                  <a:close/>
                </a:path>
                <a:path w="3350895" h="1373504">
                  <a:moveTo>
                    <a:pt x="517847" y="1335219"/>
                  </a:moveTo>
                  <a:lnTo>
                    <a:pt x="510432" y="1336716"/>
                  </a:lnTo>
                  <a:lnTo>
                    <a:pt x="504376" y="1340798"/>
                  </a:lnTo>
                  <a:lnTo>
                    <a:pt x="500294" y="1346854"/>
                  </a:lnTo>
                  <a:lnTo>
                    <a:pt x="498797" y="1354269"/>
                  </a:lnTo>
                  <a:lnTo>
                    <a:pt x="500294" y="1361684"/>
                  </a:lnTo>
                  <a:lnTo>
                    <a:pt x="504376" y="1367739"/>
                  </a:lnTo>
                  <a:lnTo>
                    <a:pt x="510432" y="1371822"/>
                  </a:lnTo>
                  <a:lnTo>
                    <a:pt x="517885" y="1373319"/>
                  </a:lnTo>
                  <a:lnTo>
                    <a:pt x="525300" y="1371822"/>
                  </a:lnTo>
                  <a:lnTo>
                    <a:pt x="531355" y="1367739"/>
                  </a:lnTo>
                  <a:lnTo>
                    <a:pt x="535438" y="1361684"/>
                  </a:lnTo>
                  <a:lnTo>
                    <a:pt x="536935" y="1354269"/>
                  </a:lnTo>
                  <a:lnTo>
                    <a:pt x="535438" y="1346854"/>
                  </a:lnTo>
                  <a:lnTo>
                    <a:pt x="531355" y="1340798"/>
                  </a:lnTo>
                  <a:lnTo>
                    <a:pt x="525300" y="1336716"/>
                  </a:lnTo>
                  <a:lnTo>
                    <a:pt x="517847" y="1335219"/>
                  </a:lnTo>
                  <a:close/>
                </a:path>
                <a:path w="3350895" h="1373504">
                  <a:moveTo>
                    <a:pt x="441609" y="1335219"/>
                  </a:moveTo>
                  <a:lnTo>
                    <a:pt x="434193" y="1336716"/>
                  </a:lnTo>
                  <a:lnTo>
                    <a:pt x="428138" y="1340798"/>
                  </a:lnTo>
                  <a:lnTo>
                    <a:pt x="424056" y="1346854"/>
                  </a:lnTo>
                  <a:lnTo>
                    <a:pt x="422559" y="1354269"/>
                  </a:lnTo>
                  <a:lnTo>
                    <a:pt x="424056" y="1361684"/>
                  </a:lnTo>
                  <a:lnTo>
                    <a:pt x="428138" y="1367739"/>
                  </a:lnTo>
                  <a:lnTo>
                    <a:pt x="434193" y="1371822"/>
                  </a:lnTo>
                  <a:lnTo>
                    <a:pt x="441647" y="1373319"/>
                  </a:lnTo>
                  <a:lnTo>
                    <a:pt x="449062" y="1371822"/>
                  </a:lnTo>
                  <a:lnTo>
                    <a:pt x="455117" y="1367739"/>
                  </a:lnTo>
                  <a:lnTo>
                    <a:pt x="459200" y="1361684"/>
                  </a:lnTo>
                  <a:lnTo>
                    <a:pt x="460697" y="1354269"/>
                  </a:lnTo>
                  <a:lnTo>
                    <a:pt x="459200" y="1346854"/>
                  </a:lnTo>
                  <a:lnTo>
                    <a:pt x="455117" y="1340798"/>
                  </a:lnTo>
                  <a:lnTo>
                    <a:pt x="449062" y="1336716"/>
                  </a:lnTo>
                  <a:lnTo>
                    <a:pt x="441609" y="1335219"/>
                  </a:lnTo>
                  <a:close/>
                </a:path>
                <a:path w="3350895" h="1373504">
                  <a:moveTo>
                    <a:pt x="365371" y="1335219"/>
                  </a:moveTo>
                  <a:lnTo>
                    <a:pt x="357955" y="1336716"/>
                  </a:lnTo>
                  <a:lnTo>
                    <a:pt x="351900" y="1340798"/>
                  </a:lnTo>
                  <a:lnTo>
                    <a:pt x="347818" y="1346854"/>
                  </a:lnTo>
                  <a:lnTo>
                    <a:pt x="346321" y="1354269"/>
                  </a:lnTo>
                  <a:lnTo>
                    <a:pt x="347818" y="1361684"/>
                  </a:lnTo>
                  <a:lnTo>
                    <a:pt x="351900" y="1367739"/>
                  </a:lnTo>
                  <a:lnTo>
                    <a:pt x="357955" y="1371822"/>
                  </a:lnTo>
                  <a:lnTo>
                    <a:pt x="365409" y="1373319"/>
                  </a:lnTo>
                  <a:lnTo>
                    <a:pt x="372824" y="1371822"/>
                  </a:lnTo>
                  <a:lnTo>
                    <a:pt x="378879" y="1367739"/>
                  </a:lnTo>
                  <a:lnTo>
                    <a:pt x="382962" y="1361684"/>
                  </a:lnTo>
                  <a:lnTo>
                    <a:pt x="384459" y="1354269"/>
                  </a:lnTo>
                  <a:lnTo>
                    <a:pt x="382962" y="1346854"/>
                  </a:lnTo>
                  <a:lnTo>
                    <a:pt x="378879" y="1340798"/>
                  </a:lnTo>
                  <a:lnTo>
                    <a:pt x="372824" y="1336716"/>
                  </a:lnTo>
                  <a:lnTo>
                    <a:pt x="365371" y="1335219"/>
                  </a:lnTo>
                  <a:close/>
                </a:path>
                <a:path w="3350895" h="1373504">
                  <a:moveTo>
                    <a:pt x="292379" y="1329922"/>
                  </a:moveTo>
                  <a:lnTo>
                    <a:pt x="284784" y="1330276"/>
                  </a:lnTo>
                  <a:lnTo>
                    <a:pt x="278182" y="1333398"/>
                  </a:lnTo>
                  <a:lnTo>
                    <a:pt x="273233" y="1338768"/>
                  </a:lnTo>
                  <a:lnTo>
                    <a:pt x="270634" y="1345872"/>
                  </a:lnTo>
                  <a:lnTo>
                    <a:pt x="270994" y="1353428"/>
                  </a:lnTo>
                  <a:lnTo>
                    <a:pt x="274116" y="1360031"/>
                  </a:lnTo>
                  <a:lnTo>
                    <a:pt x="279485" y="1364980"/>
                  </a:lnTo>
                  <a:lnTo>
                    <a:pt x="286627" y="1367585"/>
                  </a:lnTo>
                  <a:lnTo>
                    <a:pt x="294183" y="1367225"/>
                  </a:lnTo>
                  <a:lnTo>
                    <a:pt x="300785" y="1364103"/>
                  </a:lnTo>
                  <a:lnTo>
                    <a:pt x="305735" y="1358733"/>
                  </a:lnTo>
                  <a:lnTo>
                    <a:pt x="308334" y="1351629"/>
                  </a:lnTo>
                  <a:lnTo>
                    <a:pt x="307974" y="1344073"/>
                  </a:lnTo>
                  <a:lnTo>
                    <a:pt x="304852" y="1337471"/>
                  </a:lnTo>
                  <a:lnTo>
                    <a:pt x="299483" y="1332521"/>
                  </a:lnTo>
                  <a:lnTo>
                    <a:pt x="292379" y="1329922"/>
                  </a:lnTo>
                  <a:close/>
                </a:path>
                <a:path w="3350895" h="1373504">
                  <a:moveTo>
                    <a:pt x="217595" y="1307746"/>
                  </a:moveTo>
                  <a:lnTo>
                    <a:pt x="210369" y="1308802"/>
                  </a:lnTo>
                  <a:lnTo>
                    <a:pt x="204067" y="1312491"/>
                  </a:lnTo>
                  <a:lnTo>
                    <a:pt x="199505" y="1318526"/>
                  </a:lnTo>
                  <a:lnTo>
                    <a:pt x="197642" y="1325858"/>
                  </a:lnTo>
                  <a:lnTo>
                    <a:pt x="198698" y="1333084"/>
                  </a:lnTo>
                  <a:lnTo>
                    <a:pt x="202387" y="1339387"/>
                  </a:lnTo>
                  <a:lnTo>
                    <a:pt x="208456" y="1343964"/>
                  </a:lnTo>
                  <a:lnTo>
                    <a:pt x="215788" y="1345828"/>
                  </a:lnTo>
                  <a:lnTo>
                    <a:pt x="223014" y="1344771"/>
                  </a:lnTo>
                  <a:lnTo>
                    <a:pt x="229317" y="1341083"/>
                  </a:lnTo>
                  <a:lnTo>
                    <a:pt x="233879" y="1335048"/>
                  </a:lnTo>
                  <a:lnTo>
                    <a:pt x="235741" y="1327716"/>
                  </a:lnTo>
                  <a:lnTo>
                    <a:pt x="234685" y="1320490"/>
                  </a:lnTo>
                  <a:lnTo>
                    <a:pt x="230996" y="1314188"/>
                  </a:lnTo>
                  <a:lnTo>
                    <a:pt x="224961" y="1309626"/>
                  </a:lnTo>
                  <a:lnTo>
                    <a:pt x="217595" y="1307746"/>
                  </a:lnTo>
                  <a:close/>
                </a:path>
                <a:path w="3350895" h="1373504">
                  <a:moveTo>
                    <a:pt x="148392" y="1269440"/>
                  </a:moveTo>
                  <a:lnTo>
                    <a:pt x="141493" y="1271837"/>
                  </a:lnTo>
                  <a:lnTo>
                    <a:pt x="135848" y="1276871"/>
                  </a:lnTo>
                  <a:lnTo>
                    <a:pt x="132598" y="1283703"/>
                  </a:lnTo>
                  <a:lnTo>
                    <a:pt x="132233" y="1290997"/>
                  </a:lnTo>
                  <a:lnTo>
                    <a:pt x="134630" y="1297895"/>
                  </a:lnTo>
                  <a:lnTo>
                    <a:pt x="139696" y="1303563"/>
                  </a:lnTo>
                  <a:lnTo>
                    <a:pt x="146526" y="1306813"/>
                  </a:lnTo>
                  <a:lnTo>
                    <a:pt x="153820" y="1307178"/>
                  </a:lnTo>
                  <a:lnTo>
                    <a:pt x="160719" y="1304782"/>
                  </a:lnTo>
                  <a:lnTo>
                    <a:pt x="166364" y="1299747"/>
                  </a:lnTo>
                  <a:lnTo>
                    <a:pt x="169614" y="1292916"/>
                  </a:lnTo>
                  <a:lnTo>
                    <a:pt x="169979" y="1285622"/>
                  </a:lnTo>
                  <a:lnTo>
                    <a:pt x="167583" y="1278724"/>
                  </a:lnTo>
                  <a:lnTo>
                    <a:pt x="162548" y="1273078"/>
                  </a:lnTo>
                  <a:lnTo>
                    <a:pt x="155686" y="1269805"/>
                  </a:lnTo>
                  <a:lnTo>
                    <a:pt x="148392" y="1269440"/>
                  </a:lnTo>
                  <a:close/>
                </a:path>
                <a:path w="3350895" h="1373504">
                  <a:moveTo>
                    <a:pt x="96645" y="1217147"/>
                  </a:moveTo>
                  <a:lnTo>
                    <a:pt x="89417" y="1218191"/>
                  </a:lnTo>
                  <a:lnTo>
                    <a:pt x="82919" y="1222063"/>
                  </a:lnTo>
                  <a:lnTo>
                    <a:pt x="78433" y="1228154"/>
                  </a:lnTo>
                  <a:lnTo>
                    <a:pt x="76691" y="1235246"/>
                  </a:lnTo>
                  <a:lnTo>
                    <a:pt x="77735" y="1242475"/>
                  </a:lnTo>
                  <a:lnTo>
                    <a:pt x="81634" y="1249001"/>
                  </a:lnTo>
                  <a:lnTo>
                    <a:pt x="87725" y="1253488"/>
                  </a:lnTo>
                  <a:lnTo>
                    <a:pt x="94817" y="1255230"/>
                  </a:lnTo>
                  <a:lnTo>
                    <a:pt x="102045" y="1254185"/>
                  </a:lnTo>
                  <a:lnTo>
                    <a:pt x="108543" y="1250312"/>
                  </a:lnTo>
                  <a:lnTo>
                    <a:pt x="113029" y="1244221"/>
                  </a:lnTo>
                  <a:lnTo>
                    <a:pt x="114771" y="1237129"/>
                  </a:lnTo>
                  <a:lnTo>
                    <a:pt x="113727" y="1229901"/>
                  </a:lnTo>
                  <a:lnTo>
                    <a:pt x="109854" y="1223403"/>
                  </a:lnTo>
                  <a:lnTo>
                    <a:pt x="103738" y="1218889"/>
                  </a:lnTo>
                  <a:lnTo>
                    <a:pt x="96645" y="1217147"/>
                  </a:lnTo>
                  <a:close/>
                </a:path>
                <a:path w="3350895" h="1373504">
                  <a:moveTo>
                    <a:pt x="53245" y="1153455"/>
                  </a:moveTo>
                  <a:lnTo>
                    <a:pt x="45914" y="1155320"/>
                  </a:lnTo>
                  <a:lnTo>
                    <a:pt x="39881" y="1159883"/>
                  </a:lnTo>
                  <a:lnTo>
                    <a:pt x="36194" y="1166187"/>
                  </a:lnTo>
                  <a:lnTo>
                    <a:pt x="35140" y="1173414"/>
                  </a:lnTo>
                  <a:lnTo>
                    <a:pt x="37021" y="1180779"/>
                  </a:lnTo>
                  <a:lnTo>
                    <a:pt x="41585" y="1186813"/>
                  </a:lnTo>
                  <a:lnTo>
                    <a:pt x="47889" y="1190500"/>
                  </a:lnTo>
                  <a:lnTo>
                    <a:pt x="55115" y="1191554"/>
                  </a:lnTo>
                  <a:lnTo>
                    <a:pt x="62447" y="1189689"/>
                  </a:lnTo>
                  <a:lnTo>
                    <a:pt x="68480" y="1185125"/>
                  </a:lnTo>
                  <a:lnTo>
                    <a:pt x="72167" y="1178821"/>
                  </a:lnTo>
                  <a:lnTo>
                    <a:pt x="73221" y="1171595"/>
                  </a:lnTo>
                  <a:lnTo>
                    <a:pt x="71356" y="1164264"/>
                  </a:lnTo>
                  <a:lnTo>
                    <a:pt x="66776" y="1158196"/>
                  </a:lnTo>
                  <a:lnTo>
                    <a:pt x="60472" y="1154509"/>
                  </a:lnTo>
                  <a:lnTo>
                    <a:pt x="53245" y="1153455"/>
                  </a:lnTo>
                  <a:close/>
                </a:path>
                <a:path w="3350895" h="1373504">
                  <a:moveTo>
                    <a:pt x="30999" y="1082193"/>
                  </a:moveTo>
                  <a:lnTo>
                    <a:pt x="23445" y="1082591"/>
                  </a:lnTo>
                  <a:lnTo>
                    <a:pt x="16637" y="1085889"/>
                  </a:lnTo>
                  <a:lnTo>
                    <a:pt x="11790" y="1091351"/>
                  </a:lnTo>
                  <a:lnTo>
                    <a:pt x="9345" y="1098233"/>
                  </a:lnTo>
                  <a:lnTo>
                    <a:pt x="9752" y="1105824"/>
                  </a:lnTo>
                  <a:lnTo>
                    <a:pt x="13050" y="1112632"/>
                  </a:lnTo>
                  <a:lnTo>
                    <a:pt x="18513" y="1117479"/>
                  </a:lnTo>
                  <a:lnTo>
                    <a:pt x="25394" y="1119924"/>
                  </a:lnTo>
                  <a:lnTo>
                    <a:pt x="32948" y="1119526"/>
                  </a:lnTo>
                  <a:lnTo>
                    <a:pt x="39757" y="1116229"/>
                  </a:lnTo>
                  <a:lnTo>
                    <a:pt x="44603" y="1110766"/>
                  </a:lnTo>
                  <a:lnTo>
                    <a:pt x="47048" y="1103884"/>
                  </a:lnTo>
                  <a:lnTo>
                    <a:pt x="46650" y="1096330"/>
                  </a:lnTo>
                  <a:lnTo>
                    <a:pt x="43343" y="1089485"/>
                  </a:lnTo>
                  <a:lnTo>
                    <a:pt x="37881" y="1084638"/>
                  </a:lnTo>
                  <a:lnTo>
                    <a:pt x="30999" y="1082193"/>
                  </a:lnTo>
                  <a:close/>
                </a:path>
                <a:path w="3350895" h="1373504">
                  <a:moveTo>
                    <a:pt x="18108" y="1006508"/>
                  </a:moveTo>
                  <a:lnTo>
                    <a:pt x="10778" y="1008377"/>
                  </a:lnTo>
                  <a:lnTo>
                    <a:pt x="4936" y="1012760"/>
                  </a:lnTo>
                  <a:lnTo>
                    <a:pt x="1164" y="1019013"/>
                  </a:lnTo>
                  <a:lnTo>
                    <a:pt x="44" y="1026532"/>
                  </a:lnTo>
                  <a:lnTo>
                    <a:pt x="1913" y="1033862"/>
                  </a:lnTo>
                  <a:lnTo>
                    <a:pt x="6296" y="1039704"/>
                  </a:lnTo>
                  <a:lnTo>
                    <a:pt x="12550" y="1043476"/>
                  </a:lnTo>
                  <a:lnTo>
                    <a:pt x="20031" y="1044597"/>
                  </a:lnTo>
                  <a:lnTo>
                    <a:pt x="27361" y="1042728"/>
                  </a:lnTo>
                  <a:lnTo>
                    <a:pt x="33203" y="1038346"/>
                  </a:lnTo>
                  <a:lnTo>
                    <a:pt x="36975" y="1032093"/>
                  </a:lnTo>
                  <a:lnTo>
                    <a:pt x="38096" y="1024611"/>
                  </a:lnTo>
                  <a:lnTo>
                    <a:pt x="36225" y="1017243"/>
                  </a:lnTo>
                  <a:lnTo>
                    <a:pt x="31842" y="1011401"/>
                  </a:lnTo>
                  <a:lnTo>
                    <a:pt x="25589" y="1007629"/>
                  </a:lnTo>
                  <a:lnTo>
                    <a:pt x="18108" y="1006508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246515" y="2222643"/>
              <a:ext cx="929640" cy="369570"/>
            </a:xfrm>
            <a:custGeom>
              <a:avLst/>
              <a:gdLst/>
              <a:ahLst/>
              <a:cxnLst/>
              <a:rect l="l" t="t" r="r" b="b"/>
              <a:pathLst>
                <a:path w="929640" h="369569">
                  <a:moveTo>
                    <a:pt x="929421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929421" y="369331"/>
                  </a:lnTo>
                  <a:lnTo>
                    <a:pt x="929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325255" y="2242820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55744" y="3989323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5258" y="2247900"/>
            <a:ext cx="9556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4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7424" y="4039646"/>
            <a:ext cx="7204709" cy="38100"/>
          </a:xfrm>
          <a:custGeom>
            <a:avLst/>
            <a:gdLst/>
            <a:ahLst/>
            <a:cxnLst/>
            <a:rect l="l" t="t" r="r" b="b"/>
            <a:pathLst>
              <a:path w="7204709" h="38100">
                <a:moveTo>
                  <a:pt x="19050" y="0"/>
                </a:moveTo>
                <a:lnTo>
                  <a:pt x="11634" y="1497"/>
                </a:lnTo>
                <a:lnTo>
                  <a:pt x="5579" y="5579"/>
                </a:lnTo>
                <a:lnTo>
                  <a:pt x="1497" y="11635"/>
                </a:lnTo>
                <a:lnTo>
                  <a:pt x="0" y="19050"/>
                </a:lnTo>
                <a:lnTo>
                  <a:pt x="1497" y="26465"/>
                </a:lnTo>
                <a:lnTo>
                  <a:pt x="5579" y="32520"/>
                </a:lnTo>
                <a:lnTo>
                  <a:pt x="11634" y="36603"/>
                </a:lnTo>
                <a:lnTo>
                  <a:pt x="19088" y="38100"/>
                </a:lnTo>
                <a:lnTo>
                  <a:pt x="26503" y="36603"/>
                </a:lnTo>
                <a:lnTo>
                  <a:pt x="32558" y="32520"/>
                </a:lnTo>
                <a:lnTo>
                  <a:pt x="36641" y="26465"/>
                </a:lnTo>
                <a:lnTo>
                  <a:pt x="38138" y="19050"/>
                </a:lnTo>
                <a:lnTo>
                  <a:pt x="36641" y="11635"/>
                </a:lnTo>
                <a:lnTo>
                  <a:pt x="32558" y="5579"/>
                </a:lnTo>
                <a:lnTo>
                  <a:pt x="26503" y="1497"/>
                </a:lnTo>
                <a:lnTo>
                  <a:pt x="19050" y="0"/>
                </a:lnTo>
                <a:close/>
              </a:path>
              <a:path w="7204709" h="38100">
                <a:moveTo>
                  <a:pt x="95288" y="0"/>
                </a:moveTo>
                <a:lnTo>
                  <a:pt x="87872" y="1497"/>
                </a:lnTo>
                <a:lnTo>
                  <a:pt x="81817" y="5579"/>
                </a:lnTo>
                <a:lnTo>
                  <a:pt x="77735" y="11635"/>
                </a:lnTo>
                <a:lnTo>
                  <a:pt x="76238" y="19050"/>
                </a:lnTo>
                <a:lnTo>
                  <a:pt x="77735" y="26465"/>
                </a:lnTo>
                <a:lnTo>
                  <a:pt x="81817" y="32520"/>
                </a:lnTo>
                <a:lnTo>
                  <a:pt x="87872" y="36603"/>
                </a:lnTo>
                <a:lnTo>
                  <a:pt x="95326" y="38100"/>
                </a:lnTo>
                <a:lnTo>
                  <a:pt x="102741" y="36603"/>
                </a:lnTo>
                <a:lnTo>
                  <a:pt x="108796" y="32520"/>
                </a:lnTo>
                <a:lnTo>
                  <a:pt x="112879" y="26465"/>
                </a:lnTo>
                <a:lnTo>
                  <a:pt x="114376" y="19050"/>
                </a:lnTo>
                <a:lnTo>
                  <a:pt x="112879" y="11635"/>
                </a:lnTo>
                <a:lnTo>
                  <a:pt x="108796" y="5579"/>
                </a:lnTo>
                <a:lnTo>
                  <a:pt x="102741" y="1497"/>
                </a:lnTo>
                <a:lnTo>
                  <a:pt x="95288" y="0"/>
                </a:lnTo>
                <a:close/>
              </a:path>
              <a:path w="7204709" h="38100">
                <a:moveTo>
                  <a:pt x="171526" y="0"/>
                </a:moveTo>
                <a:lnTo>
                  <a:pt x="164111" y="1497"/>
                </a:lnTo>
                <a:lnTo>
                  <a:pt x="158055" y="5579"/>
                </a:lnTo>
                <a:lnTo>
                  <a:pt x="153973" y="11635"/>
                </a:lnTo>
                <a:lnTo>
                  <a:pt x="152476" y="19050"/>
                </a:lnTo>
                <a:lnTo>
                  <a:pt x="153973" y="26465"/>
                </a:lnTo>
                <a:lnTo>
                  <a:pt x="158055" y="32520"/>
                </a:lnTo>
                <a:lnTo>
                  <a:pt x="164111" y="36603"/>
                </a:lnTo>
                <a:lnTo>
                  <a:pt x="171564" y="38100"/>
                </a:lnTo>
                <a:lnTo>
                  <a:pt x="178979" y="36603"/>
                </a:lnTo>
                <a:lnTo>
                  <a:pt x="185034" y="32520"/>
                </a:lnTo>
                <a:lnTo>
                  <a:pt x="189117" y="26465"/>
                </a:lnTo>
                <a:lnTo>
                  <a:pt x="190614" y="19050"/>
                </a:lnTo>
                <a:lnTo>
                  <a:pt x="189117" y="11635"/>
                </a:lnTo>
                <a:lnTo>
                  <a:pt x="185034" y="5579"/>
                </a:lnTo>
                <a:lnTo>
                  <a:pt x="178979" y="1497"/>
                </a:lnTo>
                <a:lnTo>
                  <a:pt x="171526" y="0"/>
                </a:lnTo>
                <a:close/>
              </a:path>
              <a:path w="7204709" h="38100">
                <a:moveTo>
                  <a:pt x="247764" y="0"/>
                </a:moveTo>
                <a:lnTo>
                  <a:pt x="240349" y="1497"/>
                </a:lnTo>
                <a:lnTo>
                  <a:pt x="234293" y="5579"/>
                </a:lnTo>
                <a:lnTo>
                  <a:pt x="230211" y="11635"/>
                </a:lnTo>
                <a:lnTo>
                  <a:pt x="228714" y="19050"/>
                </a:lnTo>
                <a:lnTo>
                  <a:pt x="230211" y="26465"/>
                </a:lnTo>
                <a:lnTo>
                  <a:pt x="234293" y="32520"/>
                </a:lnTo>
                <a:lnTo>
                  <a:pt x="240349" y="36603"/>
                </a:lnTo>
                <a:lnTo>
                  <a:pt x="247802" y="38100"/>
                </a:lnTo>
                <a:lnTo>
                  <a:pt x="255217" y="36603"/>
                </a:lnTo>
                <a:lnTo>
                  <a:pt x="261272" y="32520"/>
                </a:lnTo>
                <a:lnTo>
                  <a:pt x="265355" y="26465"/>
                </a:lnTo>
                <a:lnTo>
                  <a:pt x="266852" y="19050"/>
                </a:lnTo>
                <a:lnTo>
                  <a:pt x="265355" y="11635"/>
                </a:lnTo>
                <a:lnTo>
                  <a:pt x="261272" y="5579"/>
                </a:lnTo>
                <a:lnTo>
                  <a:pt x="255217" y="1497"/>
                </a:lnTo>
                <a:lnTo>
                  <a:pt x="247764" y="0"/>
                </a:lnTo>
                <a:close/>
              </a:path>
              <a:path w="7204709" h="38100">
                <a:moveTo>
                  <a:pt x="324002" y="0"/>
                </a:moveTo>
                <a:lnTo>
                  <a:pt x="316587" y="1497"/>
                </a:lnTo>
                <a:lnTo>
                  <a:pt x="310531" y="5579"/>
                </a:lnTo>
                <a:lnTo>
                  <a:pt x="306449" y="11635"/>
                </a:lnTo>
                <a:lnTo>
                  <a:pt x="304952" y="19050"/>
                </a:lnTo>
                <a:lnTo>
                  <a:pt x="306449" y="26465"/>
                </a:lnTo>
                <a:lnTo>
                  <a:pt x="310531" y="32520"/>
                </a:lnTo>
                <a:lnTo>
                  <a:pt x="316587" y="36603"/>
                </a:lnTo>
                <a:lnTo>
                  <a:pt x="324040" y="38100"/>
                </a:lnTo>
                <a:lnTo>
                  <a:pt x="331455" y="36603"/>
                </a:lnTo>
                <a:lnTo>
                  <a:pt x="337510" y="32520"/>
                </a:lnTo>
                <a:lnTo>
                  <a:pt x="341593" y="26465"/>
                </a:lnTo>
                <a:lnTo>
                  <a:pt x="343090" y="19050"/>
                </a:lnTo>
                <a:lnTo>
                  <a:pt x="341593" y="11635"/>
                </a:lnTo>
                <a:lnTo>
                  <a:pt x="337510" y="5579"/>
                </a:lnTo>
                <a:lnTo>
                  <a:pt x="331455" y="1497"/>
                </a:lnTo>
                <a:lnTo>
                  <a:pt x="324002" y="0"/>
                </a:lnTo>
                <a:close/>
              </a:path>
              <a:path w="7204709" h="38100">
                <a:moveTo>
                  <a:pt x="400240" y="0"/>
                </a:moveTo>
                <a:lnTo>
                  <a:pt x="392825" y="1497"/>
                </a:lnTo>
                <a:lnTo>
                  <a:pt x="386770" y="5579"/>
                </a:lnTo>
                <a:lnTo>
                  <a:pt x="382687" y="11635"/>
                </a:lnTo>
                <a:lnTo>
                  <a:pt x="381190" y="19050"/>
                </a:lnTo>
                <a:lnTo>
                  <a:pt x="382687" y="26465"/>
                </a:lnTo>
                <a:lnTo>
                  <a:pt x="386770" y="32520"/>
                </a:lnTo>
                <a:lnTo>
                  <a:pt x="392825" y="36603"/>
                </a:lnTo>
                <a:lnTo>
                  <a:pt x="400278" y="38100"/>
                </a:lnTo>
                <a:lnTo>
                  <a:pt x="407693" y="36603"/>
                </a:lnTo>
                <a:lnTo>
                  <a:pt x="413748" y="32520"/>
                </a:lnTo>
                <a:lnTo>
                  <a:pt x="417831" y="26465"/>
                </a:lnTo>
                <a:lnTo>
                  <a:pt x="419328" y="19050"/>
                </a:lnTo>
                <a:lnTo>
                  <a:pt x="417831" y="11635"/>
                </a:lnTo>
                <a:lnTo>
                  <a:pt x="413748" y="5579"/>
                </a:lnTo>
                <a:lnTo>
                  <a:pt x="407693" y="1497"/>
                </a:lnTo>
                <a:lnTo>
                  <a:pt x="400240" y="0"/>
                </a:lnTo>
                <a:close/>
              </a:path>
              <a:path w="7204709" h="38100">
                <a:moveTo>
                  <a:pt x="476478" y="0"/>
                </a:moveTo>
                <a:lnTo>
                  <a:pt x="469063" y="1497"/>
                </a:lnTo>
                <a:lnTo>
                  <a:pt x="463008" y="5579"/>
                </a:lnTo>
                <a:lnTo>
                  <a:pt x="458925" y="11635"/>
                </a:lnTo>
                <a:lnTo>
                  <a:pt x="457428" y="19050"/>
                </a:lnTo>
                <a:lnTo>
                  <a:pt x="458925" y="26465"/>
                </a:lnTo>
                <a:lnTo>
                  <a:pt x="463008" y="32520"/>
                </a:lnTo>
                <a:lnTo>
                  <a:pt x="469063" y="36603"/>
                </a:lnTo>
                <a:lnTo>
                  <a:pt x="476516" y="38100"/>
                </a:lnTo>
                <a:lnTo>
                  <a:pt x="483931" y="36603"/>
                </a:lnTo>
                <a:lnTo>
                  <a:pt x="489986" y="32520"/>
                </a:lnTo>
                <a:lnTo>
                  <a:pt x="494069" y="26465"/>
                </a:lnTo>
                <a:lnTo>
                  <a:pt x="495566" y="19050"/>
                </a:lnTo>
                <a:lnTo>
                  <a:pt x="494069" y="11635"/>
                </a:lnTo>
                <a:lnTo>
                  <a:pt x="489986" y="5579"/>
                </a:lnTo>
                <a:lnTo>
                  <a:pt x="483931" y="1497"/>
                </a:lnTo>
                <a:lnTo>
                  <a:pt x="476478" y="0"/>
                </a:lnTo>
                <a:close/>
              </a:path>
              <a:path w="7204709" h="38100">
                <a:moveTo>
                  <a:pt x="552716" y="0"/>
                </a:moveTo>
                <a:lnTo>
                  <a:pt x="545301" y="1497"/>
                </a:lnTo>
                <a:lnTo>
                  <a:pt x="539246" y="5579"/>
                </a:lnTo>
                <a:lnTo>
                  <a:pt x="535163" y="11635"/>
                </a:lnTo>
                <a:lnTo>
                  <a:pt x="533666" y="19050"/>
                </a:lnTo>
                <a:lnTo>
                  <a:pt x="535163" y="26465"/>
                </a:lnTo>
                <a:lnTo>
                  <a:pt x="539246" y="32520"/>
                </a:lnTo>
                <a:lnTo>
                  <a:pt x="545301" y="36603"/>
                </a:lnTo>
                <a:lnTo>
                  <a:pt x="552754" y="38100"/>
                </a:lnTo>
                <a:lnTo>
                  <a:pt x="560169" y="36603"/>
                </a:lnTo>
                <a:lnTo>
                  <a:pt x="566225" y="32520"/>
                </a:lnTo>
                <a:lnTo>
                  <a:pt x="570307" y="26465"/>
                </a:lnTo>
                <a:lnTo>
                  <a:pt x="571804" y="19050"/>
                </a:lnTo>
                <a:lnTo>
                  <a:pt x="570307" y="11635"/>
                </a:lnTo>
                <a:lnTo>
                  <a:pt x="566225" y="5579"/>
                </a:lnTo>
                <a:lnTo>
                  <a:pt x="560169" y="1497"/>
                </a:lnTo>
                <a:lnTo>
                  <a:pt x="552716" y="0"/>
                </a:lnTo>
                <a:close/>
              </a:path>
              <a:path w="7204709" h="38100">
                <a:moveTo>
                  <a:pt x="628954" y="0"/>
                </a:moveTo>
                <a:lnTo>
                  <a:pt x="621539" y="1497"/>
                </a:lnTo>
                <a:lnTo>
                  <a:pt x="615484" y="5579"/>
                </a:lnTo>
                <a:lnTo>
                  <a:pt x="611401" y="11635"/>
                </a:lnTo>
                <a:lnTo>
                  <a:pt x="609904" y="19050"/>
                </a:lnTo>
                <a:lnTo>
                  <a:pt x="611401" y="26465"/>
                </a:lnTo>
                <a:lnTo>
                  <a:pt x="615484" y="32520"/>
                </a:lnTo>
                <a:lnTo>
                  <a:pt x="621539" y="36603"/>
                </a:lnTo>
                <a:lnTo>
                  <a:pt x="628992" y="38100"/>
                </a:lnTo>
                <a:lnTo>
                  <a:pt x="636407" y="36603"/>
                </a:lnTo>
                <a:lnTo>
                  <a:pt x="642463" y="32520"/>
                </a:lnTo>
                <a:lnTo>
                  <a:pt x="646545" y="26465"/>
                </a:lnTo>
                <a:lnTo>
                  <a:pt x="648042" y="19050"/>
                </a:lnTo>
                <a:lnTo>
                  <a:pt x="646545" y="11635"/>
                </a:lnTo>
                <a:lnTo>
                  <a:pt x="642463" y="5579"/>
                </a:lnTo>
                <a:lnTo>
                  <a:pt x="636407" y="1497"/>
                </a:lnTo>
                <a:lnTo>
                  <a:pt x="628954" y="0"/>
                </a:lnTo>
                <a:close/>
              </a:path>
              <a:path w="7204709" h="38100">
                <a:moveTo>
                  <a:pt x="705192" y="0"/>
                </a:moveTo>
                <a:lnTo>
                  <a:pt x="697777" y="1497"/>
                </a:lnTo>
                <a:lnTo>
                  <a:pt x="691722" y="5579"/>
                </a:lnTo>
                <a:lnTo>
                  <a:pt x="687639" y="11635"/>
                </a:lnTo>
                <a:lnTo>
                  <a:pt x="686142" y="19050"/>
                </a:lnTo>
                <a:lnTo>
                  <a:pt x="687639" y="26465"/>
                </a:lnTo>
                <a:lnTo>
                  <a:pt x="691722" y="32520"/>
                </a:lnTo>
                <a:lnTo>
                  <a:pt x="697777" y="36603"/>
                </a:lnTo>
                <a:lnTo>
                  <a:pt x="705231" y="38100"/>
                </a:lnTo>
                <a:lnTo>
                  <a:pt x="712646" y="36603"/>
                </a:lnTo>
                <a:lnTo>
                  <a:pt x="718701" y="32520"/>
                </a:lnTo>
                <a:lnTo>
                  <a:pt x="722783" y="26465"/>
                </a:lnTo>
                <a:lnTo>
                  <a:pt x="724281" y="19050"/>
                </a:lnTo>
                <a:lnTo>
                  <a:pt x="722783" y="11635"/>
                </a:lnTo>
                <a:lnTo>
                  <a:pt x="718701" y="5579"/>
                </a:lnTo>
                <a:lnTo>
                  <a:pt x="712646" y="1497"/>
                </a:lnTo>
                <a:lnTo>
                  <a:pt x="705192" y="0"/>
                </a:lnTo>
                <a:close/>
              </a:path>
              <a:path w="7204709" h="38100">
                <a:moveTo>
                  <a:pt x="781431" y="0"/>
                </a:moveTo>
                <a:lnTo>
                  <a:pt x="774015" y="1497"/>
                </a:lnTo>
                <a:lnTo>
                  <a:pt x="767960" y="5579"/>
                </a:lnTo>
                <a:lnTo>
                  <a:pt x="763878" y="11635"/>
                </a:lnTo>
                <a:lnTo>
                  <a:pt x="762381" y="19050"/>
                </a:lnTo>
                <a:lnTo>
                  <a:pt x="763878" y="26465"/>
                </a:lnTo>
                <a:lnTo>
                  <a:pt x="767960" y="32520"/>
                </a:lnTo>
                <a:lnTo>
                  <a:pt x="774015" y="36603"/>
                </a:lnTo>
                <a:lnTo>
                  <a:pt x="781469" y="38100"/>
                </a:lnTo>
                <a:lnTo>
                  <a:pt x="788884" y="36603"/>
                </a:lnTo>
                <a:lnTo>
                  <a:pt x="794939" y="32520"/>
                </a:lnTo>
                <a:lnTo>
                  <a:pt x="799022" y="26465"/>
                </a:lnTo>
                <a:lnTo>
                  <a:pt x="800519" y="19050"/>
                </a:lnTo>
                <a:lnTo>
                  <a:pt x="799022" y="11635"/>
                </a:lnTo>
                <a:lnTo>
                  <a:pt x="794939" y="5579"/>
                </a:lnTo>
                <a:lnTo>
                  <a:pt x="788884" y="1497"/>
                </a:lnTo>
                <a:lnTo>
                  <a:pt x="781431" y="0"/>
                </a:lnTo>
                <a:close/>
              </a:path>
              <a:path w="7204709" h="38100">
                <a:moveTo>
                  <a:pt x="857669" y="0"/>
                </a:moveTo>
                <a:lnTo>
                  <a:pt x="850253" y="1497"/>
                </a:lnTo>
                <a:lnTo>
                  <a:pt x="844198" y="5579"/>
                </a:lnTo>
                <a:lnTo>
                  <a:pt x="840116" y="11635"/>
                </a:lnTo>
                <a:lnTo>
                  <a:pt x="838619" y="19050"/>
                </a:lnTo>
                <a:lnTo>
                  <a:pt x="840116" y="26465"/>
                </a:lnTo>
                <a:lnTo>
                  <a:pt x="844198" y="32520"/>
                </a:lnTo>
                <a:lnTo>
                  <a:pt x="850253" y="36603"/>
                </a:lnTo>
                <a:lnTo>
                  <a:pt x="857707" y="38100"/>
                </a:lnTo>
                <a:lnTo>
                  <a:pt x="865122" y="36603"/>
                </a:lnTo>
                <a:lnTo>
                  <a:pt x="871177" y="32520"/>
                </a:lnTo>
                <a:lnTo>
                  <a:pt x="875260" y="26465"/>
                </a:lnTo>
                <a:lnTo>
                  <a:pt x="876757" y="19050"/>
                </a:lnTo>
                <a:lnTo>
                  <a:pt x="875260" y="11635"/>
                </a:lnTo>
                <a:lnTo>
                  <a:pt x="871177" y="5579"/>
                </a:lnTo>
                <a:lnTo>
                  <a:pt x="865122" y="1497"/>
                </a:lnTo>
                <a:lnTo>
                  <a:pt x="857669" y="0"/>
                </a:lnTo>
                <a:close/>
              </a:path>
              <a:path w="7204709" h="38100">
                <a:moveTo>
                  <a:pt x="933907" y="0"/>
                </a:moveTo>
                <a:lnTo>
                  <a:pt x="926492" y="1497"/>
                </a:lnTo>
                <a:lnTo>
                  <a:pt x="920436" y="5579"/>
                </a:lnTo>
                <a:lnTo>
                  <a:pt x="916354" y="11635"/>
                </a:lnTo>
                <a:lnTo>
                  <a:pt x="914857" y="19050"/>
                </a:lnTo>
                <a:lnTo>
                  <a:pt x="916354" y="26465"/>
                </a:lnTo>
                <a:lnTo>
                  <a:pt x="920436" y="32520"/>
                </a:lnTo>
                <a:lnTo>
                  <a:pt x="926492" y="36603"/>
                </a:lnTo>
                <a:lnTo>
                  <a:pt x="933945" y="38100"/>
                </a:lnTo>
                <a:lnTo>
                  <a:pt x="941360" y="36603"/>
                </a:lnTo>
                <a:lnTo>
                  <a:pt x="947415" y="32520"/>
                </a:lnTo>
                <a:lnTo>
                  <a:pt x="951498" y="26465"/>
                </a:lnTo>
                <a:lnTo>
                  <a:pt x="952995" y="19050"/>
                </a:lnTo>
                <a:lnTo>
                  <a:pt x="951498" y="11635"/>
                </a:lnTo>
                <a:lnTo>
                  <a:pt x="947415" y="5579"/>
                </a:lnTo>
                <a:lnTo>
                  <a:pt x="941360" y="1497"/>
                </a:lnTo>
                <a:lnTo>
                  <a:pt x="933907" y="0"/>
                </a:lnTo>
                <a:close/>
              </a:path>
              <a:path w="7204709" h="38100">
                <a:moveTo>
                  <a:pt x="1010145" y="0"/>
                </a:moveTo>
                <a:lnTo>
                  <a:pt x="1002730" y="1497"/>
                </a:lnTo>
                <a:lnTo>
                  <a:pt x="996674" y="5579"/>
                </a:lnTo>
                <a:lnTo>
                  <a:pt x="992592" y="11635"/>
                </a:lnTo>
                <a:lnTo>
                  <a:pt x="991095" y="19050"/>
                </a:lnTo>
                <a:lnTo>
                  <a:pt x="992592" y="26465"/>
                </a:lnTo>
                <a:lnTo>
                  <a:pt x="996674" y="32520"/>
                </a:lnTo>
                <a:lnTo>
                  <a:pt x="1002730" y="36603"/>
                </a:lnTo>
                <a:lnTo>
                  <a:pt x="1010183" y="38100"/>
                </a:lnTo>
                <a:lnTo>
                  <a:pt x="1017598" y="36603"/>
                </a:lnTo>
                <a:lnTo>
                  <a:pt x="1023653" y="32520"/>
                </a:lnTo>
                <a:lnTo>
                  <a:pt x="1027736" y="26465"/>
                </a:lnTo>
                <a:lnTo>
                  <a:pt x="1029233" y="19050"/>
                </a:lnTo>
                <a:lnTo>
                  <a:pt x="1027736" y="11635"/>
                </a:lnTo>
                <a:lnTo>
                  <a:pt x="1023653" y="5579"/>
                </a:lnTo>
                <a:lnTo>
                  <a:pt x="1017598" y="1497"/>
                </a:lnTo>
                <a:lnTo>
                  <a:pt x="1010145" y="0"/>
                </a:lnTo>
                <a:close/>
              </a:path>
              <a:path w="7204709" h="38100">
                <a:moveTo>
                  <a:pt x="1086383" y="0"/>
                </a:moveTo>
                <a:lnTo>
                  <a:pt x="1078968" y="1497"/>
                </a:lnTo>
                <a:lnTo>
                  <a:pt x="1072913" y="5579"/>
                </a:lnTo>
                <a:lnTo>
                  <a:pt x="1068830" y="11635"/>
                </a:lnTo>
                <a:lnTo>
                  <a:pt x="1067333" y="19050"/>
                </a:lnTo>
                <a:lnTo>
                  <a:pt x="1068830" y="26465"/>
                </a:lnTo>
                <a:lnTo>
                  <a:pt x="1072913" y="32520"/>
                </a:lnTo>
                <a:lnTo>
                  <a:pt x="1078968" y="36603"/>
                </a:lnTo>
                <a:lnTo>
                  <a:pt x="1086421" y="38100"/>
                </a:lnTo>
                <a:lnTo>
                  <a:pt x="1093836" y="36603"/>
                </a:lnTo>
                <a:lnTo>
                  <a:pt x="1099891" y="32520"/>
                </a:lnTo>
                <a:lnTo>
                  <a:pt x="1103974" y="26465"/>
                </a:lnTo>
                <a:lnTo>
                  <a:pt x="1105471" y="19050"/>
                </a:lnTo>
                <a:lnTo>
                  <a:pt x="1103974" y="11635"/>
                </a:lnTo>
                <a:lnTo>
                  <a:pt x="1099891" y="5579"/>
                </a:lnTo>
                <a:lnTo>
                  <a:pt x="1093836" y="1497"/>
                </a:lnTo>
                <a:lnTo>
                  <a:pt x="1086383" y="0"/>
                </a:lnTo>
                <a:close/>
              </a:path>
              <a:path w="7204709" h="38100">
                <a:moveTo>
                  <a:pt x="1162621" y="0"/>
                </a:moveTo>
                <a:lnTo>
                  <a:pt x="1155206" y="1497"/>
                </a:lnTo>
                <a:lnTo>
                  <a:pt x="1149151" y="5579"/>
                </a:lnTo>
                <a:lnTo>
                  <a:pt x="1145068" y="11635"/>
                </a:lnTo>
                <a:lnTo>
                  <a:pt x="1143571" y="19050"/>
                </a:lnTo>
                <a:lnTo>
                  <a:pt x="1145068" y="26465"/>
                </a:lnTo>
                <a:lnTo>
                  <a:pt x="1149151" y="32520"/>
                </a:lnTo>
                <a:lnTo>
                  <a:pt x="1155206" y="36603"/>
                </a:lnTo>
                <a:lnTo>
                  <a:pt x="1162659" y="38100"/>
                </a:lnTo>
                <a:lnTo>
                  <a:pt x="1170074" y="36603"/>
                </a:lnTo>
                <a:lnTo>
                  <a:pt x="1176129" y="32520"/>
                </a:lnTo>
                <a:lnTo>
                  <a:pt x="1180212" y="26465"/>
                </a:lnTo>
                <a:lnTo>
                  <a:pt x="1181709" y="19050"/>
                </a:lnTo>
                <a:lnTo>
                  <a:pt x="1180212" y="11635"/>
                </a:lnTo>
                <a:lnTo>
                  <a:pt x="1176129" y="5579"/>
                </a:lnTo>
                <a:lnTo>
                  <a:pt x="1170074" y="1497"/>
                </a:lnTo>
                <a:lnTo>
                  <a:pt x="1162621" y="0"/>
                </a:lnTo>
                <a:close/>
              </a:path>
              <a:path w="7204709" h="38100">
                <a:moveTo>
                  <a:pt x="1238859" y="0"/>
                </a:moveTo>
                <a:lnTo>
                  <a:pt x="1231444" y="1497"/>
                </a:lnTo>
                <a:lnTo>
                  <a:pt x="1225389" y="5579"/>
                </a:lnTo>
                <a:lnTo>
                  <a:pt x="1221306" y="11635"/>
                </a:lnTo>
                <a:lnTo>
                  <a:pt x="1219809" y="19050"/>
                </a:lnTo>
                <a:lnTo>
                  <a:pt x="1221306" y="26465"/>
                </a:lnTo>
                <a:lnTo>
                  <a:pt x="1225389" y="32520"/>
                </a:lnTo>
                <a:lnTo>
                  <a:pt x="1231444" y="36603"/>
                </a:lnTo>
                <a:lnTo>
                  <a:pt x="1238897" y="38100"/>
                </a:lnTo>
                <a:lnTo>
                  <a:pt x="1246312" y="36603"/>
                </a:lnTo>
                <a:lnTo>
                  <a:pt x="1252367" y="32520"/>
                </a:lnTo>
                <a:lnTo>
                  <a:pt x="1256450" y="26465"/>
                </a:lnTo>
                <a:lnTo>
                  <a:pt x="1257947" y="19050"/>
                </a:lnTo>
                <a:lnTo>
                  <a:pt x="1256450" y="11635"/>
                </a:lnTo>
                <a:lnTo>
                  <a:pt x="1252367" y="5579"/>
                </a:lnTo>
                <a:lnTo>
                  <a:pt x="1246312" y="1497"/>
                </a:lnTo>
                <a:lnTo>
                  <a:pt x="1238859" y="0"/>
                </a:lnTo>
                <a:close/>
              </a:path>
              <a:path w="7204709" h="38100">
                <a:moveTo>
                  <a:pt x="1315097" y="0"/>
                </a:moveTo>
                <a:lnTo>
                  <a:pt x="1307682" y="1497"/>
                </a:lnTo>
                <a:lnTo>
                  <a:pt x="1301627" y="5579"/>
                </a:lnTo>
                <a:lnTo>
                  <a:pt x="1297544" y="11635"/>
                </a:lnTo>
                <a:lnTo>
                  <a:pt x="1296047" y="19050"/>
                </a:lnTo>
                <a:lnTo>
                  <a:pt x="1297544" y="26465"/>
                </a:lnTo>
                <a:lnTo>
                  <a:pt x="1301627" y="32520"/>
                </a:lnTo>
                <a:lnTo>
                  <a:pt x="1307682" y="36603"/>
                </a:lnTo>
                <a:lnTo>
                  <a:pt x="1315135" y="38100"/>
                </a:lnTo>
                <a:lnTo>
                  <a:pt x="1322550" y="36603"/>
                </a:lnTo>
                <a:lnTo>
                  <a:pt x="1328605" y="32520"/>
                </a:lnTo>
                <a:lnTo>
                  <a:pt x="1332688" y="26465"/>
                </a:lnTo>
                <a:lnTo>
                  <a:pt x="1334185" y="19050"/>
                </a:lnTo>
                <a:lnTo>
                  <a:pt x="1332688" y="11635"/>
                </a:lnTo>
                <a:lnTo>
                  <a:pt x="1328605" y="5579"/>
                </a:lnTo>
                <a:lnTo>
                  <a:pt x="1322550" y="1497"/>
                </a:lnTo>
                <a:lnTo>
                  <a:pt x="1315097" y="0"/>
                </a:lnTo>
                <a:close/>
              </a:path>
              <a:path w="7204709" h="38100">
                <a:moveTo>
                  <a:pt x="1391335" y="0"/>
                </a:moveTo>
                <a:lnTo>
                  <a:pt x="1383920" y="1497"/>
                </a:lnTo>
                <a:lnTo>
                  <a:pt x="1377865" y="5579"/>
                </a:lnTo>
                <a:lnTo>
                  <a:pt x="1373782" y="11635"/>
                </a:lnTo>
                <a:lnTo>
                  <a:pt x="1372285" y="19050"/>
                </a:lnTo>
                <a:lnTo>
                  <a:pt x="1373782" y="26465"/>
                </a:lnTo>
                <a:lnTo>
                  <a:pt x="1377865" y="32520"/>
                </a:lnTo>
                <a:lnTo>
                  <a:pt x="1383920" y="36603"/>
                </a:lnTo>
                <a:lnTo>
                  <a:pt x="1391373" y="38100"/>
                </a:lnTo>
                <a:lnTo>
                  <a:pt x="1398788" y="36603"/>
                </a:lnTo>
                <a:lnTo>
                  <a:pt x="1404844" y="32520"/>
                </a:lnTo>
                <a:lnTo>
                  <a:pt x="1408926" y="26465"/>
                </a:lnTo>
                <a:lnTo>
                  <a:pt x="1410423" y="19050"/>
                </a:lnTo>
                <a:lnTo>
                  <a:pt x="1408926" y="11635"/>
                </a:lnTo>
                <a:lnTo>
                  <a:pt x="1404844" y="5579"/>
                </a:lnTo>
                <a:lnTo>
                  <a:pt x="1398788" y="1497"/>
                </a:lnTo>
                <a:lnTo>
                  <a:pt x="1391335" y="0"/>
                </a:lnTo>
                <a:close/>
              </a:path>
              <a:path w="7204709" h="38100">
                <a:moveTo>
                  <a:pt x="1467573" y="1"/>
                </a:moveTo>
                <a:lnTo>
                  <a:pt x="1460157" y="1498"/>
                </a:lnTo>
                <a:lnTo>
                  <a:pt x="1454103" y="5580"/>
                </a:lnTo>
                <a:lnTo>
                  <a:pt x="1450020" y="11635"/>
                </a:lnTo>
                <a:lnTo>
                  <a:pt x="1448524" y="19051"/>
                </a:lnTo>
                <a:lnTo>
                  <a:pt x="1450021" y="26466"/>
                </a:lnTo>
                <a:lnTo>
                  <a:pt x="1454104" y="32521"/>
                </a:lnTo>
                <a:lnTo>
                  <a:pt x="1460161" y="36604"/>
                </a:lnTo>
                <a:lnTo>
                  <a:pt x="1467611" y="38101"/>
                </a:lnTo>
                <a:lnTo>
                  <a:pt x="1475027" y="36603"/>
                </a:lnTo>
                <a:lnTo>
                  <a:pt x="1481082" y="32520"/>
                </a:lnTo>
                <a:lnTo>
                  <a:pt x="1485164" y="26465"/>
                </a:lnTo>
                <a:lnTo>
                  <a:pt x="1486661" y="19050"/>
                </a:lnTo>
                <a:lnTo>
                  <a:pt x="1485164" y="11635"/>
                </a:lnTo>
                <a:lnTo>
                  <a:pt x="1481081" y="5579"/>
                </a:lnTo>
                <a:lnTo>
                  <a:pt x="1475024" y="1497"/>
                </a:lnTo>
                <a:lnTo>
                  <a:pt x="1467573" y="1"/>
                </a:lnTo>
                <a:close/>
              </a:path>
              <a:path w="7204709" h="38100">
                <a:moveTo>
                  <a:pt x="1543811" y="1"/>
                </a:moveTo>
                <a:lnTo>
                  <a:pt x="1536396" y="1498"/>
                </a:lnTo>
                <a:lnTo>
                  <a:pt x="1530341" y="5580"/>
                </a:lnTo>
                <a:lnTo>
                  <a:pt x="1526258" y="11635"/>
                </a:lnTo>
                <a:lnTo>
                  <a:pt x="1524761" y="19051"/>
                </a:lnTo>
                <a:lnTo>
                  <a:pt x="1526258" y="26466"/>
                </a:lnTo>
                <a:lnTo>
                  <a:pt x="1530341" y="32521"/>
                </a:lnTo>
                <a:lnTo>
                  <a:pt x="1536396" y="36604"/>
                </a:lnTo>
                <a:lnTo>
                  <a:pt x="1543849" y="38101"/>
                </a:lnTo>
                <a:lnTo>
                  <a:pt x="1551265" y="36604"/>
                </a:lnTo>
                <a:lnTo>
                  <a:pt x="1557320" y="32521"/>
                </a:lnTo>
                <a:lnTo>
                  <a:pt x="1561403" y="26466"/>
                </a:lnTo>
                <a:lnTo>
                  <a:pt x="1562899" y="19051"/>
                </a:lnTo>
                <a:lnTo>
                  <a:pt x="1561403" y="11635"/>
                </a:lnTo>
                <a:lnTo>
                  <a:pt x="1557320" y="5580"/>
                </a:lnTo>
                <a:lnTo>
                  <a:pt x="1551265" y="1498"/>
                </a:lnTo>
                <a:lnTo>
                  <a:pt x="1543811" y="1"/>
                </a:lnTo>
                <a:close/>
              </a:path>
              <a:path w="7204709" h="38100">
                <a:moveTo>
                  <a:pt x="1620049" y="1"/>
                </a:moveTo>
                <a:lnTo>
                  <a:pt x="1612634" y="1498"/>
                </a:lnTo>
                <a:lnTo>
                  <a:pt x="1606579" y="5580"/>
                </a:lnTo>
                <a:lnTo>
                  <a:pt x="1602497" y="11635"/>
                </a:lnTo>
                <a:lnTo>
                  <a:pt x="1600999" y="19051"/>
                </a:lnTo>
                <a:lnTo>
                  <a:pt x="1602497" y="26466"/>
                </a:lnTo>
                <a:lnTo>
                  <a:pt x="1606579" y="32521"/>
                </a:lnTo>
                <a:lnTo>
                  <a:pt x="1612634" y="36604"/>
                </a:lnTo>
                <a:lnTo>
                  <a:pt x="1620088" y="38101"/>
                </a:lnTo>
                <a:lnTo>
                  <a:pt x="1627503" y="36604"/>
                </a:lnTo>
                <a:lnTo>
                  <a:pt x="1633558" y="32521"/>
                </a:lnTo>
                <a:lnTo>
                  <a:pt x="1637641" y="26466"/>
                </a:lnTo>
                <a:lnTo>
                  <a:pt x="1639138" y="19051"/>
                </a:lnTo>
                <a:lnTo>
                  <a:pt x="1637641" y="11635"/>
                </a:lnTo>
                <a:lnTo>
                  <a:pt x="1633558" y="5580"/>
                </a:lnTo>
                <a:lnTo>
                  <a:pt x="1627503" y="1498"/>
                </a:lnTo>
                <a:lnTo>
                  <a:pt x="1620049" y="1"/>
                </a:lnTo>
                <a:close/>
              </a:path>
              <a:path w="7204709" h="38100">
                <a:moveTo>
                  <a:pt x="1696288" y="1"/>
                </a:moveTo>
                <a:lnTo>
                  <a:pt x="1688873" y="1498"/>
                </a:lnTo>
                <a:lnTo>
                  <a:pt x="1682817" y="5580"/>
                </a:lnTo>
                <a:lnTo>
                  <a:pt x="1678735" y="11635"/>
                </a:lnTo>
                <a:lnTo>
                  <a:pt x="1677238" y="19051"/>
                </a:lnTo>
                <a:lnTo>
                  <a:pt x="1678735" y="26466"/>
                </a:lnTo>
                <a:lnTo>
                  <a:pt x="1682817" y="32521"/>
                </a:lnTo>
                <a:lnTo>
                  <a:pt x="1688873" y="36604"/>
                </a:lnTo>
                <a:lnTo>
                  <a:pt x="1696326" y="38101"/>
                </a:lnTo>
                <a:lnTo>
                  <a:pt x="1703741" y="36604"/>
                </a:lnTo>
                <a:lnTo>
                  <a:pt x="1709796" y="32521"/>
                </a:lnTo>
                <a:lnTo>
                  <a:pt x="1713879" y="26466"/>
                </a:lnTo>
                <a:lnTo>
                  <a:pt x="1715376" y="19051"/>
                </a:lnTo>
                <a:lnTo>
                  <a:pt x="1713879" y="11635"/>
                </a:lnTo>
                <a:lnTo>
                  <a:pt x="1709796" y="5580"/>
                </a:lnTo>
                <a:lnTo>
                  <a:pt x="1703741" y="1498"/>
                </a:lnTo>
                <a:lnTo>
                  <a:pt x="1696288" y="1"/>
                </a:lnTo>
                <a:close/>
              </a:path>
              <a:path w="7204709" h="38100">
                <a:moveTo>
                  <a:pt x="1772526" y="1"/>
                </a:moveTo>
                <a:lnTo>
                  <a:pt x="1765111" y="1498"/>
                </a:lnTo>
                <a:lnTo>
                  <a:pt x="1759055" y="5580"/>
                </a:lnTo>
                <a:lnTo>
                  <a:pt x="1754973" y="11635"/>
                </a:lnTo>
                <a:lnTo>
                  <a:pt x="1753476" y="19051"/>
                </a:lnTo>
                <a:lnTo>
                  <a:pt x="1754973" y="26466"/>
                </a:lnTo>
                <a:lnTo>
                  <a:pt x="1759055" y="32521"/>
                </a:lnTo>
                <a:lnTo>
                  <a:pt x="1765111" y="36604"/>
                </a:lnTo>
                <a:lnTo>
                  <a:pt x="1772564" y="38101"/>
                </a:lnTo>
                <a:lnTo>
                  <a:pt x="1779979" y="36604"/>
                </a:lnTo>
                <a:lnTo>
                  <a:pt x="1786035" y="32521"/>
                </a:lnTo>
                <a:lnTo>
                  <a:pt x="1790117" y="26466"/>
                </a:lnTo>
                <a:lnTo>
                  <a:pt x="1791614" y="19051"/>
                </a:lnTo>
                <a:lnTo>
                  <a:pt x="1790117" y="11635"/>
                </a:lnTo>
                <a:lnTo>
                  <a:pt x="1786035" y="5580"/>
                </a:lnTo>
                <a:lnTo>
                  <a:pt x="1779979" y="1498"/>
                </a:lnTo>
                <a:lnTo>
                  <a:pt x="1772526" y="1"/>
                </a:lnTo>
                <a:close/>
              </a:path>
              <a:path w="7204709" h="38100">
                <a:moveTo>
                  <a:pt x="1848764" y="1"/>
                </a:moveTo>
                <a:lnTo>
                  <a:pt x="1841349" y="1498"/>
                </a:lnTo>
                <a:lnTo>
                  <a:pt x="1835294" y="5580"/>
                </a:lnTo>
                <a:lnTo>
                  <a:pt x="1831211" y="11635"/>
                </a:lnTo>
                <a:lnTo>
                  <a:pt x="1829714" y="19051"/>
                </a:lnTo>
                <a:lnTo>
                  <a:pt x="1831211" y="26466"/>
                </a:lnTo>
                <a:lnTo>
                  <a:pt x="1835294" y="32521"/>
                </a:lnTo>
                <a:lnTo>
                  <a:pt x="1841349" y="36604"/>
                </a:lnTo>
                <a:lnTo>
                  <a:pt x="1848802" y="38101"/>
                </a:lnTo>
                <a:lnTo>
                  <a:pt x="1856217" y="36604"/>
                </a:lnTo>
                <a:lnTo>
                  <a:pt x="1862273" y="32521"/>
                </a:lnTo>
                <a:lnTo>
                  <a:pt x="1866355" y="26466"/>
                </a:lnTo>
                <a:lnTo>
                  <a:pt x="1867852" y="19051"/>
                </a:lnTo>
                <a:lnTo>
                  <a:pt x="1866355" y="11635"/>
                </a:lnTo>
                <a:lnTo>
                  <a:pt x="1862273" y="5580"/>
                </a:lnTo>
                <a:lnTo>
                  <a:pt x="1856217" y="1498"/>
                </a:lnTo>
                <a:lnTo>
                  <a:pt x="1848764" y="1"/>
                </a:lnTo>
                <a:close/>
              </a:path>
              <a:path w="7204709" h="38100">
                <a:moveTo>
                  <a:pt x="1925002" y="1"/>
                </a:moveTo>
                <a:lnTo>
                  <a:pt x="1917587" y="1498"/>
                </a:lnTo>
                <a:lnTo>
                  <a:pt x="1911532" y="5580"/>
                </a:lnTo>
                <a:lnTo>
                  <a:pt x="1907449" y="11635"/>
                </a:lnTo>
                <a:lnTo>
                  <a:pt x="1905952" y="19051"/>
                </a:lnTo>
                <a:lnTo>
                  <a:pt x="1907449" y="26466"/>
                </a:lnTo>
                <a:lnTo>
                  <a:pt x="1911532" y="32521"/>
                </a:lnTo>
                <a:lnTo>
                  <a:pt x="1917587" y="36604"/>
                </a:lnTo>
                <a:lnTo>
                  <a:pt x="1925040" y="38101"/>
                </a:lnTo>
                <a:lnTo>
                  <a:pt x="1932455" y="36604"/>
                </a:lnTo>
                <a:lnTo>
                  <a:pt x="1938511" y="32521"/>
                </a:lnTo>
                <a:lnTo>
                  <a:pt x="1942593" y="26466"/>
                </a:lnTo>
                <a:lnTo>
                  <a:pt x="1944090" y="19051"/>
                </a:lnTo>
                <a:lnTo>
                  <a:pt x="1942593" y="11635"/>
                </a:lnTo>
                <a:lnTo>
                  <a:pt x="1938511" y="5580"/>
                </a:lnTo>
                <a:lnTo>
                  <a:pt x="1932455" y="1498"/>
                </a:lnTo>
                <a:lnTo>
                  <a:pt x="1925002" y="1"/>
                </a:lnTo>
                <a:close/>
              </a:path>
              <a:path w="7204709" h="38100">
                <a:moveTo>
                  <a:pt x="2001240" y="1"/>
                </a:moveTo>
                <a:lnTo>
                  <a:pt x="1993825" y="1498"/>
                </a:lnTo>
                <a:lnTo>
                  <a:pt x="1987770" y="5580"/>
                </a:lnTo>
                <a:lnTo>
                  <a:pt x="1983687" y="11635"/>
                </a:lnTo>
                <a:lnTo>
                  <a:pt x="1982190" y="19051"/>
                </a:lnTo>
                <a:lnTo>
                  <a:pt x="1983687" y="26466"/>
                </a:lnTo>
                <a:lnTo>
                  <a:pt x="1987770" y="32521"/>
                </a:lnTo>
                <a:lnTo>
                  <a:pt x="1993825" y="36604"/>
                </a:lnTo>
                <a:lnTo>
                  <a:pt x="2001278" y="38101"/>
                </a:lnTo>
                <a:lnTo>
                  <a:pt x="2008694" y="36604"/>
                </a:lnTo>
                <a:lnTo>
                  <a:pt x="2014749" y="32521"/>
                </a:lnTo>
                <a:lnTo>
                  <a:pt x="2018831" y="26466"/>
                </a:lnTo>
                <a:lnTo>
                  <a:pt x="2020328" y="19051"/>
                </a:lnTo>
                <a:lnTo>
                  <a:pt x="2018831" y="11635"/>
                </a:lnTo>
                <a:lnTo>
                  <a:pt x="2014749" y="5580"/>
                </a:lnTo>
                <a:lnTo>
                  <a:pt x="2008694" y="1498"/>
                </a:lnTo>
                <a:lnTo>
                  <a:pt x="2001240" y="1"/>
                </a:lnTo>
                <a:close/>
              </a:path>
              <a:path w="7204709" h="38100">
                <a:moveTo>
                  <a:pt x="2077478" y="1"/>
                </a:moveTo>
                <a:lnTo>
                  <a:pt x="2070063" y="1498"/>
                </a:lnTo>
                <a:lnTo>
                  <a:pt x="2064008" y="5580"/>
                </a:lnTo>
                <a:lnTo>
                  <a:pt x="2059925" y="11635"/>
                </a:lnTo>
                <a:lnTo>
                  <a:pt x="2058428" y="19051"/>
                </a:lnTo>
                <a:lnTo>
                  <a:pt x="2059925" y="26466"/>
                </a:lnTo>
                <a:lnTo>
                  <a:pt x="2064008" y="32521"/>
                </a:lnTo>
                <a:lnTo>
                  <a:pt x="2070063" y="36604"/>
                </a:lnTo>
                <a:lnTo>
                  <a:pt x="2077516" y="38101"/>
                </a:lnTo>
                <a:lnTo>
                  <a:pt x="2084932" y="36604"/>
                </a:lnTo>
                <a:lnTo>
                  <a:pt x="2090987" y="32521"/>
                </a:lnTo>
                <a:lnTo>
                  <a:pt x="2095069" y="26466"/>
                </a:lnTo>
                <a:lnTo>
                  <a:pt x="2096566" y="19051"/>
                </a:lnTo>
                <a:lnTo>
                  <a:pt x="2095069" y="11635"/>
                </a:lnTo>
                <a:lnTo>
                  <a:pt x="2090987" y="5580"/>
                </a:lnTo>
                <a:lnTo>
                  <a:pt x="2084932" y="1498"/>
                </a:lnTo>
                <a:lnTo>
                  <a:pt x="2077478" y="1"/>
                </a:lnTo>
                <a:close/>
              </a:path>
              <a:path w="7204709" h="38100">
                <a:moveTo>
                  <a:pt x="2153716" y="1"/>
                </a:moveTo>
                <a:lnTo>
                  <a:pt x="2146301" y="1498"/>
                </a:lnTo>
                <a:lnTo>
                  <a:pt x="2140246" y="5580"/>
                </a:lnTo>
                <a:lnTo>
                  <a:pt x="2136163" y="11635"/>
                </a:lnTo>
                <a:lnTo>
                  <a:pt x="2134666" y="19051"/>
                </a:lnTo>
                <a:lnTo>
                  <a:pt x="2136163" y="26466"/>
                </a:lnTo>
                <a:lnTo>
                  <a:pt x="2140246" y="32521"/>
                </a:lnTo>
                <a:lnTo>
                  <a:pt x="2146301" y="36604"/>
                </a:lnTo>
                <a:lnTo>
                  <a:pt x="2153754" y="38101"/>
                </a:lnTo>
                <a:lnTo>
                  <a:pt x="2161170" y="36604"/>
                </a:lnTo>
                <a:lnTo>
                  <a:pt x="2167225" y="32521"/>
                </a:lnTo>
                <a:lnTo>
                  <a:pt x="2171307" y="26466"/>
                </a:lnTo>
                <a:lnTo>
                  <a:pt x="2172804" y="19051"/>
                </a:lnTo>
                <a:lnTo>
                  <a:pt x="2171307" y="11635"/>
                </a:lnTo>
                <a:lnTo>
                  <a:pt x="2167225" y="5580"/>
                </a:lnTo>
                <a:lnTo>
                  <a:pt x="2161170" y="1498"/>
                </a:lnTo>
                <a:lnTo>
                  <a:pt x="2153716" y="1"/>
                </a:lnTo>
                <a:close/>
              </a:path>
              <a:path w="7204709" h="38100">
                <a:moveTo>
                  <a:pt x="2229954" y="1"/>
                </a:moveTo>
                <a:lnTo>
                  <a:pt x="2222539" y="1498"/>
                </a:lnTo>
                <a:lnTo>
                  <a:pt x="2216484" y="5580"/>
                </a:lnTo>
                <a:lnTo>
                  <a:pt x="2212401" y="11635"/>
                </a:lnTo>
                <a:lnTo>
                  <a:pt x="2210904" y="19051"/>
                </a:lnTo>
                <a:lnTo>
                  <a:pt x="2212401" y="26466"/>
                </a:lnTo>
                <a:lnTo>
                  <a:pt x="2216484" y="32521"/>
                </a:lnTo>
                <a:lnTo>
                  <a:pt x="2222539" y="36604"/>
                </a:lnTo>
                <a:lnTo>
                  <a:pt x="2229992" y="38101"/>
                </a:lnTo>
                <a:lnTo>
                  <a:pt x="2237407" y="36604"/>
                </a:lnTo>
                <a:lnTo>
                  <a:pt x="2243463" y="32521"/>
                </a:lnTo>
                <a:lnTo>
                  <a:pt x="2247545" y="26466"/>
                </a:lnTo>
                <a:lnTo>
                  <a:pt x="2249042" y="19051"/>
                </a:lnTo>
                <a:lnTo>
                  <a:pt x="2247545" y="11635"/>
                </a:lnTo>
                <a:lnTo>
                  <a:pt x="2243463" y="5580"/>
                </a:lnTo>
                <a:lnTo>
                  <a:pt x="2237407" y="1498"/>
                </a:lnTo>
                <a:lnTo>
                  <a:pt x="2229954" y="1"/>
                </a:lnTo>
                <a:close/>
              </a:path>
              <a:path w="7204709" h="38100">
                <a:moveTo>
                  <a:pt x="2306192" y="1"/>
                </a:moveTo>
                <a:lnTo>
                  <a:pt x="2298777" y="1498"/>
                </a:lnTo>
                <a:lnTo>
                  <a:pt x="2292722" y="5580"/>
                </a:lnTo>
                <a:lnTo>
                  <a:pt x="2288639" y="11635"/>
                </a:lnTo>
                <a:lnTo>
                  <a:pt x="2287142" y="19051"/>
                </a:lnTo>
                <a:lnTo>
                  <a:pt x="2288639" y="26466"/>
                </a:lnTo>
                <a:lnTo>
                  <a:pt x="2292722" y="32521"/>
                </a:lnTo>
                <a:lnTo>
                  <a:pt x="2298777" y="36604"/>
                </a:lnTo>
                <a:lnTo>
                  <a:pt x="2306230" y="38101"/>
                </a:lnTo>
                <a:lnTo>
                  <a:pt x="2313645" y="36604"/>
                </a:lnTo>
                <a:lnTo>
                  <a:pt x="2319701" y="32521"/>
                </a:lnTo>
                <a:lnTo>
                  <a:pt x="2323783" y="26466"/>
                </a:lnTo>
                <a:lnTo>
                  <a:pt x="2325280" y="19051"/>
                </a:lnTo>
                <a:lnTo>
                  <a:pt x="2323783" y="11635"/>
                </a:lnTo>
                <a:lnTo>
                  <a:pt x="2319701" y="5580"/>
                </a:lnTo>
                <a:lnTo>
                  <a:pt x="2313645" y="1498"/>
                </a:lnTo>
                <a:lnTo>
                  <a:pt x="2306192" y="1"/>
                </a:lnTo>
                <a:close/>
              </a:path>
              <a:path w="7204709" h="38100">
                <a:moveTo>
                  <a:pt x="2382430" y="1"/>
                </a:moveTo>
                <a:lnTo>
                  <a:pt x="2375015" y="1498"/>
                </a:lnTo>
                <a:lnTo>
                  <a:pt x="2368960" y="5580"/>
                </a:lnTo>
                <a:lnTo>
                  <a:pt x="2364878" y="11635"/>
                </a:lnTo>
                <a:lnTo>
                  <a:pt x="2363380" y="19051"/>
                </a:lnTo>
                <a:lnTo>
                  <a:pt x="2364878" y="26466"/>
                </a:lnTo>
                <a:lnTo>
                  <a:pt x="2368960" y="32521"/>
                </a:lnTo>
                <a:lnTo>
                  <a:pt x="2375015" y="36604"/>
                </a:lnTo>
                <a:lnTo>
                  <a:pt x="2382469" y="38101"/>
                </a:lnTo>
                <a:lnTo>
                  <a:pt x="2389884" y="36604"/>
                </a:lnTo>
                <a:lnTo>
                  <a:pt x="2395939" y="32521"/>
                </a:lnTo>
                <a:lnTo>
                  <a:pt x="2400021" y="26466"/>
                </a:lnTo>
                <a:lnTo>
                  <a:pt x="2401519" y="19051"/>
                </a:lnTo>
                <a:lnTo>
                  <a:pt x="2400021" y="11635"/>
                </a:lnTo>
                <a:lnTo>
                  <a:pt x="2395939" y="5580"/>
                </a:lnTo>
                <a:lnTo>
                  <a:pt x="2389884" y="1498"/>
                </a:lnTo>
                <a:lnTo>
                  <a:pt x="2382430" y="1"/>
                </a:lnTo>
                <a:close/>
              </a:path>
              <a:path w="7204709" h="38100">
                <a:moveTo>
                  <a:pt x="2458669" y="1"/>
                </a:moveTo>
                <a:lnTo>
                  <a:pt x="2451254" y="1498"/>
                </a:lnTo>
                <a:lnTo>
                  <a:pt x="2445198" y="5580"/>
                </a:lnTo>
                <a:lnTo>
                  <a:pt x="2441116" y="11635"/>
                </a:lnTo>
                <a:lnTo>
                  <a:pt x="2439619" y="19051"/>
                </a:lnTo>
                <a:lnTo>
                  <a:pt x="2441116" y="26466"/>
                </a:lnTo>
                <a:lnTo>
                  <a:pt x="2445198" y="32521"/>
                </a:lnTo>
                <a:lnTo>
                  <a:pt x="2451254" y="36604"/>
                </a:lnTo>
                <a:lnTo>
                  <a:pt x="2458707" y="38101"/>
                </a:lnTo>
                <a:lnTo>
                  <a:pt x="2466122" y="36604"/>
                </a:lnTo>
                <a:lnTo>
                  <a:pt x="2472177" y="32521"/>
                </a:lnTo>
                <a:lnTo>
                  <a:pt x="2476260" y="26466"/>
                </a:lnTo>
                <a:lnTo>
                  <a:pt x="2477757" y="19051"/>
                </a:lnTo>
                <a:lnTo>
                  <a:pt x="2476260" y="11635"/>
                </a:lnTo>
                <a:lnTo>
                  <a:pt x="2472177" y="5580"/>
                </a:lnTo>
                <a:lnTo>
                  <a:pt x="2466122" y="1498"/>
                </a:lnTo>
                <a:lnTo>
                  <a:pt x="2458669" y="1"/>
                </a:lnTo>
                <a:close/>
              </a:path>
              <a:path w="7204709" h="38100">
                <a:moveTo>
                  <a:pt x="2534907" y="1"/>
                </a:moveTo>
                <a:lnTo>
                  <a:pt x="2527492" y="1498"/>
                </a:lnTo>
                <a:lnTo>
                  <a:pt x="2521436" y="5580"/>
                </a:lnTo>
                <a:lnTo>
                  <a:pt x="2517354" y="11635"/>
                </a:lnTo>
                <a:lnTo>
                  <a:pt x="2515857" y="19051"/>
                </a:lnTo>
                <a:lnTo>
                  <a:pt x="2517354" y="26466"/>
                </a:lnTo>
                <a:lnTo>
                  <a:pt x="2521436" y="32521"/>
                </a:lnTo>
                <a:lnTo>
                  <a:pt x="2527492" y="36604"/>
                </a:lnTo>
                <a:lnTo>
                  <a:pt x="2534945" y="38101"/>
                </a:lnTo>
                <a:lnTo>
                  <a:pt x="2542360" y="36604"/>
                </a:lnTo>
                <a:lnTo>
                  <a:pt x="2548415" y="32521"/>
                </a:lnTo>
                <a:lnTo>
                  <a:pt x="2552498" y="26466"/>
                </a:lnTo>
                <a:lnTo>
                  <a:pt x="2553995" y="19051"/>
                </a:lnTo>
                <a:lnTo>
                  <a:pt x="2552498" y="11635"/>
                </a:lnTo>
                <a:lnTo>
                  <a:pt x="2548415" y="5580"/>
                </a:lnTo>
                <a:lnTo>
                  <a:pt x="2542360" y="1498"/>
                </a:lnTo>
                <a:lnTo>
                  <a:pt x="2534907" y="1"/>
                </a:lnTo>
                <a:close/>
              </a:path>
              <a:path w="7204709" h="38100">
                <a:moveTo>
                  <a:pt x="2611145" y="1"/>
                </a:moveTo>
                <a:lnTo>
                  <a:pt x="2603730" y="1498"/>
                </a:lnTo>
                <a:lnTo>
                  <a:pt x="2597675" y="5580"/>
                </a:lnTo>
                <a:lnTo>
                  <a:pt x="2593592" y="11635"/>
                </a:lnTo>
                <a:lnTo>
                  <a:pt x="2592095" y="19051"/>
                </a:lnTo>
                <a:lnTo>
                  <a:pt x="2593592" y="26466"/>
                </a:lnTo>
                <a:lnTo>
                  <a:pt x="2597675" y="32521"/>
                </a:lnTo>
                <a:lnTo>
                  <a:pt x="2603730" y="36604"/>
                </a:lnTo>
                <a:lnTo>
                  <a:pt x="2611183" y="38101"/>
                </a:lnTo>
                <a:lnTo>
                  <a:pt x="2618598" y="36604"/>
                </a:lnTo>
                <a:lnTo>
                  <a:pt x="2624653" y="32521"/>
                </a:lnTo>
                <a:lnTo>
                  <a:pt x="2628736" y="26466"/>
                </a:lnTo>
                <a:lnTo>
                  <a:pt x="2630233" y="19051"/>
                </a:lnTo>
                <a:lnTo>
                  <a:pt x="2628736" y="11635"/>
                </a:lnTo>
                <a:lnTo>
                  <a:pt x="2624653" y="5580"/>
                </a:lnTo>
                <a:lnTo>
                  <a:pt x="2618598" y="1498"/>
                </a:lnTo>
                <a:lnTo>
                  <a:pt x="2611145" y="1"/>
                </a:lnTo>
                <a:close/>
              </a:path>
              <a:path w="7204709" h="38100">
                <a:moveTo>
                  <a:pt x="2687383" y="1"/>
                </a:moveTo>
                <a:lnTo>
                  <a:pt x="2679968" y="1498"/>
                </a:lnTo>
                <a:lnTo>
                  <a:pt x="2673913" y="5580"/>
                </a:lnTo>
                <a:lnTo>
                  <a:pt x="2669830" y="11635"/>
                </a:lnTo>
                <a:lnTo>
                  <a:pt x="2668333" y="19051"/>
                </a:lnTo>
                <a:lnTo>
                  <a:pt x="2669830" y="26466"/>
                </a:lnTo>
                <a:lnTo>
                  <a:pt x="2673913" y="32521"/>
                </a:lnTo>
                <a:lnTo>
                  <a:pt x="2679968" y="36604"/>
                </a:lnTo>
                <a:lnTo>
                  <a:pt x="2687421" y="38101"/>
                </a:lnTo>
                <a:lnTo>
                  <a:pt x="2694836" y="36604"/>
                </a:lnTo>
                <a:lnTo>
                  <a:pt x="2700891" y="32521"/>
                </a:lnTo>
                <a:lnTo>
                  <a:pt x="2704974" y="26466"/>
                </a:lnTo>
                <a:lnTo>
                  <a:pt x="2706471" y="19051"/>
                </a:lnTo>
                <a:lnTo>
                  <a:pt x="2704974" y="11635"/>
                </a:lnTo>
                <a:lnTo>
                  <a:pt x="2700891" y="5580"/>
                </a:lnTo>
                <a:lnTo>
                  <a:pt x="2694836" y="1498"/>
                </a:lnTo>
                <a:lnTo>
                  <a:pt x="2687383" y="1"/>
                </a:lnTo>
                <a:close/>
              </a:path>
              <a:path w="7204709" h="38100">
                <a:moveTo>
                  <a:pt x="2763621" y="1"/>
                </a:moveTo>
                <a:lnTo>
                  <a:pt x="2756205" y="1498"/>
                </a:lnTo>
                <a:lnTo>
                  <a:pt x="2750150" y="5580"/>
                </a:lnTo>
                <a:lnTo>
                  <a:pt x="2746068" y="11635"/>
                </a:lnTo>
                <a:lnTo>
                  <a:pt x="2744571" y="19051"/>
                </a:lnTo>
                <a:lnTo>
                  <a:pt x="2746068" y="26466"/>
                </a:lnTo>
                <a:lnTo>
                  <a:pt x="2750150" y="32521"/>
                </a:lnTo>
                <a:lnTo>
                  <a:pt x="2756205" y="36604"/>
                </a:lnTo>
                <a:lnTo>
                  <a:pt x="2763659" y="38101"/>
                </a:lnTo>
                <a:lnTo>
                  <a:pt x="2771074" y="36604"/>
                </a:lnTo>
                <a:lnTo>
                  <a:pt x="2777129" y="32521"/>
                </a:lnTo>
                <a:lnTo>
                  <a:pt x="2781212" y="26466"/>
                </a:lnTo>
                <a:lnTo>
                  <a:pt x="2782709" y="19051"/>
                </a:lnTo>
                <a:lnTo>
                  <a:pt x="2781212" y="11635"/>
                </a:lnTo>
                <a:lnTo>
                  <a:pt x="2777129" y="5580"/>
                </a:lnTo>
                <a:lnTo>
                  <a:pt x="2771074" y="1498"/>
                </a:lnTo>
                <a:lnTo>
                  <a:pt x="2763621" y="1"/>
                </a:lnTo>
                <a:close/>
              </a:path>
              <a:path w="7204709" h="38100">
                <a:moveTo>
                  <a:pt x="2839859" y="1"/>
                </a:moveTo>
                <a:lnTo>
                  <a:pt x="2832444" y="1498"/>
                </a:lnTo>
                <a:lnTo>
                  <a:pt x="2826388" y="5580"/>
                </a:lnTo>
                <a:lnTo>
                  <a:pt x="2822306" y="11635"/>
                </a:lnTo>
                <a:lnTo>
                  <a:pt x="2820809" y="19051"/>
                </a:lnTo>
                <a:lnTo>
                  <a:pt x="2822306" y="26466"/>
                </a:lnTo>
                <a:lnTo>
                  <a:pt x="2826388" y="32521"/>
                </a:lnTo>
                <a:lnTo>
                  <a:pt x="2832444" y="36604"/>
                </a:lnTo>
                <a:lnTo>
                  <a:pt x="2839897" y="38101"/>
                </a:lnTo>
                <a:lnTo>
                  <a:pt x="2847312" y="36604"/>
                </a:lnTo>
                <a:lnTo>
                  <a:pt x="2853367" y="32521"/>
                </a:lnTo>
                <a:lnTo>
                  <a:pt x="2857450" y="26466"/>
                </a:lnTo>
                <a:lnTo>
                  <a:pt x="2858947" y="19051"/>
                </a:lnTo>
                <a:lnTo>
                  <a:pt x="2857450" y="11635"/>
                </a:lnTo>
                <a:lnTo>
                  <a:pt x="2853367" y="5580"/>
                </a:lnTo>
                <a:lnTo>
                  <a:pt x="2847312" y="1498"/>
                </a:lnTo>
                <a:lnTo>
                  <a:pt x="2839859" y="1"/>
                </a:lnTo>
                <a:close/>
              </a:path>
              <a:path w="7204709" h="38100">
                <a:moveTo>
                  <a:pt x="2916097" y="1"/>
                </a:moveTo>
                <a:lnTo>
                  <a:pt x="2908682" y="1498"/>
                </a:lnTo>
                <a:lnTo>
                  <a:pt x="2902626" y="5580"/>
                </a:lnTo>
                <a:lnTo>
                  <a:pt x="2898544" y="11635"/>
                </a:lnTo>
                <a:lnTo>
                  <a:pt x="2897047" y="19051"/>
                </a:lnTo>
                <a:lnTo>
                  <a:pt x="2898544" y="26466"/>
                </a:lnTo>
                <a:lnTo>
                  <a:pt x="2902626" y="32521"/>
                </a:lnTo>
                <a:lnTo>
                  <a:pt x="2908682" y="36604"/>
                </a:lnTo>
                <a:lnTo>
                  <a:pt x="2916135" y="38101"/>
                </a:lnTo>
                <a:lnTo>
                  <a:pt x="2923550" y="36604"/>
                </a:lnTo>
                <a:lnTo>
                  <a:pt x="2929606" y="32521"/>
                </a:lnTo>
                <a:lnTo>
                  <a:pt x="2933688" y="26466"/>
                </a:lnTo>
                <a:lnTo>
                  <a:pt x="2935185" y="19051"/>
                </a:lnTo>
                <a:lnTo>
                  <a:pt x="2933688" y="11635"/>
                </a:lnTo>
                <a:lnTo>
                  <a:pt x="2929606" y="5580"/>
                </a:lnTo>
                <a:lnTo>
                  <a:pt x="2923550" y="1498"/>
                </a:lnTo>
                <a:lnTo>
                  <a:pt x="2916097" y="1"/>
                </a:lnTo>
                <a:close/>
              </a:path>
              <a:path w="7204709" h="38100">
                <a:moveTo>
                  <a:pt x="2992335" y="1"/>
                </a:moveTo>
                <a:lnTo>
                  <a:pt x="2984920" y="1498"/>
                </a:lnTo>
                <a:lnTo>
                  <a:pt x="2978865" y="5580"/>
                </a:lnTo>
                <a:lnTo>
                  <a:pt x="2974782" y="11635"/>
                </a:lnTo>
                <a:lnTo>
                  <a:pt x="2973285" y="19051"/>
                </a:lnTo>
                <a:lnTo>
                  <a:pt x="2974782" y="26466"/>
                </a:lnTo>
                <a:lnTo>
                  <a:pt x="2978865" y="32521"/>
                </a:lnTo>
                <a:lnTo>
                  <a:pt x="2984920" y="36604"/>
                </a:lnTo>
                <a:lnTo>
                  <a:pt x="2992372" y="38101"/>
                </a:lnTo>
                <a:lnTo>
                  <a:pt x="2999788" y="36604"/>
                </a:lnTo>
                <a:lnTo>
                  <a:pt x="3005843" y="32521"/>
                </a:lnTo>
                <a:lnTo>
                  <a:pt x="3009925" y="26466"/>
                </a:lnTo>
                <a:lnTo>
                  <a:pt x="3011422" y="19051"/>
                </a:lnTo>
                <a:lnTo>
                  <a:pt x="3009925" y="11635"/>
                </a:lnTo>
                <a:lnTo>
                  <a:pt x="3005843" y="5580"/>
                </a:lnTo>
                <a:lnTo>
                  <a:pt x="2999788" y="1498"/>
                </a:lnTo>
                <a:lnTo>
                  <a:pt x="2992335" y="1"/>
                </a:lnTo>
                <a:close/>
              </a:path>
              <a:path w="7204709" h="38100">
                <a:moveTo>
                  <a:pt x="3068572" y="1"/>
                </a:moveTo>
                <a:lnTo>
                  <a:pt x="3061157" y="1498"/>
                </a:lnTo>
                <a:lnTo>
                  <a:pt x="3055102" y="5580"/>
                </a:lnTo>
                <a:lnTo>
                  <a:pt x="3051019" y="11635"/>
                </a:lnTo>
                <a:lnTo>
                  <a:pt x="3049522" y="19051"/>
                </a:lnTo>
                <a:lnTo>
                  <a:pt x="3051019" y="26466"/>
                </a:lnTo>
                <a:lnTo>
                  <a:pt x="3055102" y="32521"/>
                </a:lnTo>
                <a:lnTo>
                  <a:pt x="3061157" y="36604"/>
                </a:lnTo>
                <a:lnTo>
                  <a:pt x="3068610" y="38101"/>
                </a:lnTo>
                <a:lnTo>
                  <a:pt x="3076026" y="36604"/>
                </a:lnTo>
                <a:lnTo>
                  <a:pt x="3082081" y="32521"/>
                </a:lnTo>
                <a:lnTo>
                  <a:pt x="3086163" y="26466"/>
                </a:lnTo>
                <a:lnTo>
                  <a:pt x="3087660" y="19051"/>
                </a:lnTo>
                <a:lnTo>
                  <a:pt x="3086163" y="11635"/>
                </a:lnTo>
                <a:lnTo>
                  <a:pt x="3082081" y="5580"/>
                </a:lnTo>
                <a:lnTo>
                  <a:pt x="3076026" y="1498"/>
                </a:lnTo>
                <a:lnTo>
                  <a:pt x="3068572" y="1"/>
                </a:lnTo>
                <a:close/>
              </a:path>
              <a:path w="7204709" h="38100">
                <a:moveTo>
                  <a:pt x="3144810" y="1"/>
                </a:moveTo>
                <a:lnTo>
                  <a:pt x="3137395" y="1498"/>
                </a:lnTo>
                <a:lnTo>
                  <a:pt x="3131340" y="5580"/>
                </a:lnTo>
                <a:lnTo>
                  <a:pt x="3127257" y="11635"/>
                </a:lnTo>
                <a:lnTo>
                  <a:pt x="3125760" y="19051"/>
                </a:lnTo>
                <a:lnTo>
                  <a:pt x="3127257" y="26466"/>
                </a:lnTo>
                <a:lnTo>
                  <a:pt x="3131340" y="32521"/>
                </a:lnTo>
                <a:lnTo>
                  <a:pt x="3137395" y="36604"/>
                </a:lnTo>
                <a:lnTo>
                  <a:pt x="3144848" y="38101"/>
                </a:lnTo>
                <a:lnTo>
                  <a:pt x="3152264" y="36604"/>
                </a:lnTo>
                <a:lnTo>
                  <a:pt x="3158319" y="32521"/>
                </a:lnTo>
                <a:lnTo>
                  <a:pt x="3162401" y="26466"/>
                </a:lnTo>
                <a:lnTo>
                  <a:pt x="3163898" y="19051"/>
                </a:lnTo>
                <a:lnTo>
                  <a:pt x="3162401" y="11635"/>
                </a:lnTo>
                <a:lnTo>
                  <a:pt x="3158319" y="5580"/>
                </a:lnTo>
                <a:lnTo>
                  <a:pt x="3152264" y="1498"/>
                </a:lnTo>
                <a:lnTo>
                  <a:pt x="3144810" y="1"/>
                </a:lnTo>
                <a:close/>
              </a:path>
              <a:path w="7204709" h="38100">
                <a:moveTo>
                  <a:pt x="3221048" y="1"/>
                </a:moveTo>
                <a:lnTo>
                  <a:pt x="3213633" y="1498"/>
                </a:lnTo>
                <a:lnTo>
                  <a:pt x="3207578" y="5580"/>
                </a:lnTo>
                <a:lnTo>
                  <a:pt x="3203495" y="11635"/>
                </a:lnTo>
                <a:lnTo>
                  <a:pt x="3201998" y="19051"/>
                </a:lnTo>
                <a:lnTo>
                  <a:pt x="3203495" y="26466"/>
                </a:lnTo>
                <a:lnTo>
                  <a:pt x="3207578" y="32521"/>
                </a:lnTo>
                <a:lnTo>
                  <a:pt x="3213633" y="36604"/>
                </a:lnTo>
                <a:lnTo>
                  <a:pt x="3221086" y="38101"/>
                </a:lnTo>
                <a:lnTo>
                  <a:pt x="3228501" y="36604"/>
                </a:lnTo>
                <a:lnTo>
                  <a:pt x="3234557" y="32521"/>
                </a:lnTo>
                <a:lnTo>
                  <a:pt x="3238639" y="26466"/>
                </a:lnTo>
                <a:lnTo>
                  <a:pt x="3240136" y="19051"/>
                </a:lnTo>
                <a:lnTo>
                  <a:pt x="3238639" y="11635"/>
                </a:lnTo>
                <a:lnTo>
                  <a:pt x="3234557" y="5580"/>
                </a:lnTo>
                <a:lnTo>
                  <a:pt x="3228501" y="1498"/>
                </a:lnTo>
                <a:lnTo>
                  <a:pt x="3221048" y="1"/>
                </a:lnTo>
                <a:close/>
              </a:path>
              <a:path w="7204709" h="38100">
                <a:moveTo>
                  <a:pt x="3297286" y="1"/>
                </a:moveTo>
                <a:lnTo>
                  <a:pt x="3289871" y="1498"/>
                </a:lnTo>
                <a:lnTo>
                  <a:pt x="3283816" y="5580"/>
                </a:lnTo>
                <a:lnTo>
                  <a:pt x="3279733" y="11635"/>
                </a:lnTo>
                <a:lnTo>
                  <a:pt x="3278236" y="19051"/>
                </a:lnTo>
                <a:lnTo>
                  <a:pt x="3279733" y="26466"/>
                </a:lnTo>
                <a:lnTo>
                  <a:pt x="3283816" y="32521"/>
                </a:lnTo>
                <a:lnTo>
                  <a:pt x="3289871" y="36604"/>
                </a:lnTo>
                <a:lnTo>
                  <a:pt x="3297325" y="38101"/>
                </a:lnTo>
                <a:lnTo>
                  <a:pt x="3304739" y="36604"/>
                </a:lnTo>
                <a:lnTo>
                  <a:pt x="3310795" y="32521"/>
                </a:lnTo>
                <a:lnTo>
                  <a:pt x="3314877" y="26466"/>
                </a:lnTo>
                <a:lnTo>
                  <a:pt x="3316375" y="19051"/>
                </a:lnTo>
                <a:lnTo>
                  <a:pt x="3314877" y="11635"/>
                </a:lnTo>
                <a:lnTo>
                  <a:pt x="3310795" y="5580"/>
                </a:lnTo>
                <a:lnTo>
                  <a:pt x="3304739" y="1498"/>
                </a:lnTo>
                <a:lnTo>
                  <a:pt x="3297286" y="1"/>
                </a:lnTo>
                <a:close/>
              </a:path>
              <a:path w="7204709" h="38100">
                <a:moveTo>
                  <a:pt x="3373525" y="1"/>
                </a:moveTo>
                <a:lnTo>
                  <a:pt x="3366110" y="1498"/>
                </a:lnTo>
                <a:lnTo>
                  <a:pt x="3360054" y="5580"/>
                </a:lnTo>
                <a:lnTo>
                  <a:pt x="3355972" y="11635"/>
                </a:lnTo>
                <a:lnTo>
                  <a:pt x="3354475" y="19051"/>
                </a:lnTo>
                <a:lnTo>
                  <a:pt x="3355972" y="26466"/>
                </a:lnTo>
                <a:lnTo>
                  <a:pt x="3360054" y="32521"/>
                </a:lnTo>
                <a:lnTo>
                  <a:pt x="3366110" y="36604"/>
                </a:lnTo>
                <a:lnTo>
                  <a:pt x="3373563" y="38101"/>
                </a:lnTo>
                <a:lnTo>
                  <a:pt x="3380978" y="36604"/>
                </a:lnTo>
                <a:lnTo>
                  <a:pt x="3387033" y="32521"/>
                </a:lnTo>
                <a:lnTo>
                  <a:pt x="3391116" y="26466"/>
                </a:lnTo>
                <a:lnTo>
                  <a:pt x="3392613" y="19051"/>
                </a:lnTo>
                <a:lnTo>
                  <a:pt x="3391116" y="11635"/>
                </a:lnTo>
                <a:lnTo>
                  <a:pt x="3387033" y="5580"/>
                </a:lnTo>
                <a:lnTo>
                  <a:pt x="3380978" y="1498"/>
                </a:lnTo>
                <a:lnTo>
                  <a:pt x="3373525" y="1"/>
                </a:lnTo>
                <a:close/>
              </a:path>
              <a:path w="7204709" h="38100">
                <a:moveTo>
                  <a:pt x="3449763" y="1"/>
                </a:moveTo>
                <a:lnTo>
                  <a:pt x="3442348" y="1498"/>
                </a:lnTo>
                <a:lnTo>
                  <a:pt x="3436292" y="5580"/>
                </a:lnTo>
                <a:lnTo>
                  <a:pt x="3432210" y="11635"/>
                </a:lnTo>
                <a:lnTo>
                  <a:pt x="3430713" y="19051"/>
                </a:lnTo>
                <a:lnTo>
                  <a:pt x="3432210" y="26466"/>
                </a:lnTo>
                <a:lnTo>
                  <a:pt x="3436292" y="32521"/>
                </a:lnTo>
                <a:lnTo>
                  <a:pt x="3442348" y="36604"/>
                </a:lnTo>
                <a:lnTo>
                  <a:pt x="3449801" y="38101"/>
                </a:lnTo>
                <a:lnTo>
                  <a:pt x="3457216" y="36604"/>
                </a:lnTo>
                <a:lnTo>
                  <a:pt x="3463271" y="32521"/>
                </a:lnTo>
                <a:lnTo>
                  <a:pt x="3467354" y="26466"/>
                </a:lnTo>
                <a:lnTo>
                  <a:pt x="3468851" y="19051"/>
                </a:lnTo>
                <a:lnTo>
                  <a:pt x="3467354" y="11635"/>
                </a:lnTo>
                <a:lnTo>
                  <a:pt x="3463271" y="5580"/>
                </a:lnTo>
                <a:lnTo>
                  <a:pt x="3457216" y="1498"/>
                </a:lnTo>
                <a:lnTo>
                  <a:pt x="3449763" y="1"/>
                </a:lnTo>
                <a:close/>
              </a:path>
              <a:path w="7204709" h="38100">
                <a:moveTo>
                  <a:pt x="3526001" y="1"/>
                </a:moveTo>
                <a:lnTo>
                  <a:pt x="3518586" y="1498"/>
                </a:lnTo>
                <a:lnTo>
                  <a:pt x="3512530" y="5580"/>
                </a:lnTo>
                <a:lnTo>
                  <a:pt x="3508448" y="11635"/>
                </a:lnTo>
                <a:lnTo>
                  <a:pt x="3506951" y="19051"/>
                </a:lnTo>
                <a:lnTo>
                  <a:pt x="3508448" y="26466"/>
                </a:lnTo>
                <a:lnTo>
                  <a:pt x="3512530" y="32521"/>
                </a:lnTo>
                <a:lnTo>
                  <a:pt x="3518586" y="36604"/>
                </a:lnTo>
                <a:lnTo>
                  <a:pt x="3526039" y="38101"/>
                </a:lnTo>
                <a:lnTo>
                  <a:pt x="3533454" y="36604"/>
                </a:lnTo>
                <a:lnTo>
                  <a:pt x="3539509" y="32521"/>
                </a:lnTo>
                <a:lnTo>
                  <a:pt x="3543592" y="26466"/>
                </a:lnTo>
                <a:lnTo>
                  <a:pt x="3545089" y="19051"/>
                </a:lnTo>
                <a:lnTo>
                  <a:pt x="3543592" y="11635"/>
                </a:lnTo>
                <a:lnTo>
                  <a:pt x="3539509" y="5580"/>
                </a:lnTo>
                <a:lnTo>
                  <a:pt x="3533454" y="1498"/>
                </a:lnTo>
                <a:lnTo>
                  <a:pt x="3526001" y="1"/>
                </a:lnTo>
                <a:close/>
              </a:path>
              <a:path w="7204709" h="38100">
                <a:moveTo>
                  <a:pt x="3602239" y="1"/>
                </a:moveTo>
                <a:lnTo>
                  <a:pt x="3594824" y="1498"/>
                </a:lnTo>
                <a:lnTo>
                  <a:pt x="3588769" y="5580"/>
                </a:lnTo>
                <a:lnTo>
                  <a:pt x="3584686" y="11635"/>
                </a:lnTo>
                <a:lnTo>
                  <a:pt x="3583189" y="19051"/>
                </a:lnTo>
                <a:lnTo>
                  <a:pt x="3584686" y="26466"/>
                </a:lnTo>
                <a:lnTo>
                  <a:pt x="3588769" y="32521"/>
                </a:lnTo>
                <a:lnTo>
                  <a:pt x="3594824" y="36604"/>
                </a:lnTo>
                <a:lnTo>
                  <a:pt x="3602277" y="38101"/>
                </a:lnTo>
                <a:lnTo>
                  <a:pt x="3609692" y="36604"/>
                </a:lnTo>
                <a:lnTo>
                  <a:pt x="3615747" y="32521"/>
                </a:lnTo>
                <a:lnTo>
                  <a:pt x="3619830" y="26466"/>
                </a:lnTo>
                <a:lnTo>
                  <a:pt x="3621327" y="19051"/>
                </a:lnTo>
                <a:lnTo>
                  <a:pt x="3619830" y="11635"/>
                </a:lnTo>
                <a:lnTo>
                  <a:pt x="3615747" y="5580"/>
                </a:lnTo>
                <a:lnTo>
                  <a:pt x="3609692" y="1498"/>
                </a:lnTo>
                <a:lnTo>
                  <a:pt x="3602239" y="1"/>
                </a:lnTo>
                <a:close/>
              </a:path>
              <a:path w="7204709" h="38100">
                <a:moveTo>
                  <a:pt x="3678477" y="1"/>
                </a:moveTo>
                <a:lnTo>
                  <a:pt x="3671062" y="1498"/>
                </a:lnTo>
                <a:lnTo>
                  <a:pt x="3665007" y="5580"/>
                </a:lnTo>
                <a:lnTo>
                  <a:pt x="3660924" y="11635"/>
                </a:lnTo>
                <a:lnTo>
                  <a:pt x="3659427" y="19051"/>
                </a:lnTo>
                <a:lnTo>
                  <a:pt x="3660924" y="26466"/>
                </a:lnTo>
                <a:lnTo>
                  <a:pt x="3665007" y="32521"/>
                </a:lnTo>
                <a:lnTo>
                  <a:pt x="3671062" y="36604"/>
                </a:lnTo>
                <a:lnTo>
                  <a:pt x="3678515" y="38101"/>
                </a:lnTo>
                <a:lnTo>
                  <a:pt x="3685930" y="36604"/>
                </a:lnTo>
                <a:lnTo>
                  <a:pt x="3691985" y="32521"/>
                </a:lnTo>
                <a:lnTo>
                  <a:pt x="3696068" y="26466"/>
                </a:lnTo>
                <a:lnTo>
                  <a:pt x="3697565" y="19051"/>
                </a:lnTo>
                <a:lnTo>
                  <a:pt x="3696068" y="11635"/>
                </a:lnTo>
                <a:lnTo>
                  <a:pt x="3691985" y="5580"/>
                </a:lnTo>
                <a:lnTo>
                  <a:pt x="3685930" y="1498"/>
                </a:lnTo>
                <a:lnTo>
                  <a:pt x="3678477" y="1"/>
                </a:lnTo>
                <a:close/>
              </a:path>
              <a:path w="7204709" h="38100">
                <a:moveTo>
                  <a:pt x="3754715" y="1"/>
                </a:moveTo>
                <a:lnTo>
                  <a:pt x="3747299" y="1498"/>
                </a:lnTo>
                <a:lnTo>
                  <a:pt x="3741244" y="5580"/>
                </a:lnTo>
                <a:lnTo>
                  <a:pt x="3737162" y="11635"/>
                </a:lnTo>
                <a:lnTo>
                  <a:pt x="3735665" y="19051"/>
                </a:lnTo>
                <a:lnTo>
                  <a:pt x="3737162" y="26466"/>
                </a:lnTo>
                <a:lnTo>
                  <a:pt x="3741244" y="32521"/>
                </a:lnTo>
                <a:lnTo>
                  <a:pt x="3747299" y="36604"/>
                </a:lnTo>
                <a:lnTo>
                  <a:pt x="3754753" y="38101"/>
                </a:lnTo>
                <a:lnTo>
                  <a:pt x="3762168" y="36604"/>
                </a:lnTo>
                <a:lnTo>
                  <a:pt x="3768223" y="32521"/>
                </a:lnTo>
                <a:lnTo>
                  <a:pt x="3772306" y="26466"/>
                </a:lnTo>
                <a:lnTo>
                  <a:pt x="3773803" y="19051"/>
                </a:lnTo>
                <a:lnTo>
                  <a:pt x="3772306" y="11635"/>
                </a:lnTo>
                <a:lnTo>
                  <a:pt x="3768223" y="5580"/>
                </a:lnTo>
                <a:lnTo>
                  <a:pt x="3762168" y="1498"/>
                </a:lnTo>
                <a:lnTo>
                  <a:pt x="3754715" y="1"/>
                </a:lnTo>
                <a:close/>
              </a:path>
              <a:path w="7204709" h="38100">
                <a:moveTo>
                  <a:pt x="3830953" y="1"/>
                </a:moveTo>
                <a:lnTo>
                  <a:pt x="3823538" y="1498"/>
                </a:lnTo>
                <a:lnTo>
                  <a:pt x="3817482" y="5580"/>
                </a:lnTo>
                <a:lnTo>
                  <a:pt x="3813400" y="11635"/>
                </a:lnTo>
                <a:lnTo>
                  <a:pt x="3811903" y="19051"/>
                </a:lnTo>
                <a:lnTo>
                  <a:pt x="3813400" y="26466"/>
                </a:lnTo>
                <a:lnTo>
                  <a:pt x="3817482" y="32521"/>
                </a:lnTo>
                <a:lnTo>
                  <a:pt x="3823538" y="36604"/>
                </a:lnTo>
                <a:lnTo>
                  <a:pt x="3830991" y="38101"/>
                </a:lnTo>
                <a:lnTo>
                  <a:pt x="3838406" y="36604"/>
                </a:lnTo>
                <a:lnTo>
                  <a:pt x="3844461" y="32521"/>
                </a:lnTo>
                <a:lnTo>
                  <a:pt x="3848544" y="26466"/>
                </a:lnTo>
                <a:lnTo>
                  <a:pt x="3850041" y="19051"/>
                </a:lnTo>
                <a:lnTo>
                  <a:pt x="3848544" y="11635"/>
                </a:lnTo>
                <a:lnTo>
                  <a:pt x="3844461" y="5580"/>
                </a:lnTo>
                <a:lnTo>
                  <a:pt x="3838406" y="1498"/>
                </a:lnTo>
                <a:lnTo>
                  <a:pt x="3830953" y="1"/>
                </a:lnTo>
                <a:close/>
              </a:path>
              <a:path w="7204709" h="38100">
                <a:moveTo>
                  <a:pt x="3907191" y="1"/>
                </a:moveTo>
                <a:lnTo>
                  <a:pt x="3899776" y="1498"/>
                </a:lnTo>
                <a:lnTo>
                  <a:pt x="3893720" y="5580"/>
                </a:lnTo>
                <a:lnTo>
                  <a:pt x="3889638" y="11635"/>
                </a:lnTo>
                <a:lnTo>
                  <a:pt x="3888141" y="19051"/>
                </a:lnTo>
                <a:lnTo>
                  <a:pt x="3889638" y="26466"/>
                </a:lnTo>
                <a:lnTo>
                  <a:pt x="3893720" y="32521"/>
                </a:lnTo>
                <a:lnTo>
                  <a:pt x="3899776" y="36604"/>
                </a:lnTo>
                <a:lnTo>
                  <a:pt x="3907228" y="38101"/>
                </a:lnTo>
                <a:lnTo>
                  <a:pt x="3914644" y="36604"/>
                </a:lnTo>
                <a:lnTo>
                  <a:pt x="3920699" y="32521"/>
                </a:lnTo>
                <a:lnTo>
                  <a:pt x="3924781" y="26466"/>
                </a:lnTo>
                <a:lnTo>
                  <a:pt x="3926278" y="19051"/>
                </a:lnTo>
                <a:lnTo>
                  <a:pt x="3924781" y="11635"/>
                </a:lnTo>
                <a:lnTo>
                  <a:pt x="3920699" y="5580"/>
                </a:lnTo>
                <a:lnTo>
                  <a:pt x="3914644" y="1498"/>
                </a:lnTo>
                <a:lnTo>
                  <a:pt x="3907191" y="1"/>
                </a:lnTo>
                <a:close/>
              </a:path>
              <a:path w="7204709" h="38100">
                <a:moveTo>
                  <a:pt x="3983428" y="1"/>
                </a:moveTo>
                <a:lnTo>
                  <a:pt x="3976013" y="1498"/>
                </a:lnTo>
                <a:lnTo>
                  <a:pt x="3969958" y="5581"/>
                </a:lnTo>
                <a:lnTo>
                  <a:pt x="3965875" y="11636"/>
                </a:lnTo>
                <a:lnTo>
                  <a:pt x="3964378" y="19051"/>
                </a:lnTo>
                <a:lnTo>
                  <a:pt x="3965875" y="26466"/>
                </a:lnTo>
                <a:lnTo>
                  <a:pt x="3969958" y="32521"/>
                </a:lnTo>
                <a:lnTo>
                  <a:pt x="3976013" y="36604"/>
                </a:lnTo>
                <a:lnTo>
                  <a:pt x="3983466" y="38101"/>
                </a:lnTo>
                <a:lnTo>
                  <a:pt x="3990882" y="36604"/>
                </a:lnTo>
                <a:lnTo>
                  <a:pt x="3996937" y="32521"/>
                </a:lnTo>
                <a:lnTo>
                  <a:pt x="4001019" y="26466"/>
                </a:lnTo>
                <a:lnTo>
                  <a:pt x="4002516" y="19051"/>
                </a:lnTo>
                <a:lnTo>
                  <a:pt x="4001019" y="11636"/>
                </a:lnTo>
                <a:lnTo>
                  <a:pt x="3996937" y="5581"/>
                </a:lnTo>
                <a:lnTo>
                  <a:pt x="3990882" y="1498"/>
                </a:lnTo>
                <a:lnTo>
                  <a:pt x="3983428" y="1"/>
                </a:lnTo>
                <a:close/>
              </a:path>
              <a:path w="7204709" h="38100">
                <a:moveTo>
                  <a:pt x="4059666" y="1"/>
                </a:moveTo>
                <a:lnTo>
                  <a:pt x="4052251" y="1498"/>
                </a:lnTo>
                <a:lnTo>
                  <a:pt x="4046196" y="5581"/>
                </a:lnTo>
                <a:lnTo>
                  <a:pt x="4042113" y="11636"/>
                </a:lnTo>
                <a:lnTo>
                  <a:pt x="4040616" y="19051"/>
                </a:lnTo>
                <a:lnTo>
                  <a:pt x="4042113" y="26466"/>
                </a:lnTo>
                <a:lnTo>
                  <a:pt x="4046196" y="32521"/>
                </a:lnTo>
                <a:lnTo>
                  <a:pt x="4052251" y="36604"/>
                </a:lnTo>
                <a:lnTo>
                  <a:pt x="4059704" y="38101"/>
                </a:lnTo>
                <a:lnTo>
                  <a:pt x="4067120" y="36604"/>
                </a:lnTo>
                <a:lnTo>
                  <a:pt x="4073175" y="32521"/>
                </a:lnTo>
                <a:lnTo>
                  <a:pt x="4077257" y="26466"/>
                </a:lnTo>
                <a:lnTo>
                  <a:pt x="4078754" y="19051"/>
                </a:lnTo>
                <a:lnTo>
                  <a:pt x="4077257" y="11636"/>
                </a:lnTo>
                <a:lnTo>
                  <a:pt x="4073175" y="5581"/>
                </a:lnTo>
                <a:lnTo>
                  <a:pt x="4067120" y="1498"/>
                </a:lnTo>
                <a:lnTo>
                  <a:pt x="4059666" y="1"/>
                </a:lnTo>
                <a:close/>
              </a:path>
              <a:path w="7204709" h="38100">
                <a:moveTo>
                  <a:pt x="4135904" y="1"/>
                </a:moveTo>
                <a:lnTo>
                  <a:pt x="4128489" y="1498"/>
                </a:lnTo>
                <a:lnTo>
                  <a:pt x="4122434" y="5581"/>
                </a:lnTo>
                <a:lnTo>
                  <a:pt x="4118351" y="11636"/>
                </a:lnTo>
                <a:lnTo>
                  <a:pt x="4116854" y="19051"/>
                </a:lnTo>
                <a:lnTo>
                  <a:pt x="4118351" y="26466"/>
                </a:lnTo>
                <a:lnTo>
                  <a:pt x="4122434" y="32521"/>
                </a:lnTo>
                <a:lnTo>
                  <a:pt x="4128489" y="36604"/>
                </a:lnTo>
                <a:lnTo>
                  <a:pt x="4135942" y="38101"/>
                </a:lnTo>
                <a:lnTo>
                  <a:pt x="4143357" y="36604"/>
                </a:lnTo>
                <a:lnTo>
                  <a:pt x="4149413" y="32521"/>
                </a:lnTo>
                <a:lnTo>
                  <a:pt x="4153495" y="26466"/>
                </a:lnTo>
                <a:lnTo>
                  <a:pt x="4154992" y="19051"/>
                </a:lnTo>
                <a:lnTo>
                  <a:pt x="4153495" y="11636"/>
                </a:lnTo>
                <a:lnTo>
                  <a:pt x="4149413" y="5581"/>
                </a:lnTo>
                <a:lnTo>
                  <a:pt x="4143357" y="1498"/>
                </a:lnTo>
                <a:lnTo>
                  <a:pt x="4135904" y="1"/>
                </a:lnTo>
                <a:close/>
              </a:path>
              <a:path w="7204709" h="38100">
                <a:moveTo>
                  <a:pt x="4212142" y="1"/>
                </a:moveTo>
                <a:lnTo>
                  <a:pt x="4204727" y="1498"/>
                </a:lnTo>
                <a:lnTo>
                  <a:pt x="4198672" y="5581"/>
                </a:lnTo>
                <a:lnTo>
                  <a:pt x="4194589" y="11636"/>
                </a:lnTo>
                <a:lnTo>
                  <a:pt x="4193092" y="19051"/>
                </a:lnTo>
                <a:lnTo>
                  <a:pt x="4194589" y="26466"/>
                </a:lnTo>
                <a:lnTo>
                  <a:pt x="4198672" y="32521"/>
                </a:lnTo>
                <a:lnTo>
                  <a:pt x="4204727" y="36604"/>
                </a:lnTo>
                <a:lnTo>
                  <a:pt x="4212180" y="38101"/>
                </a:lnTo>
                <a:lnTo>
                  <a:pt x="4219596" y="36604"/>
                </a:lnTo>
                <a:lnTo>
                  <a:pt x="4225651" y="32521"/>
                </a:lnTo>
                <a:lnTo>
                  <a:pt x="4229734" y="26466"/>
                </a:lnTo>
                <a:lnTo>
                  <a:pt x="4231230" y="19051"/>
                </a:lnTo>
                <a:lnTo>
                  <a:pt x="4229734" y="11636"/>
                </a:lnTo>
                <a:lnTo>
                  <a:pt x="4225651" y="5581"/>
                </a:lnTo>
                <a:lnTo>
                  <a:pt x="4219596" y="1498"/>
                </a:lnTo>
                <a:lnTo>
                  <a:pt x="4212142" y="1"/>
                </a:lnTo>
                <a:close/>
              </a:path>
              <a:path w="7204709" h="38100">
                <a:moveTo>
                  <a:pt x="4288380" y="1"/>
                </a:moveTo>
                <a:lnTo>
                  <a:pt x="4280965" y="1498"/>
                </a:lnTo>
                <a:lnTo>
                  <a:pt x="4274910" y="5581"/>
                </a:lnTo>
                <a:lnTo>
                  <a:pt x="4270828" y="11636"/>
                </a:lnTo>
                <a:lnTo>
                  <a:pt x="4269330" y="19051"/>
                </a:lnTo>
                <a:lnTo>
                  <a:pt x="4270828" y="26466"/>
                </a:lnTo>
                <a:lnTo>
                  <a:pt x="4274910" y="32521"/>
                </a:lnTo>
                <a:lnTo>
                  <a:pt x="4280965" y="36604"/>
                </a:lnTo>
                <a:lnTo>
                  <a:pt x="4288419" y="38101"/>
                </a:lnTo>
                <a:lnTo>
                  <a:pt x="4295834" y="36604"/>
                </a:lnTo>
                <a:lnTo>
                  <a:pt x="4301889" y="32521"/>
                </a:lnTo>
                <a:lnTo>
                  <a:pt x="4305971" y="26466"/>
                </a:lnTo>
                <a:lnTo>
                  <a:pt x="4307469" y="19051"/>
                </a:lnTo>
                <a:lnTo>
                  <a:pt x="4305971" y="11636"/>
                </a:lnTo>
                <a:lnTo>
                  <a:pt x="4301889" y="5581"/>
                </a:lnTo>
                <a:lnTo>
                  <a:pt x="4295834" y="1498"/>
                </a:lnTo>
                <a:lnTo>
                  <a:pt x="4288380" y="1"/>
                </a:lnTo>
                <a:close/>
              </a:path>
              <a:path w="7204709" h="38100">
                <a:moveTo>
                  <a:pt x="4364619" y="1"/>
                </a:moveTo>
                <a:lnTo>
                  <a:pt x="4357204" y="1498"/>
                </a:lnTo>
                <a:lnTo>
                  <a:pt x="4351148" y="5581"/>
                </a:lnTo>
                <a:lnTo>
                  <a:pt x="4347066" y="11636"/>
                </a:lnTo>
                <a:lnTo>
                  <a:pt x="4345569" y="19051"/>
                </a:lnTo>
                <a:lnTo>
                  <a:pt x="4347066" y="26466"/>
                </a:lnTo>
                <a:lnTo>
                  <a:pt x="4351148" y="32521"/>
                </a:lnTo>
                <a:lnTo>
                  <a:pt x="4357204" y="36604"/>
                </a:lnTo>
                <a:lnTo>
                  <a:pt x="4364657" y="38101"/>
                </a:lnTo>
                <a:lnTo>
                  <a:pt x="4372072" y="36604"/>
                </a:lnTo>
                <a:lnTo>
                  <a:pt x="4378127" y="32521"/>
                </a:lnTo>
                <a:lnTo>
                  <a:pt x="4382210" y="26466"/>
                </a:lnTo>
                <a:lnTo>
                  <a:pt x="4383707" y="19051"/>
                </a:lnTo>
                <a:lnTo>
                  <a:pt x="4382210" y="11636"/>
                </a:lnTo>
                <a:lnTo>
                  <a:pt x="4378127" y="5581"/>
                </a:lnTo>
                <a:lnTo>
                  <a:pt x="4372072" y="1498"/>
                </a:lnTo>
                <a:lnTo>
                  <a:pt x="4364619" y="1"/>
                </a:lnTo>
                <a:close/>
              </a:path>
              <a:path w="7204709" h="38100">
                <a:moveTo>
                  <a:pt x="4440857" y="1"/>
                </a:moveTo>
                <a:lnTo>
                  <a:pt x="4433442" y="1498"/>
                </a:lnTo>
                <a:lnTo>
                  <a:pt x="4427386" y="5581"/>
                </a:lnTo>
                <a:lnTo>
                  <a:pt x="4423304" y="11636"/>
                </a:lnTo>
                <a:lnTo>
                  <a:pt x="4421807" y="19051"/>
                </a:lnTo>
                <a:lnTo>
                  <a:pt x="4423304" y="26466"/>
                </a:lnTo>
                <a:lnTo>
                  <a:pt x="4427386" y="32521"/>
                </a:lnTo>
                <a:lnTo>
                  <a:pt x="4433442" y="36604"/>
                </a:lnTo>
                <a:lnTo>
                  <a:pt x="4440895" y="38101"/>
                </a:lnTo>
                <a:lnTo>
                  <a:pt x="4448310" y="36604"/>
                </a:lnTo>
                <a:lnTo>
                  <a:pt x="4454365" y="32521"/>
                </a:lnTo>
                <a:lnTo>
                  <a:pt x="4458448" y="26466"/>
                </a:lnTo>
                <a:lnTo>
                  <a:pt x="4459945" y="19051"/>
                </a:lnTo>
                <a:lnTo>
                  <a:pt x="4458448" y="11636"/>
                </a:lnTo>
                <a:lnTo>
                  <a:pt x="4454365" y="5581"/>
                </a:lnTo>
                <a:lnTo>
                  <a:pt x="4448310" y="1498"/>
                </a:lnTo>
                <a:lnTo>
                  <a:pt x="4440857" y="1"/>
                </a:lnTo>
                <a:close/>
              </a:path>
              <a:path w="7204709" h="38100">
                <a:moveTo>
                  <a:pt x="4517095" y="1"/>
                </a:moveTo>
                <a:lnTo>
                  <a:pt x="4509679" y="1498"/>
                </a:lnTo>
                <a:lnTo>
                  <a:pt x="4503624" y="5581"/>
                </a:lnTo>
                <a:lnTo>
                  <a:pt x="4499542" y="11636"/>
                </a:lnTo>
                <a:lnTo>
                  <a:pt x="4498045" y="19051"/>
                </a:lnTo>
                <a:lnTo>
                  <a:pt x="4499542" y="26466"/>
                </a:lnTo>
                <a:lnTo>
                  <a:pt x="4503624" y="32521"/>
                </a:lnTo>
                <a:lnTo>
                  <a:pt x="4509679" y="36604"/>
                </a:lnTo>
                <a:lnTo>
                  <a:pt x="4517133" y="38101"/>
                </a:lnTo>
                <a:lnTo>
                  <a:pt x="4524548" y="36604"/>
                </a:lnTo>
                <a:lnTo>
                  <a:pt x="4530603" y="32521"/>
                </a:lnTo>
                <a:lnTo>
                  <a:pt x="4534686" y="26466"/>
                </a:lnTo>
                <a:lnTo>
                  <a:pt x="4536183" y="19051"/>
                </a:lnTo>
                <a:lnTo>
                  <a:pt x="4534686" y="11636"/>
                </a:lnTo>
                <a:lnTo>
                  <a:pt x="4530603" y="5581"/>
                </a:lnTo>
                <a:lnTo>
                  <a:pt x="4524548" y="1498"/>
                </a:lnTo>
                <a:lnTo>
                  <a:pt x="4517095" y="1"/>
                </a:lnTo>
                <a:close/>
              </a:path>
              <a:path w="7204709" h="38100">
                <a:moveTo>
                  <a:pt x="4593333" y="1"/>
                </a:moveTo>
                <a:lnTo>
                  <a:pt x="4585917" y="1498"/>
                </a:lnTo>
                <a:lnTo>
                  <a:pt x="4579862" y="5581"/>
                </a:lnTo>
                <a:lnTo>
                  <a:pt x="4575780" y="11636"/>
                </a:lnTo>
                <a:lnTo>
                  <a:pt x="4574283" y="19051"/>
                </a:lnTo>
                <a:lnTo>
                  <a:pt x="4575780" y="26466"/>
                </a:lnTo>
                <a:lnTo>
                  <a:pt x="4579862" y="32521"/>
                </a:lnTo>
                <a:lnTo>
                  <a:pt x="4585917" y="36604"/>
                </a:lnTo>
                <a:lnTo>
                  <a:pt x="4593371" y="38101"/>
                </a:lnTo>
                <a:lnTo>
                  <a:pt x="4600786" y="36604"/>
                </a:lnTo>
                <a:lnTo>
                  <a:pt x="4606841" y="32521"/>
                </a:lnTo>
                <a:lnTo>
                  <a:pt x="4610924" y="26466"/>
                </a:lnTo>
                <a:lnTo>
                  <a:pt x="4612421" y="19051"/>
                </a:lnTo>
                <a:lnTo>
                  <a:pt x="4610924" y="11636"/>
                </a:lnTo>
                <a:lnTo>
                  <a:pt x="4606841" y="5581"/>
                </a:lnTo>
                <a:lnTo>
                  <a:pt x="4600786" y="1498"/>
                </a:lnTo>
                <a:lnTo>
                  <a:pt x="4593333" y="1"/>
                </a:lnTo>
                <a:close/>
              </a:path>
              <a:path w="7204709" h="38100">
                <a:moveTo>
                  <a:pt x="4669571" y="1"/>
                </a:moveTo>
                <a:lnTo>
                  <a:pt x="4662155" y="1498"/>
                </a:lnTo>
                <a:lnTo>
                  <a:pt x="4656100" y="5581"/>
                </a:lnTo>
                <a:lnTo>
                  <a:pt x="4652018" y="11636"/>
                </a:lnTo>
                <a:lnTo>
                  <a:pt x="4650521" y="19051"/>
                </a:lnTo>
                <a:lnTo>
                  <a:pt x="4652018" y="26466"/>
                </a:lnTo>
                <a:lnTo>
                  <a:pt x="4656100" y="32521"/>
                </a:lnTo>
                <a:lnTo>
                  <a:pt x="4662155" y="36604"/>
                </a:lnTo>
                <a:lnTo>
                  <a:pt x="4669608" y="38101"/>
                </a:lnTo>
                <a:lnTo>
                  <a:pt x="4677023" y="36604"/>
                </a:lnTo>
                <a:lnTo>
                  <a:pt x="4683078" y="32521"/>
                </a:lnTo>
                <a:lnTo>
                  <a:pt x="4687161" y="26466"/>
                </a:lnTo>
                <a:lnTo>
                  <a:pt x="4688658" y="19051"/>
                </a:lnTo>
                <a:lnTo>
                  <a:pt x="4687161" y="11636"/>
                </a:lnTo>
                <a:lnTo>
                  <a:pt x="4683078" y="5581"/>
                </a:lnTo>
                <a:lnTo>
                  <a:pt x="4677023" y="1498"/>
                </a:lnTo>
                <a:lnTo>
                  <a:pt x="4669571" y="1"/>
                </a:lnTo>
                <a:close/>
              </a:path>
              <a:path w="7204709" h="38100">
                <a:moveTo>
                  <a:pt x="4745808" y="1"/>
                </a:moveTo>
                <a:lnTo>
                  <a:pt x="4738393" y="1498"/>
                </a:lnTo>
                <a:lnTo>
                  <a:pt x="4732338" y="5581"/>
                </a:lnTo>
                <a:lnTo>
                  <a:pt x="4728255" y="11636"/>
                </a:lnTo>
                <a:lnTo>
                  <a:pt x="4726758" y="19051"/>
                </a:lnTo>
                <a:lnTo>
                  <a:pt x="4728255" y="26466"/>
                </a:lnTo>
                <a:lnTo>
                  <a:pt x="4732338" y="32521"/>
                </a:lnTo>
                <a:lnTo>
                  <a:pt x="4738393" y="36604"/>
                </a:lnTo>
                <a:lnTo>
                  <a:pt x="4745846" y="38101"/>
                </a:lnTo>
                <a:lnTo>
                  <a:pt x="4753261" y="36604"/>
                </a:lnTo>
                <a:lnTo>
                  <a:pt x="4759317" y="32521"/>
                </a:lnTo>
                <a:lnTo>
                  <a:pt x="4763399" y="26466"/>
                </a:lnTo>
                <a:lnTo>
                  <a:pt x="4764896" y="19051"/>
                </a:lnTo>
                <a:lnTo>
                  <a:pt x="4763399" y="11636"/>
                </a:lnTo>
                <a:lnTo>
                  <a:pt x="4759317" y="5581"/>
                </a:lnTo>
                <a:lnTo>
                  <a:pt x="4753261" y="1498"/>
                </a:lnTo>
                <a:lnTo>
                  <a:pt x="4745808" y="1"/>
                </a:lnTo>
                <a:close/>
              </a:path>
              <a:path w="7204709" h="38100">
                <a:moveTo>
                  <a:pt x="4822046" y="1"/>
                </a:moveTo>
                <a:lnTo>
                  <a:pt x="4814631" y="1498"/>
                </a:lnTo>
                <a:lnTo>
                  <a:pt x="4808576" y="5581"/>
                </a:lnTo>
                <a:lnTo>
                  <a:pt x="4804493" y="11636"/>
                </a:lnTo>
                <a:lnTo>
                  <a:pt x="4802996" y="19051"/>
                </a:lnTo>
                <a:lnTo>
                  <a:pt x="4804493" y="26466"/>
                </a:lnTo>
                <a:lnTo>
                  <a:pt x="4808576" y="32521"/>
                </a:lnTo>
                <a:lnTo>
                  <a:pt x="4814631" y="36604"/>
                </a:lnTo>
                <a:lnTo>
                  <a:pt x="4822084" y="38101"/>
                </a:lnTo>
                <a:lnTo>
                  <a:pt x="4829499" y="36604"/>
                </a:lnTo>
                <a:lnTo>
                  <a:pt x="4835555" y="32521"/>
                </a:lnTo>
                <a:lnTo>
                  <a:pt x="4839637" y="26466"/>
                </a:lnTo>
                <a:lnTo>
                  <a:pt x="4841134" y="19051"/>
                </a:lnTo>
                <a:lnTo>
                  <a:pt x="4839637" y="11636"/>
                </a:lnTo>
                <a:lnTo>
                  <a:pt x="4835555" y="5581"/>
                </a:lnTo>
                <a:lnTo>
                  <a:pt x="4829499" y="1498"/>
                </a:lnTo>
                <a:lnTo>
                  <a:pt x="4822046" y="1"/>
                </a:lnTo>
                <a:close/>
              </a:path>
              <a:path w="7204709" h="38100">
                <a:moveTo>
                  <a:pt x="4898284" y="1"/>
                </a:moveTo>
                <a:lnTo>
                  <a:pt x="4890869" y="1498"/>
                </a:lnTo>
                <a:lnTo>
                  <a:pt x="4884814" y="5581"/>
                </a:lnTo>
                <a:lnTo>
                  <a:pt x="4880731" y="11636"/>
                </a:lnTo>
                <a:lnTo>
                  <a:pt x="4879234" y="19051"/>
                </a:lnTo>
                <a:lnTo>
                  <a:pt x="4880731" y="26466"/>
                </a:lnTo>
                <a:lnTo>
                  <a:pt x="4884814" y="32521"/>
                </a:lnTo>
                <a:lnTo>
                  <a:pt x="4890869" y="36604"/>
                </a:lnTo>
                <a:lnTo>
                  <a:pt x="4898322" y="38101"/>
                </a:lnTo>
                <a:lnTo>
                  <a:pt x="4905737" y="36604"/>
                </a:lnTo>
                <a:lnTo>
                  <a:pt x="4911792" y="32521"/>
                </a:lnTo>
                <a:lnTo>
                  <a:pt x="4915875" y="26466"/>
                </a:lnTo>
                <a:lnTo>
                  <a:pt x="4917372" y="19051"/>
                </a:lnTo>
                <a:lnTo>
                  <a:pt x="4915875" y="11636"/>
                </a:lnTo>
                <a:lnTo>
                  <a:pt x="4911792" y="5581"/>
                </a:lnTo>
                <a:lnTo>
                  <a:pt x="4905737" y="1498"/>
                </a:lnTo>
                <a:lnTo>
                  <a:pt x="4898284" y="1"/>
                </a:lnTo>
                <a:close/>
              </a:path>
              <a:path w="7204709" h="38100">
                <a:moveTo>
                  <a:pt x="4974522" y="1"/>
                </a:moveTo>
                <a:lnTo>
                  <a:pt x="4967107" y="1498"/>
                </a:lnTo>
                <a:lnTo>
                  <a:pt x="4961052" y="5581"/>
                </a:lnTo>
                <a:lnTo>
                  <a:pt x="4956969" y="11636"/>
                </a:lnTo>
                <a:lnTo>
                  <a:pt x="4955472" y="19051"/>
                </a:lnTo>
                <a:lnTo>
                  <a:pt x="4956969" y="26466"/>
                </a:lnTo>
                <a:lnTo>
                  <a:pt x="4961052" y="32521"/>
                </a:lnTo>
                <a:lnTo>
                  <a:pt x="4967107" y="36604"/>
                </a:lnTo>
                <a:lnTo>
                  <a:pt x="4974560" y="38101"/>
                </a:lnTo>
                <a:lnTo>
                  <a:pt x="4981975" y="36604"/>
                </a:lnTo>
                <a:lnTo>
                  <a:pt x="4988030" y="32521"/>
                </a:lnTo>
                <a:lnTo>
                  <a:pt x="4992113" y="26466"/>
                </a:lnTo>
                <a:lnTo>
                  <a:pt x="4993610" y="19051"/>
                </a:lnTo>
                <a:lnTo>
                  <a:pt x="4992113" y="11636"/>
                </a:lnTo>
                <a:lnTo>
                  <a:pt x="4988030" y="5581"/>
                </a:lnTo>
                <a:lnTo>
                  <a:pt x="4981975" y="1498"/>
                </a:lnTo>
                <a:lnTo>
                  <a:pt x="4974522" y="1"/>
                </a:lnTo>
                <a:close/>
              </a:path>
              <a:path w="7204709" h="38100">
                <a:moveTo>
                  <a:pt x="5050760" y="1"/>
                </a:moveTo>
                <a:lnTo>
                  <a:pt x="5043345" y="1498"/>
                </a:lnTo>
                <a:lnTo>
                  <a:pt x="5037290" y="5581"/>
                </a:lnTo>
                <a:lnTo>
                  <a:pt x="5033207" y="11636"/>
                </a:lnTo>
                <a:lnTo>
                  <a:pt x="5031710" y="19051"/>
                </a:lnTo>
                <a:lnTo>
                  <a:pt x="5033207" y="26466"/>
                </a:lnTo>
                <a:lnTo>
                  <a:pt x="5037290" y="32521"/>
                </a:lnTo>
                <a:lnTo>
                  <a:pt x="5043345" y="36604"/>
                </a:lnTo>
                <a:lnTo>
                  <a:pt x="5050798" y="38101"/>
                </a:lnTo>
                <a:lnTo>
                  <a:pt x="5058213" y="36604"/>
                </a:lnTo>
                <a:lnTo>
                  <a:pt x="5064269" y="32521"/>
                </a:lnTo>
                <a:lnTo>
                  <a:pt x="5068351" y="26466"/>
                </a:lnTo>
                <a:lnTo>
                  <a:pt x="5069848" y="19051"/>
                </a:lnTo>
                <a:lnTo>
                  <a:pt x="5068351" y="11636"/>
                </a:lnTo>
                <a:lnTo>
                  <a:pt x="5064269" y="5581"/>
                </a:lnTo>
                <a:lnTo>
                  <a:pt x="5058213" y="1498"/>
                </a:lnTo>
                <a:lnTo>
                  <a:pt x="5050760" y="1"/>
                </a:lnTo>
                <a:close/>
              </a:path>
              <a:path w="7204709" h="38100">
                <a:moveTo>
                  <a:pt x="5126998" y="1"/>
                </a:moveTo>
                <a:lnTo>
                  <a:pt x="5119583" y="1498"/>
                </a:lnTo>
                <a:lnTo>
                  <a:pt x="5113528" y="5581"/>
                </a:lnTo>
                <a:lnTo>
                  <a:pt x="5109445" y="11636"/>
                </a:lnTo>
                <a:lnTo>
                  <a:pt x="5107948" y="19051"/>
                </a:lnTo>
                <a:lnTo>
                  <a:pt x="5109445" y="26466"/>
                </a:lnTo>
                <a:lnTo>
                  <a:pt x="5113528" y="32521"/>
                </a:lnTo>
                <a:lnTo>
                  <a:pt x="5119583" y="36604"/>
                </a:lnTo>
                <a:lnTo>
                  <a:pt x="5127036" y="38101"/>
                </a:lnTo>
                <a:lnTo>
                  <a:pt x="5134451" y="36604"/>
                </a:lnTo>
                <a:lnTo>
                  <a:pt x="5140507" y="32521"/>
                </a:lnTo>
                <a:lnTo>
                  <a:pt x="5144589" y="26466"/>
                </a:lnTo>
                <a:lnTo>
                  <a:pt x="5146086" y="19051"/>
                </a:lnTo>
                <a:lnTo>
                  <a:pt x="5144589" y="11636"/>
                </a:lnTo>
                <a:lnTo>
                  <a:pt x="5140507" y="5581"/>
                </a:lnTo>
                <a:lnTo>
                  <a:pt x="5134451" y="1498"/>
                </a:lnTo>
                <a:lnTo>
                  <a:pt x="5126998" y="1"/>
                </a:lnTo>
                <a:close/>
              </a:path>
              <a:path w="7204709" h="38100">
                <a:moveTo>
                  <a:pt x="5203236" y="1"/>
                </a:moveTo>
                <a:lnTo>
                  <a:pt x="5195821" y="1498"/>
                </a:lnTo>
                <a:lnTo>
                  <a:pt x="5189766" y="5581"/>
                </a:lnTo>
                <a:lnTo>
                  <a:pt x="5185683" y="11636"/>
                </a:lnTo>
                <a:lnTo>
                  <a:pt x="5184186" y="19051"/>
                </a:lnTo>
                <a:lnTo>
                  <a:pt x="5185683" y="26466"/>
                </a:lnTo>
                <a:lnTo>
                  <a:pt x="5189766" y="32521"/>
                </a:lnTo>
                <a:lnTo>
                  <a:pt x="5195821" y="36604"/>
                </a:lnTo>
                <a:lnTo>
                  <a:pt x="5203274" y="38101"/>
                </a:lnTo>
                <a:lnTo>
                  <a:pt x="5210689" y="36604"/>
                </a:lnTo>
                <a:lnTo>
                  <a:pt x="5216745" y="32521"/>
                </a:lnTo>
                <a:lnTo>
                  <a:pt x="5220827" y="26466"/>
                </a:lnTo>
                <a:lnTo>
                  <a:pt x="5222324" y="19051"/>
                </a:lnTo>
                <a:lnTo>
                  <a:pt x="5220827" y="11636"/>
                </a:lnTo>
                <a:lnTo>
                  <a:pt x="5216745" y="5581"/>
                </a:lnTo>
                <a:lnTo>
                  <a:pt x="5210689" y="1498"/>
                </a:lnTo>
                <a:lnTo>
                  <a:pt x="5203236" y="1"/>
                </a:lnTo>
                <a:close/>
              </a:path>
              <a:path w="7204709" h="38100">
                <a:moveTo>
                  <a:pt x="5279474" y="1"/>
                </a:moveTo>
                <a:lnTo>
                  <a:pt x="5272059" y="1498"/>
                </a:lnTo>
                <a:lnTo>
                  <a:pt x="5266004" y="5581"/>
                </a:lnTo>
                <a:lnTo>
                  <a:pt x="5261922" y="11636"/>
                </a:lnTo>
                <a:lnTo>
                  <a:pt x="5260424" y="19051"/>
                </a:lnTo>
                <a:lnTo>
                  <a:pt x="5261922" y="26466"/>
                </a:lnTo>
                <a:lnTo>
                  <a:pt x="5266004" y="32521"/>
                </a:lnTo>
                <a:lnTo>
                  <a:pt x="5272059" y="36604"/>
                </a:lnTo>
                <a:lnTo>
                  <a:pt x="5279513" y="38101"/>
                </a:lnTo>
                <a:lnTo>
                  <a:pt x="5286928" y="36604"/>
                </a:lnTo>
                <a:lnTo>
                  <a:pt x="5292983" y="32521"/>
                </a:lnTo>
                <a:lnTo>
                  <a:pt x="5297065" y="26466"/>
                </a:lnTo>
                <a:lnTo>
                  <a:pt x="5298563" y="19051"/>
                </a:lnTo>
                <a:lnTo>
                  <a:pt x="5297065" y="11636"/>
                </a:lnTo>
                <a:lnTo>
                  <a:pt x="5292983" y="5581"/>
                </a:lnTo>
                <a:lnTo>
                  <a:pt x="5286928" y="1498"/>
                </a:lnTo>
                <a:lnTo>
                  <a:pt x="5279474" y="1"/>
                </a:lnTo>
                <a:close/>
              </a:path>
              <a:path w="7204709" h="38100">
                <a:moveTo>
                  <a:pt x="5355713" y="1"/>
                </a:moveTo>
                <a:lnTo>
                  <a:pt x="5348298" y="1498"/>
                </a:lnTo>
                <a:lnTo>
                  <a:pt x="5342242" y="5581"/>
                </a:lnTo>
                <a:lnTo>
                  <a:pt x="5338160" y="11636"/>
                </a:lnTo>
                <a:lnTo>
                  <a:pt x="5336663" y="19051"/>
                </a:lnTo>
                <a:lnTo>
                  <a:pt x="5338160" y="26466"/>
                </a:lnTo>
                <a:lnTo>
                  <a:pt x="5342242" y="32521"/>
                </a:lnTo>
                <a:lnTo>
                  <a:pt x="5348298" y="36604"/>
                </a:lnTo>
                <a:lnTo>
                  <a:pt x="5355751" y="38101"/>
                </a:lnTo>
                <a:lnTo>
                  <a:pt x="5363166" y="36604"/>
                </a:lnTo>
                <a:lnTo>
                  <a:pt x="5369221" y="32521"/>
                </a:lnTo>
                <a:lnTo>
                  <a:pt x="5373304" y="26466"/>
                </a:lnTo>
                <a:lnTo>
                  <a:pt x="5374801" y="19051"/>
                </a:lnTo>
                <a:lnTo>
                  <a:pt x="5373304" y="11636"/>
                </a:lnTo>
                <a:lnTo>
                  <a:pt x="5369221" y="5581"/>
                </a:lnTo>
                <a:lnTo>
                  <a:pt x="5363166" y="1498"/>
                </a:lnTo>
                <a:lnTo>
                  <a:pt x="5355713" y="1"/>
                </a:lnTo>
                <a:close/>
              </a:path>
              <a:path w="7204709" h="38100">
                <a:moveTo>
                  <a:pt x="5431951" y="1"/>
                </a:moveTo>
                <a:lnTo>
                  <a:pt x="5424535" y="1498"/>
                </a:lnTo>
                <a:lnTo>
                  <a:pt x="5418480" y="5581"/>
                </a:lnTo>
                <a:lnTo>
                  <a:pt x="5414398" y="11636"/>
                </a:lnTo>
                <a:lnTo>
                  <a:pt x="5412901" y="19051"/>
                </a:lnTo>
                <a:lnTo>
                  <a:pt x="5414398" y="26466"/>
                </a:lnTo>
                <a:lnTo>
                  <a:pt x="5418480" y="32521"/>
                </a:lnTo>
                <a:lnTo>
                  <a:pt x="5424535" y="36604"/>
                </a:lnTo>
                <a:lnTo>
                  <a:pt x="5431989" y="38101"/>
                </a:lnTo>
                <a:lnTo>
                  <a:pt x="5439404" y="36604"/>
                </a:lnTo>
                <a:lnTo>
                  <a:pt x="5445459" y="32521"/>
                </a:lnTo>
                <a:lnTo>
                  <a:pt x="5449542" y="26466"/>
                </a:lnTo>
                <a:lnTo>
                  <a:pt x="5451039" y="19051"/>
                </a:lnTo>
                <a:lnTo>
                  <a:pt x="5449542" y="11636"/>
                </a:lnTo>
                <a:lnTo>
                  <a:pt x="5445459" y="5581"/>
                </a:lnTo>
                <a:lnTo>
                  <a:pt x="5439404" y="1498"/>
                </a:lnTo>
                <a:lnTo>
                  <a:pt x="5431951" y="1"/>
                </a:lnTo>
                <a:close/>
              </a:path>
              <a:path w="7204709" h="38100">
                <a:moveTo>
                  <a:pt x="5508189" y="1"/>
                </a:moveTo>
                <a:lnTo>
                  <a:pt x="5500773" y="1498"/>
                </a:lnTo>
                <a:lnTo>
                  <a:pt x="5494718" y="5581"/>
                </a:lnTo>
                <a:lnTo>
                  <a:pt x="5490636" y="11636"/>
                </a:lnTo>
                <a:lnTo>
                  <a:pt x="5489139" y="19051"/>
                </a:lnTo>
                <a:lnTo>
                  <a:pt x="5490636" y="26466"/>
                </a:lnTo>
                <a:lnTo>
                  <a:pt x="5494718" y="32521"/>
                </a:lnTo>
                <a:lnTo>
                  <a:pt x="5500773" y="36604"/>
                </a:lnTo>
                <a:lnTo>
                  <a:pt x="5508227" y="38101"/>
                </a:lnTo>
                <a:lnTo>
                  <a:pt x="5515642" y="36604"/>
                </a:lnTo>
                <a:lnTo>
                  <a:pt x="5521697" y="32521"/>
                </a:lnTo>
                <a:lnTo>
                  <a:pt x="5525780" y="26466"/>
                </a:lnTo>
                <a:lnTo>
                  <a:pt x="5527277" y="19051"/>
                </a:lnTo>
                <a:lnTo>
                  <a:pt x="5525780" y="11636"/>
                </a:lnTo>
                <a:lnTo>
                  <a:pt x="5521697" y="5581"/>
                </a:lnTo>
                <a:lnTo>
                  <a:pt x="5515642" y="1498"/>
                </a:lnTo>
                <a:lnTo>
                  <a:pt x="5508189" y="1"/>
                </a:lnTo>
                <a:close/>
              </a:path>
              <a:path w="7204709" h="38100">
                <a:moveTo>
                  <a:pt x="5584427" y="1"/>
                </a:moveTo>
                <a:lnTo>
                  <a:pt x="5577011" y="1498"/>
                </a:lnTo>
                <a:lnTo>
                  <a:pt x="5570956" y="5581"/>
                </a:lnTo>
                <a:lnTo>
                  <a:pt x="5566874" y="11636"/>
                </a:lnTo>
                <a:lnTo>
                  <a:pt x="5565377" y="19051"/>
                </a:lnTo>
                <a:lnTo>
                  <a:pt x="5566874" y="26466"/>
                </a:lnTo>
                <a:lnTo>
                  <a:pt x="5570956" y="32521"/>
                </a:lnTo>
                <a:lnTo>
                  <a:pt x="5577011" y="36604"/>
                </a:lnTo>
                <a:lnTo>
                  <a:pt x="5584464" y="38101"/>
                </a:lnTo>
                <a:lnTo>
                  <a:pt x="5591879" y="36604"/>
                </a:lnTo>
                <a:lnTo>
                  <a:pt x="5597934" y="32521"/>
                </a:lnTo>
                <a:lnTo>
                  <a:pt x="5602017" y="26466"/>
                </a:lnTo>
                <a:lnTo>
                  <a:pt x="5603514" y="19051"/>
                </a:lnTo>
                <a:lnTo>
                  <a:pt x="5602017" y="11636"/>
                </a:lnTo>
                <a:lnTo>
                  <a:pt x="5597934" y="5581"/>
                </a:lnTo>
                <a:lnTo>
                  <a:pt x="5591879" y="1498"/>
                </a:lnTo>
                <a:lnTo>
                  <a:pt x="5584427" y="1"/>
                </a:lnTo>
                <a:close/>
              </a:path>
              <a:path w="7204709" h="38100">
                <a:moveTo>
                  <a:pt x="5660664" y="1"/>
                </a:moveTo>
                <a:lnTo>
                  <a:pt x="5653249" y="1498"/>
                </a:lnTo>
                <a:lnTo>
                  <a:pt x="5647193" y="5581"/>
                </a:lnTo>
                <a:lnTo>
                  <a:pt x="5643111" y="11636"/>
                </a:lnTo>
                <a:lnTo>
                  <a:pt x="5641614" y="19051"/>
                </a:lnTo>
                <a:lnTo>
                  <a:pt x="5643111" y="26466"/>
                </a:lnTo>
                <a:lnTo>
                  <a:pt x="5647193" y="32521"/>
                </a:lnTo>
                <a:lnTo>
                  <a:pt x="5653249" y="36604"/>
                </a:lnTo>
                <a:lnTo>
                  <a:pt x="5660702" y="38101"/>
                </a:lnTo>
                <a:lnTo>
                  <a:pt x="5668117" y="36604"/>
                </a:lnTo>
                <a:lnTo>
                  <a:pt x="5674173" y="32521"/>
                </a:lnTo>
                <a:lnTo>
                  <a:pt x="5678255" y="26466"/>
                </a:lnTo>
                <a:lnTo>
                  <a:pt x="5679752" y="19051"/>
                </a:lnTo>
                <a:lnTo>
                  <a:pt x="5678255" y="11636"/>
                </a:lnTo>
                <a:lnTo>
                  <a:pt x="5674173" y="5581"/>
                </a:lnTo>
                <a:lnTo>
                  <a:pt x="5668117" y="1498"/>
                </a:lnTo>
                <a:lnTo>
                  <a:pt x="5660664" y="1"/>
                </a:lnTo>
                <a:close/>
              </a:path>
              <a:path w="7204709" h="38100">
                <a:moveTo>
                  <a:pt x="5736902" y="1"/>
                </a:moveTo>
                <a:lnTo>
                  <a:pt x="5729487" y="1498"/>
                </a:lnTo>
                <a:lnTo>
                  <a:pt x="5723432" y="5581"/>
                </a:lnTo>
                <a:lnTo>
                  <a:pt x="5719349" y="11636"/>
                </a:lnTo>
                <a:lnTo>
                  <a:pt x="5717852" y="19051"/>
                </a:lnTo>
                <a:lnTo>
                  <a:pt x="5719349" y="26466"/>
                </a:lnTo>
                <a:lnTo>
                  <a:pt x="5723432" y="32521"/>
                </a:lnTo>
                <a:lnTo>
                  <a:pt x="5729487" y="36604"/>
                </a:lnTo>
                <a:lnTo>
                  <a:pt x="5736940" y="38101"/>
                </a:lnTo>
                <a:lnTo>
                  <a:pt x="5744355" y="36604"/>
                </a:lnTo>
                <a:lnTo>
                  <a:pt x="5750411" y="32521"/>
                </a:lnTo>
                <a:lnTo>
                  <a:pt x="5754493" y="26466"/>
                </a:lnTo>
                <a:lnTo>
                  <a:pt x="5755990" y="19051"/>
                </a:lnTo>
                <a:lnTo>
                  <a:pt x="5754493" y="11636"/>
                </a:lnTo>
                <a:lnTo>
                  <a:pt x="5750411" y="5581"/>
                </a:lnTo>
                <a:lnTo>
                  <a:pt x="5744355" y="1498"/>
                </a:lnTo>
                <a:lnTo>
                  <a:pt x="5736902" y="1"/>
                </a:lnTo>
                <a:close/>
              </a:path>
              <a:path w="7204709" h="38100">
                <a:moveTo>
                  <a:pt x="5813140" y="1"/>
                </a:moveTo>
                <a:lnTo>
                  <a:pt x="5805725" y="1498"/>
                </a:lnTo>
                <a:lnTo>
                  <a:pt x="5799670" y="5581"/>
                </a:lnTo>
                <a:lnTo>
                  <a:pt x="5795587" y="11636"/>
                </a:lnTo>
                <a:lnTo>
                  <a:pt x="5794090" y="19051"/>
                </a:lnTo>
                <a:lnTo>
                  <a:pt x="5795587" y="26466"/>
                </a:lnTo>
                <a:lnTo>
                  <a:pt x="5799670" y="32521"/>
                </a:lnTo>
                <a:lnTo>
                  <a:pt x="5805725" y="36604"/>
                </a:lnTo>
                <a:lnTo>
                  <a:pt x="5813178" y="38101"/>
                </a:lnTo>
                <a:lnTo>
                  <a:pt x="5820594" y="36604"/>
                </a:lnTo>
                <a:lnTo>
                  <a:pt x="5826649" y="32521"/>
                </a:lnTo>
                <a:lnTo>
                  <a:pt x="5830731" y="26466"/>
                </a:lnTo>
                <a:lnTo>
                  <a:pt x="5832228" y="19051"/>
                </a:lnTo>
                <a:lnTo>
                  <a:pt x="5830731" y="11636"/>
                </a:lnTo>
                <a:lnTo>
                  <a:pt x="5826649" y="5581"/>
                </a:lnTo>
                <a:lnTo>
                  <a:pt x="5820594" y="1498"/>
                </a:lnTo>
                <a:lnTo>
                  <a:pt x="5813140" y="1"/>
                </a:lnTo>
                <a:close/>
              </a:path>
              <a:path w="7204709" h="38100">
                <a:moveTo>
                  <a:pt x="5889378" y="1"/>
                </a:moveTo>
                <a:lnTo>
                  <a:pt x="5881963" y="1498"/>
                </a:lnTo>
                <a:lnTo>
                  <a:pt x="5875908" y="5581"/>
                </a:lnTo>
                <a:lnTo>
                  <a:pt x="5871825" y="11636"/>
                </a:lnTo>
                <a:lnTo>
                  <a:pt x="5870328" y="19051"/>
                </a:lnTo>
                <a:lnTo>
                  <a:pt x="5871825" y="26466"/>
                </a:lnTo>
                <a:lnTo>
                  <a:pt x="5875908" y="32521"/>
                </a:lnTo>
                <a:lnTo>
                  <a:pt x="5881963" y="36604"/>
                </a:lnTo>
                <a:lnTo>
                  <a:pt x="5889416" y="38101"/>
                </a:lnTo>
                <a:lnTo>
                  <a:pt x="5896831" y="36604"/>
                </a:lnTo>
                <a:lnTo>
                  <a:pt x="5902886" y="32521"/>
                </a:lnTo>
                <a:lnTo>
                  <a:pt x="5906969" y="26466"/>
                </a:lnTo>
                <a:lnTo>
                  <a:pt x="5908466" y="19051"/>
                </a:lnTo>
                <a:lnTo>
                  <a:pt x="5906969" y="11636"/>
                </a:lnTo>
                <a:lnTo>
                  <a:pt x="5902886" y="5581"/>
                </a:lnTo>
                <a:lnTo>
                  <a:pt x="5896831" y="1498"/>
                </a:lnTo>
                <a:lnTo>
                  <a:pt x="5889378" y="1"/>
                </a:lnTo>
                <a:close/>
              </a:path>
              <a:path w="7204709" h="38100">
                <a:moveTo>
                  <a:pt x="5965616" y="1"/>
                </a:moveTo>
                <a:lnTo>
                  <a:pt x="5958201" y="1498"/>
                </a:lnTo>
                <a:lnTo>
                  <a:pt x="5952146" y="5581"/>
                </a:lnTo>
                <a:lnTo>
                  <a:pt x="5948063" y="11636"/>
                </a:lnTo>
                <a:lnTo>
                  <a:pt x="5946566" y="19051"/>
                </a:lnTo>
                <a:lnTo>
                  <a:pt x="5948063" y="26466"/>
                </a:lnTo>
                <a:lnTo>
                  <a:pt x="5952146" y="32521"/>
                </a:lnTo>
                <a:lnTo>
                  <a:pt x="5958201" y="36604"/>
                </a:lnTo>
                <a:lnTo>
                  <a:pt x="5965654" y="38101"/>
                </a:lnTo>
                <a:lnTo>
                  <a:pt x="5973069" y="36604"/>
                </a:lnTo>
                <a:lnTo>
                  <a:pt x="5979124" y="32521"/>
                </a:lnTo>
                <a:lnTo>
                  <a:pt x="5983207" y="26466"/>
                </a:lnTo>
                <a:lnTo>
                  <a:pt x="5984704" y="19051"/>
                </a:lnTo>
                <a:lnTo>
                  <a:pt x="5983207" y="11636"/>
                </a:lnTo>
                <a:lnTo>
                  <a:pt x="5979124" y="5581"/>
                </a:lnTo>
                <a:lnTo>
                  <a:pt x="5973069" y="1498"/>
                </a:lnTo>
                <a:lnTo>
                  <a:pt x="5965616" y="1"/>
                </a:lnTo>
                <a:close/>
              </a:path>
              <a:path w="7204709" h="38100">
                <a:moveTo>
                  <a:pt x="6041854" y="1"/>
                </a:moveTo>
                <a:lnTo>
                  <a:pt x="6034439" y="1498"/>
                </a:lnTo>
                <a:lnTo>
                  <a:pt x="6028384" y="5581"/>
                </a:lnTo>
                <a:lnTo>
                  <a:pt x="6024301" y="11636"/>
                </a:lnTo>
                <a:lnTo>
                  <a:pt x="6022804" y="19051"/>
                </a:lnTo>
                <a:lnTo>
                  <a:pt x="6024301" y="26466"/>
                </a:lnTo>
                <a:lnTo>
                  <a:pt x="6028384" y="32521"/>
                </a:lnTo>
                <a:lnTo>
                  <a:pt x="6034439" y="36604"/>
                </a:lnTo>
                <a:lnTo>
                  <a:pt x="6041892" y="38101"/>
                </a:lnTo>
                <a:lnTo>
                  <a:pt x="6049307" y="36604"/>
                </a:lnTo>
                <a:lnTo>
                  <a:pt x="6055363" y="32521"/>
                </a:lnTo>
                <a:lnTo>
                  <a:pt x="6059445" y="26466"/>
                </a:lnTo>
                <a:lnTo>
                  <a:pt x="6060942" y="19051"/>
                </a:lnTo>
                <a:lnTo>
                  <a:pt x="6059445" y="11636"/>
                </a:lnTo>
                <a:lnTo>
                  <a:pt x="6055363" y="5581"/>
                </a:lnTo>
                <a:lnTo>
                  <a:pt x="6049307" y="1498"/>
                </a:lnTo>
                <a:lnTo>
                  <a:pt x="6041854" y="1"/>
                </a:lnTo>
                <a:close/>
              </a:path>
              <a:path w="7204709" h="38100">
                <a:moveTo>
                  <a:pt x="6118092" y="1"/>
                </a:moveTo>
                <a:lnTo>
                  <a:pt x="6110677" y="1498"/>
                </a:lnTo>
                <a:lnTo>
                  <a:pt x="6104622" y="5581"/>
                </a:lnTo>
                <a:lnTo>
                  <a:pt x="6100539" y="11636"/>
                </a:lnTo>
                <a:lnTo>
                  <a:pt x="6099042" y="19051"/>
                </a:lnTo>
                <a:lnTo>
                  <a:pt x="6100539" y="26466"/>
                </a:lnTo>
                <a:lnTo>
                  <a:pt x="6104622" y="32521"/>
                </a:lnTo>
                <a:lnTo>
                  <a:pt x="6110677" y="36604"/>
                </a:lnTo>
                <a:lnTo>
                  <a:pt x="6118130" y="38101"/>
                </a:lnTo>
                <a:lnTo>
                  <a:pt x="6125545" y="36604"/>
                </a:lnTo>
                <a:lnTo>
                  <a:pt x="6131601" y="32521"/>
                </a:lnTo>
                <a:lnTo>
                  <a:pt x="6135683" y="26466"/>
                </a:lnTo>
                <a:lnTo>
                  <a:pt x="6137180" y="19051"/>
                </a:lnTo>
                <a:lnTo>
                  <a:pt x="6135683" y="11636"/>
                </a:lnTo>
                <a:lnTo>
                  <a:pt x="6131601" y="5581"/>
                </a:lnTo>
                <a:lnTo>
                  <a:pt x="6125545" y="1498"/>
                </a:lnTo>
                <a:lnTo>
                  <a:pt x="6118092" y="1"/>
                </a:lnTo>
                <a:close/>
              </a:path>
              <a:path w="7204709" h="38100">
                <a:moveTo>
                  <a:pt x="6194330" y="1"/>
                </a:moveTo>
                <a:lnTo>
                  <a:pt x="6186915" y="1498"/>
                </a:lnTo>
                <a:lnTo>
                  <a:pt x="6180860" y="5581"/>
                </a:lnTo>
                <a:lnTo>
                  <a:pt x="6176777" y="11636"/>
                </a:lnTo>
                <a:lnTo>
                  <a:pt x="6175280" y="19051"/>
                </a:lnTo>
                <a:lnTo>
                  <a:pt x="6176777" y="26466"/>
                </a:lnTo>
                <a:lnTo>
                  <a:pt x="6180860" y="32521"/>
                </a:lnTo>
                <a:lnTo>
                  <a:pt x="6186915" y="36604"/>
                </a:lnTo>
                <a:lnTo>
                  <a:pt x="6194368" y="38101"/>
                </a:lnTo>
                <a:lnTo>
                  <a:pt x="6201783" y="36604"/>
                </a:lnTo>
                <a:lnTo>
                  <a:pt x="6207839" y="32521"/>
                </a:lnTo>
                <a:lnTo>
                  <a:pt x="6211921" y="26466"/>
                </a:lnTo>
                <a:lnTo>
                  <a:pt x="6213418" y="19051"/>
                </a:lnTo>
                <a:lnTo>
                  <a:pt x="6211921" y="11636"/>
                </a:lnTo>
                <a:lnTo>
                  <a:pt x="6207839" y="5581"/>
                </a:lnTo>
                <a:lnTo>
                  <a:pt x="6201783" y="1498"/>
                </a:lnTo>
                <a:lnTo>
                  <a:pt x="6194330" y="1"/>
                </a:lnTo>
                <a:close/>
              </a:path>
              <a:path w="7204709" h="38100">
                <a:moveTo>
                  <a:pt x="6270568" y="1"/>
                </a:moveTo>
                <a:lnTo>
                  <a:pt x="6263154" y="1498"/>
                </a:lnTo>
                <a:lnTo>
                  <a:pt x="6257098" y="5581"/>
                </a:lnTo>
                <a:lnTo>
                  <a:pt x="6253016" y="11636"/>
                </a:lnTo>
                <a:lnTo>
                  <a:pt x="6251518" y="19051"/>
                </a:lnTo>
                <a:lnTo>
                  <a:pt x="6253016" y="26466"/>
                </a:lnTo>
                <a:lnTo>
                  <a:pt x="6257098" y="32521"/>
                </a:lnTo>
                <a:lnTo>
                  <a:pt x="6263154" y="36604"/>
                </a:lnTo>
                <a:lnTo>
                  <a:pt x="6270607" y="38101"/>
                </a:lnTo>
                <a:lnTo>
                  <a:pt x="6278022" y="36604"/>
                </a:lnTo>
                <a:lnTo>
                  <a:pt x="6284077" y="32521"/>
                </a:lnTo>
                <a:lnTo>
                  <a:pt x="6288160" y="26466"/>
                </a:lnTo>
                <a:lnTo>
                  <a:pt x="6289657" y="19051"/>
                </a:lnTo>
                <a:lnTo>
                  <a:pt x="6288160" y="11636"/>
                </a:lnTo>
                <a:lnTo>
                  <a:pt x="6284077" y="5581"/>
                </a:lnTo>
                <a:lnTo>
                  <a:pt x="6278022" y="1498"/>
                </a:lnTo>
                <a:lnTo>
                  <a:pt x="6270568" y="1"/>
                </a:lnTo>
                <a:close/>
              </a:path>
              <a:path w="7204709" h="38100">
                <a:moveTo>
                  <a:pt x="6346807" y="1"/>
                </a:moveTo>
                <a:lnTo>
                  <a:pt x="6339392" y="1498"/>
                </a:lnTo>
                <a:lnTo>
                  <a:pt x="6333336" y="5581"/>
                </a:lnTo>
                <a:lnTo>
                  <a:pt x="6329254" y="11636"/>
                </a:lnTo>
                <a:lnTo>
                  <a:pt x="6327757" y="19051"/>
                </a:lnTo>
                <a:lnTo>
                  <a:pt x="6329254" y="26466"/>
                </a:lnTo>
                <a:lnTo>
                  <a:pt x="6333336" y="32521"/>
                </a:lnTo>
                <a:lnTo>
                  <a:pt x="6339392" y="36604"/>
                </a:lnTo>
                <a:lnTo>
                  <a:pt x="6346845" y="38101"/>
                </a:lnTo>
                <a:lnTo>
                  <a:pt x="6354260" y="36604"/>
                </a:lnTo>
                <a:lnTo>
                  <a:pt x="6360315" y="32521"/>
                </a:lnTo>
                <a:lnTo>
                  <a:pt x="6364398" y="26466"/>
                </a:lnTo>
                <a:lnTo>
                  <a:pt x="6365895" y="19051"/>
                </a:lnTo>
                <a:lnTo>
                  <a:pt x="6364398" y="11636"/>
                </a:lnTo>
                <a:lnTo>
                  <a:pt x="6360315" y="5581"/>
                </a:lnTo>
                <a:lnTo>
                  <a:pt x="6354260" y="1498"/>
                </a:lnTo>
                <a:lnTo>
                  <a:pt x="6346807" y="1"/>
                </a:lnTo>
                <a:close/>
              </a:path>
              <a:path w="7204709" h="38100">
                <a:moveTo>
                  <a:pt x="6423045" y="1"/>
                </a:moveTo>
                <a:lnTo>
                  <a:pt x="6415629" y="1498"/>
                </a:lnTo>
                <a:lnTo>
                  <a:pt x="6409574" y="5581"/>
                </a:lnTo>
                <a:lnTo>
                  <a:pt x="6405492" y="11636"/>
                </a:lnTo>
                <a:lnTo>
                  <a:pt x="6403995" y="19051"/>
                </a:lnTo>
                <a:lnTo>
                  <a:pt x="6405492" y="26466"/>
                </a:lnTo>
                <a:lnTo>
                  <a:pt x="6409574" y="32521"/>
                </a:lnTo>
                <a:lnTo>
                  <a:pt x="6415629" y="36604"/>
                </a:lnTo>
                <a:lnTo>
                  <a:pt x="6423083" y="38101"/>
                </a:lnTo>
                <a:lnTo>
                  <a:pt x="6430498" y="36604"/>
                </a:lnTo>
                <a:lnTo>
                  <a:pt x="6436553" y="32521"/>
                </a:lnTo>
                <a:lnTo>
                  <a:pt x="6440636" y="26466"/>
                </a:lnTo>
                <a:lnTo>
                  <a:pt x="6442133" y="19051"/>
                </a:lnTo>
                <a:lnTo>
                  <a:pt x="6440636" y="11636"/>
                </a:lnTo>
                <a:lnTo>
                  <a:pt x="6436553" y="5581"/>
                </a:lnTo>
                <a:lnTo>
                  <a:pt x="6430498" y="1498"/>
                </a:lnTo>
                <a:lnTo>
                  <a:pt x="6423045" y="1"/>
                </a:lnTo>
                <a:close/>
              </a:path>
              <a:path w="7204709" h="38100">
                <a:moveTo>
                  <a:pt x="6499283" y="1"/>
                </a:moveTo>
                <a:lnTo>
                  <a:pt x="6491867" y="1498"/>
                </a:lnTo>
                <a:lnTo>
                  <a:pt x="6485812" y="5581"/>
                </a:lnTo>
                <a:lnTo>
                  <a:pt x="6481730" y="11636"/>
                </a:lnTo>
                <a:lnTo>
                  <a:pt x="6480233" y="19051"/>
                </a:lnTo>
                <a:lnTo>
                  <a:pt x="6481730" y="26466"/>
                </a:lnTo>
                <a:lnTo>
                  <a:pt x="6485812" y="32521"/>
                </a:lnTo>
                <a:lnTo>
                  <a:pt x="6491867" y="36604"/>
                </a:lnTo>
                <a:lnTo>
                  <a:pt x="6499321" y="38101"/>
                </a:lnTo>
                <a:lnTo>
                  <a:pt x="6506736" y="36604"/>
                </a:lnTo>
                <a:lnTo>
                  <a:pt x="6512791" y="32521"/>
                </a:lnTo>
                <a:lnTo>
                  <a:pt x="6516874" y="26466"/>
                </a:lnTo>
                <a:lnTo>
                  <a:pt x="6518371" y="19051"/>
                </a:lnTo>
                <a:lnTo>
                  <a:pt x="6516874" y="11636"/>
                </a:lnTo>
                <a:lnTo>
                  <a:pt x="6512791" y="5581"/>
                </a:lnTo>
                <a:lnTo>
                  <a:pt x="6506736" y="1498"/>
                </a:lnTo>
                <a:lnTo>
                  <a:pt x="6499283" y="1"/>
                </a:lnTo>
                <a:close/>
              </a:path>
              <a:path w="7204709" h="38100">
                <a:moveTo>
                  <a:pt x="6575521" y="1"/>
                </a:moveTo>
                <a:lnTo>
                  <a:pt x="6568105" y="1498"/>
                </a:lnTo>
                <a:lnTo>
                  <a:pt x="6562050" y="5581"/>
                </a:lnTo>
                <a:lnTo>
                  <a:pt x="6557968" y="11636"/>
                </a:lnTo>
                <a:lnTo>
                  <a:pt x="6556471" y="19051"/>
                </a:lnTo>
                <a:lnTo>
                  <a:pt x="6557968" y="26466"/>
                </a:lnTo>
                <a:lnTo>
                  <a:pt x="6562050" y="32521"/>
                </a:lnTo>
                <a:lnTo>
                  <a:pt x="6568105" y="36604"/>
                </a:lnTo>
                <a:lnTo>
                  <a:pt x="6575558" y="38101"/>
                </a:lnTo>
                <a:lnTo>
                  <a:pt x="6582973" y="36604"/>
                </a:lnTo>
                <a:lnTo>
                  <a:pt x="6589028" y="32521"/>
                </a:lnTo>
                <a:lnTo>
                  <a:pt x="6593111" y="26466"/>
                </a:lnTo>
                <a:lnTo>
                  <a:pt x="6594608" y="19051"/>
                </a:lnTo>
                <a:lnTo>
                  <a:pt x="6593111" y="11636"/>
                </a:lnTo>
                <a:lnTo>
                  <a:pt x="6589028" y="5581"/>
                </a:lnTo>
                <a:lnTo>
                  <a:pt x="6582973" y="1498"/>
                </a:lnTo>
                <a:lnTo>
                  <a:pt x="6575521" y="1"/>
                </a:lnTo>
                <a:close/>
              </a:path>
              <a:path w="7204709" h="38100">
                <a:moveTo>
                  <a:pt x="6651758" y="1"/>
                </a:moveTo>
                <a:lnTo>
                  <a:pt x="6644343" y="1498"/>
                </a:lnTo>
                <a:lnTo>
                  <a:pt x="6638287" y="5581"/>
                </a:lnTo>
                <a:lnTo>
                  <a:pt x="6634205" y="11636"/>
                </a:lnTo>
                <a:lnTo>
                  <a:pt x="6632708" y="19051"/>
                </a:lnTo>
                <a:lnTo>
                  <a:pt x="6634205" y="26466"/>
                </a:lnTo>
                <a:lnTo>
                  <a:pt x="6638287" y="32521"/>
                </a:lnTo>
                <a:lnTo>
                  <a:pt x="6644343" y="36604"/>
                </a:lnTo>
                <a:lnTo>
                  <a:pt x="6651796" y="38101"/>
                </a:lnTo>
                <a:lnTo>
                  <a:pt x="6659211" y="36604"/>
                </a:lnTo>
                <a:lnTo>
                  <a:pt x="6665267" y="32521"/>
                </a:lnTo>
                <a:lnTo>
                  <a:pt x="6669349" y="26466"/>
                </a:lnTo>
                <a:lnTo>
                  <a:pt x="6670846" y="19051"/>
                </a:lnTo>
                <a:lnTo>
                  <a:pt x="6669349" y="11636"/>
                </a:lnTo>
                <a:lnTo>
                  <a:pt x="6665267" y="5581"/>
                </a:lnTo>
                <a:lnTo>
                  <a:pt x="6659211" y="1498"/>
                </a:lnTo>
                <a:lnTo>
                  <a:pt x="6651758" y="1"/>
                </a:lnTo>
                <a:close/>
              </a:path>
              <a:path w="7204709" h="38100">
                <a:moveTo>
                  <a:pt x="6727996" y="1"/>
                </a:moveTo>
                <a:lnTo>
                  <a:pt x="6720581" y="1498"/>
                </a:lnTo>
                <a:lnTo>
                  <a:pt x="6714526" y="5581"/>
                </a:lnTo>
                <a:lnTo>
                  <a:pt x="6710443" y="11636"/>
                </a:lnTo>
                <a:lnTo>
                  <a:pt x="6708946" y="19051"/>
                </a:lnTo>
                <a:lnTo>
                  <a:pt x="6710443" y="26466"/>
                </a:lnTo>
                <a:lnTo>
                  <a:pt x="6714526" y="32521"/>
                </a:lnTo>
                <a:lnTo>
                  <a:pt x="6720581" y="36604"/>
                </a:lnTo>
                <a:lnTo>
                  <a:pt x="6728034" y="38101"/>
                </a:lnTo>
                <a:lnTo>
                  <a:pt x="6735449" y="36604"/>
                </a:lnTo>
                <a:lnTo>
                  <a:pt x="6741505" y="32521"/>
                </a:lnTo>
                <a:lnTo>
                  <a:pt x="6745587" y="26466"/>
                </a:lnTo>
                <a:lnTo>
                  <a:pt x="6747084" y="19051"/>
                </a:lnTo>
                <a:lnTo>
                  <a:pt x="6745587" y="11636"/>
                </a:lnTo>
                <a:lnTo>
                  <a:pt x="6741505" y="5581"/>
                </a:lnTo>
                <a:lnTo>
                  <a:pt x="6735449" y="1498"/>
                </a:lnTo>
                <a:lnTo>
                  <a:pt x="6727996" y="1"/>
                </a:lnTo>
                <a:close/>
              </a:path>
              <a:path w="7204709" h="38100">
                <a:moveTo>
                  <a:pt x="6804234" y="1"/>
                </a:moveTo>
                <a:lnTo>
                  <a:pt x="6796819" y="1498"/>
                </a:lnTo>
                <a:lnTo>
                  <a:pt x="6790764" y="5581"/>
                </a:lnTo>
                <a:lnTo>
                  <a:pt x="6786681" y="11636"/>
                </a:lnTo>
                <a:lnTo>
                  <a:pt x="6785184" y="19051"/>
                </a:lnTo>
                <a:lnTo>
                  <a:pt x="6786681" y="26466"/>
                </a:lnTo>
                <a:lnTo>
                  <a:pt x="6790764" y="32521"/>
                </a:lnTo>
                <a:lnTo>
                  <a:pt x="6796819" y="36604"/>
                </a:lnTo>
                <a:lnTo>
                  <a:pt x="6804272" y="38101"/>
                </a:lnTo>
                <a:lnTo>
                  <a:pt x="6811687" y="36604"/>
                </a:lnTo>
                <a:lnTo>
                  <a:pt x="6817742" y="32521"/>
                </a:lnTo>
                <a:lnTo>
                  <a:pt x="6821825" y="26466"/>
                </a:lnTo>
                <a:lnTo>
                  <a:pt x="6823322" y="19051"/>
                </a:lnTo>
                <a:lnTo>
                  <a:pt x="6821825" y="11636"/>
                </a:lnTo>
                <a:lnTo>
                  <a:pt x="6817742" y="5581"/>
                </a:lnTo>
                <a:lnTo>
                  <a:pt x="6811687" y="1498"/>
                </a:lnTo>
                <a:lnTo>
                  <a:pt x="6804234" y="1"/>
                </a:lnTo>
                <a:close/>
              </a:path>
              <a:path w="7204709" h="38100">
                <a:moveTo>
                  <a:pt x="6880472" y="1"/>
                </a:moveTo>
                <a:lnTo>
                  <a:pt x="6873057" y="1498"/>
                </a:lnTo>
                <a:lnTo>
                  <a:pt x="6867002" y="5581"/>
                </a:lnTo>
                <a:lnTo>
                  <a:pt x="6862919" y="11636"/>
                </a:lnTo>
                <a:lnTo>
                  <a:pt x="6861422" y="19051"/>
                </a:lnTo>
                <a:lnTo>
                  <a:pt x="6862919" y="26466"/>
                </a:lnTo>
                <a:lnTo>
                  <a:pt x="6867002" y="32521"/>
                </a:lnTo>
                <a:lnTo>
                  <a:pt x="6873057" y="36604"/>
                </a:lnTo>
                <a:lnTo>
                  <a:pt x="6880510" y="38101"/>
                </a:lnTo>
                <a:lnTo>
                  <a:pt x="6887925" y="36604"/>
                </a:lnTo>
                <a:lnTo>
                  <a:pt x="6893980" y="32521"/>
                </a:lnTo>
                <a:lnTo>
                  <a:pt x="6898063" y="26466"/>
                </a:lnTo>
                <a:lnTo>
                  <a:pt x="6899560" y="19051"/>
                </a:lnTo>
                <a:lnTo>
                  <a:pt x="6898063" y="11636"/>
                </a:lnTo>
                <a:lnTo>
                  <a:pt x="6893980" y="5581"/>
                </a:lnTo>
                <a:lnTo>
                  <a:pt x="6887925" y="1498"/>
                </a:lnTo>
                <a:lnTo>
                  <a:pt x="6880472" y="1"/>
                </a:lnTo>
                <a:close/>
              </a:path>
              <a:path w="7204709" h="38100">
                <a:moveTo>
                  <a:pt x="6956710" y="1"/>
                </a:moveTo>
                <a:lnTo>
                  <a:pt x="6949295" y="1498"/>
                </a:lnTo>
                <a:lnTo>
                  <a:pt x="6943240" y="5581"/>
                </a:lnTo>
                <a:lnTo>
                  <a:pt x="6939157" y="11636"/>
                </a:lnTo>
                <a:lnTo>
                  <a:pt x="6937660" y="19051"/>
                </a:lnTo>
                <a:lnTo>
                  <a:pt x="6939157" y="26466"/>
                </a:lnTo>
                <a:lnTo>
                  <a:pt x="6943240" y="32521"/>
                </a:lnTo>
                <a:lnTo>
                  <a:pt x="6949295" y="36604"/>
                </a:lnTo>
                <a:lnTo>
                  <a:pt x="6956748" y="38101"/>
                </a:lnTo>
                <a:lnTo>
                  <a:pt x="6964163" y="36604"/>
                </a:lnTo>
                <a:lnTo>
                  <a:pt x="6970218" y="32521"/>
                </a:lnTo>
                <a:lnTo>
                  <a:pt x="6974301" y="26466"/>
                </a:lnTo>
                <a:lnTo>
                  <a:pt x="6975798" y="19051"/>
                </a:lnTo>
                <a:lnTo>
                  <a:pt x="6974301" y="11636"/>
                </a:lnTo>
                <a:lnTo>
                  <a:pt x="6970218" y="5581"/>
                </a:lnTo>
                <a:lnTo>
                  <a:pt x="6964163" y="1498"/>
                </a:lnTo>
                <a:lnTo>
                  <a:pt x="6956710" y="1"/>
                </a:lnTo>
                <a:close/>
              </a:path>
              <a:path w="7204709" h="38100">
                <a:moveTo>
                  <a:pt x="7032948" y="1"/>
                </a:moveTo>
                <a:lnTo>
                  <a:pt x="7025533" y="1498"/>
                </a:lnTo>
                <a:lnTo>
                  <a:pt x="7019478" y="5581"/>
                </a:lnTo>
                <a:lnTo>
                  <a:pt x="7015395" y="11636"/>
                </a:lnTo>
                <a:lnTo>
                  <a:pt x="7013898" y="19051"/>
                </a:lnTo>
                <a:lnTo>
                  <a:pt x="7015395" y="26466"/>
                </a:lnTo>
                <a:lnTo>
                  <a:pt x="7019478" y="32521"/>
                </a:lnTo>
                <a:lnTo>
                  <a:pt x="7025533" y="36604"/>
                </a:lnTo>
                <a:lnTo>
                  <a:pt x="7032986" y="38101"/>
                </a:lnTo>
                <a:lnTo>
                  <a:pt x="7040401" y="36604"/>
                </a:lnTo>
                <a:lnTo>
                  <a:pt x="7046457" y="32521"/>
                </a:lnTo>
                <a:lnTo>
                  <a:pt x="7050539" y="26466"/>
                </a:lnTo>
                <a:lnTo>
                  <a:pt x="7052036" y="19051"/>
                </a:lnTo>
                <a:lnTo>
                  <a:pt x="7050539" y="11636"/>
                </a:lnTo>
                <a:lnTo>
                  <a:pt x="7046457" y="5581"/>
                </a:lnTo>
                <a:lnTo>
                  <a:pt x="7040401" y="1498"/>
                </a:lnTo>
                <a:lnTo>
                  <a:pt x="7032948" y="1"/>
                </a:lnTo>
                <a:close/>
              </a:path>
              <a:path w="7204709" h="38100">
                <a:moveTo>
                  <a:pt x="7109186" y="1"/>
                </a:moveTo>
                <a:lnTo>
                  <a:pt x="7101771" y="1498"/>
                </a:lnTo>
                <a:lnTo>
                  <a:pt x="7095716" y="5581"/>
                </a:lnTo>
                <a:lnTo>
                  <a:pt x="7091633" y="11636"/>
                </a:lnTo>
                <a:lnTo>
                  <a:pt x="7090136" y="19051"/>
                </a:lnTo>
                <a:lnTo>
                  <a:pt x="7091633" y="26466"/>
                </a:lnTo>
                <a:lnTo>
                  <a:pt x="7095716" y="32521"/>
                </a:lnTo>
                <a:lnTo>
                  <a:pt x="7101771" y="36604"/>
                </a:lnTo>
                <a:lnTo>
                  <a:pt x="7109224" y="38101"/>
                </a:lnTo>
                <a:lnTo>
                  <a:pt x="7116639" y="36604"/>
                </a:lnTo>
                <a:lnTo>
                  <a:pt x="7122695" y="32521"/>
                </a:lnTo>
                <a:lnTo>
                  <a:pt x="7126777" y="26466"/>
                </a:lnTo>
                <a:lnTo>
                  <a:pt x="7128274" y="19051"/>
                </a:lnTo>
                <a:lnTo>
                  <a:pt x="7126777" y="11636"/>
                </a:lnTo>
                <a:lnTo>
                  <a:pt x="7122695" y="5581"/>
                </a:lnTo>
                <a:lnTo>
                  <a:pt x="7116639" y="1498"/>
                </a:lnTo>
                <a:lnTo>
                  <a:pt x="7109186" y="1"/>
                </a:lnTo>
                <a:close/>
              </a:path>
              <a:path w="7204709" h="38100">
                <a:moveTo>
                  <a:pt x="7185424" y="1"/>
                </a:moveTo>
                <a:lnTo>
                  <a:pt x="7178009" y="1498"/>
                </a:lnTo>
                <a:lnTo>
                  <a:pt x="7171954" y="5581"/>
                </a:lnTo>
                <a:lnTo>
                  <a:pt x="7167872" y="11636"/>
                </a:lnTo>
                <a:lnTo>
                  <a:pt x="7166374" y="19051"/>
                </a:lnTo>
                <a:lnTo>
                  <a:pt x="7167872" y="26466"/>
                </a:lnTo>
                <a:lnTo>
                  <a:pt x="7171954" y="32521"/>
                </a:lnTo>
                <a:lnTo>
                  <a:pt x="7178009" y="36604"/>
                </a:lnTo>
                <a:lnTo>
                  <a:pt x="7185463" y="38101"/>
                </a:lnTo>
                <a:lnTo>
                  <a:pt x="7192877" y="36604"/>
                </a:lnTo>
                <a:lnTo>
                  <a:pt x="7198933" y="32521"/>
                </a:lnTo>
                <a:lnTo>
                  <a:pt x="7203015" y="26466"/>
                </a:lnTo>
                <a:lnTo>
                  <a:pt x="7204513" y="19051"/>
                </a:lnTo>
                <a:lnTo>
                  <a:pt x="7203015" y="11636"/>
                </a:lnTo>
                <a:lnTo>
                  <a:pt x="7198933" y="5581"/>
                </a:lnTo>
                <a:lnTo>
                  <a:pt x="7192877" y="1498"/>
                </a:lnTo>
                <a:lnTo>
                  <a:pt x="7185424" y="1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766585" y="6043490"/>
            <a:ext cx="4658995" cy="475615"/>
          </a:xfrm>
          <a:prstGeom prst="rect">
            <a:avLst/>
          </a:prstGeom>
          <a:solidFill>
            <a:srgbClr val="F05A28"/>
          </a:solidFill>
        </p:spPr>
        <p:txBody>
          <a:bodyPr wrap="square" lIns="0" tIns="7239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570"/>
              </a:spcBef>
              <a:tabLst>
                <a:tab pos="116713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sk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000" spc="-37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5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8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000" spc="1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4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49" y="517651"/>
            <a:ext cx="65163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>
                <a:solidFill>
                  <a:srgbClr val="404040"/>
                </a:solidFill>
              </a:rPr>
              <a:t>Vertical</a:t>
            </a:r>
            <a:r>
              <a:rPr dirty="0" spc="-195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Partitioning</a:t>
            </a:r>
            <a:r>
              <a:rPr dirty="0" spc="-190">
                <a:solidFill>
                  <a:srgbClr val="404040"/>
                </a:solidFill>
              </a:rPr>
              <a:t> </a:t>
            </a:r>
            <a:r>
              <a:rPr dirty="0" spc="-60">
                <a:solidFill>
                  <a:srgbClr val="404040"/>
                </a:solidFill>
              </a:rPr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1788" y="2729484"/>
            <a:ext cx="5346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993" y="2729484"/>
            <a:ext cx="1076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3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822" y="2729484"/>
            <a:ext cx="683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body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1106" y="2738628"/>
            <a:ext cx="11347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2000" spc="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9071" y="3179019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7"/>
                </a:lnTo>
                <a:lnTo>
                  <a:pt x="841757" y="290327"/>
                </a:lnTo>
                <a:lnTo>
                  <a:pt x="84175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96713" y="3179019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7"/>
                </a:lnTo>
                <a:lnTo>
                  <a:pt x="531637" y="290327"/>
                </a:lnTo>
                <a:lnTo>
                  <a:pt x="53163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7374" y="3179019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7"/>
                </a:lnTo>
                <a:lnTo>
                  <a:pt x="1061012" y="290327"/>
                </a:lnTo>
                <a:lnTo>
                  <a:pt x="106101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7411" y="3164545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7026" y="3162866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7"/>
                </a:lnTo>
                <a:lnTo>
                  <a:pt x="1207943" y="290327"/>
                </a:lnTo>
                <a:lnTo>
                  <a:pt x="1207943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9071" y="3669327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5"/>
                </a:lnTo>
                <a:lnTo>
                  <a:pt x="841757" y="290325"/>
                </a:lnTo>
                <a:lnTo>
                  <a:pt x="84175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96713" y="3669327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5"/>
                </a:lnTo>
                <a:lnTo>
                  <a:pt x="531637" y="290325"/>
                </a:lnTo>
                <a:lnTo>
                  <a:pt x="53163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97374" y="3669327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5"/>
                </a:lnTo>
                <a:lnTo>
                  <a:pt x="1061012" y="290325"/>
                </a:lnTo>
                <a:lnTo>
                  <a:pt x="106101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27411" y="3654852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57026" y="3653173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5"/>
                </a:lnTo>
                <a:lnTo>
                  <a:pt x="1207943" y="290325"/>
                </a:lnTo>
                <a:lnTo>
                  <a:pt x="1207943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79071" y="4159633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7"/>
                </a:lnTo>
                <a:lnTo>
                  <a:pt x="841757" y="290327"/>
                </a:lnTo>
                <a:lnTo>
                  <a:pt x="84175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96713" y="4159633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7"/>
                </a:lnTo>
                <a:lnTo>
                  <a:pt x="531637" y="290327"/>
                </a:lnTo>
                <a:lnTo>
                  <a:pt x="53163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97374" y="4159633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7"/>
                </a:lnTo>
                <a:lnTo>
                  <a:pt x="1061012" y="290327"/>
                </a:lnTo>
                <a:lnTo>
                  <a:pt x="106101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27411" y="4145159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57026" y="4143480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7"/>
                </a:lnTo>
                <a:lnTo>
                  <a:pt x="1207943" y="290327"/>
                </a:lnTo>
                <a:lnTo>
                  <a:pt x="1207943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79071" y="4649940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5"/>
                </a:lnTo>
                <a:lnTo>
                  <a:pt x="841757" y="290325"/>
                </a:lnTo>
                <a:lnTo>
                  <a:pt x="84175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85258" y="2610612"/>
            <a:ext cx="1387475" cy="230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 marR="5080" indent="-72390">
              <a:lnSpc>
                <a:spcPct val="142000"/>
              </a:lnSpc>
              <a:spcBef>
                <a:spcPts val="100"/>
              </a:spcBef>
              <a:tabLst>
                <a:tab pos="534035" algn="l"/>
              </a:tabLst>
            </a:pP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id</a:t>
            </a: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25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dirty="0" sz="2000" spc="-48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005"/>
              </a:spcBef>
            </a:pP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585"/>
              </a:spcBef>
            </a:pPr>
            <a:r>
              <a:rPr dirty="0" sz="2000" spc="-4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345"/>
              </a:spcBef>
            </a:pPr>
            <a:r>
              <a:rPr dirty="0" sz="2000" spc="9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96713" y="4649940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5"/>
                </a:lnTo>
                <a:lnTo>
                  <a:pt x="531637" y="290325"/>
                </a:lnTo>
                <a:lnTo>
                  <a:pt x="53163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97374" y="4649940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5"/>
                </a:lnTo>
                <a:lnTo>
                  <a:pt x="1061012" y="290325"/>
                </a:lnTo>
                <a:lnTo>
                  <a:pt x="106101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27411" y="4635467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57026" y="4633788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5"/>
                </a:lnTo>
                <a:lnTo>
                  <a:pt x="1207943" y="290325"/>
                </a:lnTo>
                <a:lnTo>
                  <a:pt x="1207943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8036378" y="2222643"/>
            <a:ext cx="3350895" cy="1539240"/>
            <a:chOff x="8036378" y="2222643"/>
            <a:chExt cx="3350895" cy="1539240"/>
          </a:xfrm>
        </p:grpSpPr>
        <p:sp>
          <p:nvSpPr>
            <p:cNvPr id="29" name="object 29"/>
            <p:cNvSpPr/>
            <p:nvPr/>
          </p:nvSpPr>
          <p:spPr>
            <a:xfrm>
              <a:off x="8036378" y="2388257"/>
              <a:ext cx="3350895" cy="1373505"/>
            </a:xfrm>
            <a:custGeom>
              <a:avLst/>
              <a:gdLst/>
              <a:ahLst/>
              <a:cxnLst/>
              <a:rect l="l" t="t" r="r" b="b"/>
              <a:pathLst>
                <a:path w="3350895" h="1373504">
                  <a:moveTo>
                    <a:pt x="19050" y="967974"/>
                  </a:moveTo>
                  <a:lnTo>
                    <a:pt x="11635" y="969472"/>
                  </a:lnTo>
                  <a:lnTo>
                    <a:pt x="5579" y="973554"/>
                  </a:lnTo>
                  <a:lnTo>
                    <a:pt x="1497" y="979609"/>
                  </a:lnTo>
                  <a:lnTo>
                    <a:pt x="0" y="987063"/>
                  </a:lnTo>
                  <a:lnTo>
                    <a:pt x="1497" y="994478"/>
                  </a:lnTo>
                  <a:lnTo>
                    <a:pt x="5579" y="1000533"/>
                  </a:lnTo>
                  <a:lnTo>
                    <a:pt x="11635" y="1004616"/>
                  </a:lnTo>
                  <a:lnTo>
                    <a:pt x="19050" y="1006113"/>
                  </a:lnTo>
                  <a:lnTo>
                    <a:pt x="26464" y="1004616"/>
                  </a:lnTo>
                  <a:lnTo>
                    <a:pt x="32520" y="1000533"/>
                  </a:lnTo>
                  <a:lnTo>
                    <a:pt x="36602" y="994478"/>
                  </a:lnTo>
                  <a:lnTo>
                    <a:pt x="38100" y="987024"/>
                  </a:lnTo>
                  <a:lnTo>
                    <a:pt x="36602" y="979609"/>
                  </a:lnTo>
                  <a:lnTo>
                    <a:pt x="32520" y="973554"/>
                  </a:lnTo>
                  <a:lnTo>
                    <a:pt x="26464" y="969472"/>
                  </a:lnTo>
                  <a:lnTo>
                    <a:pt x="19050" y="967974"/>
                  </a:lnTo>
                  <a:close/>
                </a:path>
                <a:path w="3350895" h="1373504">
                  <a:moveTo>
                    <a:pt x="19050" y="891736"/>
                  </a:moveTo>
                  <a:lnTo>
                    <a:pt x="11635" y="893233"/>
                  </a:lnTo>
                  <a:lnTo>
                    <a:pt x="5579" y="897316"/>
                  </a:lnTo>
                  <a:lnTo>
                    <a:pt x="1497" y="903371"/>
                  </a:lnTo>
                  <a:lnTo>
                    <a:pt x="0" y="910824"/>
                  </a:lnTo>
                  <a:lnTo>
                    <a:pt x="1497" y="918240"/>
                  </a:lnTo>
                  <a:lnTo>
                    <a:pt x="5579" y="924295"/>
                  </a:lnTo>
                  <a:lnTo>
                    <a:pt x="11635" y="928378"/>
                  </a:lnTo>
                  <a:lnTo>
                    <a:pt x="19050" y="929874"/>
                  </a:lnTo>
                  <a:lnTo>
                    <a:pt x="26464" y="928378"/>
                  </a:lnTo>
                  <a:lnTo>
                    <a:pt x="32520" y="924295"/>
                  </a:lnTo>
                  <a:lnTo>
                    <a:pt x="36602" y="918240"/>
                  </a:lnTo>
                  <a:lnTo>
                    <a:pt x="38100" y="910786"/>
                  </a:lnTo>
                  <a:lnTo>
                    <a:pt x="36602" y="903371"/>
                  </a:lnTo>
                  <a:lnTo>
                    <a:pt x="32520" y="897316"/>
                  </a:lnTo>
                  <a:lnTo>
                    <a:pt x="26464" y="893233"/>
                  </a:lnTo>
                  <a:lnTo>
                    <a:pt x="19050" y="891736"/>
                  </a:lnTo>
                  <a:close/>
                </a:path>
                <a:path w="3350895" h="1373504">
                  <a:moveTo>
                    <a:pt x="19050" y="815498"/>
                  </a:moveTo>
                  <a:lnTo>
                    <a:pt x="11635" y="816995"/>
                  </a:lnTo>
                  <a:lnTo>
                    <a:pt x="5579" y="821078"/>
                  </a:lnTo>
                  <a:lnTo>
                    <a:pt x="1497" y="827133"/>
                  </a:lnTo>
                  <a:lnTo>
                    <a:pt x="0" y="834586"/>
                  </a:lnTo>
                  <a:lnTo>
                    <a:pt x="1497" y="842002"/>
                  </a:lnTo>
                  <a:lnTo>
                    <a:pt x="5579" y="848057"/>
                  </a:lnTo>
                  <a:lnTo>
                    <a:pt x="11635" y="852139"/>
                  </a:lnTo>
                  <a:lnTo>
                    <a:pt x="19050" y="853636"/>
                  </a:lnTo>
                  <a:lnTo>
                    <a:pt x="26464" y="852139"/>
                  </a:lnTo>
                  <a:lnTo>
                    <a:pt x="32520" y="848057"/>
                  </a:lnTo>
                  <a:lnTo>
                    <a:pt x="36602" y="842002"/>
                  </a:lnTo>
                  <a:lnTo>
                    <a:pt x="38100" y="834548"/>
                  </a:lnTo>
                  <a:lnTo>
                    <a:pt x="36602" y="827133"/>
                  </a:lnTo>
                  <a:lnTo>
                    <a:pt x="32520" y="821078"/>
                  </a:lnTo>
                  <a:lnTo>
                    <a:pt x="26464" y="816995"/>
                  </a:lnTo>
                  <a:lnTo>
                    <a:pt x="19050" y="815498"/>
                  </a:lnTo>
                  <a:close/>
                </a:path>
                <a:path w="3350895" h="1373504">
                  <a:moveTo>
                    <a:pt x="19050" y="739260"/>
                  </a:moveTo>
                  <a:lnTo>
                    <a:pt x="11635" y="740757"/>
                  </a:lnTo>
                  <a:lnTo>
                    <a:pt x="5579" y="744840"/>
                  </a:lnTo>
                  <a:lnTo>
                    <a:pt x="1497" y="750895"/>
                  </a:lnTo>
                  <a:lnTo>
                    <a:pt x="0" y="758348"/>
                  </a:lnTo>
                  <a:lnTo>
                    <a:pt x="1497" y="765764"/>
                  </a:lnTo>
                  <a:lnTo>
                    <a:pt x="5579" y="771819"/>
                  </a:lnTo>
                  <a:lnTo>
                    <a:pt x="11635" y="775901"/>
                  </a:lnTo>
                  <a:lnTo>
                    <a:pt x="19050" y="777398"/>
                  </a:lnTo>
                  <a:lnTo>
                    <a:pt x="26464" y="775901"/>
                  </a:lnTo>
                  <a:lnTo>
                    <a:pt x="32520" y="771819"/>
                  </a:lnTo>
                  <a:lnTo>
                    <a:pt x="36602" y="765764"/>
                  </a:lnTo>
                  <a:lnTo>
                    <a:pt x="38100" y="758310"/>
                  </a:lnTo>
                  <a:lnTo>
                    <a:pt x="36602" y="750895"/>
                  </a:lnTo>
                  <a:lnTo>
                    <a:pt x="32520" y="744840"/>
                  </a:lnTo>
                  <a:lnTo>
                    <a:pt x="26464" y="740757"/>
                  </a:lnTo>
                  <a:lnTo>
                    <a:pt x="19050" y="739260"/>
                  </a:lnTo>
                  <a:close/>
                </a:path>
                <a:path w="3350895" h="1373504">
                  <a:moveTo>
                    <a:pt x="19050" y="663022"/>
                  </a:moveTo>
                  <a:lnTo>
                    <a:pt x="11635" y="664519"/>
                  </a:lnTo>
                  <a:lnTo>
                    <a:pt x="5579" y="668602"/>
                  </a:lnTo>
                  <a:lnTo>
                    <a:pt x="1497" y="674657"/>
                  </a:lnTo>
                  <a:lnTo>
                    <a:pt x="0" y="682110"/>
                  </a:lnTo>
                  <a:lnTo>
                    <a:pt x="1497" y="689526"/>
                  </a:lnTo>
                  <a:lnTo>
                    <a:pt x="5579" y="695581"/>
                  </a:lnTo>
                  <a:lnTo>
                    <a:pt x="11635" y="699663"/>
                  </a:lnTo>
                  <a:lnTo>
                    <a:pt x="19050" y="701160"/>
                  </a:lnTo>
                  <a:lnTo>
                    <a:pt x="26464" y="699663"/>
                  </a:lnTo>
                  <a:lnTo>
                    <a:pt x="32520" y="695581"/>
                  </a:lnTo>
                  <a:lnTo>
                    <a:pt x="36602" y="689526"/>
                  </a:lnTo>
                  <a:lnTo>
                    <a:pt x="38100" y="682072"/>
                  </a:lnTo>
                  <a:lnTo>
                    <a:pt x="36602" y="674657"/>
                  </a:lnTo>
                  <a:lnTo>
                    <a:pt x="32520" y="668602"/>
                  </a:lnTo>
                  <a:lnTo>
                    <a:pt x="26464" y="664519"/>
                  </a:lnTo>
                  <a:lnTo>
                    <a:pt x="19050" y="663022"/>
                  </a:lnTo>
                  <a:close/>
                </a:path>
                <a:path w="3350895" h="1373504">
                  <a:moveTo>
                    <a:pt x="19050" y="586784"/>
                  </a:moveTo>
                  <a:lnTo>
                    <a:pt x="11635" y="588281"/>
                  </a:lnTo>
                  <a:lnTo>
                    <a:pt x="5579" y="592364"/>
                  </a:lnTo>
                  <a:lnTo>
                    <a:pt x="1497" y="598419"/>
                  </a:lnTo>
                  <a:lnTo>
                    <a:pt x="0" y="605872"/>
                  </a:lnTo>
                  <a:lnTo>
                    <a:pt x="1497" y="613288"/>
                  </a:lnTo>
                  <a:lnTo>
                    <a:pt x="5579" y="619343"/>
                  </a:lnTo>
                  <a:lnTo>
                    <a:pt x="11635" y="623425"/>
                  </a:lnTo>
                  <a:lnTo>
                    <a:pt x="19050" y="624922"/>
                  </a:lnTo>
                  <a:lnTo>
                    <a:pt x="26464" y="623425"/>
                  </a:lnTo>
                  <a:lnTo>
                    <a:pt x="32520" y="619343"/>
                  </a:lnTo>
                  <a:lnTo>
                    <a:pt x="36602" y="613288"/>
                  </a:lnTo>
                  <a:lnTo>
                    <a:pt x="38100" y="605834"/>
                  </a:lnTo>
                  <a:lnTo>
                    <a:pt x="36602" y="598419"/>
                  </a:lnTo>
                  <a:lnTo>
                    <a:pt x="32520" y="592364"/>
                  </a:lnTo>
                  <a:lnTo>
                    <a:pt x="26464" y="588281"/>
                  </a:lnTo>
                  <a:lnTo>
                    <a:pt x="19050" y="586784"/>
                  </a:lnTo>
                  <a:close/>
                </a:path>
                <a:path w="3350895" h="1373504">
                  <a:moveTo>
                    <a:pt x="19050" y="510546"/>
                  </a:moveTo>
                  <a:lnTo>
                    <a:pt x="11635" y="512043"/>
                  </a:lnTo>
                  <a:lnTo>
                    <a:pt x="5579" y="516126"/>
                  </a:lnTo>
                  <a:lnTo>
                    <a:pt x="1497" y="522181"/>
                  </a:lnTo>
                  <a:lnTo>
                    <a:pt x="0" y="529634"/>
                  </a:lnTo>
                  <a:lnTo>
                    <a:pt x="1497" y="537049"/>
                  </a:lnTo>
                  <a:lnTo>
                    <a:pt x="5579" y="543105"/>
                  </a:lnTo>
                  <a:lnTo>
                    <a:pt x="11635" y="547187"/>
                  </a:lnTo>
                  <a:lnTo>
                    <a:pt x="19050" y="548684"/>
                  </a:lnTo>
                  <a:lnTo>
                    <a:pt x="26464" y="547187"/>
                  </a:lnTo>
                  <a:lnTo>
                    <a:pt x="32520" y="543105"/>
                  </a:lnTo>
                  <a:lnTo>
                    <a:pt x="36602" y="537049"/>
                  </a:lnTo>
                  <a:lnTo>
                    <a:pt x="38100" y="529596"/>
                  </a:lnTo>
                  <a:lnTo>
                    <a:pt x="36602" y="522181"/>
                  </a:lnTo>
                  <a:lnTo>
                    <a:pt x="32520" y="516126"/>
                  </a:lnTo>
                  <a:lnTo>
                    <a:pt x="26464" y="512043"/>
                  </a:lnTo>
                  <a:lnTo>
                    <a:pt x="19050" y="510546"/>
                  </a:lnTo>
                  <a:close/>
                </a:path>
                <a:path w="3350895" h="1373504">
                  <a:moveTo>
                    <a:pt x="19050" y="434308"/>
                  </a:moveTo>
                  <a:lnTo>
                    <a:pt x="11635" y="435805"/>
                  </a:lnTo>
                  <a:lnTo>
                    <a:pt x="5579" y="439887"/>
                  </a:lnTo>
                  <a:lnTo>
                    <a:pt x="1497" y="445943"/>
                  </a:lnTo>
                  <a:lnTo>
                    <a:pt x="0" y="453396"/>
                  </a:lnTo>
                  <a:lnTo>
                    <a:pt x="1497" y="460811"/>
                  </a:lnTo>
                  <a:lnTo>
                    <a:pt x="5579" y="466867"/>
                  </a:lnTo>
                  <a:lnTo>
                    <a:pt x="11635" y="470949"/>
                  </a:lnTo>
                  <a:lnTo>
                    <a:pt x="19050" y="472446"/>
                  </a:lnTo>
                  <a:lnTo>
                    <a:pt x="26464" y="470949"/>
                  </a:lnTo>
                  <a:lnTo>
                    <a:pt x="32520" y="466867"/>
                  </a:lnTo>
                  <a:lnTo>
                    <a:pt x="36602" y="460811"/>
                  </a:lnTo>
                  <a:lnTo>
                    <a:pt x="38100" y="453358"/>
                  </a:lnTo>
                  <a:lnTo>
                    <a:pt x="36602" y="445943"/>
                  </a:lnTo>
                  <a:lnTo>
                    <a:pt x="32520" y="439887"/>
                  </a:lnTo>
                  <a:lnTo>
                    <a:pt x="26464" y="435805"/>
                  </a:lnTo>
                  <a:lnTo>
                    <a:pt x="19050" y="434308"/>
                  </a:lnTo>
                  <a:close/>
                </a:path>
                <a:path w="3350895" h="1373504">
                  <a:moveTo>
                    <a:pt x="19050" y="358070"/>
                  </a:moveTo>
                  <a:lnTo>
                    <a:pt x="11635" y="359567"/>
                  </a:lnTo>
                  <a:lnTo>
                    <a:pt x="5579" y="363649"/>
                  </a:lnTo>
                  <a:lnTo>
                    <a:pt x="1497" y="369705"/>
                  </a:lnTo>
                  <a:lnTo>
                    <a:pt x="0" y="377158"/>
                  </a:lnTo>
                  <a:lnTo>
                    <a:pt x="1497" y="384573"/>
                  </a:lnTo>
                  <a:lnTo>
                    <a:pt x="5579" y="390628"/>
                  </a:lnTo>
                  <a:lnTo>
                    <a:pt x="11635" y="394711"/>
                  </a:lnTo>
                  <a:lnTo>
                    <a:pt x="19050" y="396208"/>
                  </a:lnTo>
                  <a:lnTo>
                    <a:pt x="26464" y="394711"/>
                  </a:lnTo>
                  <a:lnTo>
                    <a:pt x="32520" y="390628"/>
                  </a:lnTo>
                  <a:lnTo>
                    <a:pt x="36602" y="384573"/>
                  </a:lnTo>
                  <a:lnTo>
                    <a:pt x="38100" y="377120"/>
                  </a:lnTo>
                  <a:lnTo>
                    <a:pt x="36602" y="369705"/>
                  </a:lnTo>
                  <a:lnTo>
                    <a:pt x="32520" y="363649"/>
                  </a:lnTo>
                  <a:lnTo>
                    <a:pt x="26464" y="359567"/>
                  </a:lnTo>
                  <a:lnTo>
                    <a:pt x="19050" y="358070"/>
                  </a:lnTo>
                  <a:close/>
                </a:path>
                <a:path w="3350895" h="1373504">
                  <a:moveTo>
                    <a:pt x="25673" y="282248"/>
                  </a:moveTo>
                  <a:lnTo>
                    <a:pt x="18117" y="282609"/>
                  </a:lnTo>
                  <a:lnTo>
                    <a:pt x="11514" y="285732"/>
                  </a:lnTo>
                  <a:lnTo>
                    <a:pt x="6565" y="291102"/>
                  </a:lnTo>
                  <a:lnTo>
                    <a:pt x="3961" y="298244"/>
                  </a:lnTo>
                  <a:lnTo>
                    <a:pt x="4321" y="305800"/>
                  </a:lnTo>
                  <a:lnTo>
                    <a:pt x="7443" y="312401"/>
                  </a:lnTo>
                  <a:lnTo>
                    <a:pt x="12813" y="317351"/>
                  </a:lnTo>
                  <a:lnTo>
                    <a:pt x="19917" y="319949"/>
                  </a:lnTo>
                  <a:lnTo>
                    <a:pt x="27473" y="319589"/>
                  </a:lnTo>
                  <a:lnTo>
                    <a:pt x="34076" y="316467"/>
                  </a:lnTo>
                  <a:lnTo>
                    <a:pt x="39025" y="311097"/>
                  </a:lnTo>
                  <a:lnTo>
                    <a:pt x="41624" y="303993"/>
                  </a:lnTo>
                  <a:lnTo>
                    <a:pt x="41269" y="296399"/>
                  </a:lnTo>
                  <a:lnTo>
                    <a:pt x="38147" y="289797"/>
                  </a:lnTo>
                  <a:lnTo>
                    <a:pt x="32777" y="284847"/>
                  </a:lnTo>
                  <a:lnTo>
                    <a:pt x="25673" y="282248"/>
                  </a:lnTo>
                  <a:close/>
                </a:path>
                <a:path w="3350895" h="1373504">
                  <a:moveTo>
                    <a:pt x="41232" y="208533"/>
                  </a:moveTo>
                  <a:lnTo>
                    <a:pt x="34142" y="210286"/>
                  </a:lnTo>
                  <a:lnTo>
                    <a:pt x="28227" y="214569"/>
                  </a:lnTo>
                  <a:lnTo>
                    <a:pt x="24260" y="221053"/>
                  </a:lnTo>
                  <a:lnTo>
                    <a:pt x="23117" y="228531"/>
                  </a:lnTo>
                  <a:lnTo>
                    <a:pt x="24870" y="235621"/>
                  </a:lnTo>
                  <a:lnTo>
                    <a:pt x="29153" y="241536"/>
                  </a:lnTo>
                  <a:lnTo>
                    <a:pt x="35601" y="245490"/>
                  </a:lnTo>
                  <a:lnTo>
                    <a:pt x="43080" y="246633"/>
                  </a:lnTo>
                  <a:lnTo>
                    <a:pt x="50169" y="244880"/>
                  </a:lnTo>
                  <a:lnTo>
                    <a:pt x="56085" y="240597"/>
                  </a:lnTo>
                  <a:lnTo>
                    <a:pt x="60039" y="234148"/>
                  </a:lnTo>
                  <a:lnTo>
                    <a:pt x="61195" y="226635"/>
                  </a:lnTo>
                  <a:lnTo>
                    <a:pt x="59442" y="219546"/>
                  </a:lnTo>
                  <a:lnTo>
                    <a:pt x="55159" y="213630"/>
                  </a:lnTo>
                  <a:lnTo>
                    <a:pt x="48710" y="209675"/>
                  </a:lnTo>
                  <a:lnTo>
                    <a:pt x="41232" y="208533"/>
                  </a:lnTo>
                  <a:close/>
                </a:path>
                <a:path w="3350895" h="1373504">
                  <a:moveTo>
                    <a:pt x="75261" y="141646"/>
                  </a:moveTo>
                  <a:lnTo>
                    <a:pt x="68366" y="144051"/>
                  </a:lnTo>
                  <a:lnTo>
                    <a:pt x="62704" y="149124"/>
                  </a:lnTo>
                  <a:lnTo>
                    <a:pt x="59463" y="155959"/>
                  </a:lnTo>
                  <a:lnTo>
                    <a:pt x="59107" y="163253"/>
                  </a:lnTo>
                  <a:lnTo>
                    <a:pt x="61511" y="170148"/>
                  </a:lnTo>
                  <a:lnTo>
                    <a:pt x="66554" y="175788"/>
                  </a:lnTo>
                  <a:lnTo>
                    <a:pt x="73388" y="179029"/>
                  </a:lnTo>
                  <a:lnTo>
                    <a:pt x="80682" y="179386"/>
                  </a:lnTo>
                  <a:lnTo>
                    <a:pt x="87578" y="176981"/>
                  </a:lnTo>
                  <a:lnTo>
                    <a:pt x="93218" y="171938"/>
                  </a:lnTo>
                  <a:lnTo>
                    <a:pt x="96482" y="165073"/>
                  </a:lnTo>
                  <a:lnTo>
                    <a:pt x="96838" y="157778"/>
                  </a:lnTo>
                  <a:lnTo>
                    <a:pt x="94433" y="150883"/>
                  </a:lnTo>
                  <a:lnTo>
                    <a:pt x="89391" y="145244"/>
                  </a:lnTo>
                  <a:lnTo>
                    <a:pt x="82556" y="142003"/>
                  </a:lnTo>
                  <a:lnTo>
                    <a:pt x="75261" y="141646"/>
                  </a:lnTo>
                  <a:close/>
                </a:path>
                <a:path w="3350895" h="1373504">
                  <a:moveTo>
                    <a:pt x="129358" y="84592"/>
                  </a:moveTo>
                  <a:lnTo>
                    <a:pt x="122131" y="85644"/>
                  </a:lnTo>
                  <a:lnTo>
                    <a:pt x="115609" y="89548"/>
                  </a:lnTo>
                  <a:lnTo>
                    <a:pt x="111128" y="95644"/>
                  </a:lnTo>
                  <a:lnTo>
                    <a:pt x="109393" y="102738"/>
                  </a:lnTo>
                  <a:lnTo>
                    <a:pt x="110444" y="109965"/>
                  </a:lnTo>
                  <a:lnTo>
                    <a:pt x="114324" y="116458"/>
                  </a:lnTo>
                  <a:lnTo>
                    <a:pt x="120418" y="120939"/>
                  </a:lnTo>
                  <a:lnTo>
                    <a:pt x="127512" y="122675"/>
                  </a:lnTo>
                  <a:lnTo>
                    <a:pt x="134739" y="121623"/>
                  </a:lnTo>
                  <a:lnTo>
                    <a:pt x="141234" y="117744"/>
                  </a:lnTo>
                  <a:lnTo>
                    <a:pt x="145742" y="111623"/>
                  </a:lnTo>
                  <a:lnTo>
                    <a:pt x="147478" y="104530"/>
                  </a:lnTo>
                  <a:lnTo>
                    <a:pt x="146426" y="97303"/>
                  </a:lnTo>
                  <a:lnTo>
                    <a:pt x="142547" y="90808"/>
                  </a:lnTo>
                  <a:lnTo>
                    <a:pt x="136452" y="86327"/>
                  </a:lnTo>
                  <a:lnTo>
                    <a:pt x="129358" y="84592"/>
                  </a:lnTo>
                  <a:close/>
                </a:path>
                <a:path w="3350895" h="1373504">
                  <a:moveTo>
                    <a:pt x="187522" y="40518"/>
                  </a:moveTo>
                  <a:lnTo>
                    <a:pt x="180375" y="43108"/>
                  </a:lnTo>
                  <a:lnTo>
                    <a:pt x="174815" y="48238"/>
                  </a:lnTo>
                  <a:lnTo>
                    <a:pt x="171760" y="54870"/>
                  </a:lnTo>
                  <a:lnTo>
                    <a:pt x="171414" y="62165"/>
                  </a:lnTo>
                  <a:lnTo>
                    <a:pt x="173984" y="69279"/>
                  </a:lnTo>
                  <a:lnTo>
                    <a:pt x="179114" y="74840"/>
                  </a:lnTo>
                  <a:lnTo>
                    <a:pt x="185747" y="77895"/>
                  </a:lnTo>
                  <a:lnTo>
                    <a:pt x="193042" y="78240"/>
                  </a:lnTo>
                  <a:lnTo>
                    <a:pt x="200157" y="75670"/>
                  </a:lnTo>
                  <a:lnTo>
                    <a:pt x="205750" y="70522"/>
                  </a:lnTo>
                  <a:lnTo>
                    <a:pt x="208805" y="63888"/>
                  </a:lnTo>
                  <a:lnTo>
                    <a:pt x="209150" y="56593"/>
                  </a:lnTo>
                  <a:lnTo>
                    <a:pt x="206579" y="49479"/>
                  </a:lnTo>
                  <a:lnTo>
                    <a:pt x="201450" y="43919"/>
                  </a:lnTo>
                  <a:lnTo>
                    <a:pt x="194817" y="40863"/>
                  </a:lnTo>
                  <a:lnTo>
                    <a:pt x="187522" y="40518"/>
                  </a:lnTo>
                  <a:close/>
                </a:path>
                <a:path w="3350895" h="1373504">
                  <a:moveTo>
                    <a:pt x="263709" y="12271"/>
                  </a:moveTo>
                  <a:lnTo>
                    <a:pt x="256118" y="12677"/>
                  </a:lnTo>
                  <a:lnTo>
                    <a:pt x="249309" y="15973"/>
                  </a:lnTo>
                  <a:lnTo>
                    <a:pt x="244461" y="21435"/>
                  </a:lnTo>
                  <a:lnTo>
                    <a:pt x="242015" y="28316"/>
                  </a:lnTo>
                  <a:lnTo>
                    <a:pt x="242411" y="35871"/>
                  </a:lnTo>
                  <a:lnTo>
                    <a:pt x="245707" y="42679"/>
                  </a:lnTo>
                  <a:lnTo>
                    <a:pt x="251169" y="47527"/>
                  </a:lnTo>
                  <a:lnTo>
                    <a:pt x="258051" y="49973"/>
                  </a:lnTo>
                  <a:lnTo>
                    <a:pt x="265605" y="49576"/>
                  </a:lnTo>
                  <a:lnTo>
                    <a:pt x="272450" y="46271"/>
                  </a:lnTo>
                  <a:lnTo>
                    <a:pt x="277298" y="40810"/>
                  </a:lnTo>
                  <a:lnTo>
                    <a:pt x="279745" y="33928"/>
                  </a:lnTo>
                  <a:lnTo>
                    <a:pt x="279349" y="26374"/>
                  </a:lnTo>
                  <a:lnTo>
                    <a:pt x="276052" y="19565"/>
                  </a:lnTo>
                  <a:lnTo>
                    <a:pt x="270591" y="14717"/>
                  </a:lnTo>
                  <a:lnTo>
                    <a:pt x="263709" y="12271"/>
                  </a:lnTo>
                  <a:close/>
                </a:path>
                <a:path w="3350895" h="1373504">
                  <a:moveTo>
                    <a:pt x="335051" y="637"/>
                  </a:moveTo>
                  <a:lnTo>
                    <a:pt x="327721" y="2506"/>
                  </a:lnTo>
                  <a:lnTo>
                    <a:pt x="321879" y="6889"/>
                  </a:lnTo>
                  <a:lnTo>
                    <a:pt x="318107" y="13142"/>
                  </a:lnTo>
                  <a:lnTo>
                    <a:pt x="316986" y="20623"/>
                  </a:lnTo>
                  <a:lnTo>
                    <a:pt x="318855" y="27953"/>
                  </a:lnTo>
                  <a:lnTo>
                    <a:pt x="323238" y="33795"/>
                  </a:lnTo>
                  <a:lnTo>
                    <a:pt x="329491" y="37567"/>
                  </a:lnTo>
                  <a:lnTo>
                    <a:pt x="336972" y="38689"/>
                  </a:lnTo>
                  <a:lnTo>
                    <a:pt x="344340" y="36818"/>
                  </a:lnTo>
                  <a:lnTo>
                    <a:pt x="350182" y="32435"/>
                  </a:lnTo>
                  <a:lnTo>
                    <a:pt x="353954" y="26182"/>
                  </a:lnTo>
                  <a:lnTo>
                    <a:pt x="355075" y="18700"/>
                  </a:lnTo>
                  <a:lnTo>
                    <a:pt x="353206" y="11370"/>
                  </a:lnTo>
                  <a:lnTo>
                    <a:pt x="348824" y="5528"/>
                  </a:lnTo>
                  <a:lnTo>
                    <a:pt x="342570" y="1756"/>
                  </a:lnTo>
                  <a:lnTo>
                    <a:pt x="335051" y="637"/>
                  </a:lnTo>
                  <a:close/>
                </a:path>
                <a:path w="3350895" h="1373504">
                  <a:moveTo>
                    <a:pt x="412234" y="0"/>
                  </a:moveTo>
                  <a:lnTo>
                    <a:pt x="404819" y="1497"/>
                  </a:lnTo>
                  <a:lnTo>
                    <a:pt x="398764" y="5579"/>
                  </a:lnTo>
                  <a:lnTo>
                    <a:pt x="394681" y="11635"/>
                  </a:lnTo>
                  <a:lnTo>
                    <a:pt x="393184" y="19050"/>
                  </a:lnTo>
                  <a:lnTo>
                    <a:pt x="394681" y="26464"/>
                  </a:lnTo>
                  <a:lnTo>
                    <a:pt x="398764" y="32520"/>
                  </a:lnTo>
                  <a:lnTo>
                    <a:pt x="404819" y="36602"/>
                  </a:lnTo>
                  <a:lnTo>
                    <a:pt x="412272" y="38100"/>
                  </a:lnTo>
                  <a:lnTo>
                    <a:pt x="419687" y="36602"/>
                  </a:lnTo>
                  <a:lnTo>
                    <a:pt x="425743" y="32520"/>
                  </a:lnTo>
                  <a:lnTo>
                    <a:pt x="429825" y="26464"/>
                  </a:lnTo>
                  <a:lnTo>
                    <a:pt x="431322" y="19050"/>
                  </a:lnTo>
                  <a:lnTo>
                    <a:pt x="429825" y="11635"/>
                  </a:lnTo>
                  <a:lnTo>
                    <a:pt x="425743" y="5579"/>
                  </a:lnTo>
                  <a:lnTo>
                    <a:pt x="419687" y="1497"/>
                  </a:lnTo>
                  <a:lnTo>
                    <a:pt x="412234" y="0"/>
                  </a:lnTo>
                  <a:close/>
                </a:path>
                <a:path w="3350895" h="1373504">
                  <a:moveTo>
                    <a:pt x="488472" y="0"/>
                  </a:moveTo>
                  <a:lnTo>
                    <a:pt x="481057" y="1497"/>
                  </a:lnTo>
                  <a:lnTo>
                    <a:pt x="475002" y="5579"/>
                  </a:lnTo>
                  <a:lnTo>
                    <a:pt x="470919" y="11635"/>
                  </a:lnTo>
                  <a:lnTo>
                    <a:pt x="469422" y="19050"/>
                  </a:lnTo>
                  <a:lnTo>
                    <a:pt x="470919" y="26464"/>
                  </a:lnTo>
                  <a:lnTo>
                    <a:pt x="475002" y="32520"/>
                  </a:lnTo>
                  <a:lnTo>
                    <a:pt x="481057" y="36602"/>
                  </a:lnTo>
                  <a:lnTo>
                    <a:pt x="488510" y="38100"/>
                  </a:lnTo>
                  <a:lnTo>
                    <a:pt x="495926" y="36602"/>
                  </a:lnTo>
                  <a:lnTo>
                    <a:pt x="501981" y="32520"/>
                  </a:lnTo>
                  <a:lnTo>
                    <a:pt x="506063" y="26464"/>
                  </a:lnTo>
                  <a:lnTo>
                    <a:pt x="507560" y="19050"/>
                  </a:lnTo>
                  <a:lnTo>
                    <a:pt x="506063" y="11635"/>
                  </a:lnTo>
                  <a:lnTo>
                    <a:pt x="501981" y="5579"/>
                  </a:lnTo>
                  <a:lnTo>
                    <a:pt x="495926" y="1497"/>
                  </a:lnTo>
                  <a:lnTo>
                    <a:pt x="488472" y="0"/>
                  </a:lnTo>
                  <a:close/>
                </a:path>
                <a:path w="3350895" h="1373504">
                  <a:moveTo>
                    <a:pt x="564710" y="0"/>
                  </a:moveTo>
                  <a:lnTo>
                    <a:pt x="557295" y="1497"/>
                  </a:lnTo>
                  <a:lnTo>
                    <a:pt x="551240" y="5579"/>
                  </a:lnTo>
                  <a:lnTo>
                    <a:pt x="547157" y="11635"/>
                  </a:lnTo>
                  <a:lnTo>
                    <a:pt x="545660" y="19050"/>
                  </a:lnTo>
                  <a:lnTo>
                    <a:pt x="547157" y="26464"/>
                  </a:lnTo>
                  <a:lnTo>
                    <a:pt x="551240" y="32520"/>
                  </a:lnTo>
                  <a:lnTo>
                    <a:pt x="557295" y="36602"/>
                  </a:lnTo>
                  <a:lnTo>
                    <a:pt x="564748" y="38100"/>
                  </a:lnTo>
                  <a:lnTo>
                    <a:pt x="572164" y="36602"/>
                  </a:lnTo>
                  <a:lnTo>
                    <a:pt x="578219" y="32520"/>
                  </a:lnTo>
                  <a:lnTo>
                    <a:pt x="582301" y="26464"/>
                  </a:lnTo>
                  <a:lnTo>
                    <a:pt x="583798" y="19050"/>
                  </a:lnTo>
                  <a:lnTo>
                    <a:pt x="582301" y="11635"/>
                  </a:lnTo>
                  <a:lnTo>
                    <a:pt x="578219" y="5579"/>
                  </a:lnTo>
                  <a:lnTo>
                    <a:pt x="572164" y="1497"/>
                  </a:lnTo>
                  <a:lnTo>
                    <a:pt x="564710" y="0"/>
                  </a:lnTo>
                  <a:close/>
                </a:path>
                <a:path w="3350895" h="1373504">
                  <a:moveTo>
                    <a:pt x="640948" y="0"/>
                  </a:moveTo>
                  <a:lnTo>
                    <a:pt x="633533" y="1497"/>
                  </a:lnTo>
                  <a:lnTo>
                    <a:pt x="627478" y="5579"/>
                  </a:lnTo>
                  <a:lnTo>
                    <a:pt x="623395" y="11635"/>
                  </a:lnTo>
                  <a:lnTo>
                    <a:pt x="621898" y="19050"/>
                  </a:lnTo>
                  <a:lnTo>
                    <a:pt x="623395" y="26464"/>
                  </a:lnTo>
                  <a:lnTo>
                    <a:pt x="627478" y="32520"/>
                  </a:lnTo>
                  <a:lnTo>
                    <a:pt x="633533" y="36602"/>
                  </a:lnTo>
                  <a:lnTo>
                    <a:pt x="640986" y="38100"/>
                  </a:lnTo>
                  <a:lnTo>
                    <a:pt x="648402" y="36602"/>
                  </a:lnTo>
                  <a:lnTo>
                    <a:pt x="654457" y="32520"/>
                  </a:lnTo>
                  <a:lnTo>
                    <a:pt x="658539" y="26464"/>
                  </a:lnTo>
                  <a:lnTo>
                    <a:pt x="660036" y="19050"/>
                  </a:lnTo>
                  <a:lnTo>
                    <a:pt x="658539" y="11635"/>
                  </a:lnTo>
                  <a:lnTo>
                    <a:pt x="654457" y="5579"/>
                  </a:lnTo>
                  <a:lnTo>
                    <a:pt x="648402" y="1497"/>
                  </a:lnTo>
                  <a:lnTo>
                    <a:pt x="640948" y="0"/>
                  </a:lnTo>
                  <a:close/>
                </a:path>
                <a:path w="3350895" h="1373504">
                  <a:moveTo>
                    <a:pt x="717186" y="0"/>
                  </a:moveTo>
                  <a:lnTo>
                    <a:pt x="709771" y="1497"/>
                  </a:lnTo>
                  <a:lnTo>
                    <a:pt x="703716" y="5579"/>
                  </a:lnTo>
                  <a:lnTo>
                    <a:pt x="699633" y="11635"/>
                  </a:lnTo>
                  <a:lnTo>
                    <a:pt x="698136" y="19050"/>
                  </a:lnTo>
                  <a:lnTo>
                    <a:pt x="699633" y="26464"/>
                  </a:lnTo>
                  <a:lnTo>
                    <a:pt x="703716" y="32520"/>
                  </a:lnTo>
                  <a:lnTo>
                    <a:pt x="709771" y="36602"/>
                  </a:lnTo>
                  <a:lnTo>
                    <a:pt x="717224" y="38100"/>
                  </a:lnTo>
                  <a:lnTo>
                    <a:pt x="724640" y="36602"/>
                  </a:lnTo>
                  <a:lnTo>
                    <a:pt x="730695" y="32520"/>
                  </a:lnTo>
                  <a:lnTo>
                    <a:pt x="734777" y="26464"/>
                  </a:lnTo>
                  <a:lnTo>
                    <a:pt x="736274" y="19050"/>
                  </a:lnTo>
                  <a:lnTo>
                    <a:pt x="734777" y="11635"/>
                  </a:lnTo>
                  <a:lnTo>
                    <a:pt x="730695" y="5579"/>
                  </a:lnTo>
                  <a:lnTo>
                    <a:pt x="724640" y="1497"/>
                  </a:lnTo>
                  <a:lnTo>
                    <a:pt x="717186" y="0"/>
                  </a:lnTo>
                  <a:close/>
                </a:path>
                <a:path w="3350895" h="1373504">
                  <a:moveTo>
                    <a:pt x="793424" y="0"/>
                  </a:moveTo>
                  <a:lnTo>
                    <a:pt x="786009" y="1497"/>
                  </a:lnTo>
                  <a:lnTo>
                    <a:pt x="779954" y="5579"/>
                  </a:lnTo>
                  <a:lnTo>
                    <a:pt x="775871" y="11635"/>
                  </a:lnTo>
                  <a:lnTo>
                    <a:pt x="774374" y="19050"/>
                  </a:lnTo>
                  <a:lnTo>
                    <a:pt x="775871" y="26464"/>
                  </a:lnTo>
                  <a:lnTo>
                    <a:pt x="779954" y="32520"/>
                  </a:lnTo>
                  <a:lnTo>
                    <a:pt x="786009" y="36602"/>
                  </a:lnTo>
                  <a:lnTo>
                    <a:pt x="793462" y="38100"/>
                  </a:lnTo>
                  <a:lnTo>
                    <a:pt x="800878" y="36602"/>
                  </a:lnTo>
                  <a:lnTo>
                    <a:pt x="806933" y="32520"/>
                  </a:lnTo>
                  <a:lnTo>
                    <a:pt x="811016" y="26464"/>
                  </a:lnTo>
                  <a:lnTo>
                    <a:pt x="812512" y="19050"/>
                  </a:lnTo>
                  <a:lnTo>
                    <a:pt x="811016" y="11635"/>
                  </a:lnTo>
                  <a:lnTo>
                    <a:pt x="806933" y="5579"/>
                  </a:lnTo>
                  <a:lnTo>
                    <a:pt x="800878" y="1497"/>
                  </a:lnTo>
                  <a:lnTo>
                    <a:pt x="793424" y="0"/>
                  </a:lnTo>
                  <a:close/>
                </a:path>
                <a:path w="3350895" h="1373504">
                  <a:moveTo>
                    <a:pt x="869662" y="0"/>
                  </a:moveTo>
                  <a:lnTo>
                    <a:pt x="862248" y="1497"/>
                  </a:lnTo>
                  <a:lnTo>
                    <a:pt x="856192" y="5579"/>
                  </a:lnTo>
                  <a:lnTo>
                    <a:pt x="852110" y="11635"/>
                  </a:lnTo>
                  <a:lnTo>
                    <a:pt x="850612" y="19050"/>
                  </a:lnTo>
                  <a:lnTo>
                    <a:pt x="852110" y="26464"/>
                  </a:lnTo>
                  <a:lnTo>
                    <a:pt x="856192" y="32520"/>
                  </a:lnTo>
                  <a:lnTo>
                    <a:pt x="862248" y="36602"/>
                  </a:lnTo>
                  <a:lnTo>
                    <a:pt x="869701" y="38100"/>
                  </a:lnTo>
                  <a:lnTo>
                    <a:pt x="877116" y="36602"/>
                  </a:lnTo>
                  <a:lnTo>
                    <a:pt x="883171" y="32520"/>
                  </a:lnTo>
                  <a:lnTo>
                    <a:pt x="887254" y="26464"/>
                  </a:lnTo>
                  <a:lnTo>
                    <a:pt x="888751" y="19050"/>
                  </a:lnTo>
                  <a:lnTo>
                    <a:pt x="887254" y="11635"/>
                  </a:lnTo>
                  <a:lnTo>
                    <a:pt x="883171" y="5579"/>
                  </a:lnTo>
                  <a:lnTo>
                    <a:pt x="877116" y="1497"/>
                  </a:lnTo>
                  <a:lnTo>
                    <a:pt x="869662" y="0"/>
                  </a:lnTo>
                  <a:close/>
                </a:path>
                <a:path w="3350895" h="1373504">
                  <a:moveTo>
                    <a:pt x="945901" y="0"/>
                  </a:moveTo>
                  <a:lnTo>
                    <a:pt x="938486" y="1497"/>
                  </a:lnTo>
                  <a:lnTo>
                    <a:pt x="932430" y="5579"/>
                  </a:lnTo>
                  <a:lnTo>
                    <a:pt x="928348" y="11635"/>
                  </a:lnTo>
                  <a:lnTo>
                    <a:pt x="926851" y="19050"/>
                  </a:lnTo>
                  <a:lnTo>
                    <a:pt x="928348" y="26464"/>
                  </a:lnTo>
                  <a:lnTo>
                    <a:pt x="932430" y="32520"/>
                  </a:lnTo>
                  <a:lnTo>
                    <a:pt x="938486" y="36602"/>
                  </a:lnTo>
                  <a:lnTo>
                    <a:pt x="945939" y="38100"/>
                  </a:lnTo>
                  <a:lnTo>
                    <a:pt x="953354" y="36602"/>
                  </a:lnTo>
                  <a:lnTo>
                    <a:pt x="959409" y="32520"/>
                  </a:lnTo>
                  <a:lnTo>
                    <a:pt x="963492" y="26464"/>
                  </a:lnTo>
                  <a:lnTo>
                    <a:pt x="964989" y="19050"/>
                  </a:lnTo>
                  <a:lnTo>
                    <a:pt x="963492" y="11635"/>
                  </a:lnTo>
                  <a:lnTo>
                    <a:pt x="959409" y="5579"/>
                  </a:lnTo>
                  <a:lnTo>
                    <a:pt x="953354" y="1497"/>
                  </a:lnTo>
                  <a:lnTo>
                    <a:pt x="945901" y="0"/>
                  </a:lnTo>
                  <a:close/>
                </a:path>
                <a:path w="3350895" h="1373504">
                  <a:moveTo>
                    <a:pt x="1022139" y="0"/>
                  </a:moveTo>
                  <a:lnTo>
                    <a:pt x="1014724" y="1497"/>
                  </a:lnTo>
                  <a:lnTo>
                    <a:pt x="1008668" y="5579"/>
                  </a:lnTo>
                  <a:lnTo>
                    <a:pt x="1004586" y="11635"/>
                  </a:lnTo>
                  <a:lnTo>
                    <a:pt x="1003089" y="19050"/>
                  </a:lnTo>
                  <a:lnTo>
                    <a:pt x="1004586" y="26464"/>
                  </a:lnTo>
                  <a:lnTo>
                    <a:pt x="1008668" y="32520"/>
                  </a:lnTo>
                  <a:lnTo>
                    <a:pt x="1014724" y="36602"/>
                  </a:lnTo>
                  <a:lnTo>
                    <a:pt x="1022177" y="38100"/>
                  </a:lnTo>
                  <a:lnTo>
                    <a:pt x="1029592" y="36602"/>
                  </a:lnTo>
                  <a:lnTo>
                    <a:pt x="1035648" y="32520"/>
                  </a:lnTo>
                  <a:lnTo>
                    <a:pt x="1039730" y="26464"/>
                  </a:lnTo>
                  <a:lnTo>
                    <a:pt x="1041227" y="19050"/>
                  </a:lnTo>
                  <a:lnTo>
                    <a:pt x="1039730" y="11635"/>
                  </a:lnTo>
                  <a:lnTo>
                    <a:pt x="1035648" y="5579"/>
                  </a:lnTo>
                  <a:lnTo>
                    <a:pt x="1029592" y="1497"/>
                  </a:lnTo>
                  <a:lnTo>
                    <a:pt x="1022139" y="0"/>
                  </a:lnTo>
                  <a:close/>
                </a:path>
                <a:path w="3350895" h="1373504">
                  <a:moveTo>
                    <a:pt x="1098377" y="0"/>
                  </a:moveTo>
                  <a:lnTo>
                    <a:pt x="1090962" y="1497"/>
                  </a:lnTo>
                  <a:lnTo>
                    <a:pt x="1084907" y="5579"/>
                  </a:lnTo>
                  <a:lnTo>
                    <a:pt x="1080824" y="11635"/>
                  </a:lnTo>
                  <a:lnTo>
                    <a:pt x="1079327" y="19050"/>
                  </a:lnTo>
                  <a:lnTo>
                    <a:pt x="1080824" y="26464"/>
                  </a:lnTo>
                  <a:lnTo>
                    <a:pt x="1084907" y="32520"/>
                  </a:lnTo>
                  <a:lnTo>
                    <a:pt x="1090962" y="36602"/>
                  </a:lnTo>
                  <a:lnTo>
                    <a:pt x="1098415" y="38100"/>
                  </a:lnTo>
                  <a:lnTo>
                    <a:pt x="1105830" y="36602"/>
                  </a:lnTo>
                  <a:lnTo>
                    <a:pt x="1111886" y="32520"/>
                  </a:lnTo>
                  <a:lnTo>
                    <a:pt x="1115968" y="26464"/>
                  </a:lnTo>
                  <a:lnTo>
                    <a:pt x="1117465" y="19050"/>
                  </a:lnTo>
                  <a:lnTo>
                    <a:pt x="1115968" y="11635"/>
                  </a:lnTo>
                  <a:lnTo>
                    <a:pt x="1111886" y="5579"/>
                  </a:lnTo>
                  <a:lnTo>
                    <a:pt x="1105830" y="1497"/>
                  </a:lnTo>
                  <a:lnTo>
                    <a:pt x="1098377" y="0"/>
                  </a:lnTo>
                  <a:close/>
                </a:path>
                <a:path w="3350895" h="1373504">
                  <a:moveTo>
                    <a:pt x="1174615" y="0"/>
                  </a:moveTo>
                  <a:lnTo>
                    <a:pt x="1167200" y="1497"/>
                  </a:lnTo>
                  <a:lnTo>
                    <a:pt x="1161145" y="5579"/>
                  </a:lnTo>
                  <a:lnTo>
                    <a:pt x="1157062" y="11635"/>
                  </a:lnTo>
                  <a:lnTo>
                    <a:pt x="1155565" y="19050"/>
                  </a:lnTo>
                  <a:lnTo>
                    <a:pt x="1157062" y="26464"/>
                  </a:lnTo>
                  <a:lnTo>
                    <a:pt x="1161145" y="32520"/>
                  </a:lnTo>
                  <a:lnTo>
                    <a:pt x="1167200" y="36602"/>
                  </a:lnTo>
                  <a:lnTo>
                    <a:pt x="1174653" y="38100"/>
                  </a:lnTo>
                  <a:lnTo>
                    <a:pt x="1182068" y="36602"/>
                  </a:lnTo>
                  <a:lnTo>
                    <a:pt x="1188124" y="32520"/>
                  </a:lnTo>
                  <a:lnTo>
                    <a:pt x="1192206" y="26464"/>
                  </a:lnTo>
                  <a:lnTo>
                    <a:pt x="1193703" y="19050"/>
                  </a:lnTo>
                  <a:lnTo>
                    <a:pt x="1192206" y="11635"/>
                  </a:lnTo>
                  <a:lnTo>
                    <a:pt x="1188124" y="5579"/>
                  </a:lnTo>
                  <a:lnTo>
                    <a:pt x="1182068" y="1497"/>
                  </a:lnTo>
                  <a:lnTo>
                    <a:pt x="1174615" y="0"/>
                  </a:lnTo>
                  <a:close/>
                </a:path>
                <a:path w="3350895" h="1373504">
                  <a:moveTo>
                    <a:pt x="1250853" y="0"/>
                  </a:moveTo>
                  <a:lnTo>
                    <a:pt x="1243438" y="1497"/>
                  </a:lnTo>
                  <a:lnTo>
                    <a:pt x="1237383" y="5579"/>
                  </a:lnTo>
                  <a:lnTo>
                    <a:pt x="1233300" y="11635"/>
                  </a:lnTo>
                  <a:lnTo>
                    <a:pt x="1231803" y="19050"/>
                  </a:lnTo>
                  <a:lnTo>
                    <a:pt x="1233300" y="26464"/>
                  </a:lnTo>
                  <a:lnTo>
                    <a:pt x="1237383" y="32520"/>
                  </a:lnTo>
                  <a:lnTo>
                    <a:pt x="1243438" y="36602"/>
                  </a:lnTo>
                  <a:lnTo>
                    <a:pt x="1250891" y="38100"/>
                  </a:lnTo>
                  <a:lnTo>
                    <a:pt x="1258307" y="36602"/>
                  </a:lnTo>
                  <a:lnTo>
                    <a:pt x="1264362" y="32520"/>
                  </a:lnTo>
                  <a:lnTo>
                    <a:pt x="1268444" y="26464"/>
                  </a:lnTo>
                  <a:lnTo>
                    <a:pt x="1269941" y="19050"/>
                  </a:lnTo>
                  <a:lnTo>
                    <a:pt x="1268444" y="11635"/>
                  </a:lnTo>
                  <a:lnTo>
                    <a:pt x="1264362" y="5579"/>
                  </a:lnTo>
                  <a:lnTo>
                    <a:pt x="1258307" y="1497"/>
                  </a:lnTo>
                  <a:lnTo>
                    <a:pt x="1250853" y="0"/>
                  </a:lnTo>
                  <a:close/>
                </a:path>
                <a:path w="3350895" h="1373504">
                  <a:moveTo>
                    <a:pt x="1327091" y="0"/>
                  </a:moveTo>
                  <a:lnTo>
                    <a:pt x="1319676" y="1497"/>
                  </a:lnTo>
                  <a:lnTo>
                    <a:pt x="1313621" y="5579"/>
                  </a:lnTo>
                  <a:lnTo>
                    <a:pt x="1309538" y="11635"/>
                  </a:lnTo>
                  <a:lnTo>
                    <a:pt x="1308041" y="19050"/>
                  </a:lnTo>
                  <a:lnTo>
                    <a:pt x="1309538" y="26464"/>
                  </a:lnTo>
                  <a:lnTo>
                    <a:pt x="1313621" y="32520"/>
                  </a:lnTo>
                  <a:lnTo>
                    <a:pt x="1319676" y="36602"/>
                  </a:lnTo>
                  <a:lnTo>
                    <a:pt x="1327129" y="38100"/>
                  </a:lnTo>
                  <a:lnTo>
                    <a:pt x="1334545" y="36602"/>
                  </a:lnTo>
                  <a:lnTo>
                    <a:pt x="1340600" y="32520"/>
                  </a:lnTo>
                  <a:lnTo>
                    <a:pt x="1344682" y="26464"/>
                  </a:lnTo>
                  <a:lnTo>
                    <a:pt x="1346179" y="19050"/>
                  </a:lnTo>
                  <a:lnTo>
                    <a:pt x="1344682" y="11635"/>
                  </a:lnTo>
                  <a:lnTo>
                    <a:pt x="1340600" y="5579"/>
                  </a:lnTo>
                  <a:lnTo>
                    <a:pt x="1334545" y="1497"/>
                  </a:lnTo>
                  <a:lnTo>
                    <a:pt x="1327091" y="0"/>
                  </a:lnTo>
                  <a:close/>
                </a:path>
                <a:path w="3350895" h="1373504">
                  <a:moveTo>
                    <a:pt x="1403329" y="0"/>
                  </a:moveTo>
                  <a:lnTo>
                    <a:pt x="1395914" y="1497"/>
                  </a:lnTo>
                  <a:lnTo>
                    <a:pt x="1389859" y="5579"/>
                  </a:lnTo>
                  <a:lnTo>
                    <a:pt x="1385776" y="11635"/>
                  </a:lnTo>
                  <a:lnTo>
                    <a:pt x="1384279" y="19050"/>
                  </a:lnTo>
                  <a:lnTo>
                    <a:pt x="1385776" y="26464"/>
                  </a:lnTo>
                  <a:lnTo>
                    <a:pt x="1389859" y="32520"/>
                  </a:lnTo>
                  <a:lnTo>
                    <a:pt x="1395914" y="36602"/>
                  </a:lnTo>
                  <a:lnTo>
                    <a:pt x="1403367" y="38100"/>
                  </a:lnTo>
                  <a:lnTo>
                    <a:pt x="1410783" y="36602"/>
                  </a:lnTo>
                  <a:lnTo>
                    <a:pt x="1416838" y="32520"/>
                  </a:lnTo>
                  <a:lnTo>
                    <a:pt x="1420920" y="26464"/>
                  </a:lnTo>
                  <a:lnTo>
                    <a:pt x="1422417" y="19050"/>
                  </a:lnTo>
                  <a:lnTo>
                    <a:pt x="1420920" y="11635"/>
                  </a:lnTo>
                  <a:lnTo>
                    <a:pt x="1416838" y="5579"/>
                  </a:lnTo>
                  <a:lnTo>
                    <a:pt x="1410783" y="1497"/>
                  </a:lnTo>
                  <a:lnTo>
                    <a:pt x="1403329" y="0"/>
                  </a:lnTo>
                  <a:close/>
                </a:path>
                <a:path w="3350895" h="1373504">
                  <a:moveTo>
                    <a:pt x="1479567" y="0"/>
                  </a:moveTo>
                  <a:lnTo>
                    <a:pt x="1472152" y="1497"/>
                  </a:lnTo>
                  <a:lnTo>
                    <a:pt x="1466097" y="5579"/>
                  </a:lnTo>
                  <a:lnTo>
                    <a:pt x="1462014" y="11635"/>
                  </a:lnTo>
                  <a:lnTo>
                    <a:pt x="1460517" y="19050"/>
                  </a:lnTo>
                  <a:lnTo>
                    <a:pt x="1462014" y="26464"/>
                  </a:lnTo>
                  <a:lnTo>
                    <a:pt x="1466097" y="32520"/>
                  </a:lnTo>
                  <a:lnTo>
                    <a:pt x="1472152" y="36602"/>
                  </a:lnTo>
                  <a:lnTo>
                    <a:pt x="1479605" y="38100"/>
                  </a:lnTo>
                  <a:lnTo>
                    <a:pt x="1487021" y="36602"/>
                  </a:lnTo>
                  <a:lnTo>
                    <a:pt x="1493076" y="32520"/>
                  </a:lnTo>
                  <a:lnTo>
                    <a:pt x="1497158" y="26464"/>
                  </a:lnTo>
                  <a:lnTo>
                    <a:pt x="1498655" y="19050"/>
                  </a:lnTo>
                  <a:lnTo>
                    <a:pt x="1497158" y="11635"/>
                  </a:lnTo>
                  <a:lnTo>
                    <a:pt x="1493076" y="5579"/>
                  </a:lnTo>
                  <a:lnTo>
                    <a:pt x="1487021" y="1497"/>
                  </a:lnTo>
                  <a:lnTo>
                    <a:pt x="1479567" y="0"/>
                  </a:lnTo>
                  <a:close/>
                </a:path>
                <a:path w="3350895" h="1373504">
                  <a:moveTo>
                    <a:pt x="1555805" y="0"/>
                  </a:moveTo>
                  <a:lnTo>
                    <a:pt x="1548390" y="1497"/>
                  </a:lnTo>
                  <a:lnTo>
                    <a:pt x="1542335" y="5579"/>
                  </a:lnTo>
                  <a:lnTo>
                    <a:pt x="1538252" y="11635"/>
                  </a:lnTo>
                  <a:lnTo>
                    <a:pt x="1536755" y="19050"/>
                  </a:lnTo>
                  <a:lnTo>
                    <a:pt x="1538252" y="26464"/>
                  </a:lnTo>
                  <a:lnTo>
                    <a:pt x="1542335" y="32520"/>
                  </a:lnTo>
                  <a:lnTo>
                    <a:pt x="1548390" y="36602"/>
                  </a:lnTo>
                  <a:lnTo>
                    <a:pt x="1555843" y="38100"/>
                  </a:lnTo>
                  <a:lnTo>
                    <a:pt x="1563259" y="36602"/>
                  </a:lnTo>
                  <a:lnTo>
                    <a:pt x="1569314" y="32520"/>
                  </a:lnTo>
                  <a:lnTo>
                    <a:pt x="1573397" y="26464"/>
                  </a:lnTo>
                  <a:lnTo>
                    <a:pt x="1574893" y="19050"/>
                  </a:lnTo>
                  <a:lnTo>
                    <a:pt x="1573397" y="11635"/>
                  </a:lnTo>
                  <a:lnTo>
                    <a:pt x="1569314" y="5579"/>
                  </a:lnTo>
                  <a:lnTo>
                    <a:pt x="1563259" y="1497"/>
                  </a:lnTo>
                  <a:lnTo>
                    <a:pt x="1555805" y="0"/>
                  </a:lnTo>
                  <a:close/>
                </a:path>
                <a:path w="3350895" h="1373504">
                  <a:moveTo>
                    <a:pt x="1632043" y="0"/>
                  </a:moveTo>
                  <a:lnTo>
                    <a:pt x="1624629" y="1497"/>
                  </a:lnTo>
                  <a:lnTo>
                    <a:pt x="1618573" y="5579"/>
                  </a:lnTo>
                  <a:lnTo>
                    <a:pt x="1614491" y="11635"/>
                  </a:lnTo>
                  <a:lnTo>
                    <a:pt x="1612993" y="19050"/>
                  </a:lnTo>
                  <a:lnTo>
                    <a:pt x="1614491" y="26464"/>
                  </a:lnTo>
                  <a:lnTo>
                    <a:pt x="1618573" y="32520"/>
                  </a:lnTo>
                  <a:lnTo>
                    <a:pt x="1624629" y="36602"/>
                  </a:lnTo>
                  <a:lnTo>
                    <a:pt x="1632082" y="38100"/>
                  </a:lnTo>
                  <a:lnTo>
                    <a:pt x="1639497" y="36602"/>
                  </a:lnTo>
                  <a:lnTo>
                    <a:pt x="1645552" y="32520"/>
                  </a:lnTo>
                  <a:lnTo>
                    <a:pt x="1649635" y="26464"/>
                  </a:lnTo>
                  <a:lnTo>
                    <a:pt x="1651132" y="19050"/>
                  </a:lnTo>
                  <a:lnTo>
                    <a:pt x="1649635" y="11635"/>
                  </a:lnTo>
                  <a:lnTo>
                    <a:pt x="1645552" y="5579"/>
                  </a:lnTo>
                  <a:lnTo>
                    <a:pt x="1639497" y="1497"/>
                  </a:lnTo>
                  <a:lnTo>
                    <a:pt x="1632043" y="0"/>
                  </a:lnTo>
                  <a:close/>
                </a:path>
                <a:path w="3350895" h="1373504">
                  <a:moveTo>
                    <a:pt x="1708282" y="0"/>
                  </a:moveTo>
                  <a:lnTo>
                    <a:pt x="1700867" y="1497"/>
                  </a:lnTo>
                  <a:lnTo>
                    <a:pt x="1694811" y="5579"/>
                  </a:lnTo>
                  <a:lnTo>
                    <a:pt x="1690729" y="11635"/>
                  </a:lnTo>
                  <a:lnTo>
                    <a:pt x="1689232" y="19050"/>
                  </a:lnTo>
                  <a:lnTo>
                    <a:pt x="1690729" y="26464"/>
                  </a:lnTo>
                  <a:lnTo>
                    <a:pt x="1694811" y="32520"/>
                  </a:lnTo>
                  <a:lnTo>
                    <a:pt x="1700867" y="36602"/>
                  </a:lnTo>
                  <a:lnTo>
                    <a:pt x="1708320" y="38100"/>
                  </a:lnTo>
                  <a:lnTo>
                    <a:pt x="1715735" y="36602"/>
                  </a:lnTo>
                  <a:lnTo>
                    <a:pt x="1721790" y="32520"/>
                  </a:lnTo>
                  <a:lnTo>
                    <a:pt x="1725873" y="26464"/>
                  </a:lnTo>
                  <a:lnTo>
                    <a:pt x="1727370" y="19050"/>
                  </a:lnTo>
                  <a:lnTo>
                    <a:pt x="1725873" y="11635"/>
                  </a:lnTo>
                  <a:lnTo>
                    <a:pt x="1721790" y="5579"/>
                  </a:lnTo>
                  <a:lnTo>
                    <a:pt x="1715735" y="1497"/>
                  </a:lnTo>
                  <a:lnTo>
                    <a:pt x="1708282" y="0"/>
                  </a:lnTo>
                  <a:close/>
                </a:path>
                <a:path w="3350895" h="1373504">
                  <a:moveTo>
                    <a:pt x="1784520" y="0"/>
                  </a:moveTo>
                  <a:lnTo>
                    <a:pt x="1777105" y="1497"/>
                  </a:lnTo>
                  <a:lnTo>
                    <a:pt x="1771049" y="5579"/>
                  </a:lnTo>
                  <a:lnTo>
                    <a:pt x="1766967" y="11635"/>
                  </a:lnTo>
                  <a:lnTo>
                    <a:pt x="1765470" y="19050"/>
                  </a:lnTo>
                  <a:lnTo>
                    <a:pt x="1766967" y="26464"/>
                  </a:lnTo>
                  <a:lnTo>
                    <a:pt x="1771049" y="32520"/>
                  </a:lnTo>
                  <a:lnTo>
                    <a:pt x="1777105" y="36602"/>
                  </a:lnTo>
                  <a:lnTo>
                    <a:pt x="1784559" y="38100"/>
                  </a:lnTo>
                  <a:lnTo>
                    <a:pt x="1791974" y="36602"/>
                  </a:lnTo>
                  <a:lnTo>
                    <a:pt x="1798029" y="32520"/>
                  </a:lnTo>
                  <a:lnTo>
                    <a:pt x="1802112" y="26464"/>
                  </a:lnTo>
                  <a:lnTo>
                    <a:pt x="1803609" y="19050"/>
                  </a:lnTo>
                  <a:lnTo>
                    <a:pt x="1802112" y="11635"/>
                  </a:lnTo>
                  <a:lnTo>
                    <a:pt x="1798029" y="5579"/>
                  </a:lnTo>
                  <a:lnTo>
                    <a:pt x="1791974" y="1497"/>
                  </a:lnTo>
                  <a:lnTo>
                    <a:pt x="1784520" y="0"/>
                  </a:lnTo>
                  <a:close/>
                </a:path>
                <a:path w="3350895" h="1373504">
                  <a:moveTo>
                    <a:pt x="1860759" y="0"/>
                  </a:moveTo>
                  <a:lnTo>
                    <a:pt x="1853344" y="1497"/>
                  </a:lnTo>
                  <a:lnTo>
                    <a:pt x="1847288" y="5579"/>
                  </a:lnTo>
                  <a:lnTo>
                    <a:pt x="1843206" y="11635"/>
                  </a:lnTo>
                  <a:lnTo>
                    <a:pt x="1841709" y="19050"/>
                  </a:lnTo>
                  <a:lnTo>
                    <a:pt x="1843206" y="26464"/>
                  </a:lnTo>
                  <a:lnTo>
                    <a:pt x="1847288" y="32520"/>
                  </a:lnTo>
                  <a:lnTo>
                    <a:pt x="1853344" y="36602"/>
                  </a:lnTo>
                  <a:lnTo>
                    <a:pt x="1860797" y="38100"/>
                  </a:lnTo>
                  <a:lnTo>
                    <a:pt x="1868212" y="36602"/>
                  </a:lnTo>
                  <a:lnTo>
                    <a:pt x="1874267" y="32520"/>
                  </a:lnTo>
                  <a:lnTo>
                    <a:pt x="1878350" y="26464"/>
                  </a:lnTo>
                  <a:lnTo>
                    <a:pt x="1879847" y="19050"/>
                  </a:lnTo>
                  <a:lnTo>
                    <a:pt x="1878350" y="11635"/>
                  </a:lnTo>
                  <a:lnTo>
                    <a:pt x="1874267" y="5579"/>
                  </a:lnTo>
                  <a:lnTo>
                    <a:pt x="1868212" y="1497"/>
                  </a:lnTo>
                  <a:lnTo>
                    <a:pt x="1860759" y="0"/>
                  </a:lnTo>
                  <a:close/>
                </a:path>
                <a:path w="3350895" h="1373504">
                  <a:moveTo>
                    <a:pt x="1936997" y="0"/>
                  </a:moveTo>
                  <a:lnTo>
                    <a:pt x="1929582" y="1497"/>
                  </a:lnTo>
                  <a:lnTo>
                    <a:pt x="1923526" y="5579"/>
                  </a:lnTo>
                  <a:lnTo>
                    <a:pt x="1919444" y="11635"/>
                  </a:lnTo>
                  <a:lnTo>
                    <a:pt x="1917947" y="19050"/>
                  </a:lnTo>
                  <a:lnTo>
                    <a:pt x="1919444" y="26464"/>
                  </a:lnTo>
                  <a:lnTo>
                    <a:pt x="1923526" y="32520"/>
                  </a:lnTo>
                  <a:lnTo>
                    <a:pt x="1929582" y="36602"/>
                  </a:lnTo>
                  <a:lnTo>
                    <a:pt x="1937035" y="38100"/>
                  </a:lnTo>
                  <a:lnTo>
                    <a:pt x="1944450" y="36602"/>
                  </a:lnTo>
                  <a:lnTo>
                    <a:pt x="1950506" y="32520"/>
                  </a:lnTo>
                  <a:lnTo>
                    <a:pt x="1954588" y="26464"/>
                  </a:lnTo>
                  <a:lnTo>
                    <a:pt x="1956085" y="19050"/>
                  </a:lnTo>
                  <a:lnTo>
                    <a:pt x="1954588" y="11635"/>
                  </a:lnTo>
                  <a:lnTo>
                    <a:pt x="1950506" y="5579"/>
                  </a:lnTo>
                  <a:lnTo>
                    <a:pt x="1944450" y="1497"/>
                  </a:lnTo>
                  <a:lnTo>
                    <a:pt x="1936997" y="0"/>
                  </a:lnTo>
                  <a:close/>
                </a:path>
                <a:path w="3350895" h="1373504">
                  <a:moveTo>
                    <a:pt x="2013234" y="0"/>
                  </a:moveTo>
                  <a:lnTo>
                    <a:pt x="2005819" y="1497"/>
                  </a:lnTo>
                  <a:lnTo>
                    <a:pt x="1999764" y="5579"/>
                  </a:lnTo>
                  <a:lnTo>
                    <a:pt x="1995681" y="11635"/>
                  </a:lnTo>
                  <a:lnTo>
                    <a:pt x="1994184" y="19050"/>
                  </a:lnTo>
                  <a:lnTo>
                    <a:pt x="1995681" y="26464"/>
                  </a:lnTo>
                  <a:lnTo>
                    <a:pt x="1999764" y="32520"/>
                  </a:lnTo>
                  <a:lnTo>
                    <a:pt x="2005819" y="36602"/>
                  </a:lnTo>
                  <a:lnTo>
                    <a:pt x="2013272" y="38100"/>
                  </a:lnTo>
                  <a:lnTo>
                    <a:pt x="2020688" y="36602"/>
                  </a:lnTo>
                  <a:lnTo>
                    <a:pt x="2026743" y="32520"/>
                  </a:lnTo>
                  <a:lnTo>
                    <a:pt x="2030825" y="26464"/>
                  </a:lnTo>
                  <a:lnTo>
                    <a:pt x="2032322" y="19050"/>
                  </a:lnTo>
                  <a:lnTo>
                    <a:pt x="2030825" y="11635"/>
                  </a:lnTo>
                  <a:lnTo>
                    <a:pt x="2026743" y="5579"/>
                  </a:lnTo>
                  <a:lnTo>
                    <a:pt x="2020688" y="1497"/>
                  </a:lnTo>
                  <a:lnTo>
                    <a:pt x="2013234" y="0"/>
                  </a:lnTo>
                  <a:close/>
                </a:path>
                <a:path w="3350895" h="1373504">
                  <a:moveTo>
                    <a:pt x="2089472" y="0"/>
                  </a:moveTo>
                  <a:lnTo>
                    <a:pt x="2082057" y="1497"/>
                  </a:lnTo>
                  <a:lnTo>
                    <a:pt x="2076002" y="5579"/>
                  </a:lnTo>
                  <a:lnTo>
                    <a:pt x="2071919" y="11635"/>
                  </a:lnTo>
                  <a:lnTo>
                    <a:pt x="2070422" y="19050"/>
                  </a:lnTo>
                  <a:lnTo>
                    <a:pt x="2071919" y="26464"/>
                  </a:lnTo>
                  <a:lnTo>
                    <a:pt x="2076002" y="32520"/>
                  </a:lnTo>
                  <a:lnTo>
                    <a:pt x="2082057" y="36602"/>
                  </a:lnTo>
                  <a:lnTo>
                    <a:pt x="2089510" y="38100"/>
                  </a:lnTo>
                  <a:lnTo>
                    <a:pt x="2096926" y="36602"/>
                  </a:lnTo>
                  <a:lnTo>
                    <a:pt x="2102981" y="32520"/>
                  </a:lnTo>
                  <a:lnTo>
                    <a:pt x="2107063" y="26464"/>
                  </a:lnTo>
                  <a:lnTo>
                    <a:pt x="2108560" y="19050"/>
                  </a:lnTo>
                  <a:lnTo>
                    <a:pt x="2107063" y="11635"/>
                  </a:lnTo>
                  <a:lnTo>
                    <a:pt x="2102981" y="5579"/>
                  </a:lnTo>
                  <a:lnTo>
                    <a:pt x="2096926" y="1497"/>
                  </a:lnTo>
                  <a:lnTo>
                    <a:pt x="2089472" y="0"/>
                  </a:lnTo>
                  <a:close/>
                </a:path>
                <a:path w="3350895" h="1373504">
                  <a:moveTo>
                    <a:pt x="2165710" y="0"/>
                  </a:moveTo>
                  <a:lnTo>
                    <a:pt x="2158295" y="1497"/>
                  </a:lnTo>
                  <a:lnTo>
                    <a:pt x="2152240" y="5579"/>
                  </a:lnTo>
                  <a:lnTo>
                    <a:pt x="2148157" y="11635"/>
                  </a:lnTo>
                  <a:lnTo>
                    <a:pt x="2146660" y="19050"/>
                  </a:lnTo>
                  <a:lnTo>
                    <a:pt x="2148157" y="26464"/>
                  </a:lnTo>
                  <a:lnTo>
                    <a:pt x="2152240" y="32520"/>
                  </a:lnTo>
                  <a:lnTo>
                    <a:pt x="2158295" y="36602"/>
                  </a:lnTo>
                  <a:lnTo>
                    <a:pt x="2165748" y="38100"/>
                  </a:lnTo>
                  <a:lnTo>
                    <a:pt x="2173164" y="36602"/>
                  </a:lnTo>
                  <a:lnTo>
                    <a:pt x="2179219" y="32520"/>
                  </a:lnTo>
                  <a:lnTo>
                    <a:pt x="2183301" y="26464"/>
                  </a:lnTo>
                  <a:lnTo>
                    <a:pt x="2184798" y="19050"/>
                  </a:lnTo>
                  <a:lnTo>
                    <a:pt x="2183301" y="11635"/>
                  </a:lnTo>
                  <a:lnTo>
                    <a:pt x="2179219" y="5579"/>
                  </a:lnTo>
                  <a:lnTo>
                    <a:pt x="2173164" y="1497"/>
                  </a:lnTo>
                  <a:lnTo>
                    <a:pt x="2165710" y="0"/>
                  </a:lnTo>
                  <a:close/>
                </a:path>
                <a:path w="3350895" h="1373504">
                  <a:moveTo>
                    <a:pt x="2241948" y="0"/>
                  </a:moveTo>
                  <a:lnTo>
                    <a:pt x="2234533" y="1497"/>
                  </a:lnTo>
                  <a:lnTo>
                    <a:pt x="2228478" y="5579"/>
                  </a:lnTo>
                  <a:lnTo>
                    <a:pt x="2224395" y="11635"/>
                  </a:lnTo>
                  <a:lnTo>
                    <a:pt x="2222898" y="19050"/>
                  </a:lnTo>
                  <a:lnTo>
                    <a:pt x="2224395" y="26464"/>
                  </a:lnTo>
                  <a:lnTo>
                    <a:pt x="2228478" y="32520"/>
                  </a:lnTo>
                  <a:lnTo>
                    <a:pt x="2234533" y="36602"/>
                  </a:lnTo>
                  <a:lnTo>
                    <a:pt x="2241986" y="38100"/>
                  </a:lnTo>
                  <a:lnTo>
                    <a:pt x="2249402" y="36602"/>
                  </a:lnTo>
                  <a:lnTo>
                    <a:pt x="2255457" y="32520"/>
                  </a:lnTo>
                  <a:lnTo>
                    <a:pt x="2259539" y="26464"/>
                  </a:lnTo>
                  <a:lnTo>
                    <a:pt x="2261036" y="19050"/>
                  </a:lnTo>
                  <a:lnTo>
                    <a:pt x="2259539" y="11635"/>
                  </a:lnTo>
                  <a:lnTo>
                    <a:pt x="2255457" y="5579"/>
                  </a:lnTo>
                  <a:lnTo>
                    <a:pt x="2249402" y="1497"/>
                  </a:lnTo>
                  <a:lnTo>
                    <a:pt x="2241948" y="0"/>
                  </a:lnTo>
                  <a:close/>
                </a:path>
                <a:path w="3350895" h="1373504">
                  <a:moveTo>
                    <a:pt x="2318186" y="0"/>
                  </a:moveTo>
                  <a:lnTo>
                    <a:pt x="2310771" y="1497"/>
                  </a:lnTo>
                  <a:lnTo>
                    <a:pt x="2304716" y="5579"/>
                  </a:lnTo>
                  <a:lnTo>
                    <a:pt x="2300633" y="11635"/>
                  </a:lnTo>
                  <a:lnTo>
                    <a:pt x="2299136" y="19050"/>
                  </a:lnTo>
                  <a:lnTo>
                    <a:pt x="2300633" y="26464"/>
                  </a:lnTo>
                  <a:lnTo>
                    <a:pt x="2304716" y="32520"/>
                  </a:lnTo>
                  <a:lnTo>
                    <a:pt x="2310771" y="36602"/>
                  </a:lnTo>
                  <a:lnTo>
                    <a:pt x="2318224" y="38100"/>
                  </a:lnTo>
                  <a:lnTo>
                    <a:pt x="2325640" y="36602"/>
                  </a:lnTo>
                  <a:lnTo>
                    <a:pt x="2331695" y="32520"/>
                  </a:lnTo>
                  <a:lnTo>
                    <a:pt x="2335778" y="26464"/>
                  </a:lnTo>
                  <a:lnTo>
                    <a:pt x="2337274" y="19050"/>
                  </a:lnTo>
                  <a:lnTo>
                    <a:pt x="2335778" y="11635"/>
                  </a:lnTo>
                  <a:lnTo>
                    <a:pt x="2331695" y="5579"/>
                  </a:lnTo>
                  <a:lnTo>
                    <a:pt x="2325640" y="1497"/>
                  </a:lnTo>
                  <a:lnTo>
                    <a:pt x="2318186" y="0"/>
                  </a:lnTo>
                  <a:close/>
                </a:path>
                <a:path w="3350895" h="1373504">
                  <a:moveTo>
                    <a:pt x="2394424" y="0"/>
                  </a:moveTo>
                  <a:lnTo>
                    <a:pt x="2387010" y="1497"/>
                  </a:lnTo>
                  <a:lnTo>
                    <a:pt x="2380954" y="5579"/>
                  </a:lnTo>
                  <a:lnTo>
                    <a:pt x="2376872" y="11635"/>
                  </a:lnTo>
                  <a:lnTo>
                    <a:pt x="2375374" y="19050"/>
                  </a:lnTo>
                  <a:lnTo>
                    <a:pt x="2376872" y="26464"/>
                  </a:lnTo>
                  <a:lnTo>
                    <a:pt x="2380954" y="32520"/>
                  </a:lnTo>
                  <a:lnTo>
                    <a:pt x="2387010" y="36602"/>
                  </a:lnTo>
                  <a:lnTo>
                    <a:pt x="2394463" y="38100"/>
                  </a:lnTo>
                  <a:lnTo>
                    <a:pt x="2401878" y="36602"/>
                  </a:lnTo>
                  <a:lnTo>
                    <a:pt x="2407933" y="32520"/>
                  </a:lnTo>
                  <a:lnTo>
                    <a:pt x="2412015" y="26464"/>
                  </a:lnTo>
                  <a:lnTo>
                    <a:pt x="2413513" y="19050"/>
                  </a:lnTo>
                  <a:lnTo>
                    <a:pt x="2412015" y="11635"/>
                  </a:lnTo>
                  <a:lnTo>
                    <a:pt x="2407933" y="5579"/>
                  </a:lnTo>
                  <a:lnTo>
                    <a:pt x="2401878" y="1497"/>
                  </a:lnTo>
                  <a:lnTo>
                    <a:pt x="2394424" y="0"/>
                  </a:lnTo>
                  <a:close/>
                </a:path>
                <a:path w="3350895" h="1373504">
                  <a:moveTo>
                    <a:pt x="2470663" y="0"/>
                  </a:moveTo>
                  <a:lnTo>
                    <a:pt x="2463248" y="1497"/>
                  </a:lnTo>
                  <a:lnTo>
                    <a:pt x="2457192" y="5579"/>
                  </a:lnTo>
                  <a:lnTo>
                    <a:pt x="2453110" y="11635"/>
                  </a:lnTo>
                  <a:lnTo>
                    <a:pt x="2451613" y="19050"/>
                  </a:lnTo>
                  <a:lnTo>
                    <a:pt x="2453110" y="26464"/>
                  </a:lnTo>
                  <a:lnTo>
                    <a:pt x="2457192" y="32520"/>
                  </a:lnTo>
                  <a:lnTo>
                    <a:pt x="2463248" y="36602"/>
                  </a:lnTo>
                  <a:lnTo>
                    <a:pt x="2470701" y="38100"/>
                  </a:lnTo>
                  <a:lnTo>
                    <a:pt x="2478116" y="36602"/>
                  </a:lnTo>
                  <a:lnTo>
                    <a:pt x="2484171" y="32520"/>
                  </a:lnTo>
                  <a:lnTo>
                    <a:pt x="2488254" y="26464"/>
                  </a:lnTo>
                  <a:lnTo>
                    <a:pt x="2489751" y="19050"/>
                  </a:lnTo>
                  <a:lnTo>
                    <a:pt x="2488254" y="11635"/>
                  </a:lnTo>
                  <a:lnTo>
                    <a:pt x="2484171" y="5579"/>
                  </a:lnTo>
                  <a:lnTo>
                    <a:pt x="2478116" y="1497"/>
                  </a:lnTo>
                  <a:lnTo>
                    <a:pt x="2470663" y="0"/>
                  </a:lnTo>
                  <a:close/>
                </a:path>
                <a:path w="3350895" h="1373504">
                  <a:moveTo>
                    <a:pt x="2546901" y="0"/>
                  </a:moveTo>
                  <a:lnTo>
                    <a:pt x="2539486" y="1497"/>
                  </a:lnTo>
                  <a:lnTo>
                    <a:pt x="2533430" y="5579"/>
                  </a:lnTo>
                  <a:lnTo>
                    <a:pt x="2529348" y="11635"/>
                  </a:lnTo>
                  <a:lnTo>
                    <a:pt x="2527851" y="19050"/>
                  </a:lnTo>
                  <a:lnTo>
                    <a:pt x="2529348" y="26464"/>
                  </a:lnTo>
                  <a:lnTo>
                    <a:pt x="2533430" y="32520"/>
                  </a:lnTo>
                  <a:lnTo>
                    <a:pt x="2539486" y="36602"/>
                  </a:lnTo>
                  <a:lnTo>
                    <a:pt x="2546939" y="38100"/>
                  </a:lnTo>
                  <a:lnTo>
                    <a:pt x="2554354" y="36602"/>
                  </a:lnTo>
                  <a:lnTo>
                    <a:pt x="2560409" y="32520"/>
                  </a:lnTo>
                  <a:lnTo>
                    <a:pt x="2564492" y="26464"/>
                  </a:lnTo>
                  <a:lnTo>
                    <a:pt x="2565989" y="19050"/>
                  </a:lnTo>
                  <a:lnTo>
                    <a:pt x="2564492" y="11635"/>
                  </a:lnTo>
                  <a:lnTo>
                    <a:pt x="2560409" y="5579"/>
                  </a:lnTo>
                  <a:lnTo>
                    <a:pt x="2554354" y="1497"/>
                  </a:lnTo>
                  <a:lnTo>
                    <a:pt x="2546901" y="0"/>
                  </a:lnTo>
                  <a:close/>
                </a:path>
                <a:path w="3350895" h="1373504">
                  <a:moveTo>
                    <a:pt x="2623139" y="0"/>
                  </a:moveTo>
                  <a:lnTo>
                    <a:pt x="2615724" y="1497"/>
                  </a:lnTo>
                  <a:lnTo>
                    <a:pt x="2609669" y="5579"/>
                  </a:lnTo>
                  <a:lnTo>
                    <a:pt x="2605586" y="11635"/>
                  </a:lnTo>
                  <a:lnTo>
                    <a:pt x="2604089" y="19050"/>
                  </a:lnTo>
                  <a:lnTo>
                    <a:pt x="2605586" y="26464"/>
                  </a:lnTo>
                  <a:lnTo>
                    <a:pt x="2609669" y="32520"/>
                  </a:lnTo>
                  <a:lnTo>
                    <a:pt x="2615724" y="36602"/>
                  </a:lnTo>
                  <a:lnTo>
                    <a:pt x="2623177" y="38100"/>
                  </a:lnTo>
                  <a:lnTo>
                    <a:pt x="2630592" y="36602"/>
                  </a:lnTo>
                  <a:lnTo>
                    <a:pt x="2636647" y="32520"/>
                  </a:lnTo>
                  <a:lnTo>
                    <a:pt x="2640730" y="26464"/>
                  </a:lnTo>
                  <a:lnTo>
                    <a:pt x="2642227" y="19050"/>
                  </a:lnTo>
                  <a:lnTo>
                    <a:pt x="2640730" y="11635"/>
                  </a:lnTo>
                  <a:lnTo>
                    <a:pt x="2636647" y="5579"/>
                  </a:lnTo>
                  <a:lnTo>
                    <a:pt x="2630592" y="1497"/>
                  </a:lnTo>
                  <a:lnTo>
                    <a:pt x="2623139" y="0"/>
                  </a:lnTo>
                  <a:close/>
                </a:path>
                <a:path w="3350895" h="1373504">
                  <a:moveTo>
                    <a:pt x="2699377" y="0"/>
                  </a:moveTo>
                  <a:lnTo>
                    <a:pt x="2691962" y="1497"/>
                  </a:lnTo>
                  <a:lnTo>
                    <a:pt x="2685907" y="5579"/>
                  </a:lnTo>
                  <a:lnTo>
                    <a:pt x="2681824" y="11635"/>
                  </a:lnTo>
                  <a:lnTo>
                    <a:pt x="2680327" y="19050"/>
                  </a:lnTo>
                  <a:lnTo>
                    <a:pt x="2681824" y="26464"/>
                  </a:lnTo>
                  <a:lnTo>
                    <a:pt x="2685907" y="32520"/>
                  </a:lnTo>
                  <a:lnTo>
                    <a:pt x="2691962" y="36602"/>
                  </a:lnTo>
                  <a:lnTo>
                    <a:pt x="2699415" y="38100"/>
                  </a:lnTo>
                  <a:lnTo>
                    <a:pt x="2706830" y="36602"/>
                  </a:lnTo>
                  <a:lnTo>
                    <a:pt x="2712885" y="32520"/>
                  </a:lnTo>
                  <a:lnTo>
                    <a:pt x="2716968" y="26464"/>
                  </a:lnTo>
                  <a:lnTo>
                    <a:pt x="2718465" y="19050"/>
                  </a:lnTo>
                  <a:lnTo>
                    <a:pt x="2716968" y="11635"/>
                  </a:lnTo>
                  <a:lnTo>
                    <a:pt x="2712885" y="5579"/>
                  </a:lnTo>
                  <a:lnTo>
                    <a:pt x="2706830" y="1497"/>
                  </a:lnTo>
                  <a:lnTo>
                    <a:pt x="2699377" y="0"/>
                  </a:lnTo>
                  <a:close/>
                </a:path>
                <a:path w="3350895" h="1373504">
                  <a:moveTo>
                    <a:pt x="2775615" y="0"/>
                  </a:moveTo>
                  <a:lnTo>
                    <a:pt x="2768200" y="1497"/>
                  </a:lnTo>
                  <a:lnTo>
                    <a:pt x="2762145" y="5579"/>
                  </a:lnTo>
                  <a:lnTo>
                    <a:pt x="2758062" y="11635"/>
                  </a:lnTo>
                  <a:lnTo>
                    <a:pt x="2756565" y="19050"/>
                  </a:lnTo>
                  <a:lnTo>
                    <a:pt x="2758062" y="26464"/>
                  </a:lnTo>
                  <a:lnTo>
                    <a:pt x="2762145" y="32520"/>
                  </a:lnTo>
                  <a:lnTo>
                    <a:pt x="2768200" y="36602"/>
                  </a:lnTo>
                  <a:lnTo>
                    <a:pt x="2775653" y="38100"/>
                  </a:lnTo>
                  <a:lnTo>
                    <a:pt x="2783068" y="36602"/>
                  </a:lnTo>
                  <a:lnTo>
                    <a:pt x="2789123" y="32520"/>
                  </a:lnTo>
                  <a:lnTo>
                    <a:pt x="2793206" y="26464"/>
                  </a:lnTo>
                  <a:lnTo>
                    <a:pt x="2794703" y="19050"/>
                  </a:lnTo>
                  <a:lnTo>
                    <a:pt x="2793206" y="11635"/>
                  </a:lnTo>
                  <a:lnTo>
                    <a:pt x="2789123" y="5579"/>
                  </a:lnTo>
                  <a:lnTo>
                    <a:pt x="2783068" y="1497"/>
                  </a:lnTo>
                  <a:lnTo>
                    <a:pt x="2775615" y="0"/>
                  </a:lnTo>
                  <a:close/>
                </a:path>
                <a:path w="3350895" h="1373504">
                  <a:moveTo>
                    <a:pt x="2851853" y="0"/>
                  </a:moveTo>
                  <a:lnTo>
                    <a:pt x="2844438" y="1497"/>
                  </a:lnTo>
                  <a:lnTo>
                    <a:pt x="2838383" y="5579"/>
                  </a:lnTo>
                  <a:lnTo>
                    <a:pt x="2834300" y="11635"/>
                  </a:lnTo>
                  <a:lnTo>
                    <a:pt x="2832803" y="19050"/>
                  </a:lnTo>
                  <a:lnTo>
                    <a:pt x="2834300" y="26464"/>
                  </a:lnTo>
                  <a:lnTo>
                    <a:pt x="2838383" y="32520"/>
                  </a:lnTo>
                  <a:lnTo>
                    <a:pt x="2844438" y="36602"/>
                  </a:lnTo>
                  <a:lnTo>
                    <a:pt x="2851891" y="38100"/>
                  </a:lnTo>
                  <a:lnTo>
                    <a:pt x="2859306" y="36602"/>
                  </a:lnTo>
                  <a:lnTo>
                    <a:pt x="2865361" y="32520"/>
                  </a:lnTo>
                  <a:lnTo>
                    <a:pt x="2869444" y="26464"/>
                  </a:lnTo>
                  <a:lnTo>
                    <a:pt x="2870941" y="19050"/>
                  </a:lnTo>
                  <a:lnTo>
                    <a:pt x="2869444" y="11635"/>
                  </a:lnTo>
                  <a:lnTo>
                    <a:pt x="2865361" y="5579"/>
                  </a:lnTo>
                  <a:lnTo>
                    <a:pt x="2859306" y="1497"/>
                  </a:lnTo>
                  <a:lnTo>
                    <a:pt x="2851853" y="0"/>
                  </a:lnTo>
                  <a:close/>
                </a:path>
                <a:path w="3350895" h="1373504">
                  <a:moveTo>
                    <a:pt x="2928091" y="0"/>
                  </a:moveTo>
                  <a:lnTo>
                    <a:pt x="2920676" y="1497"/>
                  </a:lnTo>
                  <a:lnTo>
                    <a:pt x="2914621" y="5579"/>
                  </a:lnTo>
                  <a:lnTo>
                    <a:pt x="2910538" y="11635"/>
                  </a:lnTo>
                  <a:lnTo>
                    <a:pt x="2909041" y="19050"/>
                  </a:lnTo>
                  <a:lnTo>
                    <a:pt x="2910538" y="26464"/>
                  </a:lnTo>
                  <a:lnTo>
                    <a:pt x="2914621" y="32520"/>
                  </a:lnTo>
                  <a:lnTo>
                    <a:pt x="2920676" y="36602"/>
                  </a:lnTo>
                  <a:lnTo>
                    <a:pt x="2928129" y="38100"/>
                  </a:lnTo>
                  <a:lnTo>
                    <a:pt x="2935544" y="36602"/>
                  </a:lnTo>
                  <a:lnTo>
                    <a:pt x="2941600" y="32520"/>
                  </a:lnTo>
                  <a:lnTo>
                    <a:pt x="2945682" y="26464"/>
                  </a:lnTo>
                  <a:lnTo>
                    <a:pt x="2947179" y="19050"/>
                  </a:lnTo>
                  <a:lnTo>
                    <a:pt x="2945682" y="11635"/>
                  </a:lnTo>
                  <a:lnTo>
                    <a:pt x="2941600" y="5579"/>
                  </a:lnTo>
                  <a:lnTo>
                    <a:pt x="2935544" y="1497"/>
                  </a:lnTo>
                  <a:lnTo>
                    <a:pt x="2928091" y="0"/>
                  </a:lnTo>
                  <a:close/>
                </a:path>
                <a:path w="3350895" h="1373504">
                  <a:moveTo>
                    <a:pt x="3005289" y="125"/>
                  </a:moveTo>
                  <a:lnTo>
                    <a:pt x="2997808" y="1245"/>
                  </a:lnTo>
                  <a:lnTo>
                    <a:pt x="2991554" y="5017"/>
                  </a:lnTo>
                  <a:lnTo>
                    <a:pt x="2987170" y="10858"/>
                  </a:lnTo>
                  <a:lnTo>
                    <a:pt x="2985301" y="18188"/>
                  </a:lnTo>
                  <a:lnTo>
                    <a:pt x="2986422" y="25670"/>
                  </a:lnTo>
                  <a:lnTo>
                    <a:pt x="2990194" y="31923"/>
                  </a:lnTo>
                  <a:lnTo>
                    <a:pt x="2996035" y="36306"/>
                  </a:lnTo>
                  <a:lnTo>
                    <a:pt x="3003365" y="38176"/>
                  </a:lnTo>
                  <a:lnTo>
                    <a:pt x="3010884" y="37057"/>
                  </a:lnTo>
                  <a:lnTo>
                    <a:pt x="3017138" y="33286"/>
                  </a:lnTo>
                  <a:lnTo>
                    <a:pt x="3021521" y="27444"/>
                  </a:lnTo>
                  <a:lnTo>
                    <a:pt x="3023391" y="20114"/>
                  </a:lnTo>
                  <a:lnTo>
                    <a:pt x="3022270" y="12633"/>
                  </a:lnTo>
                  <a:lnTo>
                    <a:pt x="3018498" y="6379"/>
                  </a:lnTo>
                  <a:lnTo>
                    <a:pt x="3012657" y="1996"/>
                  </a:lnTo>
                  <a:lnTo>
                    <a:pt x="3005289" y="125"/>
                  </a:lnTo>
                  <a:close/>
                </a:path>
                <a:path w="3350895" h="1373504">
                  <a:moveTo>
                    <a:pt x="3076962" y="9752"/>
                  </a:moveTo>
                  <a:lnTo>
                    <a:pt x="3070082" y="12203"/>
                  </a:lnTo>
                  <a:lnTo>
                    <a:pt x="3064623" y="17054"/>
                  </a:lnTo>
                  <a:lnTo>
                    <a:pt x="3061331" y="23865"/>
                  </a:lnTo>
                  <a:lnTo>
                    <a:pt x="3060939" y="31420"/>
                  </a:lnTo>
                  <a:lnTo>
                    <a:pt x="3063390" y="38300"/>
                  </a:lnTo>
                  <a:lnTo>
                    <a:pt x="3068241" y="43758"/>
                  </a:lnTo>
                  <a:lnTo>
                    <a:pt x="3075052" y="47050"/>
                  </a:lnTo>
                  <a:lnTo>
                    <a:pt x="3082643" y="47451"/>
                  </a:lnTo>
                  <a:lnTo>
                    <a:pt x="3089523" y="45001"/>
                  </a:lnTo>
                  <a:lnTo>
                    <a:pt x="3094982" y="40150"/>
                  </a:lnTo>
                  <a:lnTo>
                    <a:pt x="3098274" y="33340"/>
                  </a:lnTo>
                  <a:lnTo>
                    <a:pt x="3098666" y="25785"/>
                  </a:lnTo>
                  <a:lnTo>
                    <a:pt x="3096215" y="18905"/>
                  </a:lnTo>
                  <a:lnTo>
                    <a:pt x="3091364" y="13446"/>
                  </a:lnTo>
                  <a:lnTo>
                    <a:pt x="3084516" y="10144"/>
                  </a:lnTo>
                  <a:lnTo>
                    <a:pt x="3076962" y="9752"/>
                  </a:lnTo>
                  <a:close/>
                </a:path>
                <a:path w="3350895" h="1373504">
                  <a:moveTo>
                    <a:pt x="3152075" y="35848"/>
                  </a:moveTo>
                  <a:lnTo>
                    <a:pt x="3144847" y="36892"/>
                  </a:lnTo>
                  <a:lnTo>
                    <a:pt x="3138538" y="40570"/>
                  </a:lnTo>
                  <a:lnTo>
                    <a:pt x="3133966" y="46597"/>
                  </a:lnTo>
                  <a:lnTo>
                    <a:pt x="3132090" y="53925"/>
                  </a:lnTo>
                  <a:lnTo>
                    <a:pt x="3133134" y="61153"/>
                  </a:lnTo>
                  <a:lnTo>
                    <a:pt x="3136812" y="67463"/>
                  </a:lnTo>
                  <a:lnTo>
                    <a:pt x="3142839" y="72035"/>
                  </a:lnTo>
                  <a:lnTo>
                    <a:pt x="3150202" y="73927"/>
                  </a:lnTo>
                  <a:lnTo>
                    <a:pt x="3157430" y="72883"/>
                  </a:lnTo>
                  <a:lnTo>
                    <a:pt x="3163739" y="69205"/>
                  </a:lnTo>
                  <a:lnTo>
                    <a:pt x="3168310" y="63178"/>
                  </a:lnTo>
                  <a:lnTo>
                    <a:pt x="3170186" y="55849"/>
                  </a:lnTo>
                  <a:lnTo>
                    <a:pt x="3169142" y="48621"/>
                  </a:lnTo>
                  <a:lnTo>
                    <a:pt x="3165464" y="42312"/>
                  </a:lnTo>
                  <a:lnTo>
                    <a:pt x="3159404" y="37724"/>
                  </a:lnTo>
                  <a:lnTo>
                    <a:pt x="3152075" y="35848"/>
                  </a:lnTo>
                  <a:close/>
                </a:path>
                <a:path w="3350895" h="1373504">
                  <a:moveTo>
                    <a:pt x="3213618" y="77787"/>
                  </a:moveTo>
                  <a:lnTo>
                    <a:pt x="3206526" y="79529"/>
                  </a:lnTo>
                  <a:lnTo>
                    <a:pt x="3200435" y="84015"/>
                  </a:lnTo>
                  <a:lnTo>
                    <a:pt x="3196562" y="90513"/>
                  </a:lnTo>
                  <a:lnTo>
                    <a:pt x="3195518" y="97742"/>
                  </a:lnTo>
                  <a:lnTo>
                    <a:pt x="3197260" y="104834"/>
                  </a:lnTo>
                  <a:lnTo>
                    <a:pt x="3201747" y="110925"/>
                  </a:lnTo>
                  <a:lnTo>
                    <a:pt x="3208273" y="114824"/>
                  </a:lnTo>
                  <a:lnTo>
                    <a:pt x="3215501" y="115868"/>
                  </a:lnTo>
                  <a:lnTo>
                    <a:pt x="3222593" y="114125"/>
                  </a:lnTo>
                  <a:lnTo>
                    <a:pt x="3228684" y="109639"/>
                  </a:lnTo>
                  <a:lnTo>
                    <a:pt x="3232557" y="103141"/>
                  </a:lnTo>
                  <a:lnTo>
                    <a:pt x="3233601" y="95913"/>
                  </a:lnTo>
                  <a:lnTo>
                    <a:pt x="3231858" y="88821"/>
                  </a:lnTo>
                  <a:lnTo>
                    <a:pt x="3227344" y="82704"/>
                  </a:lnTo>
                  <a:lnTo>
                    <a:pt x="3220846" y="78831"/>
                  </a:lnTo>
                  <a:lnTo>
                    <a:pt x="3213618" y="77787"/>
                  </a:lnTo>
                  <a:close/>
                </a:path>
                <a:path w="3350895" h="1373504">
                  <a:moveTo>
                    <a:pt x="3269187" y="133545"/>
                  </a:moveTo>
                  <a:lnTo>
                    <a:pt x="3261893" y="133892"/>
                  </a:lnTo>
                  <a:lnTo>
                    <a:pt x="3255053" y="137124"/>
                  </a:lnTo>
                  <a:lnTo>
                    <a:pt x="3250003" y="142756"/>
                  </a:lnTo>
                  <a:lnTo>
                    <a:pt x="3247588" y="149648"/>
                  </a:lnTo>
                  <a:lnTo>
                    <a:pt x="3247934" y="156943"/>
                  </a:lnTo>
                  <a:lnTo>
                    <a:pt x="3251166" y="163783"/>
                  </a:lnTo>
                  <a:lnTo>
                    <a:pt x="3256821" y="168863"/>
                  </a:lnTo>
                  <a:lnTo>
                    <a:pt x="3263713" y="171278"/>
                  </a:lnTo>
                  <a:lnTo>
                    <a:pt x="3271008" y="170931"/>
                  </a:lnTo>
                  <a:lnTo>
                    <a:pt x="3277848" y="167699"/>
                  </a:lnTo>
                  <a:lnTo>
                    <a:pt x="3282898" y="162067"/>
                  </a:lnTo>
                  <a:lnTo>
                    <a:pt x="3285313" y="155175"/>
                  </a:lnTo>
                  <a:lnTo>
                    <a:pt x="3284966" y="147880"/>
                  </a:lnTo>
                  <a:lnTo>
                    <a:pt x="3281711" y="141010"/>
                  </a:lnTo>
                  <a:lnTo>
                    <a:pt x="3276079" y="135960"/>
                  </a:lnTo>
                  <a:lnTo>
                    <a:pt x="3269187" y="133545"/>
                  </a:lnTo>
                  <a:close/>
                </a:path>
                <a:path w="3350895" h="1373504">
                  <a:moveTo>
                    <a:pt x="3303730" y="199110"/>
                  </a:moveTo>
                  <a:lnTo>
                    <a:pt x="3296399" y="200973"/>
                  </a:lnTo>
                  <a:lnTo>
                    <a:pt x="3290364" y="205535"/>
                  </a:lnTo>
                  <a:lnTo>
                    <a:pt x="3286675" y="211838"/>
                  </a:lnTo>
                  <a:lnTo>
                    <a:pt x="3285619" y="219064"/>
                  </a:lnTo>
                  <a:lnTo>
                    <a:pt x="3287482" y="226396"/>
                  </a:lnTo>
                  <a:lnTo>
                    <a:pt x="3292060" y="232465"/>
                  </a:lnTo>
                  <a:lnTo>
                    <a:pt x="3298362" y="236154"/>
                  </a:lnTo>
                  <a:lnTo>
                    <a:pt x="3305588" y="237210"/>
                  </a:lnTo>
                  <a:lnTo>
                    <a:pt x="3312920" y="235347"/>
                  </a:lnTo>
                  <a:lnTo>
                    <a:pt x="3318955" y="230785"/>
                  </a:lnTo>
                  <a:lnTo>
                    <a:pt x="3322644" y="224482"/>
                  </a:lnTo>
                  <a:lnTo>
                    <a:pt x="3323700" y="217256"/>
                  </a:lnTo>
                  <a:lnTo>
                    <a:pt x="3321820" y="209890"/>
                  </a:lnTo>
                  <a:lnTo>
                    <a:pt x="3317259" y="203856"/>
                  </a:lnTo>
                  <a:lnTo>
                    <a:pt x="3310956" y="200167"/>
                  </a:lnTo>
                  <a:lnTo>
                    <a:pt x="3303730" y="199110"/>
                  </a:lnTo>
                  <a:close/>
                </a:path>
                <a:path w="3350895" h="1373504">
                  <a:moveTo>
                    <a:pt x="3323283" y="272244"/>
                  </a:moveTo>
                  <a:lnTo>
                    <a:pt x="3316179" y="274844"/>
                  </a:lnTo>
                  <a:lnTo>
                    <a:pt x="3310809" y="279794"/>
                  </a:lnTo>
                  <a:lnTo>
                    <a:pt x="3307687" y="286396"/>
                  </a:lnTo>
                  <a:lnTo>
                    <a:pt x="3307327" y="293952"/>
                  </a:lnTo>
                  <a:lnTo>
                    <a:pt x="3309932" y="301094"/>
                  </a:lnTo>
                  <a:lnTo>
                    <a:pt x="3314882" y="306464"/>
                  </a:lnTo>
                  <a:lnTo>
                    <a:pt x="3321484" y="309585"/>
                  </a:lnTo>
                  <a:lnTo>
                    <a:pt x="3329040" y="309946"/>
                  </a:lnTo>
                  <a:lnTo>
                    <a:pt x="3336144" y="307347"/>
                  </a:lnTo>
                  <a:lnTo>
                    <a:pt x="3341514" y="302397"/>
                  </a:lnTo>
                  <a:lnTo>
                    <a:pt x="3344636" y="295795"/>
                  </a:lnTo>
                  <a:lnTo>
                    <a:pt x="3344990" y="288201"/>
                  </a:lnTo>
                  <a:lnTo>
                    <a:pt x="3342391" y="281097"/>
                  </a:lnTo>
                  <a:lnTo>
                    <a:pt x="3337441" y="275727"/>
                  </a:lnTo>
                  <a:lnTo>
                    <a:pt x="3330839" y="272605"/>
                  </a:lnTo>
                  <a:lnTo>
                    <a:pt x="3323283" y="272244"/>
                  </a:lnTo>
                  <a:close/>
                </a:path>
                <a:path w="3350895" h="1373504">
                  <a:moveTo>
                    <a:pt x="3331433" y="347950"/>
                  </a:moveTo>
                  <a:lnTo>
                    <a:pt x="3324018" y="349447"/>
                  </a:lnTo>
                  <a:lnTo>
                    <a:pt x="3317963" y="353530"/>
                  </a:lnTo>
                  <a:lnTo>
                    <a:pt x="3313880" y="359585"/>
                  </a:lnTo>
                  <a:lnTo>
                    <a:pt x="3312383" y="367038"/>
                  </a:lnTo>
                  <a:lnTo>
                    <a:pt x="3313880" y="374453"/>
                  </a:lnTo>
                  <a:lnTo>
                    <a:pt x="3317963" y="380509"/>
                  </a:lnTo>
                  <a:lnTo>
                    <a:pt x="3324018" y="384591"/>
                  </a:lnTo>
                  <a:lnTo>
                    <a:pt x="3331433" y="386088"/>
                  </a:lnTo>
                  <a:lnTo>
                    <a:pt x="3338849" y="384591"/>
                  </a:lnTo>
                  <a:lnTo>
                    <a:pt x="3344904" y="380509"/>
                  </a:lnTo>
                  <a:lnTo>
                    <a:pt x="3348986" y="374453"/>
                  </a:lnTo>
                  <a:lnTo>
                    <a:pt x="3350483" y="367000"/>
                  </a:lnTo>
                  <a:lnTo>
                    <a:pt x="3348986" y="359585"/>
                  </a:lnTo>
                  <a:lnTo>
                    <a:pt x="3344904" y="353530"/>
                  </a:lnTo>
                  <a:lnTo>
                    <a:pt x="3338849" y="349447"/>
                  </a:lnTo>
                  <a:lnTo>
                    <a:pt x="3331433" y="347950"/>
                  </a:lnTo>
                  <a:close/>
                </a:path>
                <a:path w="3350895" h="1373504">
                  <a:moveTo>
                    <a:pt x="3331433" y="424188"/>
                  </a:moveTo>
                  <a:lnTo>
                    <a:pt x="3324018" y="425685"/>
                  </a:lnTo>
                  <a:lnTo>
                    <a:pt x="3317963" y="429768"/>
                  </a:lnTo>
                  <a:lnTo>
                    <a:pt x="3313880" y="435823"/>
                  </a:lnTo>
                  <a:lnTo>
                    <a:pt x="3312383" y="443276"/>
                  </a:lnTo>
                  <a:lnTo>
                    <a:pt x="3313880" y="450691"/>
                  </a:lnTo>
                  <a:lnTo>
                    <a:pt x="3317963" y="456747"/>
                  </a:lnTo>
                  <a:lnTo>
                    <a:pt x="3324018" y="460829"/>
                  </a:lnTo>
                  <a:lnTo>
                    <a:pt x="3331433" y="462326"/>
                  </a:lnTo>
                  <a:lnTo>
                    <a:pt x="3338849" y="460829"/>
                  </a:lnTo>
                  <a:lnTo>
                    <a:pt x="3344904" y="456747"/>
                  </a:lnTo>
                  <a:lnTo>
                    <a:pt x="3348986" y="450691"/>
                  </a:lnTo>
                  <a:lnTo>
                    <a:pt x="3350483" y="443238"/>
                  </a:lnTo>
                  <a:lnTo>
                    <a:pt x="3348986" y="435823"/>
                  </a:lnTo>
                  <a:lnTo>
                    <a:pt x="3344904" y="429768"/>
                  </a:lnTo>
                  <a:lnTo>
                    <a:pt x="3338849" y="425685"/>
                  </a:lnTo>
                  <a:lnTo>
                    <a:pt x="3331433" y="424188"/>
                  </a:lnTo>
                  <a:close/>
                </a:path>
                <a:path w="3350895" h="1373504">
                  <a:moveTo>
                    <a:pt x="3331433" y="500426"/>
                  </a:moveTo>
                  <a:lnTo>
                    <a:pt x="3324018" y="501924"/>
                  </a:lnTo>
                  <a:lnTo>
                    <a:pt x="3317963" y="506006"/>
                  </a:lnTo>
                  <a:lnTo>
                    <a:pt x="3313880" y="512062"/>
                  </a:lnTo>
                  <a:lnTo>
                    <a:pt x="3312383" y="519515"/>
                  </a:lnTo>
                  <a:lnTo>
                    <a:pt x="3313880" y="526930"/>
                  </a:lnTo>
                  <a:lnTo>
                    <a:pt x="3317963" y="532985"/>
                  </a:lnTo>
                  <a:lnTo>
                    <a:pt x="3324018" y="537067"/>
                  </a:lnTo>
                  <a:lnTo>
                    <a:pt x="3331433" y="538565"/>
                  </a:lnTo>
                  <a:lnTo>
                    <a:pt x="3338849" y="537067"/>
                  </a:lnTo>
                  <a:lnTo>
                    <a:pt x="3344904" y="532985"/>
                  </a:lnTo>
                  <a:lnTo>
                    <a:pt x="3348986" y="526930"/>
                  </a:lnTo>
                  <a:lnTo>
                    <a:pt x="3350483" y="519476"/>
                  </a:lnTo>
                  <a:lnTo>
                    <a:pt x="3348986" y="512062"/>
                  </a:lnTo>
                  <a:lnTo>
                    <a:pt x="3344904" y="506006"/>
                  </a:lnTo>
                  <a:lnTo>
                    <a:pt x="3338849" y="501924"/>
                  </a:lnTo>
                  <a:lnTo>
                    <a:pt x="3331433" y="500426"/>
                  </a:lnTo>
                  <a:close/>
                </a:path>
                <a:path w="3350895" h="1373504">
                  <a:moveTo>
                    <a:pt x="3331433" y="576665"/>
                  </a:moveTo>
                  <a:lnTo>
                    <a:pt x="3324018" y="578162"/>
                  </a:lnTo>
                  <a:lnTo>
                    <a:pt x="3317963" y="582244"/>
                  </a:lnTo>
                  <a:lnTo>
                    <a:pt x="3313880" y="588300"/>
                  </a:lnTo>
                  <a:lnTo>
                    <a:pt x="3312383" y="595753"/>
                  </a:lnTo>
                  <a:lnTo>
                    <a:pt x="3313880" y="603168"/>
                  </a:lnTo>
                  <a:lnTo>
                    <a:pt x="3317963" y="609223"/>
                  </a:lnTo>
                  <a:lnTo>
                    <a:pt x="3324018" y="613306"/>
                  </a:lnTo>
                  <a:lnTo>
                    <a:pt x="3331433" y="614803"/>
                  </a:lnTo>
                  <a:lnTo>
                    <a:pt x="3338849" y="613306"/>
                  </a:lnTo>
                  <a:lnTo>
                    <a:pt x="3344904" y="609223"/>
                  </a:lnTo>
                  <a:lnTo>
                    <a:pt x="3348986" y="603168"/>
                  </a:lnTo>
                  <a:lnTo>
                    <a:pt x="3350483" y="595715"/>
                  </a:lnTo>
                  <a:lnTo>
                    <a:pt x="3348986" y="588300"/>
                  </a:lnTo>
                  <a:lnTo>
                    <a:pt x="3344904" y="582244"/>
                  </a:lnTo>
                  <a:lnTo>
                    <a:pt x="3338849" y="578162"/>
                  </a:lnTo>
                  <a:lnTo>
                    <a:pt x="3331433" y="576665"/>
                  </a:lnTo>
                  <a:close/>
                </a:path>
                <a:path w="3350895" h="1373504">
                  <a:moveTo>
                    <a:pt x="3331433" y="652903"/>
                  </a:moveTo>
                  <a:lnTo>
                    <a:pt x="3324018" y="654400"/>
                  </a:lnTo>
                  <a:lnTo>
                    <a:pt x="3317963" y="658482"/>
                  </a:lnTo>
                  <a:lnTo>
                    <a:pt x="3313880" y="664538"/>
                  </a:lnTo>
                  <a:lnTo>
                    <a:pt x="3312383" y="671991"/>
                  </a:lnTo>
                  <a:lnTo>
                    <a:pt x="3313880" y="679406"/>
                  </a:lnTo>
                  <a:lnTo>
                    <a:pt x="3317963" y="685461"/>
                  </a:lnTo>
                  <a:lnTo>
                    <a:pt x="3324018" y="689544"/>
                  </a:lnTo>
                  <a:lnTo>
                    <a:pt x="3331433" y="691041"/>
                  </a:lnTo>
                  <a:lnTo>
                    <a:pt x="3338849" y="689544"/>
                  </a:lnTo>
                  <a:lnTo>
                    <a:pt x="3344904" y="685461"/>
                  </a:lnTo>
                  <a:lnTo>
                    <a:pt x="3348986" y="679406"/>
                  </a:lnTo>
                  <a:lnTo>
                    <a:pt x="3350483" y="671953"/>
                  </a:lnTo>
                  <a:lnTo>
                    <a:pt x="3348986" y="664538"/>
                  </a:lnTo>
                  <a:lnTo>
                    <a:pt x="3344904" y="658482"/>
                  </a:lnTo>
                  <a:lnTo>
                    <a:pt x="3338849" y="654400"/>
                  </a:lnTo>
                  <a:lnTo>
                    <a:pt x="3331433" y="652903"/>
                  </a:lnTo>
                  <a:close/>
                </a:path>
                <a:path w="3350895" h="1373504">
                  <a:moveTo>
                    <a:pt x="3331433" y="729141"/>
                  </a:moveTo>
                  <a:lnTo>
                    <a:pt x="3324018" y="730638"/>
                  </a:lnTo>
                  <a:lnTo>
                    <a:pt x="3317963" y="734721"/>
                  </a:lnTo>
                  <a:lnTo>
                    <a:pt x="3313880" y="740776"/>
                  </a:lnTo>
                  <a:lnTo>
                    <a:pt x="3312383" y="748229"/>
                  </a:lnTo>
                  <a:lnTo>
                    <a:pt x="3313880" y="755644"/>
                  </a:lnTo>
                  <a:lnTo>
                    <a:pt x="3317963" y="761699"/>
                  </a:lnTo>
                  <a:lnTo>
                    <a:pt x="3324018" y="765782"/>
                  </a:lnTo>
                  <a:lnTo>
                    <a:pt x="3331433" y="767279"/>
                  </a:lnTo>
                  <a:lnTo>
                    <a:pt x="3338849" y="765782"/>
                  </a:lnTo>
                  <a:lnTo>
                    <a:pt x="3344904" y="761699"/>
                  </a:lnTo>
                  <a:lnTo>
                    <a:pt x="3348986" y="755644"/>
                  </a:lnTo>
                  <a:lnTo>
                    <a:pt x="3350483" y="748191"/>
                  </a:lnTo>
                  <a:lnTo>
                    <a:pt x="3348986" y="740776"/>
                  </a:lnTo>
                  <a:lnTo>
                    <a:pt x="3344904" y="734721"/>
                  </a:lnTo>
                  <a:lnTo>
                    <a:pt x="3338849" y="730638"/>
                  </a:lnTo>
                  <a:lnTo>
                    <a:pt x="3331433" y="729141"/>
                  </a:lnTo>
                  <a:close/>
                </a:path>
                <a:path w="3350895" h="1373504">
                  <a:moveTo>
                    <a:pt x="3331433" y="805379"/>
                  </a:moveTo>
                  <a:lnTo>
                    <a:pt x="3324018" y="806876"/>
                  </a:lnTo>
                  <a:lnTo>
                    <a:pt x="3317963" y="810959"/>
                  </a:lnTo>
                  <a:lnTo>
                    <a:pt x="3313880" y="817014"/>
                  </a:lnTo>
                  <a:lnTo>
                    <a:pt x="3312383" y="824467"/>
                  </a:lnTo>
                  <a:lnTo>
                    <a:pt x="3313880" y="831882"/>
                  </a:lnTo>
                  <a:lnTo>
                    <a:pt x="3317963" y="837937"/>
                  </a:lnTo>
                  <a:lnTo>
                    <a:pt x="3324018" y="842020"/>
                  </a:lnTo>
                  <a:lnTo>
                    <a:pt x="3331433" y="843517"/>
                  </a:lnTo>
                  <a:lnTo>
                    <a:pt x="3338849" y="842020"/>
                  </a:lnTo>
                  <a:lnTo>
                    <a:pt x="3344904" y="837937"/>
                  </a:lnTo>
                  <a:lnTo>
                    <a:pt x="3348986" y="831882"/>
                  </a:lnTo>
                  <a:lnTo>
                    <a:pt x="3350483" y="824429"/>
                  </a:lnTo>
                  <a:lnTo>
                    <a:pt x="3348986" y="817014"/>
                  </a:lnTo>
                  <a:lnTo>
                    <a:pt x="3344904" y="810959"/>
                  </a:lnTo>
                  <a:lnTo>
                    <a:pt x="3338849" y="806876"/>
                  </a:lnTo>
                  <a:lnTo>
                    <a:pt x="3331433" y="805379"/>
                  </a:lnTo>
                  <a:close/>
                </a:path>
                <a:path w="3350895" h="1373504">
                  <a:moveTo>
                    <a:pt x="3331433" y="881617"/>
                  </a:moveTo>
                  <a:lnTo>
                    <a:pt x="3324018" y="883114"/>
                  </a:lnTo>
                  <a:lnTo>
                    <a:pt x="3317963" y="887197"/>
                  </a:lnTo>
                  <a:lnTo>
                    <a:pt x="3313880" y="893252"/>
                  </a:lnTo>
                  <a:lnTo>
                    <a:pt x="3312383" y="900705"/>
                  </a:lnTo>
                  <a:lnTo>
                    <a:pt x="3313880" y="908120"/>
                  </a:lnTo>
                  <a:lnTo>
                    <a:pt x="3317963" y="914175"/>
                  </a:lnTo>
                  <a:lnTo>
                    <a:pt x="3324018" y="918258"/>
                  </a:lnTo>
                  <a:lnTo>
                    <a:pt x="3331433" y="919755"/>
                  </a:lnTo>
                  <a:lnTo>
                    <a:pt x="3338849" y="918258"/>
                  </a:lnTo>
                  <a:lnTo>
                    <a:pt x="3344904" y="914175"/>
                  </a:lnTo>
                  <a:lnTo>
                    <a:pt x="3348986" y="908120"/>
                  </a:lnTo>
                  <a:lnTo>
                    <a:pt x="3350483" y="900667"/>
                  </a:lnTo>
                  <a:lnTo>
                    <a:pt x="3348986" y="893252"/>
                  </a:lnTo>
                  <a:lnTo>
                    <a:pt x="3344904" y="887197"/>
                  </a:lnTo>
                  <a:lnTo>
                    <a:pt x="3338849" y="883114"/>
                  </a:lnTo>
                  <a:lnTo>
                    <a:pt x="3331433" y="881617"/>
                  </a:lnTo>
                  <a:close/>
                </a:path>
                <a:path w="3350895" h="1373504">
                  <a:moveTo>
                    <a:pt x="3331433" y="957855"/>
                  </a:moveTo>
                  <a:lnTo>
                    <a:pt x="3324018" y="959352"/>
                  </a:lnTo>
                  <a:lnTo>
                    <a:pt x="3317963" y="963435"/>
                  </a:lnTo>
                  <a:lnTo>
                    <a:pt x="3313880" y="969490"/>
                  </a:lnTo>
                  <a:lnTo>
                    <a:pt x="3312383" y="976943"/>
                  </a:lnTo>
                  <a:lnTo>
                    <a:pt x="3313880" y="984358"/>
                  </a:lnTo>
                  <a:lnTo>
                    <a:pt x="3317963" y="990413"/>
                  </a:lnTo>
                  <a:lnTo>
                    <a:pt x="3324018" y="994496"/>
                  </a:lnTo>
                  <a:lnTo>
                    <a:pt x="3331433" y="995993"/>
                  </a:lnTo>
                  <a:lnTo>
                    <a:pt x="3338849" y="994496"/>
                  </a:lnTo>
                  <a:lnTo>
                    <a:pt x="3344904" y="990413"/>
                  </a:lnTo>
                  <a:lnTo>
                    <a:pt x="3348986" y="984358"/>
                  </a:lnTo>
                  <a:lnTo>
                    <a:pt x="3350483" y="976905"/>
                  </a:lnTo>
                  <a:lnTo>
                    <a:pt x="3348986" y="969490"/>
                  </a:lnTo>
                  <a:lnTo>
                    <a:pt x="3344904" y="963435"/>
                  </a:lnTo>
                  <a:lnTo>
                    <a:pt x="3338849" y="959352"/>
                  </a:lnTo>
                  <a:lnTo>
                    <a:pt x="3331433" y="957855"/>
                  </a:lnTo>
                  <a:close/>
                </a:path>
                <a:path w="3350895" h="1373504">
                  <a:moveTo>
                    <a:pt x="3331022" y="1034084"/>
                  </a:moveTo>
                  <a:lnTo>
                    <a:pt x="3323538" y="1035190"/>
                  </a:lnTo>
                  <a:lnTo>
                    <a:pt x="3317277" y="1038949"/>
                  </a:lnTo>
                  <a:lnTo>
                    <a:pt x="3312882" y="1044782"/>
                  </a:lnTo>
                  <a:lnTo>
                    <a:pt x="3310999" y="1052108"/>
                  </a:lnTo>
                  <a:lnTo>
                    <a:pt x="3312103" y="1059630"/>
                  </a:lnTo>
                  <a:lnTo>
                    <a:pt x="3315862" y="1065891"/>
                  </a:lnTo>
                  <a:lnTo>
                    <a:pt x="3321695" y="1070285"/>
                  </a:lnTo>
                  <a:lnTo>
                    <a:pt x="3329021" y="1072169"/>
                  </a:lnTo>
                  <a:lnTo>
                    <a:pt x="3336504" y="1071063"/>
                  </a:lnTo>
                  <a:lnTo>
                    <a:pt x="3342765" y="1067304"/>
                  </a:lnTo>
                  <a:lnTo>
                    <a:pt x="3347160" y="1061472"/>
                  </a:lnTo>
                  <a:lnTo>
                    <a:pt x="3349047" y="1054107"/>
                  </a:lnTo>
                  <a:lnTo>
                    <a:pt x="3347940" y="1046624"/>
                  </a:lnTo>
                  <a:lnTo>
                    <a:pt x="3344181" y="1040362"/>
                  </a:lnTo>
                  <a:lnTo>
                    <a:pt x="3338348" y="1035968"/>
                  </a:lnTo>
                  <a:lnTo>
                    <a:pt x="3331022" y="1034084"/>
                  </a:lnTo>
                  <a:close/>
                </a:path>
                <a:path w="3350895" h="1373504">
                  <a:moveTo>
                    <a:pt x="3313982" y="1108605"/>
                  </a:moveTo>
                  <a:lnTo>
                    <a:pt x="3306896" y="1110373"/>
                  </a:lnTo>
                  <a:lnTo>
                    <a:pt x="3300990" y="1114668"/>
                  </a:lnTo>
                  <a:lnTo>
                    <a:pt x="3297049" y="1121125"/>
                  </a:lnTo>
                  <a:lnTo>
                    <a:pt x="3295908" y="1128641"/>
                  </a:lnTo>
                  <a:lnTo>
                    <a:pt x="3297676" y="1135727"/>
                  </a:lnTo>
                  <a:lnTo>
                    <a:pt x="3301971" y="1141633"/>
                  </a:lnTo>
                  <a:lnTo>
                    <a:pt x="3308428" y="1145574"/>
                  </a:lnTo>
                  <a:lnTo>
                    <a:pt x="3315909" y="1146701"/>
                  </a:lnTo>
                  <a:lnTo>
                    <a:pt x="3322995" y="1144934"/>
                  </a:lnTo>
                  <a:lnTo>
                    <a:pt x="3328901" y="1140639"/>
                  </a:lnTo>
                  <a:lnTo>
                    <a:pt x="3332854" y="1134146"/>
                  </a:lnTo>
                  <a:lnTo>
                    <a:pt x="3333981" y="1126666"/>
                  </a:lnTo>
                  <a:lnTo>
                    <a:pt x="3332214" y="1119580"/>
                  </a:lnTo>
                  <a:lnTo>
                    <a:pt x="3327919" y="1113673"/>
                  </a:lnTo>
                  <a:lnTo>
                    <a:pt x="3321462" y="1109732"/>
                  </a:lnTo>
                  <a:lnTo>
                    <a:pt x="3313982" y="1108605"/>
                  </a:lnTo>
                  <a:close/>
                </a:path>
                <a:path w="3350895" h="1373504">
                  <a:moveTo>
                    <a:pt x="3285658" y="1177723"/>
                  </a:moveTo>
                  <a:lnTo>
                    <a:pt x="3278363" y="1178067"/>
                  </a:lnTo>
                  <a:lnTo>
                    <a:pt x="3271730" y="1181122"/>
                  </a:lnTo>
                  <a:lnTo>
                    <a:pt x="3266600" y="1186681"/>
                  </a:lnTo>
                  <a:lnTo>
                    <a:pt x="3264008" y="1193828"/>
                  </a:lnTo>
                  <a:lnTo>
                    <a:pt x="3264352" y="1201123"/>
                  </a:lnTo>
                  <a:lnTo>
                    <a:pt x="3267407" y="1207756"/>
                  </a:lnTo>
                  <a:lnTo>
                    <a:pt x="3272966" y="1212886"/>
                  </a:lnTo>
                  <a:lnTo>
                    <a:pt x="3280081" y="1215458"/>
                  </a:lnTo>
                  <a:lnTo>
                    <a:pt x="3287376" y="1215114"/>
                  </a:lnTo>
                  <a:lnTo>
                    <a:pt x="3294009" y="1212059"/>
                  </a:lnTo>
                  <a:lnTo>
                    <a:pt x="3299159" y="1206468"/>
                  </a:lnTo>
                  <a:lnTo>
                    <a:pt x="3301730" y="1199353"/>
                  </a:lnTo>
                  <a:lnTo>
                    <a:pt x="3301386" y="1192058"/>
                  </a:lnTo>
                  <a:lnTo>
                    <a:pt x="3298331" y="1185424"/>
                  </a:lnTo>
                  <a:lnTo>
                    <a:pt x="3292772" y="1180294"/>
                  </a:lnTo>
                  <a:lnTo>
                    <a:pt x="3285658" y="1177723"/>
                  </a:lnTo>
                  <a:close/>
                </a:path>
                <a:path w="3350895" h="1373504">
                  <a:moveTo>
                    <a:pt x="3235222" y="1237580"/>
                  </a:moveTo>
                  <a:lnTo>
                    <a:pt x="3228134" y="1239340"/>
                  </a:lnTo>
                  <a:lnTo>
                    <a:pt x="3222054" y="1243841"/>
                  </a:lnTo>
                  <a:lnTo>
                    <a:pt x="3218172" y="1250377"/>
                  </a:lnTo>
                  <a:lnTo>
                    <a:pt x="3217145" y="1257608"/>
                  </a:lnTo>
                  <a:lnTo>
                    <a:pt x="3218904" y="1264696"/>
                  </a:lnTo>
                  <a:lnTo>
                    <a:pt x="3223406" y="1270775"/>
                  </a:lnTo>
                  <a:lnTo>
                    <a:pt x="3229913" y="1274633"/>
                  </a:lnTo>
                  <a:lnTo>
                    <a:pt x="3237143" y="1275659"/>
                  </a:lnTo>
                  <a:lnTo>
                    <a:pt x="3244231" y="1273900"/>
                  </a:lnTo>
                  <a:lnTo>
                    <a:pt x="3250336" y="1269370"/>
                  </a:lnTo>
                  <a:lnTo>
                    <a:pt x="3254193" y="1262863"/>
                  </a:lnTo>
                  <a:lnTo>
                    <a:pt x="3255220" y="1255632"/>
                  </a:lnTo>
                  <a:lnTo>
                    <a:pt x="3253461" y="1248544"/>
                  </a:lnTo>
                  <a:lnTo>
                    <a:pt x="3248959" y="1242465"/>
                  </a:lnTo>
                  <a:lnTo>
                    <a:pt x="3242452" y="1238607"/>
                  </a:lnTo>
                  <a:lnTo>
                    <a:pt x="3235222" y="1237580"/>
                  </a:lnTo>
                  <a:close/>
                </a:path>
                <a:path w="3350895" h="1373504">
                  <a:moveTo>
                    <a:pt x="3173894" y="1285081"/>
                  </a:moveTo>
                  <a:lnTo>
                    <a:pt x="3166780" y="1287652"/>
                  </a:lnTo>
                  <a:lnTo>
                    <a:pt x="3161188" y="1292802"/>
                  </a:lnTo>
                  <a:lnTo>
                    <a:pt x="3158133" y="1299435"/>
                  </a:lnTo>
                  <a:lnTo>
                    <a:pt x="3157789" y="1306730"/>
                  </a:lnTo>
                  <a:lnTo>
                    <a:pt x="3160360" y="1313845"/>
                  </a:lnTo>
                  <a:lnTo>
                    <a:pt x="3165491" y="1319404"/>
                  </a:lnTo>
                  <a:lnTo>
                    <a:pt x="3172124" y="1322459"/>
                  </a:lnTo>
                  <a:lnTo>
                    <a:pt x="3179419" y="1322803"/>
                  </a:lnTo>
                  <a:lnTo>
                    <a:pt x="3186567" y="1320211"/>
                  </a:lnTo>
                  <a:lnTo>
                    <a:pt x="3192126" y="1315081"/>
                  </a:lnTo>
                  <a:lnTo>
                    <a:pt x="3195180" y="1308448"/>
                  </a:lnTo>
                  <a:lnTo>
                    <a:pt x="3195524" y="1301153"/>
                  </a:lnTo>
                  <a:lnTo>
                    <a:pt x="3192952" y="1294038"/>
                  </a:lnTo>
                  <a:lnTo>
                    <a:pt x="3187822" y="1288479"/>
                  </a:lnTo>
                  <a:lnTo>
                    <a:pt x="3181189" y="1285425"/>
                  </a:lnTo>
                  <a:lnTo>
                    <a:pt x="3173894" y="1285081"/>
                  </a:lnTo>
                  <a:close/>
                </a:path>
                <a:path w="3350895" h="1373504">
                  <a:moveTo>
                    <a:pt x="3108936" y="1317574"/>
                  </a:moveTo>
                  <a:lnTo>
                    <a:pt x="3101459" y="1318724"/>
                  </a:lnTo>
                  <a:lnTo>
                    <a:pt x="3094978" y="1322698"/>
                  </a:lnTo>
                  <a:lnTo>
                    <a:pt x="3090701" y="1328617"/>
                  </a:lnTo>
                  <a:lnTo>
                    <a:pt x="3088956" y="1335709"/>
                  </a:lnTo>
                  <a:lnTo>
                    <a:pt x="3090106" y="1343186"/>
                  </a:lnTo>
                  <a:lnTo>
                    <a:pt x="3094067" y="1349630"/>
                  </a:lnTo>
                  <a:lnTo>
                    <a:pt x="3099986" y="1353907"/>
                  </a:lnTo>
                  <a:lnTo>
                    <a:pt x="3107078" y="1355653"/>
                  </a:lnTo>
                  <a:lnTo>
                    <a:pt x="3114589" y="1354490"/>
                  </a:lnTo>
                  <a:lnTo>
                    <a:pt x="3121035" y="1350529"/>
                  </a:lnTo>
                  <a:lnTo>
                    <a:pt x="3125312" y="1344610"/>
                  </a:lnTo>
                  <a:lnTo>
                    <a:pt x="3127058" y="1337518"/>
                  </a:lnTo>
                  <a:lnTo>
                    <a:pt x="3125908" y="1330041"/>
                  </a:lnTo>
                  <a:lnTo>
                    <a:pt x="3121947" y="1323596"/>
                  </a:lnTo>
                  <a:lnTo>
                    <a:pt x="3116027" y="1319319"/>
                  </a:lnTo>
                  <a:lnTo>
                    <a:pt x="3108936" y="1317574"/>
                  </a:lnTo>
                  <a:close/>
                </a:path>
                <a:path w="3350895" h="1373504">
                  <a:moveTo>
                    <a:pt x="3032763" y="1333657"/>
                  </a:moveTo>
                  <a:lnTo>
                    <a:pt x="3025392" y="1335520"/>
                  </a:lnTo>
                  <a:lnTo>
                    <a:pt x="3019546" y="1339896"/>
                  </a:lnTo>
                  <a:lnTo>
                    <a:pt x="3015766" y="1346145"/>
                  </a:lnTo>
                  <a:lnTo>
                    <a:pt x="3014637" y="1353625"/>
                  </a:lnTo>
                  <a:lnTo>
                    <a:pt x="3016497" y="1360957"/>
                  </a:lnTo>
                  <a:lnTo>
                    <a:pt x="3020873" y="1366804"/>
                  </a:lnTo>
                  <a:lnTo>
                    <a:pt x="3027122" y="1370583"/>
                  </a:lnTo>
                  <a:lnTo>
                    <a:pt x="3034640" y="1371711"/>
                  </a:lnTo>
                  <a:lnTo>
                    <a:pt x="3041973" y="1369851"/>
                  </a:lnTo>
                  <a:lnTo>
                    <a:pt x="3047819" y="1365475"/>
                  </a:lnTo>
                  <a:lnTo>
                    <a:pt x="3051598" y="1359225"/>
                  </a:lnTo>
                  <a:lnTo>
                    <a:pt x="3052728" y="1351746"/>
                  </a:lnTo>
                  <a:lnTo>
                    <a:pt x="3050867" y="1344413"/>
                  </a:lnTo>
                  <a:lnTo>
                    <a:pt x="3046492" y="1338566"/>
                  </a:lnTo>
                  <a:lnTo>
                    <a:pt x="3040243" y="1334787"/>
                  </a:lnTo>
                  <a:lnTo>
                    <a:pt x="3032763" y="1333657"/>
                  </a:lnTo>
                  <a:close/>
                </a:path>
                <a:path w="3350895" h="1373504">
                  <a:moveTo>
                    <a:pt x="2957465" y="1335219"/>
                  </a:moveTo>
                  <a:lnTo>
                    <a:pt x="2950050" y="1336716"/>
                  </a:lnTo>
                  <a:lnTo>
                    <a:pt x="2943995" y="1340798"/>
                  </a:lnTo>
                  <a:lnTo>
                    <a:pt x="2939912" y="1346854"/>
                  </a:lnTo>
                  <a:lnTo>
                    <a:pt x="2938415" y="1354269"/>
                  </a:lnTo>
                  <a:lnTo>
                    <a:pt x="2939912" y="1361684"/>
                  </a:lnTo>
                  <a:lnTo>
                    <a:pt x="2943995" y="1367739"/>
                  </a:lnTo>
                  <a:lnTo>
                    <a:pt x="2950050" y="1371822"/>
                  </a:lnTo>
                  <a:lnTo>
                    <a:pt x="2957503" y="1373319"/>
                  </a:lnTo>
                  <a:lnTo>
                    <a:pt x="2964919" y="1371822"/>
                  </a:lnTo>
                  <a:lnTo>
                    <a:pt x="2970974" y="1367739"/>
                  </a:lnTo>
                  <a:lnTo>
                    <a:pt x="2975056" y="1361684"/>
                  </a:lnTo>
                  <a:lnTo>
                    <a:pt x="2976553" y="1354269"/>
                  </a:lnTo>
                  <a:lnTo>
                    <a:pt x="2975056" y="1346854"/>
                  </a:lnTo>
                  <a:lnTo>
                    <a:pt x="2970974" y="1340798"/>
                  </a:lnTo>
                  <a:lnTo>
                    <a:pt x="2964919" y="1336716"/>
                  </a:lnTo>
                  <a:lnTo>
                    <a:pt x="2957465" y="1335219"/>
                  </a:lnTo>
                  <a:close/>
                </a:path>
                <a:path w="3350895" h="1373504">
                  <a:moveTo>
                    <a:pt x="2881227" y="1335219"/>
                  </a:moveTo>
                  <a:lnTo>
                    <a:pt x="2873812" y="1336716"/>
                  </a:lnTo>
                  <a:lnTo>
                    <a:pt x="2867757" y="1340798"/>
                  </a:lnTo>
                  <a:lnTo>
                    <a:pt x="2863674" y="1346854"/>
                  </a:lnTo>
                  <a:lnTo>
                    <a:pt x="2862177" y="1354269"/>
                  </a:lnTo>
                  <a:lnTo>
                    <a:pt x="2863674" y="1361684"/>
                  </a:lnTo>
                  <a:lnTo>
                    <a:pt x="2867757" y="1367739"/>
                  </a:lnTo>
                  <a:lnTo>
                    <a:pt x="2873812" y="1371822"/>
                  </a:lnTo>
                  <a:lnTo>
                    <a:pt x="2881265" y="1373319"/>
                  </a:lnTo>
                  <a:lnTo>
                    <a:pt x="2888681" y="1371822"/>
                  </a:lnTo>
                  <a:lnTo>
                    <a:pt x="2894736" y="1367739"/>
                  </a:lnTo>
                  <a:lnTo>
                    <a:pt x="2898818" y="1361684"/>
                  </a:lnTo>
                  <a:lnTo>
                    <a:pt x="2900315" y="1354269"/>
                  </a:lnTo>
                  <a:lnTo>
                    <a:pt x="2898818" y="1346854"/>
                  </a:lnTo>
                  <a:lnTo>
                    <a:pt x="2894736" y="1340798"/>
                  </a:lnTo>
                  <a:lnTo>
                    <a:pt x="2888681" y="1336716"/>
                  </a:lnTo>
                  <a:lnTo>
                    <a:pt x="2881227" y="1335219"/>
                  </a:lnTo>
                  <a:close/>
                </a:path>
                <a:path w="3350895" h="1373504">
                  <a:moveTo>
                    <a:pt x="2804990" y="1335219"/>
                  </a:moveTo>
                  <a:lnTo>
                    <a:pt x="2797575" y="1336716"/>
                  </a:lnTo>
                  <a:lnTo>
                    <a:pt x="2791519" y="1340798"/>
                  </a:lnTo>
                  <a:lnTo>
                    <a:pt x="2787437" y="1346854"/>
                  </a:lnTo>
                  <a:lnTo>
                    <a:pt x="2785940" y="1354269"/>
                  </a:lnTo>
                  <a:lnTo>
                    <a:pt x="2787437" y="1361684"/>
                  </a:lnTo>
                  <a:lnTo>
                    <a:pt x="2791519" y="1367739"/>
                  </a:lnTo>
                  <a:lnTo>
                    <a:pt x="2797575" y="1371822"/>
                  </a:lnTo>
                  <a:lnTo>
                    <a:pt x="2805027" y="1373319"/>
                  </a:lnTo>
                  <a:lnTo>
                    <a:pt x="2812442" y="1371822"/>
                  </a:lnTo>
                  <a:lnTo>
                    <a:pt x="2818498" y="1367739"/>
                  </a:lnTo>
                  <a:lnTo>
                    <a:pt x="2822580" y="1361684"/>
                  </a:lnTo>
                  <a:lnTo>
                    <a:pt x="2824077" y="1354269"/>
                  </a:lnTo>
                  <a:lnTo>
                    <a:pt x="2822580" y="1346854"/>
                  </a:lnTo>
                  <a:lnTo>
                    <a:pt x="2818498" y="1340798"/>
                  </a:lnTo>
                  <a:lnTo>
                    <a:pt x="2812442" y="1336716"/>
                  </a:lnTo>
                  <a:lnTo>
                    <a:pt x="2804990" y="1335219"/>
                  </a:lnTo>
                  <a:close/>
                </a:path>
                <a:path w="3350895" h="1373504">
                  <a:moveTo>
                    <a:pt x="2728752" y="1335219"/>
                  </a:moveTo>
                  <a:lnTo>
                    <a:pt x="2721336" y="1336716"/>
                  </a:lnTo>
                  <a:lnTo>
                    <a:pt x="2715281" y="1340798"/>
                  </a:lnTo>
                  <a:lnTo>
                    <a:pt x="2711199" y="1346854"/>
                  </a:lnTo>
                  <a:lnTo>
                    <a:pt x="2709702" y="1354269"/>
                  </a:lnTo>
                  <a:lnTo>
                    <a:pt x="2711199" y="1361684"/>
                  </a:lnTo>
                  <a:lnTo>
                    <a:pt x="2715281" y="1367739"/>
                  </a:lnTo>
                  <a:lnTo>
                    <a:pt x="2721336" y="1371822"/>
                  </a:lnTo>
                  <a:lnTo>
                    <a:pt x="2728790" y="1373319"/>
                  </a:lnTo>
                  <a:lnTo>
                    <a:pt x="2736205" y="1371822"/>
                  </a:lnTo>
                  <a:lnTo>
                    <a:pt x="2742260" y="1367739"/>
                  </a:lnTo>
                  <a:lnTo>
                    <a:pt x="2746343" y="1361684"/>
                  </a:lnTo>
                  <a:lnTo>
                    <a:pt x="2747840" y="1354269"/>
                  </a:lnTo>
                  <a:lnTo>
                    <a:pt x="2746343" y="1346854"/>
                  </a:lnTo>
                  <a:lnTo>
                    <a:pt x="2742260" y="1340798"/>
                  </a:lnTo>
                  <a:lnTo>
                    <a:pt x="2736205" y="1336716"/>
                  </a:lnTo>
                  <a:lnTo>
                    <a:pt x="2728752" y="1335219"/>
                  </a:lnTo>
                  <a:close/>
                </a:path>
                <a:path w="3350895" h="1373504">
                  <a:moveTo>
                    <a:pt x="2652514" y="1335219"/>
                  </a:moveTo>
                  <a:lnTo>
                    <a:pt x="2645098" y="1336716"/>
                  </a:lnTo>
                  <a:lnTo>
                    <a:pt x="2639043" y="1340798"/>
                  </a:lnTo>
                  <a:lnTo>
                    <a:pt x="2634961" y="1346854"/>
                  </a:lnTo>
                  <a:lnTo>
                    <a:pt x="2633464" y="1354269"/>
                  </a:lnTo>
                  <a:lnTo>
                    <a:pt x="2634961" y="1361684"/>
                  </a:lnTo>
                  <a:lnTo>
                    <a:pt x="2639043" y="1367739"/>
                  </a:lnTo>
                  <a:lnTo>
                    <a:pt x="2645098" y="1371822"/>
                  </a:lnTo>
                  <a:lnTo>
                    <a:pt x="2652552" y="1373319"/>
                  </a:lnTo>
                  <a:lnTo>
                    <a:pt x="2659967" y="1371822"/>
                  </a:lnTo>
                  <a:lnTo>
                    <a:pt x="2666022" y="1367739"/>
                  </a:lnTo>
                  <a:lnTo>
                    <a:pt x="2670105" y="1361684"/>
                  </a:lnTo>
                  <a:lnTo>
                    <a:pt x="2671602" y="1354269"/>
                  </a:lnTo>
                  <a:lnTo>
                    <a:pt x="2670105" y="1346854"/>
                  </a:lnTo>
                  <a:lnTo>
                    <a:pt x="2666022" y="1340798"/>
                  </a:lnTo>
                  <a:lnTo>
                    <a:pt x="2659967" y="1336716"/>
                  </a:lnTo>
                  <a:lnTo>
                    <a:pt x="2652514" y="1335219"/>
                  </a:lnTo>
                  <a:close/>
                </a:path>
                <a:path w="3350895" h="1373504">
                  <a:moveTo>
                    <a:pt x="2576276" y="1335219"/>
                  </a:moveTo>
                  <a:lnTo>
                    <a:pt x="2568861" y="1336716"/>
                  </a:lnTo>
                  <a:lnTo>
                    <a:pt x="2562806" y="1340798"/>
                  </a:lnTo>
                  <a:lnTo>
                    <a:pt x="2558723" y="1346854"/>
                  </a:lnTo>
                  <a:lnTo>
                    <a:pt x="2557226" y="1354269"/>
                  </a:lnTo>
                  <a:lnTo>
                    <a:pt x="2558723" y="1361684"/>
                  </a:lnTo>
                  <a:lnTo>
                    <a:pt x="2562806" y="1367739"/>
                  </a:lnTo>
                  <a:lnTo>
                    <a:pt x="2568861" y="1371822"/>
                  </a:lnTo>
                  <a:lnTo>
                    <a:pt x="2576314" y="1373319"/>
                  </a:lnTo>
                  <a:lnTo>
                    <a:pt x="2583729" y="1371822"/>
                  </a:lnTo>
                  <a:lnTo>
                    <a:pt x="2589784" y="1367739"/>
                  </a:lnTo>
                  <a:lnTo>
                    <a:pt x="2593867" y="1361684"/>
                  </a:lnTo>
                  <a:lnTo>
                    <a:pt x="2595364" y="1354269"/>
                  </a:lnTo>
                  <a:lnTo>
                    <a:pt x="2593867" y="1346854"/>
                  </a:lnTo>
                  <a:lnTo>
                    <a:pt x="2589784" y="1340798"/>
                  </a:lnTo>
                  <a:lnTo>
                    <a:pt x="2583729" y="1336716"/>
                  </a:lnTo>
                  <a:lnTo>
                    <a:pt x="2576276" y="1335219"/>
                  </a:lnTo>
                  <a:close/>
                </a:path>
                <a:path w="3350895" h="1373504">
                  <a:moveTo>
                    <a:pt x="2500038" y="1335219"/>
                  </a:moveTo>
                  <a:lnTo>
                    <a:pt x="2492623" y="1336716"/>
                  </a:lnTo>
                  <a:lnTo>
                    <a:pt x="2486567" y="1340798"/>
                  </a:lnTo>
                  <a:lnTo>
                    <a:pt x="2482485" y="1346854"/>
                  </a:lnTo>
                  <a:lnTo>
                    <a:pt x="2480988" y="1354269"/>
                  </a:lnTo>
                  <a:lnTo>
                    <a:pt x="2482485" y="1361684"/>
                  </a:lnTo>
                  <a:lnTo>
                    <a:pt x="2486567" y="1367739"/>
                  </a:lnTo>
                  <a:lnTo>
                    <a:pt x="2492623" y="1371822"/>
                  </a:lnTo>
                  <a:lnTo>
                    <a:pt x="2500076" y="1373319"/>
                  </a:lnTo>
                  <a:lnTo>
                    <a:pt x="2507491" y="1371822"/>
                  </a:lnTo>
                  <a:lnTo>
                    <a:pt x="2513546" y="1367739"/>
                  </a:lnTo>
                  <a:lnTo>
                    <a:pt x="2517629" y="1361684"/>
                  </a:lnTo>
                  <a:lnTo>
                    <a:pt x="2519126" y="1354269"/>
                  </a:lnTo>
                  <a:lnTo>
                    <a:pt x="2517629" y="1346854"/>
                  </a:lnTo>
                  <a:lnTo>
                    <a:pt x="2513546" y="1340798"/>
                  </a:lnTo>
                  <a:lnTo>
                    <a:pt x="2507491" y="1336716"/>
                  </a:lnTo>
                  <a:lnTo>
                    <a:pt x="2500038" y="1335219"/>
                  </a:lnTo>
                  <a:close/>
                </a:path>
                <a:path w="3350895" h="1373504">
                  <a:moveTo>
                    <a:pt x="2423800" y="1335219"/>
                  </a:moveTo>
                  <a:lnTo>
                    <a:pt x="2416385" y="1336716"/>
                  </a:lnTo>
                  <a:lnTo>
                    <a:pt x="2410329" y="1340798"/>
                  </a:lnTo>
                  <a:lnTo>
                    <a:pt x="2406247" y="1346854"/>
                  </a:lnTo>
                  <a:lnTo>
                    <a:pt x="2404750" y="1354269"/>
                  </a:lnTo>
                  <a:lnTo>
                    <a:pt x="2406247" y="1361684"/>
                  </a:lnTo>
                  <a:lnTo>
                    <a:pt x="2410329" y="1367739"/>
                  </a:lnTo>
                  <a:lnTo>
                    <a:pt x="2416385" y="1371822"/>
                  </a:lnTo>
                  <a:lnTo>
                    <a:pt x="2423838" y="1373319"/>
                  </a:lnTo>
                  <a:lnTo>
                    <a:pt x="2431253" y="1371822"/>
                  </a:lnTo>
                  <a:lnTo>
                    <a:pt x="2437308" y="1367739"/>
                  </a:lnTo>
                  <a:lnTo>
                    <a:pt x="2441391" y="1361684"/>
                  </a:lnTo>
                  <a:lnTo>
                    <a:pt x="2442888" y="1354269"/>
                  </a:lnTo>
                  <a:lnTo>
                    <a:pt x="2441391" y="1346854"/>
                  </a:lnTo>
                  <a:lnTo>
                    <a:pt x="2437308" y="1340798"/>
                  </a:lnTo>
                  <a:lnTo>
                    <a:pt x="2431253" y="1336716"/>
                  </a:lnTo>
                  <a:lnTo>
                    <a:pt x="2423800" y="1335219"/>
                  </a:lnTo>
                  <a:close/>
                </a:path>
                <a:path w="3350895" h="1373504">
                  <a:moveTo>
                    <a:pt x="2347561" y="1335219"/>
                  </a:moveTo>
                  <a:lnTo>
                    <a:pt x="2340147" y="1336716"/>
                  </a:lnTo>
                  <a:lnTo>
                    <a:pt x="2334091" y="1340798"/>
                  </a:lnTo>
                  <a:lnTo>
                    <a:pt x="2330009" y="1346854"/>
                  </a:lnTo>
                  <a:lnTo>
                    <a:pt x="2328511" y="1354269"/>
                  </a:lnTo>
                  <a:lnTo>
                    <a:pt x="2330009" y="1361684"/>
                  </a:lnTo>
                  <a:lnTo>
                    <a:pt x="2334091" y="1367739"/>
                  </a:lnTo>
                  <a:lnTo>
                    <a:pt x="2340147" y="1371822"/>
                  </a:lnTo>
                  <a:lnTo>
                    <a:pt x="2347600" y="1373319"/>
                  </a:lnTo>
                  <a:lnTo>
                    <a:pt x="2355015" y="1371822"/>
                  </a:lnTo>
                  <a:lnTo>
                    <a:pt x="2361070" y="1367739"/>
                  </a:lnTo>
                  <a:lnTo>
                    <a:pt x="2365152" y="1361684"/>
                  </a:lnTo>
                  <a:lnTo>
                    <a:pt x="2366650" y="1354269"/>
                  </a:lnTo>
                  <a:lnTo>
                    <a:pt x="2365152" y="1346854"/>
                  </a:lnTo>
                  <a:lnTo>
                    <a:pt x="2361070" y="1340798"/>
                  </a:lnTo>
                  <a:lnTo>
                    <a:pt x="2355015" y="1336716"/>
                  </a:lnTo>
                  <a:lnTo>
                    <a:pt x="2347561" y="1335219"/>
                  </a:lnTo>
                  <a:close/>
                </a:path>
                <a:path w="3350895" h="1373504">
                  <a:moveTo>
                    <a:pt x="2271323" y="1335219"/>
                  </a:moveTo>
                  <a:lnTo>
                    <a:pt x="2263908" y="1336716"/>
                  </a:lnTo>
                  <a:lnTo>
                    <a:pt x="2257853" y="1340798"/>
                  </a:lnTo>
                  <a:lnTo>
                    <a:pt x="2253770" y="1346854"/>
                  </a:lnTo>
                  <a:lnTo>
                    <a:pt x="2252273" y="1354269"/>
                  </a:lnTo>
                  <a:lnTo>
                    <a:pt x="2253770" y="1361684"/>
                  </a:lnTo>
                  <a:lnTo>
                    <a:pt x="2257853" y="1367739"/>
                  </a:lnTo>
                  <a:lnTo>
                    <a:pt x="2263908" y="1371822"/>
                  </a:lnTo>
                  <a:lnTo>
                    <a:pt x="2271361" y="1373319"/>
                  </a:lnTo>
                  <a:lnTo>
                    <a:pt x="2278776" y="1371822"/>
                  </a:lnTo>
                  <a:lnTo>
                    <a:pt x="2284832" y="1367739"/>
                  </a:lnTo>
                  <a:lnTo>
                    <a:pt x="2288914" y="1361684"/>
                  </a:lnTo>
                  <a:lnTo>
                    <a:pt x="2290411" y="1354269"/>
                  </a:lnTo>
                  <a:lnTo>
                    <a:pt x="2288914" y="1346854"/>
                  </a:lnTo>
                  <a:lnTo>
                    <a:pt x="2284832" y="1340798"/>
                  </a:lnTo>
                  <a:lnTo>
                    <a:pt x="2278776" y="1336716"/>
                  </a:lnTo>
                  <a:lnTo>
                    <a:pt x="2271323" y="1335219"/>
                  </a:lnTo>
                  <a:close/>
                </a:path>
                <a:path w="3350895" h="1373504">
                  <a:moveTo>
                    <a:pt x="2195085" y="1335219"/>
                  </a:moveTo>
                  <a:lnTo>
                    <a:pt x="2187670" y="1336716"/>
                  </a:lnTo>
                  <a:lnTo>
                    <a:pt x="2181615" y="1340798"/>
                  </a:lnTo>
                  <a:lnTo>
                    <a:pt x="2177532" y="1346854"/>
                  </a:lnTo>
                  <a:lnTo>
                    <a:pt x="2176035" y="1354269"/>
                  </a:lnTo>
                  <a:lnTo>
                    <a:pt x="2177532" y="1361684"/>
                  </a:lnTo>
                  <a:lnTo>
                    <a:pt x="2181615" y="1367739"/>
                  </a:lnTo>
                  <a:lnTo>
                    <a:pt x="2187670" y="1371822"/>
                  </a:lnTo>
                  <a:lnTo>
                    <a:pt x="2195123" y="1373319"/>
                  </a:lnTo>
                  <a:lnTo>
                    <a:pt x="2202538" y="1371822"/>
                  </a:lnTo>
                  <a:lnTo>
                    <a:pt x="2208594" y="1367739"/>
                  </a:lnTo>
                  <a:lnTo>
                    <a:pt x="2212676" y="1361684"/>
                  </a:lnTo>
                  <a:lnTo>
                    <a:pt x="2214173" y="1354269"/>
                  </a:lnTo>
                  <a:lnTo>
                    <a:pt x="2212676" y="1346854"/>
                  </a:lnTo>
                  <a:lnTo>
                    <a:pt x="2208594" y="1340798"/>
                  </a:lnTo>
                  <a:lnTo>
                    <a:pt x="2202538" y="1336716"/>
                  </a:lnTo>
                  <a:lnTo>
                    <a:pt x="2195085" y="1335219"/>
                  </a:lnTo>
                  <a:close/>
                </a:path>
                <a:path w="3350895" h="1373504">
                  <a:moveTo>
                    <a:pt x="2118847" y="1335219"/>
                  </a:moveTo>
                  <a:lnTo>
                    <a:pt x="2111432" y="1336716"/>
                  </a:lnTo>
                  <a:lnTo>
                    <a:pt x="2105377" y="1340798"/>
                  </a:lnTo>
                  <a:lnTo>
                    <a:pt x="2101294" y="1346854"/>
                  </a:lnTo>
                  <a:lnTo>
                    <a:pt x="2099797" y="1354269"/>
                  </a:lnTo>
                  <a:lnTo>
                    <a:pt x="2101294" y="1361684"/>
                  </a:lnTo>
                  <a:lnTo>
                    <a:pt x="2105377" y="1367739"/>
                  </a:lnTo>
                  <a:lnTo>
                    <a:pt x="2111432" y="1371822"/>
                  </a:lnTo>
                  <a:lnTo>
                    <a:pt x="2118885" y="1373319"/>
                  </a:lnTo>
                  <a:lnTo>
                    <a:pt x="2126300" y="1371822"/>
                  </a:lnTo>
                  <a:lnTo>
                    <a:pt x="2132356" y="1367739"/>
                  </a:lnTo>
                  <a:lnTo>
                    <a:pt x="2136438" y="1361684"/>
                  </a:lnTo>
                  <a:lnTo>
                    <a:pt x="2137935" y="1354269"/>
                  </a:lnTo>
                  <a:lnTo>
                    <a:pt x="2136438" y="1346854"/>
                  </a:lnTo>
                  <a:lnTo>
                    <a:pt x="2132356" y="1340798"/>
                  </a:lnTo>
                  <a:lnTo>
                    <a:pt x="2126300" y="1336716"/>
                  </a:lnTo>
                  <a:lnTo>
                    <a:pt x="2118847" y="1335219"/>
                  </a:lnTo>
                  <a:close/>
                </a:path>
                <a:path w="3350895" h="1373504">
                  <a:moveTo>
                    <a:pt x="2042609" y="1335219"/>
                  </a:moveTo>
                  <a:lnTo>
                    <a:pt x="2035194" y="1336716"/>
                  </a:lnTo>
                  <a:lnTo>
                    <a:pt x="2029139" y="1340798"/>
                  </a:lnTo>
                  <a:lnTo>
                    <a:pt x="2025056" y="1346854"/>
                  </a:lnTo>
                  <a:lnTo>
                    <a:pt x="2023559" y="1354269"/>
                  </a:lnTo>
                  <a:lnTo>
                    <a:pt x="2025056" y="1361684"/>
                  </a:lnTo>
                  <a:lnTo>
                    <a:pt x="2029139" y="1367739"/>
                  </a:lnTo>
                  <a:lnTo>
                    <a:pt x="2035194" y="1371822"/>
                  </a:lnTo>
                  <a:lnTo>
                    <a:pt x="2042647" y="1373319"/>
                  </a:lnTo>
                  <a:lnTo>
                    <a:pt x="2050063" y="1371822"/>
                  </a:lnTo>
                  <a:lnTo>
                    <a:pt x="2056118" y="1367739"/>
                  </a:lnTo>
                  <a:lnTo>
                    <a:pt x="2060200" y="1361684"/>
                  </a:lnTo>
                  <a:lnTo>
                    <a:pt x="2061697" y="1354269"/>
                  </a:lnTo>
                  <a:lnTo>
                    <a:pt x="2060200" y="1346854"/>
                  </a:lnTo>
                  <a:lnTo>
                    <a:pt x="2056118" y="1340798"/>
                  </a:lnTo>
                  <a:lnTo>
                    <a:pt x="2050063" y="1336716"/>
                  </a:lnTo>
                  <a:lnTo>
                    <a:pt x="2042609" y="1335219"/>
                  </a:lnTo>
                  <a:close/>
                </a:path>
                <a:path w="3350895" h="1373504">
                  <a:moveTo>
                    <a:pt x="1966371" y="1335219"/>
                  </a:moveTo>
                  <a:lnTo>
                    <a:pt x="1958956" y="1336716"/>
                  </a:lnTo>
                  <a:lnTo>
                    <a:pt x="1952901" y="1340798"/>
                  </a:lnTo>
                  <a:lnTo>
                    <a:pt x="1948818" y="1346854"/>
                  </a:lnTo>
                  <a:lnTo>
                    <a:pt x="1947321" y="1354269"/>
                  </a:lnTo>
                  <a:lnTo>
                    <a:pt x="1948818" y="1361684"/>
                  </a:lnTo>
                  <a:lnTo>
                    <a:pt x="1952901" y="1367739"/>
                  </a:lnTo>
                  <a:lnTo>
                    <a:pt x="1958956" y="1371822"/>
                  </a:lnTo>
                  <a:lnTo>
                    <a:pt x="1966409" y="1373319"/>
                  </a:lnTo>
                  <a:lnTo>
                    <a:pt x="1973825" y="1371822"/>
                  </a:lnTo>
                  <a:lnTo>
                    <a:pt x="1979880" y="1367739"/>
                  </a:lnTo>
                  <a:lnTo>
                    <a:pt x="1983962" y="1361684"/>
                  </a:lnTo>
                  <a:lnTo>
                    <a:pt x="1985459" y="1354269"/>
                  </a:lnTo>
                  <a:lnTo>
                    <a:pt x="1983962" y="1346854"/>
                  </a:lnTo>
                  <a:lnTo>
                    <a:pt x="1979880" y="1340798"/>
                  </a:lnTo>
                  <a:lnTo>
                    <a:pt x="1973825" y="1336716"/>
                  </a:lnTo>
                  <a:lnTo>
                    <a:pt x="1966371" y="1335219"/>
                  </a:lnTo>
                  <a:close/>
                </a:path>
                <a:path w="3350895" h="1373504">
                  <a:moveTo>
                    <a:pt x="1890133" y="1335219"/>
                  </a:moveTo>
                  <a:lnTo>
                    <a:pt x="1882718" y="1336716"/>
                  </a:lnTo>
                  <a:lnTo>
                    <a:pt x="1876663" y="1340798"/>
                  </a:lnTo>
                  <a:lnTo>
                    <a:pt x="1872580" y="1346854"/>
                  </a:lnTo>
                  <a:lnTo>
                    <a:pt x="1871083" y="1354269"/>
                  </a:lnTo>
                  <a:lnTo>
                    <a:pt x="1872580" y="1361684"/>
                  </a:lnTo>
                  <a:lnTo>
                    <a:pt x="1876663" y="1367739"/>
                  </a:lnTo>
                  <a:lnTo>
                    <a:pt x="1882718" y="1371822"/>
                  </a:lnTo>
                  <a:lnTo>
                    <a:pt x="1890171" y="1373319"/>
                  </a:lnTo>
                  <a:lnTo>
                    <a:pt x="1897586" y="1371822"/>
                  </a:lnTo>
                  <a:lnTo>
                    <a:pt x="1903642" y="1367739"/>
                  </a:lnTo>
                  <a:lnTo>
                    <a:pt x="1907724" y="1361684"/>
                  </a:lnTo>
                  <a:lnTo>
                    <a:pt x="1909221" y="1354269"/>
                  </a:lnTo>
                  <a:lnTo>
                    <a:pt x="1907724" y="1346854"/>
                  </a:lnTo>
                  <a:lnTo>
                    <a:pt x="1903642" y="1340798"/>
                  </a:lnTo>
                  <a:lnTo>
                    <a:pt x="1897586" y="1336716"/>
                  </a:lnTo>
                  <a:lnTo>
                    <a:pt x="1890133" y="1335219"/>
                  </a:lnTo>
                  <a:close/>
                </a:path>
                <a:path w="3350895" h="1373504">
                  <a:moveTo>
                    <a:pt x="1813895" y="1335219"/>
                  </a:moveTo>
                  <a:lnTo>
                    <a:pt x="1806480" y="1336716"/>
                  </a:lnTo>
                  <a:lnTo>
                    <a:pt x="1800425" y="1340798"/>
                  </a:lnTo>
                  <a:lnTo>
                    <a:pt x="1796342" y="1346854"/>
                  </a:lnTo>
                  <a:lnTo>
                    <a:pt x="1794845" y="1354269"/>
                  </a:lnTo>
                  <a:lnTo>
                    <a:pt x="1796342" y="1361684"/>
                  </a:lnTo>
                  <a:lnTo>
                    <a:pt x="1800425" y="1367739"/>
                  </a:lnTo>
                  <a:lnTo>
                    <a:pt x="1806480" y="1371822"/>
                  </a:lnTo>
                  <a:lnTo>
                    <a:pt x="1813933" y="1373319"/>
                  </a:lnTo>
                  <a:lnTo>
                    <a:pt x="1821348" y="1371822"/>
                  </a:lnTo>
                  <a:lnTo>
                    <a:pt x="1827403" y="1367739"/>
                  </a:lnTo>
                  <a:lnTo>
                    <a:pt x="1831486" y="1361684"/>
                  </a:lnTo>
                  <a:lnTo>
                    <a:pt x="1832983" y="1354269"/>
                  </a:lnTo>
                  <a:lnTo>
                    <a:pt x="1831486" y="1346854"/>
                  </a:lnTo>
                  <a:lnTo>
                    <a:pt x="1827403" y="1340798"/>
                  </a:lnTo>
                  <a:lnTo>
                    <a:pt x="1821348" y="1336716"/>
                  </a:lnTo>
                  <a:lnTo>
                    <a:pt x="1813895" y="1335219"/>
                  </a:lnTo>
                  <a:close/>
                </a:path>
                <a:path w="3350895" h="1373504">
                  <a:moveTo>
                    <a:pt x="1737657" y="1335219"/>
                  </a:moveTo>
                  <a:lnTo>
                    <a:pt x="1730242" y="1336716"/>
                  </a:lnTo>
                  <a:lnTo>
                    <a:pt x="1724186" y="1340798"/>
                  </a:lnTo>
                  <a:lnTo>
                    <a:pt x="1720104" y="1346854"/>
                  </a:lnTo>
                  <a:lnTo>
                    <a:pt x="1718607" y="1354269"/>
                  </a:lnTo>
                  <a:lnTo>
                    <a:pt x="1720104" y="1361684"/>
                  </a:lnTo>
                  <a:lnTo>
                    <a:pt x="1724186" y="1367739"/>
                  </a:lnTo>
                  <a:lnTo>
                    <a:pt x="1730242" y="1371822"/>
                  </a:lnTo>
                  <a:lnTo>
                    <a:pt x="1737695" y="1373319"/>
                  </a:lnTo>
                  <a:lnTo>
                    <a:pt x="1745110" y="1371822"/>
                  </a:lnTo>
                  <a:lnTo>
                    <a:pt x="1751165" y="1367739"/>
                  </a:lnTo>
                  <a:lnTo>
                    <a:pt x="1755248" y="1361684"/>
                  </a:lnTo>
                  <a:lnTo>
                    <a:pt x="1756745" y="1354269"/>
                  </a:lnTo>
                  <a:lnTo>
                    <a:pt x="1755248" y="1346854"/>
                  </a:lnTo>
                  <a:lnTo>
                    <a:pt x="1751165" y="1340798"/>
                  </a:lnTo>
                  <a:lnTo>
                    <a:pt x="1745110" y="1336716"/>
                  </a:lnTo>
                  <a:lnTo>
                    <a:pt x="1737657" y="1335219"/>
                  </a:lnTo>
                  <a:close/>
                </a:path>
                <a:path w="3350895" h="1373504">
                  <a:moveTo>
                    <a:pt x="1661419" y="1335219"/>
                  </a:moveTo>
                  <a:lnTo>
                    <a:pt x="1654004" y="1336716"/>
                  </a:lnTo>
                  <a:lnTo>
                    <a:pt x="1647948" y="1340798"/>
                  </a:lnTo>
                  <a:lnTo>
                    <a:pt x="1643866" y="1346854"/>
                  </a:lnTo>
                  <a:lnTo>
                    <a:pt x="1642369" y="1354269"/>
                  </a:lnTo>
                  <a:lnTo>
                    <a:pt x="1643866" y="1361684"/>
                  </a:lnTo>
                  <a:lnTo>
                    <a:pt x="1647948" y="1367739"/>
                  </a:lnTo>
                  <a:lnTo>
                    <a:pt x="1654004" y="1371822"/>
                  </a:lnTo>
                  <a:lnTo>
                    <a:pt x="1661457" y="1373319"/>
                  </a:lnTo>
                  <a:lnTo>
                    <a:pt x="1668872" y="1371822"/>
                  </a:lnTo>
                  <a:lnTo>
                    <a:pt x="1674927" y="1367739"/>
                  </a:lnTo>
                  <a:lnTo>
                    <a:pt x="1679010" y="1361684"/>
                  </a:lnTo>
                  <a:lnTo>
                    <a:pt x="1680507" y="1354269"/>
                  </a:lnTo>
                  <a:lnTo>
                    <a:pt x="1679010" y="1346854"/>
                  </a:lnTo>
                  <a:lnTo>
                    <a:pt x="1674927" y="1340798"/>
                  </a:lnTo>
                  <a:lnTo>
                    <a:pt x="1668872" y="1336716"/>
                  </a:lnTo>
                  <a:lnTo>
                    <a:pt x="1661419" y="1335219"/>
                  </a:lnTo>
                  <a:close/>
                </a:path>
                <a:path w="3350895" h="1373504">
                  <a:moveTo>
                    <a:pt x="1585180" y="1335219"/>
                  </a:moveTo>
                  <a:lnTo>
                    <a:pt x="1577766" y="1336716"/>
                  </a:lnTo>
                  <a:lnTo>
                    <a:pt x="1571710" y="1340798"/>
                  </a:lnTo>
                  <a:lnTo>
                    <a:pt x="1567628" y="1346854"/>
                  </a:lnTo>
                  <a:lnTo>
                    <a:pt x="1566130" y="1354269"/>
                  </a:lnTo>
                  <a:lnTo>
                    <a:pt x="1567628" y="1361684"/>
                  </a:lnTo>
                  <a:lnTo>
                    <a:pt x="1571710" y="1367739"/>
                  </a:lnTo>
                  <a:lnTo>
                    <a:pt x="1577766" y="1371822"/>
                  </a:lnTo>
                  <a:lnTo>
                    <a:pt x="1585219" y="1373319"/>
                  </a:lnTo>
                  <a:lnTo>
                    <a:pt x="1592634" y="1371822"/>
                  </a:lnTo>
                  <a:lnTo>
                    <a:pt x="1598689" y="1367739"/>
                  </a:lnTo>
                  <a:lnTo>
                    <a:pt x="1602771" y="1361684"/>
                  </a:lnTo>
                  <a:lnTo>
                    <a:pt x="1604269" y="1354269"/>
                  </a:lnTo>
                  <a:lnTo>
                    <a:pt x="1602771" y="1346854"/>
                  </a:lnTo>
                  <a:lnTo>
                    <a:pt x="1598689" y="1340798"/>
                  </a:lnTo>
                  <a:lnTo>
                    <a:pt x="1592634" y="1336716"/>
                  </a:lnTo>
                  <a:lnTo>
                    <a:pt x="1585180" y="1335219"/>
                  </a:lnTo>
                  <a:close/>
                </a:path>
                <a:path w="3350895" h="1373504">
                  <a:moveTo>
                    <a:pt x="1508942" y="1335219"/>
                  </a:moveTo>
                  <a:lnTo>
                    <a:pt x="1501527" y="1336716"/>
                  </a:lnTo>
                  <a:lnTo>
                    <a:pt x="1495472" y="1340798"/>
                  </a:lnTo>
                  <a:lnTo>
                    <a:pt x="1491389" y="1346854"/>
                  </a:lnTo>
                  <a:lnTo>
                    <a:pt x="1489892" y="1354269"/>
                  </a:lnTo>
                  <a:lnTo>
                    <a:pt x="1491389" y="1361684"/>
                  </a:lnTo>
                  <a:lnTo>
                    <a:pt x="1495472" y="1367739"/>
                  </a:lnTo>
                  <a:lnTo>
                    <a:pt x="1501527" y="1371822"/>
                  </a:lnTo>
                  <a:lnTo>
                    <a:pt x="1508980" y="1373319"/>
                  </a:lnTo>
                  <a:lnTo>
                    <a:pt x="1516395" y="1371822"/>
                  </a:lnTo>
                  <a:lnTo>
                    <a:pt x="1522451" y="1367739"/>
                  </a:lnTo>
                  <a:lnTo>
                    <a:pt x="1526533" y="1361684"/>
                  </a:lnTo>
                  <a:lnTo>
                    <a:pt x="1528030" y="1354269"/>
                  </a:lnTo>
                  <a:lnTo>
                    <a:pt x="1526533" y="1346854"/>
                  </a:lnTo>
                  <a:lnTo>
                    <a:pt x="1522451" y="1340798"/>
                  </a:lnTo>
                  <a:lnTo>
                    <a:pt x="1516395" y="1336716"/>
                  </a:lnTo>
                  <a:lnTo>
                    <a:pt x="1508942" y="1335219"/>
                  </a:lnTo>
                  <a:close/>
                </a:path>
                <a:path w="3350895" h="1373504">
                  <a:moveTo>
                    <a:pt x="1432704" y="1335219"/>
                  </a:moveTo>
                  <a:lnTo>
                    <a:pt x="1425289" y="1336716"/>
                  </a:lnTo>
                  <a:lnTo>
                    <a:pt x="1419234" y="1340798"/>
                  </a:lnTo>
                  <a:lnTo>
                    <a:pt x="1415151" y="1346854"/>
                  </a:lnTo>
                  <a:lnTo>
                    <a:pt x="1413654" y="1354269"/>
                  </a:lnTo>
                  <a:lnTo>
                    <a:pt x="1415151" y="1361684"/>
                  </a:lnTo>
                  <a:lnTo>
                    <a:pt x="1419234" y="1367739"/>
                  </a:lnTo>
                  <a:lnTo>
                    <a:pt x="1425289" y="1371822"/>
                  </a:lnTo>
                  <a:lnTo>
                    <a:pt x="1432742" y="1373319"/>
                  </a:lnTo>
                  <a:lnTo>
                    <a:pt x="1440157" y="1371822"/>
                  </a:lnTo>
                  <a:lnTo>
                    <a:pt x="1446213" y="1367739"/>
                  </a:lnTo>
                  <a:lnTo>
                    <a:pt x="1450295" y="1361684"/>
                  </a:lnTo>
                  <a:lnTo>
                    <a:pt x="1451792" y="1354269"/>
                  </a:lnTo>
                  <a:lnTo>
                    <a:pt x="1450295" y="1346854"/>
                  </a:lnTo>
                  <a:lnTo>
                    <a:pt x="1446213" y="1340798"/>
                  </a:lnTo>
                  <a:lnTo>
                    <a:pt x="1440157" y="1336716"/>
                  </a:lnTo>
                  <a:lnTo>
                    <a:pt x="1432704" y="1335219"/>
                  </a:lnTo>
                  <a:close/>
                </a:path>
                <a:path w="3350895" h="1373504">
                  <a:moveTo>
                    <a:pt x="1356466" y="1335219"/>
                  </a:moveTo>
                  <a:lnTo>
                    <a:pt x="1349051" y="1336716"/>
                  </a:lnTo>
                  <a:lnTo>
                    <a:pt x="1342996" y="1340798"/>
                  </a:lnTo>
                  <a:lnTo>
                    <a:pt x="1338913" y="1346854"/>
                  </a:lnTo>
                  <a:lnTo>
                    <a:pt x="1337416" y="1354269"/>
                  </a:lnTo>
                  <a:lnTo>
                    <a:pt x="1338913" y="1361684"/>
                  </a:lnTo>
                  <a:lnTo>
                    <a:pt x="1342996" y="1367739"/>
                  </a:lnTo>
                  <a:lnTo>
                    <a:pt x="1349051" y="1371822"/>
                  </a:lnTo>
                  <a:lnTo>
                    <a:pt x="1356504" y="1373319"/>
                  </a:lnTo>
                  <a:lnTo>
                    <a:pt x="1363919" y="1371822"/>
                  </a:lnTo>
                  <a:lnTo>
                    <a:pt x="1369975" y="1367739"/>
                  </a:lnTo>
                  <a:lnTo>
                    <a:pt x="1374057" y="1361684"/>
                  </a:lnTo>
                  <a:lnTo>
                    <a:pt x="1375554" y="1354269"/>
                  </a:lnTo>
                  <a:lnTo>
                    <a:pt x="1374057" y="1346854"/>
                  </a:lnTo>
                  <a:lnTo>
                    <a:pt x="1369975" y="1340798"/>
                  </a:lnTo>
                  <a:lnTo>
                    <a:pt x="1363919" y="1336716"/>
                  </a:lnTo>
                  <a:lnTo>
                    <a:pt x="1356466" y="1335219"/>
                  </a:lnTo>
                  <a:close/>
                </a:path>
                <a:path w="3350895" h="1373504">
                  <a:moveTo>
                    <a:pt x="1280228" y="1335219"/>
                  </a:moveTo>
                  <a:lnTo>
                    <a:pt x="1272813" y="1336716"/>
                  </a:lnTo>
                  <a:lnTo>
                    <a:pt x="1266758" y="1340798"/>
                  </a:lnTo>
                  <a:lnTo>
                    <a:pt x="1262675" y="1346854"/>
                  </a:lnTo>
                  <a:lnTo>
                    <a:pt x="1261178" y="1354269"/>
                  </a:lnTo>
                  <a:lnTo>
                    <a:pt x="1262675" y="1361684"/>
                  </a:lnTo>
                  <a:lnTo>
                    <a:pt x="1266758" y="1367739"/>
                  </a:lnTo>
                  <a:lnTo>
                    <a:pt x="1272813" y="1371822"/>
                  </a:lnTo>
                  <a:lnTo>
                    <a:pt x="1280266" y="1373319"/>
                  </a:lnTo>
                  <a:lnTo>
                    <a:pt x="1287681" y="1371822"/>
                  </a:lnTo>
                  <a:lnTo>
                    <a:pt x="1293736" y="1367739"/>
                  </a:lnTo>
                  <a:lnTo>
                    <a:pt x="1297819" y="1361684"/>
                  </a:lnTo>
                  <a:lnTo>
                    <a:pt x="1299316" y="1354269"/>
                  </a:lnTo>
                  <a:lnTo>
                    <a:pt x="1297819" y="1346854"/>
                  </a:lnTo>
                  <a:lnTo>
                    <a:pt x="1293736" y="1340798"/>
                  </a:lnTo>
                  <a:lnTo>
                    <a:pt x="1287681" y="1336716"/>
                  </a:lnTo>
                  <a:lnTo>
                    <a:pt x="1280228" y="1335219"/>
                  </a:lnTo>
                  <a:close/>
                </a:path>
                <a:path w="3350895" h="1373504">
                  <a:moveTo>
                    <a:pt x="1203990" y="1335219"/>
                  </a:moveTo>
                  <a:lnTo>
                    <a:pt x="1196575" y="1336716"/>
                  </a:lnTo>
                  <a:lnTo>
                    <a:pt x="1190520" y="1340798"/>
                  </a:lnTo>
                  <a:lnTo>
                    <a:pt x="1186437" y="1346854"/>
                  </a:lnTo>
                  <a:lnTo>
                    <a:pt x="1184940" y="1354269"/>
                  </a:lnTo>
                  <a:lnTo>
                    <a:pt x="1186437" y="1361684"/>
                  </a:lnTo>
                  <a:lnTo>
                    <a:pt x="1190520" y="1367739"/>
                  </a:lnTo>
                  <a:lnTo>
                    <a:pt x="1196575" y="1371822"/>
                  </a:lnTo>
                  <a:lnTo>
                    <a:pt x="1204028" y="1373319"/>
                  </a:lnTo>
                  <a:lnTo>
                    <a:pt x="1211443" y="1371822"/>
                  </a:lnTo>
                  <a:lnTo>
                    <a:pt x="1217498" y="1367739"/>
                  </a:lnTo>
                  <a:lnTo>
                    <a:pt x="1221581" y="1361684"/>
                  </a:lnTo>
                  <a:lnTo>
                    <a:pt x="1223078" y="1354269"/>
                  </a:lnTo>
                  <a:lnTo>
                    <a:pt x="1221581" y="1346854"/>
                  </a:lnTo>
                  <a:lnTo>
                    <a:pt x="1217498" y="1340798"/>
                  </a:lnTo>
                  <a:lnTo>
                    <a:pt x="1211443" y="1336716"/>
                  </a:lnTo>
                  <a:lnTo>
                    <a:pt x="1203990" y="1335219"/>
                  </a:lnTo>
                  <a:close/>
                </a:path>
                <a:path w="3350895" h="1373504">
                  <a:moveTo>
                    <a:pt x="1127752" y="1335219"/>
                  </a:moveTo>
                  <a:lnTo>
                    <a:pt x="1120337" y="1336716"/>
                  </a:lnTo>
                  <a:lnTo>
                    <a:pt x="1114282" y="1340798"/>
                  </a:lnTo>
                  <a:lnTo>
                    <a:pt x="1110199" y="1346854"/>
                  </a:lnTo>
                  <a:lnTo>
                    <a:pt x="1108702" y="1354269"/>
                  </a:lnTo>
                  <a:lnTo>
                    <a:pt x="1110199" y="1361684"/>
                  </a:lnTo>
                  <a:lnTo>
                    <a:pt x="1114282" y="1367739"/>
                  </a:lnTo>
                  <a:lnTo>
                    <a:pt x="1120337" y="1371822"/>
                  </a:lnTo>
                  <a:lnTo>
                    <a:pt x="1127790" y="1373319"/>
                  </a:lnTo>
                  <a:lnTo>
                    <a:pt x="1135205" y="1371822"/>
                  </a:lnTo>
                  <a:lnTo>
                    <a:pt x="1141260" y="1367739"/>
                  </a:lnTo>
                  <a:lnTo>
                    <a:pt x="1145343" y="1361684"/>
                  </a:lnTo>
                  <a:lnTo>
                    <a:pt x="1146840" y="1354269"/>
                  </a:lnTo>
                  <a:lnTo>
                    <a:pt x="1145343" y="1346854"/>
                  </a:lnTo>
                  <a:lnTo>
                    <a:pt x="1141260" y="1340798"/>
                  </a:lnTo>
                  <a:lnTo>
                    <a:pt x="1135205" y="1336716"/>
                  </a:lnTo>
                  <a:lnTo>
                    <a:pt x="1127752" y="1335219"/>
                  </a:lnTo>
                  <a:close/>
                </a:path>
                <a:path w="3350895" h="1373504">
                  <a:moveTo>
                    <a:pt x="1051514" y="1335219"/>
                  </a:moveTo>
                  <a:lnTo>
                    <a:pt x="1044099" y="1336716"/>
                  </a:lnTo>
                  <a:lnTo>
                    <a:pt x="1038044" y="1340798"/>
                  </a:lnTo>
                  <a:lnTo>
                    <a:pt x="1033961" y="1346854"/>
                  </a:lnTo>
                  <a:lnTo>
                    <a:pt x="1032464" y="1354269"/>
                  </a:lnTo>
                  <a:lnTo>
                    <a:pt x="1033961" y="1361684"/>
                  </a:lnTo>
                  <a:lnTo>
                    <a:pt x="1038044" y="1367739"/>
                  </a:lnTo>
                  <a:lnTo>
                    <a:pt x="1044099" y="1371822"/>
                  </a:lnTo>
                  <a:lnTo>
                    <a:pt x="1051552" y="1373319"/>
                  </a:lnTo>
                  <a:lnTo>
                    <a:pt x="1058967" y="1371822"/>
                  </a:lnTo>
                  <a:lnTo>
                    <a:pt x="1065022" y="1367739"/>
                  </a:lnTo>
                  <a:lnTo>
                    <a:pt x="1069105" y="1361684"/>
                  </a:lnTo>
                  <a:lnTo>
                    <a:pt x="1070602" y="1354269"/>
                  </a:lnTo>
                  <a:lnTo>
                    <a:pt x="1069105" y="1346854"/>
                  </a:lnTo>
                  <a:lnTo>
                    <a:pt x="1065022" y="1340798"/>
                  </a:lnTo>
                  <a:lnTo>
                    <a:pt x="1058967" y="1336716"/>
                  </a:lnTo>
                  <a:lnTo>
                    <a:pt x="1051514" y="1335219"/>
                  </a:lnTo>
                  <a:close/>
                </a:path>
                <a:path w="3350895" h="1373504">
                  <a:moveTo>
                    <a:pt x="975276" y="1335219"/>
                  </a:moveTo>
                  <a:lnTo>
                    <a:pt x="967861" y="1336716"/>
                  </a:lnTo>
                  <a:lnTo>
                    <a:pt x="961805" y="1340798"/>
                  </a:lnTo>
                  <a:lnTo>
                    <a:pt x="957723" y="1346854"/>
                  </a:lnTo>
                  <a:lnTo>
                    <a:pt x="956226" y="1354269"/>
                  </a:lnTo>
                  <a:lnTo>
                    <a:pt x="957723" y="1361684"/>
                  </a:lnTo>
                  <a:lnTo>
                    <a:pt x="961805" y="1367739"/>
                  </a:lnTo>
                  <a:lnTo>
                    <a:pt x="967861" y="1371822"/>
                  </a:lnTo>
                  <a:lnTo>
                    <a:pt x="975314" y="1373319"/>
                  </a:lnTo>
                  <a:lnTo>
                    <a:pt x="982729" y="1371822"/>
                  </a:lnTo>
                  <a:lnTo>
                    <a:pt x="988784" y="1367739"/>
                  </a:lnTo>
                  <a:lnTo>
                    <a:pt x="992867" y="1361684"/>
                  </a:lnTo>
                  <a:lnTo>
                    <a:pt x="994364" y="1354269"/>
                  </a:lnTo>
                  <a:lnTo>
                    <a:pt x="992867" y="1346854"/>
                  </a:lnTo>
                  <a:lnTo>
                    <a:pt x="988784" y="1340798"/>
                  </a:lnTo>
                  <a:lnTo>
                    <a:pt x="982729" y="1336716"/>
                  </a:lnTo>
                  <a:lnTo>
                    <a:pt x="975276" y="1335219"/>
                  </a:lnTo>
                  <a:close/>
                </a:path>
                <a:path w="3350895" h="1373504">
                  <a:moveTo>
                    <a:pt x="899038" y="1335219"/>
                  </a:moveTo>
                  <a:lnTo>
                    <a:pt x="891623" y="1336716"/>
                  </a:lnTo>
                  <a:lnTo>
                    <a:pt x="885567" y="1340798"/>
                  </a:lnTo>
                  <a:lnTo>
                    <a:pt x="881485" y="1346854"/>
                  </a:lnTo>
                  <a:lnTo>
                    <a:pt x="879988" y="1354269"/>
                  </a:lnTo>
                  <a:lnTo>
                    <a:pt x="881485" y="1361684"/>
                  </a:lnTo>
                  <a:lnTo>
                    <a:pt x="885567" y="1367739"/>
                  </a:lnTo>
                  <a:lnTo>
                    <a:pt x="891623" y="1371822"/>
                  </a:lnTo>
                  <a:lnTo>
                    <a:pt x="899076" y="1373319"/>
                  </a:lnTo>
                  <a:lnTo>
                    <a:pt x="906491" y="1371822"/>
                  </a:lnTo>
                  <a:lnTo>
                    <a:pt x="912546" y="1367739"/>
                  </a:lnTo>
                  <a:lnTo>
                    <a:pt x="916629" y="1361684"/>
                  </a:lnTo>
                  <a:lnTo>
                    <a:pt x="918126" y="1354269"/>
                  </a:lnTo>
                  <a:lnTo>
                    <a:pt x="916629" y="1346854"/>
                  </a:lnTo>
                  <a:lnTo>
                    <a:pt x="912546" y="1340798"/>
                  </a:lnTo>
                  <a:lnTo>
                    <a:pt x="906491" y="1336716"/>
                  </a:lnTo>
                  <a:lnTo>
                    <a:pt x="899038" y="1335219"/>
                  </a:lnTo>
                  <a:close/>
                </a:path>
                <a:path w="3350895" h="1373504">
                  <a:moveTo>
                    <a:pt x="822799" y="1335219"/>
                  </a:moveTo>
                  <a:lnTo>
                    <a:pt x="815385" y="1336716"/>
                  </a:lnTo>
                  <a:lnTo>
                    <a:pt x="809329" y="1340798"/>
                  </a:lnTo>
                  <a:lnTo>
                    <a:pt x="805247" y="1346854"/>
                  </a:lnTo>
                  <a:lnTo>
                    <a:pt x="803749" y="1354269"/>
                  </a:lnTo>
                  <a:lnTo>
                    <a:pt x="805247" y="1361684"/>
                  </a:lnTo>
                  <a:lnTo>
                    <a:pt x="809329" y="1367739"/>
                  </a:lnTo>
                  <a:lnTo>
                    <a:pt x="815385" y="1371822"/>
                  </a:lnTo>
                  <a:lnTo>
                    <a:pt x="822838" y="1373319"/>
                  </a:lnTo>
                  <a:lnTo>
                    <a:pt x="830253" y="1371822"/>
                  </a:lnTo>
                  <a:lnTo>
                    <a:pt x="836308" y="1367739"/>
                  </a:lnTo>
                  <a:lnTo>
                    <a:pt x="840390" y="1361684"/>
                  </a:lnTo>
                  <a:lnTo>
                    <a:pt x="841888" y="1354269"/>
                  </a:lnTo>
                  <a:lnTo>
                    <a:pt x="840390" y="1346854"/>
                  </a:lnTo>
                  <a:lnTo>
                    <a:pt x="836308" y="1340798"/>
                  </a:lnTo>
                  <a:lnTo>
                    <a:pt x="830253" y="1336716"/>
                  </a:lnTo>
                  <a:lnTo>
                    <a:pt x="822799" y="1335219"/>
                  </a:lnTo>
                  <a:close/>
                </a:path>
                <a:path w="3350895" h="1373504">
                  <a:moveTo>
                    <a:pt x="746561" y="1335219"/>
                  </a:moveTo>
                  <a:lnTo>
                    <a:pt x="739146" y="1336716"/>
                  </a:lnTo>
                  <a:lnTo>
                    <a:pt x="733091" y="1340798"/>
                  </a:lnTo>
                  <a:lnTo>
                    <a:pt x="729008" y="1346854"/>
                  </a:lnTo>
                  <a:lnTo>
                    <a:pt x="727511" y="1354269"/>
                  </a:lnTo>
                  <a:lnTo>
                    <a:pt x="729008" y="1361684"/>
                  </a:lnTo>
                  <a:lnTo>
                    <a:pt x="733091" y="1367739"/>
                  </a:lnTo>
                  <a:lnTo>
                    <a:pt x="739146" y="1371822"/>
                  </a:lnTo>
                  <a:lnTo>
                    <a:pt x="746599" y="1373319"/>
                  </a:lnTo>
                  <a:lnTo>
                    <a:pt x="754014" y="1371822"/>
                  </a:lnTo>
                  <a:lnTo>
                    <a:pt x="760070" y="1367739"/>
                  </a:lnTo>
                  <a:lnTo>
                    <a:pt x="764152" y="1361684"/>
                  </a:lnTo>
                  <a:lnTo>
                    <a:pt x="765649" y="1354269"/>
                  </a:lnTo>
                  <a:lnTo>
                    <a:pt x="764152" y="1346854"/>
                  </a:lnTo>
                  <a:lnTo>
                    <a:pt x="760070" y="1340798"/>
                  </a:lnTo>
                  <a:lnTo>
                    <a:pt x="754014" y="1336716"/>
                  </a:lnTo>
                  <a:lnTo>
                    <a:pt x="746561" y="1335219"/>
                  </a:lnTo>
                  <a:close/>
                </a:path>
                <a:path w="3350895" h="1373504">
                  <a:moveTo>
                    <a:pt x="670323" y="1335219"/>
                  </a:moveTo>
                  <a:lnTo>
                    <a:pt x="662908" y="1336716"/>
                  </a:lnTo>
                  <a:lnTo>
                    <a:pt x="656853" y="1340798"/>
                  </a:lnTo>
                  <a:lnTo>
                    <a:pt x="652770" y="1346854"/>
                  </a:lnTo>
                  <a:lnTo>
                    <a:pt x="651273" y="1354269"/>
                  </a:lnTo>
                  <a:lnTo>
                    <a:pt x="652770" y="1361684"/>
                  </a:lnTo>
                  <a:lnTo>
                    <a:pt x="656853" y="1367739"/>
                  </a:lnTo>
                  <a:lnTo>
                    <a:pt x="662908" y="1371822"/>
                  </a:lnTo>
                  <a:lnTo>
                    <a:pt x="670361" y="1373319"/>
                  </a:lnTo>
                  <a:lnTo>
                    <a:pt x="677776" y="1371822"/>
                  </a:lnTo>
                  <a:lnTo>
                    <a:pt x="683832" y="1367739"/>
                  </a:lnTo>
                  <a:lnTo>
                    <a:pt x="687914" y="1361684"/>
                  </a:lnTo>
                  <a:lnTo>
                    <a:pt x="689411" y="1354269"/>
                  </a:lnTo>
                  <a:lnTo>
                    <a:pt x="687914" y="1346854"/>
                  </a:lnTo>
                  <a:lnTo>
                    <a:pt x="683832" y="1340798"/>
                  </a:lnTo>
                  <a:lnTo>
                    <a:pt x="677776" y="1336716"/>
                  </a:lnTo>
                  <a:lnTo>
                    <a:pt x="670323" y="1335219"/>
                  </a:lnTo>
                  <a:close/>
                </a:path>
                <a:path w="3350895" h="1373504">
                  <a:moveTo>
                    <a:pt x="594085" y="1335219"/>
                  </a:moveTo>
                  <a:lnTo>
                    <a:pt x="586670" y="1336716"/>
                  </a:lnTo>
                  <a:lnTo>
                    <a:pt x="580614" y="1340798"/>
                  </a:lnTo>
                  <a:lnTo>
                    <a:pt x="576532" y="1346854"/>
                  </a:lnTo>
                  <a:lnTo>
                    <a:pt x="575035" y="1354269"/>
                  </a:lnTo>
                  <a:lnTo>
                    <a:pt x="576532" y="1361684"/>
                  </a:lnTo>
                  <a:lnTo>
                    <a:pt x="580614" y="1367739"/>
                  </a:lnTo>
                  <a:lnTo>
                    <a:pt x="586670" y="1371822"/>
                  </a:lnTo>
                  <a:lnTo>
                    <a:pt x="594123" y="1373319"/>
                  </a:lnTo>
                  <a:lnTo>
                    <a:pt x="601538" y="1371822"/>
                  </a:lnTo>
                  <a:lnTo>
                    <a:pt x="607594" y="1367739"/>
                  </a:lnTo>
                  <a:lnTo>
                    <a:pt x="611676" y="1361684"/>
                  </a:lnTo>
                  <a:lnTo>
                    <a:pt x="613173" y="1354269"/>
                  </a:lnTo>
                  <a:lnTo>
                    <a:pt x="611676" y="1346854"/>
                  </a:lnTo>
                  <a:lnTo>
                    <a:pt x="607594" y="1340798"/>
                  </a:lnTo>
                  <a:lnTo>
                    <a:pt x="601538" y="1336716"/>
                  </a:lnTo>
                  <a:lnTo>
                    <a:pt x="594085" y="1335219"/>
                  </a:lnTo>
                  <a:close/>
                </a:path>
                <a:path w="3350895" h="1373504">
                  <a:moveTo>
                    <a:pt x="517847" y="1335219"/>
                  </a:moveTo>
                  <a:lnTo>
                    <a:pt x="510432" y="1336716"/>
                  </a:lnTo>
                  <a:lnTo>
                    <a:pt x="504376" y="1340798"/>
                  </a:lnTo>
                  <a:lnTo>
                    <a:pt x="500294" y="1346854"/>
                  </a:lnTo>
                  <a:lnTo>
                    <a:pt x="498797" y="1354269"/>
                  </a:lnTo>
                  <a:lnTo>
                    <a:pt x="500294" y="1361684"/>
                  </a:lnTo>
                  <a:lnTo>
                    <a:pt x="504376" y="1367739"/>
                  </a:lnTo>
                  <a:lnTo>
                    <a:pt x="510432" y="1371822"/>
                  </a:lnTo>
                  <a:lnTo>
                    <a:pt x="517885" y="1373319"/>
                  </a:lnTo>
                  <a:lnTo>
                    <a:pt x="525300" y="1371822"/>
                  </a:lnTo>
                  <a:lnTo>
                    <a:pt x="531355" y="1367739"/>
                  </a:lnTo>
                  <a:lnTo>
                    <a:pt x="535438" y="1361684"/>
                  </a:lnTo>
                  <a:lnTo>
                    <a:pt x="536935" y="1354269"/>
                  </a:lnTo>
                  <a:lnTo>
                    <a:pt x="535438" y="1346854"/>
                  </a:lnTo>
                  <a:lnTo>
                    <a:pt x="531355" y="1340798"/>
                  </a:lnTo>
                  <a:lnTo>
                    <a:pt x="525300" y="1336716"/>
                  </a:lnTo>
                  <a:lnTo>
                    <a:pt x="517847" y="1335219"/>
                  </a:lnTo>
                  <a:close/>
                </a:path>
                <a:path w="3350895" h="1373504">
                  <a:moveTo>
                    <a:pt x="441609" y="1335219"/>
                  </a:moveTo>
                  <a:lnTo>
                    <a:pt x="434193" y="1336716"/>
                  </a:lnTo>
                  <a:lnTo>
                    <a:pt x="428138" y="1340798"/>
                  </a:lnTo>
                  <a:lnTo>
                    <a:pt x="424056" y="1346854"/>
                  </a:lnTo>
                  <a:lnTo>
                    <a:pt x="422559" y="1354269"/>
                  </a:lnTo>
                  <a:lnTo>
                    <a:pt x="424056" y="1361684"/>
                  </a:lnTo>
                  <a:lnTo>
                    <a:pt x="428138" y="1367739"/>
                  </a:lnTo>
                  <a:lnTo>
                    <a:pt x="434193" y="1371822"/>
                  </a:lnTo>
                  <a:lnTo>
                    <a:pt x="441647" y="1373319"/>
                  </a:lnTo>
                  <a:lnTo>
                    <a:pt x="449062" y="1371822"/>
                  </a:lnTo>
                  <a:lnTo>
                    <a:pt x="455117" y="1367739"/>
                  </a:lnTo>
                  <a:lnTo>
                    <a:pt x="459200" y="1361684"/>
                  </a:lnTo>
                  <a:lnTo>
                    <a:pt x="460697" y="1354269"/>
                  </a:lnTo>
                  <a:lnTo>
                    <a:pt x="459200" y="1346854"/>
                  </a:lnTo>
                  <a:lnTo>
                    <a:pt x="455117" y="1340798"/>
                  </a:lnTo>
                  <a:lnTo>
                    <a:pt x="449062" y="1336716"/>
                  </a:lnTo>
                  <a:lnTo>
                    <a:pt x="441609" y="1335219"/>
                  </a:lnTo>
                  <a:close/>
                </a:path>
                <a:path w="3350895" h="1373504">
                  <a:moveTo>
                    <a:pt x="365371" y="1335219"/>
                  </a:moveTo>
                  <a:lnTo>
                    <a:pt x="357955" y="1336716"/>
                  </a:lnTo>
                  <a:lnTo>
                    <a:pt x="351900" y="1340798"/>
                  </a:lnTo>
                  <a:lnTo>
                    <a:pt x="347818" y="1346854"/>
                  </a:lnTo>
                  <a:lnTo>
                    <a:pt x="346321" y="1354269"/>
                  </a:lnTo>
                  <a:lnTo>
                    <a:pt x="347818" y="1361684"/>
                  </a:lnTo>
                  <a:lnTo>
                    <a:pt x="351900" y="1367739"/>
                  </a:lnTo>
                  <a:lnTo>
                    <a:pt x="357955" y="1371822"/>
                  </a:lnTo>
                  <a:lnTo>
                    <a:pt x="365409" y="1373319"/>
                  </a:lnTo>
                  <a:lnTo>
                    <a:pt x="372824" y="1371822"/>
                  </a:lnTo>
                  <a:lnTo>
                    <a:pt x="378879" y="1367739"/>
                  </a:lnTo>
                  <a:lnTo>
                    <a:pt x="382962" y="1361684"/>
                  </a:lnTo>
                  <a:lnTo>
                    <a:pt x="384459" y="1354269"/>
                  </a:lnTo>
                  <a:lnTo>
                    <a:pt x="382962" y="1346854"/>
                  </a:lnTo>
                  <a:lnTo>
                    <a:pt x="378879" y="1340798"/>
                  </a:lnTo>
                  <a:lnTo>
                    <a:pt x="372824" y="1336716"/>
                  </a:lnTo>
                  <a:lnTo>
                    <a:pt x="365371" y="1335219"/>
                  </a:lnTo>
                  <a:close/>
                </a:path>
                <a:path w="3350895" h="1373504">
                  <a:moveTo>
                    <a:pt x="292379" y="1329922"/>
                  </a:moveTo>
                  <a:lnTo>
                    <a:pt x="284784" y="1330276"/>
                  </a:lnTo>
                  <a:lnTo>
                    <a:pt x="278182" y="1333398"/>
                  </a:lnTo>
                  <a:lnTo>
                    <a:pt x="273233" y="1338768"/>
                  </a:lnTo>
                  <a:lnTo>
                    <a:pt x="270634" y="1345872"/>
                  </a:lnTo>
                  <a:lnTo>
                    <a:pt x="270994" y="1353428"/>
                  </a:lnTo>
                  <a:lnTo>
                    <a:pt x="274116" y="1360031"/>
                  </a:lnTo>
                  <a:lnTo>
                    <a:pt x="279485" y="1364980"/>
                  </a:lnTo>
                  <a:lnTo>
                    <a:pt x="286627" y="1367585"/>
                  </a:lnTo>
                  <a:lnTo>
                    <a:pt x="294183" y="1367225"/>
                  </a:lnTo>
                  <a:lnTo>
                    <a:pt x="300785" y="1364103"/>
                  </a:lnTo>
                  <a:lnTo>
                    <a:pt x="305735" y="1358733"/>
                  </a:lnTo>
                  <a:lnTo>
                    <a:pt x="308334" y="1351629"/>
                  </a:lnTo>
                  <a:lnTo>
                    <a:pt x="307974" y="1344073"/>
                  </a:lnTo>
                  <a:lnTo>
                    <a:pt x="304852" y="1337471"/>
                  </a:lnTo>
                  <a:lnTo>
                    <a:pt x="299483" y="1332521"/>
                  </a:lnTo>
                  <a:lnTo>
                    <a:pt x="292379" y="1329922"/>
                  </a:lnTo>
                  <a:close/>
                </a:path>
                <a:path w="3350895" h="1373504">
                  <a:moveTo>
                    <a:pt x="217595" y="1307746"/>
                  </a:moveTo>
                  <a:lnTo>
                    <a:pt x="210369" y="1308802"/>
                  </a:lnTo>
                  <a:lnTo>
                    <a:pt x="204067" y="1312491"/>
                  </a:lnTo>
                  <a:lnTo>
                    <a:pt x="199505" y="1318526"/>
                  </a:lnTo>
                  <a:lnTo>
                    <a:pt x="197642" y="1325858"/>
                  </a:lnTo>
                  <a:lnTo>
                    <a:pt x="198698" y="1333084"/>
                  </a:lnTo>
                  <a:lnTo>
                    <a:pt x="202387" y="1339387"/>
                  </a:lnTo>
                  <a:lnTo>
                    <a:pt x="208456" y="1343964"/>
                  </a:lnTo>
                  <a:lnTo>
                    <a:pt x="215788" y="1345828"/>
                  </a:lnTo>
                  <a:lnTo>
                    <a:pt x="223014" y="1344771"/>
                  </a:lnTo>
                  <a:lnTo>
                    <a:pt x="229317" y="1341083"/>
                  </a:lnTo>
                  <a:lnTo>
                    <a:pt x="233879" y="1335048"/>
                  </a:lnTo>
                  <a:lnTo>
                    <a:pt x="235741" y="1327716"/>
                  </a:lnTo>
                  <a:lnTo>
                    <a:pt x="234685" y="1320490"/>
                  </a:lnTo>
                  <a:lnTo>
                    <a:pt x="230996" y="1314188"/>
                  </a:lnTo>
                  <a:lnTo>
                    <a:pt x="224961" y="1309626"/>
                  </a:lnTo>
                  <a:lnTo>
                    <a:pt x="217595" y="1307746"/>
                  </a:lnTo>
                  <a:close/>
                </a:path>
                <a:path w="3350895" h="1373504">
                  <a:moveTo>
                    <a:pt x="148392" y="1269440"/>
                  </a:moveTo>
                  <a:lnTo>
                    <a:pt x="141493" y="1271837"/>
                  </a:lnTo>
                  <a:lnTo>
                    <a:pt x="135848" y="1276871"/>
                  </a:lnTo>
                  <a:lnTo>
                    <a:pt x="132598" y="1283703"/>
                  </a:lnTo>
                  <a:lnTo>
                    <a:pt x="132233" y="1290997"/>
                  </a:lnTo>
                  <a:lnTo>
                    <a:pt x="134630" y="1297895"/>
                  </a:lnTo>
                  <a:lnTo>
                    <a:pt x="139696" y="1303563"/>
                  </a:lnTo>
                  <a:lnTo>
                    <a:pt x="146526" y="1306813"/>
                  </a:lnTo>
                  <a:lnTo>
                    <a:pt x="153820" y="1307178"/>
                  </a:lnTo>
                  <a:lnTo>
                    <a:pt x="160719" y="1304782"/>
                  </a:lnTo>
                  <a:lnTo>
                    <a:pt x="166364" y="1299747"/>
                  </a:lnTo>
                  <a:lnTo>
                    <a:pt x="169614" y="1292916"/>
                  </a:lnTo>
                  <a:lnTo>
                    <a:pt x="169979" y="1285622"/>
                  </a:lnTo>
                  <a:lnTo>
                    <a:pt x="167583" y="1278724"/>
                  </a:lnTo>
                  <a:lnTo>
                    <a:pt x="162548" y="1273078"/>
                  </a:lnTo>
                  <a:lnTo>
                    <a:pt x="155686" y="1269805"/>
                  </a:lnTo>
                  <a:lnTo>
                    <a:pt x="148392" y="1269440"/>
                  </a:lnTo>
                  <a:close/>
                </a:path>
                <a:path w="3350895" h="1373504">
                  <a:moveTo>
                    <a:pt x="96645" y="1217147"/>
                  </a:moveTo>
                  <a:lnTo>
                    <a:pt x="89417" y="1218191"/>
                  </a:lnTo>
                  <a:lnTo>
                    <a:pt x="82919" y="1222063"/>
                  </a:lnTo>
                  <a:lnTo>
                    <a:pt x="78433" y="1228154"/>
                  </a:lnTo>
                  <a:lnTo>
                    <a:pt x="76691" y="1235246"/>
                  </a:lnTo>
                  <a:lnTo>
                    <a:pt x="77735" y="1242475"/>
                  </a:lnTo>
                  <a:lnTo>
                    <a:pt x="81634" y="1249001"/>
                  </a:lnTo>
                  <a:lnTo>
                    <a:pt x="87725" y="1253488"/>
                  </a:lnTo>
                  <a:lnTo>
                    <a:pt x="94817" y="1255230"/>
                  </a:lnTo>
                  <a:lnTo>
                    <a:pt x="102045" y="1254185"/>
                  </a:lnTo>
                  <a:lnTo>
                    <a:pt x="108543" y="1250312"/>
                  </a:lnTo>
                  <a:lnTo>
                    <a:pt x="113029" y="1244221"/>
                  </a:lnTo>
                  <a:lnTo>
                    <a:pt x="114771" y="1237129"/>
                  </a:lnTo>
                  <a:lnTo>
                    <a:pt x="113727" y="1229901"/>
                  </a:lnTo>
                  <a:lnTo>
                    <a:pt x="109854" y="1223403"/>
                  </a:lnTo>
                  <a:lnTo>
                    <a:pt x="103738" y="1218889"/>
                  </a:lnTo>
                  <a:lnTo>
                    <a:pt x="96645" y="1217147"/>
                  </a:lnTo>
                  <a:close/>
                </a:path>
                <a:path w="3350895" h="1373504">
                  <a:moveTo>
                    <a:pt x="53245" y="1153455"/>
                  </a:moveTo>
                  <a:lnTo>
                    <a:pt x="45914" y="1155320"/>
                  </a:lnTo>
                  <a:lnTo>
                    <a:pt x="39881" y="1159883"/>
                  </a:lnTo>
                  <a:lnTo>
                    <a:pt x="36194" y="1166187"/>
                  </a:lnTo>
                  <a:lnTo>
                    <a:pt x="35140" y="1173414"/>
                  </a:lnTo>
                  <a:lnTo>
                    <a:pt x="37021" y="1180779"/>
                  </a:lnTo>
                  <a:lnTo>
                    <a:pt x="41585" y="1186813"/>
                  </a:lnTo>
                  <a:lnTo>
                    <a:pt x="47889" y="1190500"/>
                  </a:lnTo>
                  <a:lnTo>
                    <a:pt x="55115" y="1191554"/>
                  </a:lnTo>
                  <a:lnTo>
                    <a:pt x="62447" y="1189689"/>
                  </a:lnTo>
                  <a:lnTo>
                    <a:pt x="68480" y="1185125"/>
                  </a:lnTo>
                  <a:lnTo>
                    <a:pt x="72167" y="1178821"/>
                  </a:lnTo>
                  <a:lnTo>
                    <a:pt x="73221" y="1171595"/>
                  </a:lnTo>
                  <a:lnTo>
                    <a:pt x="71356" y="1164264"/>
                  </a:lnTo>
                  <a:lnTo>
                    <a:pt x="66776" y="1158196"/>
                  </a:lnTo>
                  <a:lnTo>
                    <a:pt x="60472" y="1154509"/>
                  </a:lnTo>
                  <a:lnTo>
                    <a:pt x="53245" y="1153455"/>
                  </a:lnTo>
                  <a:close/>
                </a:path>
                <a:path w="3350895" h="1373504">
                  <a:moveTo>
                    <a:pt x="30999" y="1082193"/>
                  </a:moveTo>
                  <a:lnTo>
                    <a:pt x="23445" y="1082591"/>
                  </a:lnTo>
                  <a:lnTo>
                    <a:pt x="16637" y="1085889"/>
                  </a:lnTo>
                  <a:lnTo>
                    <a:pt x="11790" y="1091351"/>
                  </a:lnTo>
                  <a:lnTo>
                    <a:pt x="9345" y="1098233"/>
                  </a:lnTo>
                  <a:lnTo>
                    <a:pt x="9752" y="1105824"/>
                  </a:lnTo>
                  <a:lnTo>
                    <a:pt x="13050" y="1112632"/>
                  </a:lnTo>
                  <a:lnTo>
                    <a:pt x="18513" y="1117479"/>
                  </a:lnTo>
                  <a:lnTo>
                    <a:pt x="25394" y="1119924"/>
                  </a:lnTo>
                  <a:lnTo>
                    <a:pt x="32948" y="1119526"/>
                  </a:lnTo>
                  <a:lnTo>
                    <a:pt x="39757" y="1116229"/>
                  </a:lnTo>
                  <a:lnTo>
                    <a:pt x="44603" y="1110766"/>
                  </a:lnTo>
                  <a:lnTo>
                    <a:pt x="47048" y="1103884"/>
                  </a:lnTo>
                  <a:lnTo>
                    <a:pt x="46650" y="1096330"/>
                  </a:lnTo>
                  <a:lnTo>
                    <a:pt x="43343" y="1089485"/>
                  </a:lnTo>
                  <a:lnTo>
                    <a:pt x="37881" y="1084638"/>
                  </a:lnTo>
                  <a:lnTo>
                    <a:pt x="30999" y="1082193"/>
                  </a:lnTo>
                  <a:close/>
                </a:path>
                <a:path w="3350895" h="1373504">
                  <a:moveTo>
                    <a:pt x="18108" y="1006508"/>
                  </a:moveTo>
                  <a:lnTo>
                    <a:pt x="10778" y="1008377"/>
                  </a:lnTo>
                  <a:lnTo>
                    <a:pt x="4936" y="1012760"/>
                  </a:lnTo>
                  <a:lnTo>
                    <a:pt x="1164" y="1019013"/>
                  </a:lnTo>
                  <a:lnTo>
                    <a:pt x="44" y="1026532"/>
                  </a:lnTo>
                  <a:lnTo>
                    <a:pt x="1913" y="1033862"/>
                  </a:lnTo>
                  <a:lnTo>
                    <a:pt x="6296" y="1039704"/>
                  </a:lnTo>
                  <a:lnTo>
                    <a:pt x="12550" y="1043476"/>
                  </a:lnTo>
                  <a:lnTo>
                    <a:pt x="20031" y="1044597"/>
                  </a:lnTo>
                  <a:lnTo>
                    <a:pt x="27361" y="1042728"/>
                  </a:lnTo>
                  <a:lnTo>
                    <a:pt x="33203" y="1038346"/>
                  </a:lnTo>
                  <a:lnTo>
                    <a:pt x="36975" y="1032093"/>
                  </a:lnTo>
                  <a:lnTo>
                    <a:pt x="38096" y="1024611"/>
                  </a:lnTo>
                  <a:lnTo>
                    <a:pt x="36225" y="1017243"/>
                  </a:lnTo>
                  <a:lnTo>
                    <a:pt x="31842" y="1011401"/>
                  </a:lnTo>
                  <a:lnTo>
                    <a:pt x="25589" y="1007629"/>
                  </a:lnTo>
                  <a:lnTo>
                    <a:pt x="18108" y="1006508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377831" y="2222643"/>
              <a:ext cx="929640" cy="369570"/>
            </a:xfrm>
            <a:custGeom>
              <a:avLst/>
              <a:gdLst/>
              <a:ahLst/>
              <a:cxnLst/>
              <a:rect l="l" t="t" r="r" b="b"/>
              <a:pathLst>
                <a:path w="929640" h="369569">
                  <a:moveTo>
                    <a:pt x="929421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929421" y="369331"/>
                  </a:lnTo>
                  <a:lnTo>
                    <a:pt x="929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56570" y="2242820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151581" y="2591974"/>
            <a:ext cx="1906905" cy="1016635"/>
            <a:chOff x="9151581" y="2591974"/>
            <a:chExt cx="1906905" cy="1016635"/>
          </a:xfrm>
        </p:grpSpPr>
        <p:sp>
          <p:nvSpPr>
            <p:cNvPr id="33" name="object 33"/>
            <p:cNvSpPr/>
            <p:nvPr/>
          </p:nvSpPr>
          <p:spPr>
            <a:xfrm>
              <a:off x="9156859" y="2591974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30">
                  <a:moveTo>
                    <a:pt x="1900826" y="0"/>
                  </a:moveTo>
                  <a:lnTo>
                    <a:pt x="0" y="0"/>
                  </a:lnTo>
                  <a:lnTo>
                    <a:pt x="0" y="290325"/>
                  </a:lnTo>
                  <a:lnTo>
                    <a:pt x="1900826" y="290325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157482" y="2947490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30">
                  <a:moveTo>
                    <a:pt x="1900826" y="0"/>
                  </a:moveTo>
                  <a:lnTo>
                    <a:pt x="0" y="0"/>
                  </a:lnTo>
                  <a:lnTo>
                    <a:pt x="0" y="290325"/>
                  </a:lnTo>
                  <a:lnTo>
                    <a:pt x="1900826" y="290325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151581" y="3318191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29">
                  <a:moveTo>
                    <a:pt x="1900826" y="0"/>
                  </a:moveTo>
                  <a:lnTo>
                    <a:pt x="0" y="0"/>
                  </a:lnTo>
                  <a:lnTo>
                    <a:pt x="0" y="290327"/>
                  </a:lnTo>
                  <a:lnTo>
                    <a:pt x="1900826" y="290327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232315" y="2463292"/>
            <a:ext cx="867410" cy="11258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700" marR="5080" indent="-106045">
              <a:lnSpc>
                <a:spcPct val="148700"/>
              </a:lnSpc>
              <a:spcBef>
                <a:spcPts val="195"/>
              </a:spcBef>
            </a:pP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author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404040"/>
                </a:solidFill>
                <a:latin typeface="Verdana"/>
                <a:cs typeface="Verdana"/>
              </a:rPr>
              <a:t>title 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Verdana"/>
                <a:cs typeface="Verdana"/>
              </a:rPr>
              <a:t>di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3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036378" y="3969805"/>
            <a:ext cx="3347085" cy="1539240"/>
            <a:chOff x="8036378" y="3969805"/>
            <a:chExt cx="3347085" cy="1539240"/>
          </a:xfrm>
        </p:grpSpPr>
        <p:sp>
          <p:nvSpPr>
            <p:cNvPr id="38" name="object 38"/>
            <p:cNvSpPr/>
            <p:nvPr/>
          </p:nvSpPr>
          <p:spPr>
            <a:xfrm>
              <a:off x="9156860" y="4419511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29">
                  <a:moveTo>
                    <a:pt x="1900826" y="0"/>
                  </a:moveTo>
                  <a:lnTo>
                    <a:pt x="0" y="0"/>
                  </a:lnTo>
                  <a:lnTo>
                    <a:pt x="0" y="290327"/>
                  </a:lnTo>
                  <a:lnTo>
                    <a:pt x="1900826" y="290327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165473" y="4964784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29">
                  <a:moveTo>
                    <a:pt x="1900826" y="0"/>
                  </a:moveTo>
                  <a:lnTo>
                    <a:pt x="0" y="0"/>
                  </a:lnTo>
                  <a:lnTo>
                    <a:pt x="0" y="290327"/>
                  </a:lnTo>
                  <a:lnTo>
                    <a:pt x="1900826" y="290327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36378" y="4135420"/>
              <a:ext cx="3347085" cy="1373505"/>
            </a:xfrm>
            <a:custGeom>
              <a:avLst/>
              <a:gdLst/>
              <a:ahLst/>
              <a:cxnLst/>
              <a:rect l="l" t="t" r="r" b="b"/>
              <a:pathLst>
                <a:path w="3347084" h="1373504">
                  <a:moveTo>
                    <a:pt x="19050" y="967977"/>
                  </a:moveTo>
                  <a:lnTo>
                    <a:pt x="11635" y="969474"/>
                  </a:lnTo>
                  <a:lnTo>
                    <a:pt x="5579" y="973557"/>
                  </a:lnTo>
                  <a:lnTo>
                    <a:pt x="1497" y="979612"/>
                  </a:lnTo>
                  <a:lnTo>
                    <a:pt x="0" y="987065"/>
                  </a:lnTo>
                  <a:lnTo>
                    <a:pt x="1497" y="994480"/>
                  </a:lnTo>
                  <a:lnTo>
                    <a:pt x="5579" y="1000535"/>
                  </a:lnTo>
                  <a:lnTo>
                    <a:pt x="11635" y="1004618"/>
                  </a:lnTo>
                  <a:lnTo>
                    <a:pt x="19050" y="1006115"/>
                  </a:lnTo>
                  <a:lnTo>
                    <a:pt x="26464" y="1004618"/>
                  </a:lnTo>
                  <a:lnTo>
                    <a:pt x="32520" y="1000535"/>
                  </a:lnTo>
                  <a:lnTo>
                    <a:pt x="36602" y="994480"/>
                  </a:lnTo>
                  <a:lnTo>
                    <a:pt x="38100" y="987027"/>
                  </a:lnTo>
                  <a:lnTo>
                    <a:pt x="36602" y="979612"/>
                  </a:lnTo>
                  <a:lnTo>
                    <a:pt x="32520" y="973557"/>
                  </a:lnTo>
                  <a:lnTo>
                    <a:pt x="26464" y="969474"/>
                  </a:lnTo>
                  <a:lnTo>
                    <a:pt x="19050" y="967977"/>
                  </a:lnTo>
                  <a:close/>
                </a:path>
                <a:path w="3347084" h="1373504">
                  <a:moveTo>
                    <a:pt x="19050" y="891739"/>
                  </a:moveTo>
                  <a:lnTo>
                    <a:pt x="11635" y="893236"/>
                  </a:lnTo>
                  <a:lnTo>
                    <a:pt x="5579" y="897319"/>
                  </a:lnTo>
                  <a:lnTo>
                    <a:pt x="1497" y="903374"/>
                  </a:lnTo>
                  <a:lnTo>
                    <a:pt x="0" y="910827"/>
                  </a:lnTo>
                  <a:lnTo>
                    <a:pt x="1497" y="918242"/>
                  </a:lnTo>
                  <a:lnTo>
                    <a:pt x="5579" y="924297"/>
                  </a:lnTo>
                  <a:lnTo>
                    <a:pt x="11635" y="928380"/>
                  </a:lnTo>
                  <a:lnTo>
                    <a:pt x="19050" y="929877"/>
                  </a:lnTo>
                  <a:lnTo>
                    <a:pt x="26464" y="928380"/>
                  </a:lnTo>
                  <a:lnTo>
                    <a:pt x="32520" y="924297"/>
                  </a:lnTo>
                  <a:lnTo>
                    <a:pt x="36602" y="918242"/>
                  </a:lnTo>
                  <a:lnTo>
                    <a:pt x="38100" y="910789"/>
                  </a:lnTo>
                  <a:lnTo>
                    <a:pt x="36602" y="903374"/>
                  </a:lnTo>
                  <a:lnTo>
                    <a:pt x="32520" y="897319"/>
                  </a:lnTo>
                  <a:lnTo>
                    <a:pt x="26464" y="893236"/>
                  </a:lnTo>
                  <a:lnTo>
                    <a:pt x="19050" y="891739"/>
                  </a:lnTo>
                  <a:close/>
                </a:path>
                <a:path w="3347084" h="1373504">
                  <a:moveTo>
                    <a:pt x="19050" y="815501"/>
                  </a:moveTo>
                  <a:lnTo>
                    <a:pt x="11635" y="816998"/>
                  </a:lnTo>
                  <a:lnTo>
                    <a:pt x="5579" y="821081"/>
                  </a:lnTo>
                  <a:lnTo>
                    <a:pt x="1497" y="827136"/>
                  </a:lnTo>
                  <a:lnTo>
                    <a:pt x="0" y="834589"/>
                  </a:lnTo>
                  <a:lnTo>
                    <a:pt x="1497" y="842004"/>
                  </a:lnTo>
                  <a:lnTo>
                    <a:pt x="5579" y="848059"/>
                  </a:lnTo>
                  <a:lnTo>
                    <a:pt x="11635" y="852142"/>
                  </a:lnTo>
                  <a:lnTo>
                    <a:pt x="19050" y="853639"/>
                  </a:lnTo>
                  <a:lnTo>
                    <a:pt x="26464" y="852142"/>
                  </a:lnTo>
                  <a:lnTo>
                    <a:pt x="32520" y="848059"/>
                  </a:lnTo>
                  <a:lnTo>
                    <a:pt x="36602" y="842004"/>
                  </a:lnTo>
                  <a:lnTo>
                    <a:pt x="38100" y="834551"/>
                  </a:lnTo>
                  <a:lnTo>
                    <a:pt x="36602" y="827136"/>
                  </a:lnTo>
                  <a:lnTo>
                    <a:pt x="32520" y="821081"/>
                  </a:lnTo>
                  <a:lnTo>
                    <a:pt x="26464" y="816998"/>
                  </a:lnTo>
                  <a:lnTo>
                    <a:pt x="19050" y="815501"/>
                  </a:lnTo>
                  <a:close/>
                </a:path>
                <a:path w="3347084" h="1373504">
                  <a:moveTo>
                    <a:pt x="19050" y="739263"/>
                  </a:moveTo>
                  <a:lnTo>
                    <a:pt x="11635" y="740760"/>
                  </a:lnTo>
                  <a:lnTo>
                    <a:pt x="5579" y="744842"/>
                  </a:lnTo>
                  <a:lnTo>
                    <a:pt x="1497" y="750898"/>
                  </a:lnTo>
                  <a:lnTo>
                    <a:pt x="0" y="758351"/>
                  </a:lnTo>
                  <a:lnTo>
                    <a:pt x="1497" y="765766"/>
                  </a:lnTo>
                  <a:lnTo>
                    <a:pt x="5579" y="771821"/>
                  </a:lnTo>
                  <a:lnTo>
                    <a:pt x="11635" y="775904"/>
                  </a:lnTo>
                  <a:lnTo>
                    <a:pt x="19050" y="777401"/>
                  </a:lnTo>
                  <a:lnTo>
                    <a:pt x="26464" y="775904"/>
                  </a:lnTo>
                  <a:lnTo>
                    <a:pt x="32520" y="771821"/>
                  </a:lnTo>
                  <a:lnTo>
                    <a:pt x="36602" y="765766"/>
                  </a:lnTo>
                  <a:lnTo>
                    <a:pt x="38100" y="758313"/>
                  </a:lnTo>
                  <a:lnTo>
                    <a:pt x="36602" y="750898"/>
                  </a:lnTo>
                  <a:lnTo>
                    <a:pt x="32520" y="744842"/>
                  </a:lnTo>
                  <a:lnTo>
                    <a:pt x="26464" y="740760"/>
                  </a:lnTo>
                  <a:lnTo>
                    <a:pt x="19050" y="739263"/>
                  </a:lnTo>
                  <a:close/>
                </a:path>
                <a:path w="3347084" h="1373504">
                  <a:moveTo>
                    <a:pt x="19050" y="663025"/>
                  </a:moveTo>
                  <a:lnTo>
                    <a:pt x="11635" y="664522"/>
                  </a:lnTo>
                  <a:lnTo>
                    <a:pt x="5579" y="668604"/>
                  </a:lnTo>
                  <a:lnTo>
                    <a:pt x="1497" y="674660"/>
                  </a:lnTo>
                  <a:lnTo>
                    <a:pt x="0" y="682113"/>
                  </a:lnTo>
                  <a:lnTo>
                    <a:pt x="1497" y="689528"/>
                  </a:lnTo>
                  <a:lnTo>
                    <a:pt x="5579" y="695583"/>
                  </a:lnTo>
                  <a:lnTo>
                    <a:pt x="11635" y="699666"/>
                  </a:lnTo>
                  <a:lnTo>
                    <a:pt x="19050" y="701163"/>
                  </a:lnTo>
                  <a:lnTo>
                    <a:pt x="26464" y="699666"/>
                  </a:lnTo>
                  <a:lnTo>
                    <a:pt x="32520" y="695583"/>
                  </a:lnTo>
                  <a:lnTo>
                    <a:pt x="36602" y="689528"/>
                  </a:lnTo>
                  <a:lnTo>
                    <a:pt x="38100" y="682075"/>
                  </a:lnTo>
                  <a:lnTo>
                    <a:pt x="36602" y="674660"/>
                  </a:lnTo>
                  <a:lnTo>
                    <a:pt x="32520" y="668604"/>
                  </a:lnTo>
                  <a:lnTo>
                    <a:pt x="26464" y="664522"/>
                  </a:lnTo>
                  <a:lnTo>
                    <a:pt x="19050" y="663025"/>
                  </a:lnTo>
                  <a:close/>
                </a:path>
                <a:path w="3347084" h="1373504">
                  <a:moveTo>
                    <a:pt x="19050" y="586786"/>
                  </a:moveTo>
                  <a:lnTo>
                    <a:pt x="11635" y="588283"/>
                  </a:lnTo>
                  <a:lnTo>
                    <a:pt x="5579" y="592366"/>
                  </a:lnTo>
                  <a:lnTo>
                    <a:pt x="1497" y="598421"/>
                  </a:lnTo>
                  <a:lnTo>
                    <a:pt x="0" y="605875"/>
                  </a:lnTo>
                  <a:lnTo>
                    <a:pt x="1497" y="613290"/>
                  </a:lnTo>
                  <a:lnTo>
                    <a:pt x="5579" y="619345"/>
                  </a:lnTo>
                  <a:lnTo>
                    <a:pt x="11635" y="623427"/>
                  </a:lnTo>
                  <a:lnTo>
                    <a:pt x="19050" y="624925"/>
                  </a:lnTo>
                  <a:lnTo>
                    <a:pt x="26464" y="623427"/>
                  </a:lnTo>
                  <a:lnTo>
                    <a:pt x="32520" y="619345"/>
                  </a:lnTo>
                  <a:lnTo>
                    <a:pt x="36602" y="613290"/>
                  </a:lnTo>
                  <a:lnTo>
                    <a:pt x="38100" y="605836"/>
                  </a:lnTo>
                  <a:lnTo>
                    <a:pt x="36602" y="598421"/>
                  </a:lnTo>
                  <a:lnTo>
                    <a:pt x="32520" y="592366"/>
                  </a:lnTo>
                  <a:lnTo>
                    <a:pt x="26464" y="588283"/>
                  </a:lnTo>
                  <a:lnTo>
                    <a:pt x="19050" y="586786"/>
                  </a:lnTo>
                  <a:close/>
                </a:path>
                <a:path w="3347084" h="1373504">
                  <a:moveTo>
                    <a:pt x="19050" y="510548"/>
                  </a:moveTo>
                  <a:lnTo>
                    <a:pt x="11635" y="512045"/>
                  </a:lnTo>
                  <a:lnTo>
                    <a:pt x="5579" y="516128"/>
                  </a:lnTo>
                  <a:lnTo>
                    <a:pt x="1497" y="522183"/>
                  </a:lnTo>
                  <a:lnTo>
                    <a:pt x="0" y="529636"/>
                  </a:lnTo>
                  <a:lnTo>
                    <a:pt x="1497" y="537051"/>
                  </a:lnTo>
                  <a:lnTo>
                    <a:pt x="5579" y="543107"/>
                  </a:lnTo>
                  <a:lnTo>
                    <a:pt x="11635" y="547189"/>
                  </a:lnTo>
                  <a:lnTo>
                    <a:pt x="19050" y="548686"/>
                  </a:lnTo>
                  <a:lnTo>
                    <a:pt x="26464" y="547189"/>
                  </a:lnTo>
                  <a:lnTo>
                    <a:pt x="32520" y="543107"/>
                  </a:lnTo>
                  <a:lnTo>
                    <a:pt x="36602" y="537051"/>
                  </a:lnTo>
                  <a:lnTo>
                    <a:pt x="38100" y="529598"/>
                  </a:lnTo>
                  <a:lnTo>
                    <a:pt x="36602" y="522183"/>
                  </a:lnTo>
                  <a:lnTo>
                    <a:pt x="32520" y="516128"/>
                  </a:lnTo>
                  <a:lnTo>
                    <a:pt x="26464" y="512045"/>
                  </a:lnTo>
                  <a:lnTo>
                    <a:pt x="19050" y="510548"/>
                  </a:lnTo>
                  <a:close/>
                </a:path>
                <a:path w="3347084" h="1373504">
                  <a:moveTo>
                    <a:pt x="19050" y="434310"/>
                  </a:moveTo>
                  <a:lnTo>
                    <a:pt x="11635" y="435807"/>
                  </a:lnTo>
                  <a:lnTo>
                    <a:pt x="5579" y="439890"/>
                  </a:lnTo>
                  <a:lnTo>
                    <a:pt x="1497" y="445945"/>
                  </a:lnTo>
                  <a:lnTo>
                    <a:pt x="0" y="453398"/>
                  </a:lnTo>
                  <a:lnTo>
                    <a:pt x="1497" y="460813"/>
                  </a:lnTo>
                  <a:lnTo>
                    <a:pt x="5579" y="466869"/>
                  </a:lnTo>
                  <a:lnTo>
                    <a:pt x="11635" y="470951"/>
                  </a:lnTo>
                  <a:lnTo>
                    <a:pt x="19050" y="472448"/>
                  </a:lnTo>
                  <a:lnTo>
                    <a:pt x="26464" y="470951"/>
                  </a:lnTo>
                  <a:lnTo>
                    <a:pt x="32520" y="466869"/>
                  </a:lnTo>
                  <a:lnTo>
                    <a:pt x="36602" y="460813"/>
                  </a:lnTo>
                  <a:lnTo>
                    <a:pt x="38100" y="453360"/>
                  </a:lnTo>
                  <a:lnTo>
                    <a:pt x="36602" y="445945"/>
                  </a:lnTo>
                  <a:lnTo>
                    <a:pt x="32520" y="439890"/>
                  </a:lnTo>
                  <a:lnTo>
                    <a:pt x="26464" y="435807"/>
                  </a:lnTo>
                  <a:lnTo>
                    <a:pt x="19050" y="434310"/>
                  </a:lnTo>
                  <a:close/>
                </a:path>
                <a:path w="3347084" h="1373504">
                  <a:moveTo>
                    <a:pt x="19050" y="358072"/>
                  </a:moveTo>
                  <a:lnTo>
                    <a:pt x="11635" y="359569"/>
                  </a:lnTo>
                  <a:lnTo>
                    <a:pt x="5579" y="363652"/>
                  </a:lnTo>
                  <a:lnTo>
                    <a:pt x="1497" y="369707"/>
                  </a:lnTo>
                  <a:lnTo>
                    <a:pt x="0" y="377160"/>
                  </a:lnTo>
                  <a:lnTo>
                    <a:pt x="1497" y="384575"/>
                  </a:lnTo>
                  <a:lnTo>
                    <a:pt x="5579" y="390631"/>
                  </a:lnTo>
                  <a:lnTo>
                    <a:pt x="11635" y="394713"/>
                  </a:lnTo>
                  <a:lnTo>
                    <a:pt x="19050" y="396210"/>
                  </a:lnTo>
                  <a:lnTo>
                    <a:pt x="26464" y="394713"/>
                  </a:lnTo>
                  <a:lnTo>
                    <a:pt x="32520" y="390631"/>
                  </a:lnTo>
                  <a:lnTo>
                    <a:pt x="36602" y="384575"/>
                  </a:lnTo>
                  <a:lnTo>
                    <a:pt x="38100" y="377122"/>
                  </a:lnTo>
                  <a:lnTo>
                    <a:pt x="36602" y="369707"/>
                  </a:lnTo>
                  <a:lnTo>
                    <a:pt x="32520" y="363652"/>
                  </a:lnTo>
                  <a:lnTo>
                    <a:pt x="26464" y="359569"/>
                  </a:lnTo>
                  <a:lnTo>
                    <a:pt x="19050" y="358072"/>
                  </a:lnTo>
                  <a:close/>
                </a:path>
                <a:path w="3347084" h="1373504">
                  <a:moveTo>
                    <a:pt x="25671" y="282251"/>
                  </a:moveTo>
                  <a:lnTo>
                    <a:pt x="18116" y="282612"/>
                  </a:lnTo>
                  <a:lnTo>
                    <a:pt x="11514" y="285733"/>
                  </a:lnTo>
                  <a:lnTo>
                    <a:pt x="6564" y="291103"/>
                  </a:lnTo>
                  <a:lnTo>
                    <a:pt x="3959" y="298245"/>
                  </a:lnTo>
                  <a:lnTo>
                    <a:pt x="4320" y="305801"/>
                  </a:lnTo>
                  <a:lnTo>
                    <a:pt x="7442" y="312403"/>
                  </a:lnTo>
                  <a:lnTo>
                    <a:pt x="12812" y="317353"/>
                  </a:lnTo>
                  <a:lnTo>
                    <a:pt x="19917" y="319952"/>
                  </a:lnTo>
                  <a:lnTo>
                    <a:pt x="27473" y="319591"/>
                  </a:lnTo>
                  <a:lnTo>
                    <a:pt x="34075" y="316469"/>
                  </a:lnTo>
                  <a:lnTo>
                    <a:pt x="39024" y="311099"/>
                  </a:lnTo>
                  <a:lnTo>
                    <a:pt x="41624" y="303994"/>
                  </a:lnTo>
                  <a:lnTo>
                    <a:pt x="41268" y="296400"/>
                  </a:lnTo>
                  <a:lnTo>
                    <a:pt x="38146" y="289799"/>
                  </a:lnTo>
                  <a:lnTo>
                    <a:pt x="32776" y="284849"/>
                  </a:lnTo>
                  <a:lnTo>
                    <a:pt x="25671" y="282251"/>
                  </a:lnTo>
                  <a:close/>
                </a:path>
                <a:path w="3347084" h="1373504">
                  <a:moveTo>
                    <a:pt x="41231" y="208535"/>
                  </a:moveTo>
                  <a:lnTo>
                    <a:pt x="34141" y="210287"/>
                  </a:lnTo>
                  <a:lnTo>
                    <a:pt x="28226" y="214570"/>
                  </a:lnTo>
                  <a:lnTo>
                    <a:pt x="24259" y="221056"/>
                  </a:lnTo>
                  <a:lnTo>
                    <a:pt x="23116" y="228533"/>
                  </a:lnTo>
                  <a:lnTo>
                    <a:pt x="24868" y="235623"/>
                  </a:lnTo>
                  <a:lnTo>
                    <a:pt x="29152" y="241538"/>
                  </a:lnTo>
                  <a:lnTo>
                    <a:pt x="35600" y="245492"/>
                  </a:lnTo>
                  <a:lnTo>
                    <a:pt x="43078" y="246635"/>
                  </a:lnTo>
                  <a:lnTo>
                    <a:pt x="50168" y="244882"/>
                  </a:lnTo>
                  <a:lnTo>
                    <a:pt x="56083" y="240599"/>
                  </a:lnTo>
                  <a:lnTo>
                    <a:pt x="60037" y="234151"/>
                  </a:lnTo>
                  <a:lnTo>
                    <a:pt x="61193" y="226636"/>
                  </a:lnTo>
                  <a:lnTo>
                    <a:pt x="59441" y="219547"/>
                  </a:lnTo>
                  <a:lnTo>
                    <a:pt x="55158" y="213632"/>
                  </a:lnTo>
                  <a:lnTo>
                    <a:pt x="48709" y="209678"/>
                  </a:lnTo>
                  <a:lnTo>
                    <a:pt x="41231" y="208535"/>
                  </a:lnTo>
                  <a:close/>
                </a:path>
                <a:path w="3347084" h="1373504">
                  <a:moveTo>
                    <a:pt x="75260" y="141648"/>
                  </a:moveTo>
                  <a:lnTo>
                    <a:pt x="68364" y="144053"/>
                  </a:lnTo>
                  <a:lnTo>
                    <a:pt x="62702" y="149125"/>
                  </a:lnTo>
                  <a:lnTo>
                    <a:pt x="59460" y="155960"/>
                  </a:lnTo>
                  <a:lnTo>
                    <a:pt x="59104" y="163254"/>
                  </a:lnTo>
                  <a:lnTo>
                    <a:pt x="61509" y="170150"/>
                  </a:lnTo>
                  <a:lnTo>
                    <a:pt x="66551" y="175789"/>
                  </a:lnTo>
                  <a:lnTo>
                    <a:pt x="73387" y="179031"/>
                  </a:lnTo>
                  <a:lnTo>
                    <a:pt x="80681" y="179387"/>
                  </a:lnTo>
                  <a:lnTo>
                    <a:pt x="87576" y="176982"/>
                  </a:lnTo>
                  <a:lnTo>
                    <a:pt x="93215" y="171940"/>
                  </a:lnTo>
                  <a:lnTo>
                    <a:pt x="96479" y="165074"/>
                  </a:lnTo>
                  <a:lnTo>
                    <a:pt x="96836" y="157780"/>
                  </a:lnTo>
                  <a:lnTo>
                    <a:pt x="94431" y="150884"/>
                  </a:lnTo>
                  <a:lnTo>
                    <a:pt x="89388" y="145246"/>
                  </a:lnTo>
                  <a:lnTo>
                    <a:pt x="82554" y="142004"/>
                  </a:lnTo>
                  <a:lnTo>
                    <a:pt x="75260" y="141648"/>
                  </a:lnTo>
                  <a:close/>
                </a:path>
                <a:path w="3347084" h="1373504">
                  <a:moveTo>
                    <a:pt x="129355" y="84593"/>
                  </a:moveTo>
                  <a:lnTo>
                    <a:pt x="122128" y="85645"/>
                  </a:lnTo>
                  <a:lnTo>
                    <a:pt x="115606" y="89550"/>
                  </a:lnTo>
                  <a:lnTo>
                    <a:pt x="111126" y="95645"/>
                  </a:lnTo>
                  <a:lnTo>
                    <a:pt x="109390" y="102739"/>
                  </a:lnTo>
                  <a:lnTo>
                    <a:pt x="110442" y="109965"/>
                  </a:lnTo>
                  <a:lnTo>
                    <a:pt x="114321" y="116460"/>
                  </a:lnTo>
                  <a:lnTo>
                    <a:pt x="120416" y="120941"/>
                  </a:lnTo>
                  <a:lnTo>
                    <a:pt x="127509" y="122676"/>
                  </a:lnTo>
                  <a:lnTo>
                    <a:pt x="134736" y="121625"/>
                  </a:lnTo>
                  <a:lnTo>
                    <a:pt x="141231" y="117745"/>
                  </a:lnTo>
                  <a:lnTo>
                    <a:pt x="145740" y="111624"/>
                  </a:lnTo>
                  <a:lnTo>
                    <a:pt x="147475" y="104530"/>
                  </a:lnTo>
                  <a:lnTo>
                    <a:pt x="146424" y="97303"/>
                  </a:lnTo>
                  <a:lnTo>
                    <a:pt x="142544" y="90810"/>
                  </a:lnTo>
                  <a:lnTo>
                    <a:pt x="136449" y="86329"/>
                  </a:lnTo>
                  <a:lnTo>
                    <a:pt x="129355" y="84593"/>
                  </a:lnTo>
                  <a:close/>
                </a:path>
                <a:path w="3347084" h="1373504">
                  <a:moveTo>
                    <a:pt x="187520" y="40518"/>
                  </a:moveTo>
                  <a:lnTo>
                    <a:pt x="180373" y="43108"/>
                  </a:lnTo>
                  <a:lnTo>
                    <a:pt x="174813" y="48238"/>
                  </a:lnTo>
                  <a:lnTo>
                    <a:pt x="171757" y="54870"/>
                  </a:lnTo>
                  <a:lnTo>
                    <a:pt x="171412" y="62165"/>
                  </a:lnTo>
                  <a:lnTo>
                    <a:pt x="173982" y="69281"/>
                  </a:lnTo>
                  <a:lnTo>
                    <a:pt x="179111" y="74841"/>
                  </a:lnTo>
                  <a:lnTo>
                    <a:pt x="185744" y="77896"/>
                  </a:lnTo>
                  <a:lnTo>
                    <a:pt x="193039" y="78241"/>
                  </a:lnTo>
                  <a:lnTo>
                    <a:pt x="200154" y="75671"/>
                  </a:lnTo>
                  <a:lnTo>
                    <a:pt x="205746" y="70522"/>
                  </a:lnTo>
                  <a:lnTo>
                    <a:pt x="208802" y="63889"/>
                  </a:lnTo>
                  <a:lnTo>
                    <a:pt x="209147" y="56594"/>
                  </a:lnTo>
                  <a:lnTo>
                    <a:pt x="206576" y="49479"/>
                  </a:lnTo>
                  <a:lnTo>
                    <a:pt x="201447" y="43919"/>
                  </a:lnTo>
                  <a:lnTo>
                    <a:pt x="194814" y="40863"/>
                  </a:lnTo>
                  <a:lnTo>
                    <a:pt x="187520" y="40518"/>
                  </a:lnTo>
                  <a:close/>
                </a:path>
                <a:path w="3347084" h="1373504">
                  <a:moveTo>
                    <a:pt x="263706" y="12271"/>
                  </a:moveTo>
                  <a:lnTo>
                    <a:pt x="256115" y="12677"/>
                  </a:lnTo>
                  <a:lnTo>
                    <a:pt x="249306" y="15973"/>
                  </a:lnTo>
                  <a:lnTo>
                    <a:pt x="244458" y="21435"/>
                  </a:lnTo>
                  <a:lnTo>
                    <a:pt x="242012" y="28316"/>
                  </a:lnTo>
                  <a:lnTo>
                    <a:pt x="242408" y="35871"/>
                  </a:lnTo>
                  <a:lnTo>
                    <a:pt x="245705" y="42679"/>
                  </a:lnTo>
                  <a:lnTo>
                    <a:pt x="251166" y="47527"/>
                  </a:lnTo>
                  <a:lnTo>
                    <a:pt x="258047" y="49973"/>
                  </a:lnTo>
                  <a:lnTo>
                    <a:pt x="265602" y="49576"/>
                  </a:lnTo>
                  <a:lnTo>
                    <a:pt x="272448" y="46271"/>
                  </a:lnTo>
                  <a:lnTo>
                    <a:pt x="277295" y="40810"/>
                  </a:lnTo>
                  <a:lnTo>
                    <a:pt x="279742" y="33928"/>
                  </a:lnTo>
                  <a:lnTo>
                    <a:pt x="279345" y="26374"/>
                  </a:lnTo>
                  <a:lnTo>
                    <a:pt x="276049" y="19565"/>
                  </a:lnTo>
                  <a:lnTo>
                    <a:pt x="270587" y="14717"/>
                  </a:lnTo>
                  <a:lnTo>
                    <a:pt x="263706" y="12271"/>
                  </a:lnTo>
                  <a:close/>
                </a:path>
                <a:path w="3347084" h="1373504">
                  <a:moveTo>
                    <a:pt x="335048" y="637"/>
                  </a:moveTo>
                  <a:lnTo>
                    <a:pt x="327718" y="2506"/>
                  </a:lnTo>
                  <a:lnTo>
                    <a:pt x="321876" y="6888"/>
                  </a:lnTo>
                  <a:lnTo>
                    <a:pt x="318104" y="13142"/>
                  </a:lnTo>
                  <a:lnTo>
                    <a:pt x="316983" y="20623"/>
                  </a:lnTo>
                  <a:lnTo>
                    <a:pt x="318852" y="27953"/>
                  </a:lnTo>
                  <a:lnTo>
                    <a:pt x="323235" y="33795"/>
                  </a:lnTo>
                  <a:lnTo>
                    <a:pt x="329488" y="37567"/>
                  </a:lnTo>
                  <a:lnTo>
                    <a:pt x="336969" y="38689"/>
                  </a:lnTo>
                  <a:lnTo>
                    <a:pt x="344337" y="36817"/>
                  </a:lnTo>
                  <a:lnTo>
                    <a:pt x="350179" y="32435"/>
                  </a:lnTo>
                  <a:lnTo>
                    <a:pt x="353951" y="26181"/>
                  </a:lnTo>
                  <a:lnTo>
                    <a:pt x="355072" y="18700"/>
                  </a:lnTo>
                  <a:lnTo>
                    <a:pt x="353203" y="11370"/>
                  </a:lnTo>
                  <a:lnTo>
                    <a:pt x="348821" y="5528"/>
                  </a:lnTo>
                  <a:lnTo>
                    <a:pt x="342568" y="1756"/>
                  </a:lnTo>
                  <a:lnTo>
                    <a:pt x="335048" y="637"/>
                  </a:lnTo>
                  <a:close/>
                </a:path>
                <a:path w="3347084" h="1373504">
                  <a:moveTo>
                    <a:pt x="412231" y="0"/>
                  </a:moveTo>
                  <a:lnTo>
                    <a:pt x="404816" y="1497"/>
                  </a:lnTo>
                  <a:lnTo>
                    <a:pt x="398761" y="5579"/>
                  </a:lnTo>
                  <a:lnTo>
                    <a:pt x="394678" y="11635"/>
                  </a:lnTo>
                  <a:lnTo>
                    <a:pt x="393181" y="19050"/>
                  </a:lnTo>
                  <a:lnTo>
                    <a:pt x="394678" y="26464"/>
                  </a:lnTo>
                  <a:lnTo>
                    <a:pt x="398761" y="32520"/>
                  </a:lnTo>
                  <a:lnTo>
                    <a:pt x="404816" y="36602"/>
                  </a:lnTo>
                  <a:lnTo>
                    <a:pt x="412269" y="38100"/>
                  </a:lnTo>
                  <a:lnTo>
                    <a:pt x="419684" y="36602"/>
                  </a:lnTo>
                  <a:lnTo>
                    <a:pt x="425740" y="32520"/>
                  </a:lnTo>
                  <a:lnTo>
                    <a:pt x="429822" y="26464"/>
                  </a:lnTo>
                  <a:lnTo>
                    <a:pt x="431319" y="19050"/>
                  </a:lnTo>
                  <a:lnTo>
                    <a:pt x="429822" y="11635"/>
                  </a:lnTo>
                  <a:lnTo>
                    <a:pt x="425740" y="5579"/>
                  </a:lnTo>
                  <a:lnTo>
                    <a:pt x="419684" y="1497"/>
                  </a:lnTo>
                  <a:lnTo>
                    <a:pt x="412231" y="0"/>
                  </a:lnTo>
                  <a:close/>
                </a:path>
                <a:path w="3347084" h="1373504">
                  <a:moveTo>
                    <a:pt x="488469" y="0"/>
                  </a:moveTo>
                  <a:lnTo>
                    <a:pt x="481054" y="1497"/>
                  </a:lnTo>
                  <a:lnTo>
                    <a:pt x="474999" y="5579"/>
                  </a:lnTo>
                  <a:lnTo>
                    <a:pt x="470917" y="11635"/>
                  </a:lnTo>
                  <a:lnTo>
                    <a:pt x="469419" y="19050"/>
                  </a:lnTo>
                  <a:lnTo>
                    <a:pt x="470917" y="26464"/>
                  </a:lnTo>
                  <a:lnTo>
                    <a:pt x="474999" y="32520"/>
                  </a:lnTo>
                  <a:lnTo>
                    <a:pt x="481054" y="36602"/>
                  </a:lnTo>
                  <a:lnTo>
                    <a:pt x="488508" y="38100"/>
                  </a:lnTo>
                  <a:lnTo>
                    <a:pt x="495923" y="36602"/>
                  </a:lnTo>
                  <a:lnTo>
                    <a:pt x="501978" y="32520"/>
                  </a:lnTo>
                  <a:lnTo>
                    <a:pt x="506060" y="26464"/>
                  </a:lnTo>
                  <a:lnTo>
                    <a:pt x="507558" y="19050"/>
                  </a:lnTo>
                  <a:lnTo>
                    <a:pt x="506060" y="11635"/>
                  </a:lnTo>
                  <a:lnTo>
                    <a:pt x="501978" y="5579"/>
                  </a:lnTo>
                  <a:lnTo>
                    <a:pt x="495923" y="1497"/>
                  </a:lnTo>
                  <a:lnTo>
                    <a:pt x="488469" y="0"/>
                  </a:lnTo>
                  <a:close/>
                </a:path>
                <a:path w="3347084" h="1373504">
                  <a:moveTo>
                    <a:pt x="564708" y="0"/>
                  </a:moveTo>
                  <a:lnTo>
                    <a:pt x="557293" y="1497"/>
                  </a:lnTo>
                  <a:lnTo>
                    <a:pt x="551237" y="5579"/>
                  </a:lnTo>
                  <a:lnTo>
                    <a:pt x="547155" y="11635"/>
                  </a:lnTo>
                  <a:lnTo>
                    <a:pt x="545658" y="19050"/>
                  </a:lnTo>
                  <a:lnTo>
                    <a:pt x="547155" y="26464"/>
                  </a:lnTo>
                  <a:lnTo>
                    <a:pt x="551237" y="32520"/>
                  </a:lnTo>
                  <a:lnTo>
                    <a:pt x="557293" y="36602"/>
                  </a:lnTo>
                  <a:lnTo>
                    <a:pt x="564746" y="38100"/>
                  </a:lnTo>
                  <a:lnTo>
                    <a:pt x="572161" y="36602"/>
                  </a:lnTo>
                  <a:lnTo>
                    <a:pt x="578216" y="32520"/>
                  </a:lnTo>
                  <a:lnTo>
                    <a:pt x="582299" y="26464"/>
                  </a:lnTo>
                  <a:lnTo>
                    <a:pt x="583796" y="19050"/>
                  </a:lnTo>
                  <a:lnTo>
                    <a:pt x="582299" y="11635"/>
                  </a:lnTo>
                  <a:lnTo>
                    <a:pt x="578216" y="5579"/>
                  </a:lnTo>
                  <a:lnTo>
                    <a:pt x="572161" y="1497"/>
                  </a:lnTo>
                  <a:lnTo>
                    <a:pt x="564708" y="0"/>
                  </a:lnTo>
                  <a:close/>
                </a:path>
                <a:path w="3347084" h="1373504">
                  <a:moveTo>
                    <a:pt x="640946" y="0"/>
                  </a:moveTo>
                  <a:lnTo>
                    <a:pt x="633531" y="1497"/>
                  </a:lnTo>
                  <a:lnTo>
                    <a:pt x="627475" y="5579"/>
                  </a:lnTo>
                  <a:lnTo>
                    <a:pt x="623393" y="11635"/>
                  </a:lnTo>
                  <a:lnTo>
                    <a:pt x="621896" y="19050"/>
                  </a:lnTo>
                  <a:lnTo>
                    <a:pt x="623393" y="26464"/>
                  </a:lnTo>
                  <a:lnTo>
                    <a:pt x="627475" y="32520"/>
                  </a:lnTo>
                  <a:lnTo>
                    <a:pt x="633531" y="36602"/>
                  </a:lnTo>
                  <a:lnTo>
                    <a:pt x="640984" y="38100"/>
                  </a:lnTo>
                  <a:lnTo>
                    <a:pt x="648399" y="36602"/>
                  </a:lnTo>
                  <a:lnTo>
                    <a:pt x="654454" y="32520"/>
                  </a:lnTo>
                  <a:lnTo>
                    <a:pt x="658537" y="26464"/>
                  </a:lnTo>
                  <a:lnTo>
                    <a:pt x="660034" y="19050"/>
                  </a:lnTo>
                  <a:lnTo>
                    <a:pt x="658537" y="11635"/>
                  </a:lnTo>
                  <a:lnTo>
                    <a:pt x="654454" y="5579"/>
                  </a:lnTo>
                  <a:lnTo>
                    <a:pt x="648399" y="1497"/>
                  </a:lnTo>
                  <a:lnTo>
                    <a:pt x="640946" y="0"/>
                  </a:lnTo>
                  <a:close/>
                </a:path>
                <a:path w="3347084" h="1373504">
                  <a:moveTo>
                    <a:pt x="717184" y="0"/>
                  </a:moveTo>
                  <a:lnTo>
                    <a:pt x="709769" y="1497"/>
                  </a:lnTo>
                  <a:lnTo>
                    <a:pt x="703713" y="5579"/>
                  </a:lnTo>
                  <a:lnTo>
                    <a:pt x="699631" y="11635"/>
                  </a:lnTo>
                  <a:lnTo>
                    <a:pt x="698134" y="19050"/>
                  </a:lnTo>
                  <a:lnTo>
                    <a:pt x="699631" y="26464"/>
                  </a:lnTo>
                  <a:lnTo>
                    <a:pt x="703713" y="32520"/>
                  </a:lnTo>
                  <a:lnTo>
                    <a:pt x="709769" y="36602"/>
                  </a:lnTo>
                  <a:lnTo>
                    <a:pt x="717222" y="38100"/>
                  </a:lnTo>
                  <a:lnTo>
                    <a:pt x="724637" y="36602"/>
                  </a:lnTo>
                  <a:lnTo>
                    <a:pt x="730692" y="32520"/>
                  </a:lnTo>
                  <a:lnTo>
                    <a:pt x="734775" y="26464"/>
                  </a:lnTo>
                  <a:lnTo>
                    <a:pt x="736272" y="19050"/>
                  </a:lnTo>
                  <a:lnTo>
                    <a:pt x="734775" y="11635"/>
                  </a:lnTo>
                  <a:lnTo>
                    <a:pt x="730692" y="5579"/>
                  </a:lnTo>
                  <a:lnTo>
                    <a:pt x="724637" y="1497"/>
                  </a:lnTo>
                  <a:lnTo>
                    <a:pt x="717184" y="0"/>
                  </a:lnTo>
                  <a:close/>
                </a:path>
                <a:path w="3347084" h="1373504">
                  <a:moveTo>
                    <a:pt x="793422" y="0"/>
                  </a:moveTo>
                  <a:lnTo>
                    <a:pt x="786007" y="1497"/>
                  </a:lnTo>
                  <a:lnTo>
                    <a:pt x="779952" y="5579"/>
                  </a:lnTo>
                  <a:lnTo>
                    <a:pt x="775869" y="11635"/>
                  </a:lnTo>
                  <a:lnTo>
                    <a:pt x="774372" y="19050"/>
                  </a:lnTo>
                  <a:lnTo>
                    <a:pt x="775869" y="26464"/>
                  </a:lnTo>
                  <a:lnTo>
                    <a:pt x="779952" y="32520"/>
                  </a:lnTo>
                  <a:lnTo>
                    <a:pt x="786007" y="36602"/>
                  </a:lnTo>
                  <a:lnTo>
                    <a:pt x="793460" y="38100"/>
                  </a:lnTo>
                  <a:lnTo>
                    <a:pt x="800875" y="36602"/>
                  </a:lnTo>
                  <a:lnTo>
                    <a:pt x="806930" y="32520"/>
                  </a:lnTo>
                  <a:lnTo>
                    <a:pt x="811013" y="26464"/>
                  </a:lnTo>
                  <a:lnTo>
                    <a:pt x="812510" y="19050"/>
                  </a:lnTo>
                  <a:lnTo>
                    <a:pt x="811013" y="11635"/>
                  </a:lnTo>
                  <a:lnTo>
                    <a:pt x="806930" y="5579"/>
                  </a:lnTo>
                  <a:lnTo>
                    <a:pt x="800875" y="1497"/>
                  </a:lnTo>
                  <a:lnTo>
                    <a:pt x="793422" y="0"/>
                  </a:lnTo>
                  <a:close/>
                </a:path>
                <a:path w="3347084" h="1373504">
                  <a:moveTo>
                    <a:pt x="869660" y="0"/>
                  </a:moveTo>
                  <a:lnTo>
                    <a:pt x="862245" y="1497"/>
                  </a:lnTo>
                  <a:lnTo>
                    <a:pt x="856190" y="5579"/>
                  </a:lnTo>
                  <a:lnTo>
                    <a:pt x="852107" y="11635"/>
                  </a:lnTo>
                  <a:lnTo>
                    <a:pt x="850610" y="19050"/>
                  </a:lnTo>
                  <a:lnTo>
                    <a:pt x="852107" y="26464"/>
                  </a:lnTo>
                  <a:lnTo>
                    <a:pt x="856190" y="32520"/>
                  </a:lnTo>
                  <a:lnTo>
                    <a:pt x="862245" y="36602"/>
                  </a:lnTo>
                  <a:lnTo>
                    <a:pt x="869698" y="38100"/>
                  </a:lnTo>
                  <a:lnTo>
                    <a:pt x="877113" y="36602"/>
                  </a:lnTo>
                  <a:lnTo>
                    <a:pt x="883168" y="32520"/>
                  </a:lnTo>
                  <a:lnTo>
                    <a:pt x="887251" y="26464"/>
                  </a:lnTo>
                  <a:lnTo>
                    <a:pt x="888748" y="19050"/>
                  </a:lnTo>
                  <a:lnTo>
                    <a:pt x="887251" y="11635"/>
                  </a:lnTo>
                  <a:lnTo>
                    <a:pt x="883168" y="5579"/>
                  </a:lnTo>
                  <a:lnTo>
                    <a:pt x="877113" y="1497"/>
                  </a:lnTo>
                  <a:lnTo>
                    <a:pt x="869660" y="0"/>
                  </a:lnTo>
                  <a:close/>
                </a:path>
                <a:path w="3347084" h="1373504">
                  <a:moveTo>
                    <a:pt x="945898" y="0"/>
                  </a:moveTo>
                  <a:lnTo>
                    <a:pt x="938483" y="1497"/>
                  </a:lnTo>
                  <a:lnTo>
                    <a:pt x="932428" y="5579"/>
                  </a:lnTo>
                  <a:lnTo>
                    <a:pt x="928345" y="11635"/>
                  </a:lnTo>
                  <a:lnTo>
                    <a:pt x="926848" y="19050"/>
                  </a:lnTo>
                  <a:lnTo>
                    <a:pt x="928345" y="26464"/>
                  </a:lnTo>
                  <a:lnTo>
                    <a:pt x="932428" y="32520"/>
                  </a:lnTo>
                  <a:lnTo>
                    <a:pt x="938483" y="36602"/>
                  </a:lnTo>
                  <a:lnTo>
                    <a:pt x="945936" y="38100"/>
                  </a:lnTo>
                  <a:lnTo>
                    <a:pt x="953351" y="36602"/>
                  </a:lnTo>
                  <a:lnTo>
                    <a:pt x="959406" y="32520"/>
                  </a:lnTo>
                  <a:lnTo>
                    <a:pt x="963489" y="26464"/>
                  </a:lnTo>
                  <a:lnTo>
                    <a:pt x="964986" y="19050"/>
                  </a:lnTo>
                  <a:lnTo>
                    <a:pt x="963489" y="11635"/>
                  </a:lnTo>
                  <a:lnTo>
                    <a:pt x="959406" y="5579"/>
                  </a:lnTo>
                  <a:lnTo>
                    <a:pt x="953351" y="1497"/>
                  </a:lnTo>
                  <a:lnTo>
                    <a:pt x="945898" y="0"/>
                  </a:lnTo>
                  <a:close/>
                </a:path>
                <a:path w="3347084" h="1373504">
                  <a:moveTo>
                    <a:pt x="1022136" y="0"/>
                  </a:moveTo>
                  <a:lnTo>
                    <a:pt x="1014721" y="1497"/>
                  </a:lnTo>
                  <a:lnTo>
                    <a:pt x="1008666" y="5579"/>
                  </a:lnTo>
                  <a:lnTo>
                    <a:pt x="1004583" y="11635"/>
                  </a:lnTo>
                  <a:lnTo>
                    <a:pt x="1003086" y="19050"/>
                  </a:lnTo>
                  <a:lnTo>
                    <a:pt x="1004583" y="26464"/>
                  </a:lnTo>
                  <a:lnTo>
                    <a:pt x="1008666" y="32520"/>
                  </a:lnTo>
                  <a:lnTo>
                    <a:pt x="1014721" y="36602"/>
                  </a:lnTo>
                  <a:lnTo>
                    <a:pt x="1022174" y="38100"/>
                  </a:lnTo>
                  <a:lnTo>
                    <a:pt x="1029589" y="36602"/>
                  </a:lnTo>
                  <a:lnTo>
                    <a:pt x="1035644" y="32520"/>
                  </a:lnTo>
                  <a:lnTo>
                    <a:pt x="1039727" y="26464"/>
                  </a:lnTo>
                  <a:lnTo>
                    <a:pt x="1041224" y="19050"/>
                  </a:lnTo>
                  <a:lnTo>
                    <a:pt x="1039727" y="11635"/>
                  </a:lnTo>
                  <a:lnTo>
                    <a:pt x="1035644" y="5579"/>
                  </a:lnTo>
                  <a:lnTo>
                    <a:pt x="1029589" y="1497"/>
                  </a:lnTo>
                  <a:lnTo>
                    <a:pt x="1022136" y="0"/>
                  </a:lnTo>
                  <a:close/>
                </a:path>
                <a:path w="3347084" h="1373504">
                  <a:moveTo>
                    <a:pt x="1098374" y="0"/>
                  </a:moveTo>
                  <a:lnTo>
                    <a:pt x="1090959" y="1497"/>
                  </a:lnTo>
                  <a:lnTo>
                    <a:pt x="1084904" y="5579"/>
                  </a:lnTo>
                  <a:lnTo>
                    <a:pt x="1080821" y="11635"/>
                  </a:lnTo>
                  <a:lnTo>
                    <a:pt x="1079324" y="19050"/>
                  </a:lnTo>
                  <a:lnTo>
                    <a:pt x="1080821" y="26464"/>
                  </a:lnTo>
                  <a:lnTo>
                    <a:pt x="1084904" y="32520"/>
                  </a:lnTo>
                  <a:lnTo>
                    <a:pt x="1090959" y="36602"/>
                  </a:lnTo>
                  <a:lnTo>
                    <a:pt x="1098412" y="38100"/>
                  </a:lnTo>
                  <a:lnTo>
                    <a:pt x="1105827" y="36602"/>
                  </a:lnTo>
                  <a:lnTo>
                    <a:pt x="1111883" y="32520"/>
                  </a:lnTo>
                  <a:lnTo>
                    <a:pt x="1115965" y="26464"/>
                  </a:lnTo>
                  <a:lnTo>
                    <a:pt x="1117462" y="19050"/>
                  </a:lnTo>
                  <a:lnTo>
                    <a:pt x="1115965" y="11635"/>
                  </a:lnTo>
                  <a:lnTo>
                    <a:pt x="1111883" y="5579"/>
                  </a:lnTo>
                  <a:lnTo>
                    <a:pt x="1105827" y="1497"/>
                  </a:lnTo>
                  <a:lnTo>
                    <a:pt x="1098374" y="0"/>
                  </a:lnTo>
                  <a:close/>
                </a:path>
                <a:path w="3347084" h="1373504">
                  <a:moveTo>
                    <a:pt x="1174612" y="0"/>
                  </a:moveTo>
                  <a:lnTo>
                    <a:pt x="1167197" y="1497"/>
                  </a:lnTo>
                  <a:lnTo>
                    <a:pt x="1161142" y="5579"/>
                  </a:lnTo>
                  <a:lnTo>
                    <a:pt x="1157059" y="11635"/>
                  </a:lnTo>
                  <a:lnTo>
                    <a:pt x="1155562" y="19050"/>
                  </a:lnTo>
                  <a:lnTo>
                    <a:pt x="1157059" y="26464"/>
                  </a:lnTo>
                  <a:lnTo>
                    <a:pt x="1161142" y="32520"/>
                  </a:lnTo>
                  <a:lnTo>
                    <a:pt x="1167197" y="36602"/>
                  </a:lnTo>
                  <a:lnTo>
                    <a:pt x="1174650" y="38100"/>
                  </a:lnTo>
                  <a:lnTo>
                    <a:pt x="1182065" y="36602"/>
                  </a:lnTo>
                  <a:lnTo>
                    <a:pt x="1188121" y="32520"/>
                  </a:lnTo>
                  <a:lnTo>
                    <a:pt x="1192203" y="26464"/>
                  </a:lnTo>
                  <a:lnTo>
                    <a:pt x="1193700" y="19050"/>
                  </a:lnTo>
                  <a:lnTo>
                    <a:pt x="1192203" y="11635"/>
                  </a:lnTo>
                  <a:lnTo>
                    <a:pt x="1188121" y="5579"/>
                  </a:lnTo>
                  <a:lnTo>
                    <a:pt x="1182065" y="1497"/>
                  </a:lnTo>
                  <a:lnTo>
                    <a:pt x="1174612" y="0"/>
                  </a:lnTo>
                  <a:close/>
                </a:path>
                <a:path w="3347084" h="1373504">
                  <a:moveTo>
                    <a:pt x="1250850" y="0"/>
                  </a:moveTo>
                  <a:lnTo>
                    <a:pt x="1243435" y="1497"/>
                  </a:lnTo>
                  <a:lnTo>
                    <a:pt x="1237380" y="5579"/>
                  </a:lnTo>
                  <a:lnTo>
                    <a:pt x="1233298" y="11635"/>
                  </a:lnTo>
                  <a:lnTo>
                    <a:pt x="1231800" y="19050"/>
                  </a:lnTo>
                  <a:lnTo>
                    <a:pt x="1233298" y="26464"/>
                  </a:lnTo>
                  <a:lnTo>
                    <a:pt x="1237380" y="32520"/>
                  </a:lnTo>
                  <a:lnTo>
                    <a:pt x="1243435" y="36602"/>
                  </a:lnTo>
                  <a:lnTo>
                    <a:pt x="1250889" y="38100"/>
                  </a:lnTo>
                  <a:lnTo>
                    <a:pt x="1258304" y="36602"/>
                  </a:lnTo>
                  <a:lnTo>
                    <a:pt x="1264359" y="32520"/>
                  </a:lnTo>
                  <a:lnTo>
                    <a:pt x="1268441" y="26464"/>
                  </a:lnTo>
                  <a:lnTo>
                    <a:pt x="1269939" y="19050"/>
                  </a:lnTo>
                  <a:lnTo>
                    <a:pt x="1268441" y="11635"/>
                  </a:lnTo>
                  <a:lnTo>
                    <a:pt x="1264359" y="5579"/>
                  </a:lnTo>
                  <a:lnTo>
                    <a:pt x="1258304" y="1497"/>
                  </a:lnTo>
                  <a:lnTo>
                    <a:pt x="1250850" y="0"/>
                  </a:lnTo>
                  <a:close/>
                </a:path>
                <a:path w="3347084" h="1373504">
                  <a:moveTo>
                    <a:pt x="1327089" y="0"/>
                  </a:moveTo>
                  <a:lnTo>
                    <a:pt x="1319674" y="1497"/>
                  </a:lnTo>
                  <a:lnTo>
                    <a:pt x="1313618" y="5579"/>
                  </a:lnTo>
                  <a:lnTo>
                    <a:pt x="1309536" y="11635"/>
                  </a:lnTo>
                  <a:lnTo>
                    <a:pt x="1308039" y="19050"/>
                  </a:lnTo>
                  <a:lnTo>
                    <a:pt x="1309536" y="26464"/>
                  </a:lnTo>
                  <a:lnTo>
                    <a:pt x="1313618" y="32520"/>
                  </a:lnTo>
                  <a:lnTo>
                    <a:pt x="1319674" y="36602"/>
                  </a:lnTo>
                  <a:lnTo>
                    <a:pt x="1327127" y="38100"/>
                  </a:lnTo>
                  <a:lnTo>
                    <a:pt x="1334542" y="36602"/>
                  </a:lnTo>
                  <a:lnTo>
                    <a:pt x="1340597" y="32520"/>
                  </a:lnTo>
                  <a:lnTo>
                    <a:pt x="1344680" y="26464"/>
                  </a:lnTo>
                  <a:lnTo>
                    <a:pt x="1346177" y="19050"/>
                  </a:lnTo>
                  <a:lnTo>
                    <a:pt x="1344680" y="11635"/>
                  </a:lnTo>
                  <a:lnTo>
                    <a:pt x="1340597" y="5579"/>
                  </a:lnTo>
                  <a:lnTo>
                    <a:pt x="1334542" y="1497"/>
                  </a:lnTo>
                  <a:lnTo>
                    <a:pt x="1327089" y="0"/>
                  </a:lnTo>
                  <a:close/>
                </a:path>
                <a:path w="3347084" h="1373504">
                  <a:moveTo>
                    <a:pt x="1403327" y="0"/>
                  </a:moveTo>
                  <a:lnTo>
                    <a:pt x="1395912" y="1497"/>
                  </a:lnTo>
                  <a:lnTo>
                    <a:pt x="1389856" y="5579"/>
                  </a:lnTo>
                  <a:lnTo>
                    <a:pt x="1385774" y="11635"/>
                  </a:lnTo>
                  <a:lnTo>
                    <a:pt x="1384277" y="19050"/>
                  </a:lnTo>
                  <a:lnTo>
                    <a:pt x="1385774" y="26464"/>
                  </a:lnTo>
                  <a:lnTo>
                    <a:pt x="1389856" y="32520"/>
                  </a:lnTo>
                  <a:lnTo>
                    <a:pt x="1395912" y="36602"/>
                  </a:lnTo>
                  <a:lnTo>
                    <a:pt x="1403365" y="38100"/>
                  </a:lnTo>
                  <a:lnTo>
                    <a:pt x="1410780" y="36602"/>
                  </a:lnTo>
                  <a:lnTo>
                    <a:pt x="1416835" y="32520"/>
                  </a:lnTo>
                  <a:lnTo>
                    <a:pt x="1420918" y="26464"/>
                  </a:lnTo>
                  <a:lnTo>
                    <a:pt x="1422415" y="19050"/>
                  </a:lnTo>
                  <a:lnTo>
                    <a:pt x="1420918" y="11635"/>
                  </a:lnTo>
                  <a:lnTo>
                    <a:pt x="1416835" y="5579"/>
                  </a:lnTo>
                  <a:lnTo>
                    <a:pt x="1410780" y="1497"/>
                  </a:lnTo>
                  <a:lnTo>
                    <a:pt x="1403327" y="0"/>
                  </a:lnTo>
                  <a:close/>
                </a:path>
                <a:path w="3347084" h="1373504">
                  <a:moveTo>
                    <a:pt x="1479565" y="0"/>
                  </a:moveTo>
                  <a:lnTo>
                    <a:pt x="1472150" y="1497"/>
                  </a:lnTo>
                  <a:lnTo>
                    <a:pt x="1466094" y="5579"/>
                  </a:lnTo>
                  <a:lnTo>
                    <a:pt x="1462012" y="11635"/>
                  </a:lnTo>
                  <a:lnTo>
                    <a:pt x="1460515" y="19050"/>
                  </a:lnTo>
                  <a:lnTo>
                    <a:pt x="1462012" y="26464"/>
                  </a:lnTo>
                  <a:lnTo>
                    <a:pt x="1466094" y="32520"/>
                  </a:lnTo>
                  <a:lnTo>
                    <a:pt x="1472150" y="36602"/>
                  </a:lnTo>
                  <a:lnTo>
                    <a:pt x="1479603" y="38100"/>
                  </a:lnTo>
                  <a:lnTo>
                    <a:pt x="1487018" y="36602"/>
                  </a:lnTo>
                  <a:lnTo>
                    <a:pt x="1493073" y="32520"/>
                  </a:lnTo>
                  <a:lnTo>
                    <a:pt x="1497156" y="26464"/>
                  </a:lnTo>
                  <a:lnTo>
                    <a:pt x="1498653" y="19050"/>
                  </a:lnTo>
                  <a:lnTo>
                    <a:pt x="1497156" y="11635"/>
                  </a:lnTo>
                  <a:lnTo>
                    <a:pt x="1493073" y="5579"/>
                  </a:lnTo>
                  <a:lnTo>
                    <a:pt x="1487018" y="1497"/>
                  </a:lnTo>
                  <a:lnTo>
                    <a:pt x="1479565" y="0"/>
                  </a:lnTo>
                  <a:close/>
                </a:path>
                <a:path w="3347084" h="1373504">
                  <a:moveTo>
                    <a:pt x="1555803" y="0"/>
                  </a:moveTo>
                  <a:lnTo>
                    <a:pt x="1548388" y="1497"/>
                  </a:lnTo>
                  <a:lnTo>
                    <a:pt x="1542333" y="5579"/>
                  </a:lnTo>
                  <a:lnTo>
                    <a:pt x="1538250" y="11635"/>
                  </a:lnTo>
                  <a:lnTo>
                    <a:pt x="1536753" y="19050"/>
                  </a:lnTo>
                  <a:lnTo>
                    <a:pt x="1538250" y="26464"/>
                  </a:lnTo>
                  <a:lnTo>
                    <a:pt x="1542333" y="32520"/>
                  </a:lnTo>
                  <a:lnTo>
                    <a:pt x="1548388" y="36602"/>
                  </a:lnTo>
                  <a:lnTo>
                    <a:pt x="1555841" y="38100"/>
                  </a:lnTo>
                  <a:lnTo>
                    <a:pt x="1563256" y="36602"/>
                  </a:lnTo>
                  <a:lnTo>
                    <a:pt x="1569311" y="32520"/>
                  </a:lnTo>
                  <a:lnTo>
                    <a:pt x="1573394" y="26464"/>
                  </a:lnTo>
                  <a:lnTo>
                    <a:pt x="1574891" y="19050"/>
                  </a:lnTo>
                  <a:lnTo>
                    <a:pt x="1573394" y="11635"/>
                  </a:lnTo>
                  <a:lnTo>
                    <a:pt x="1569311" y="5579"/>
                  </a:lnTo>
                  <a:lnTo>
                    <a:pt x="1563256" y="1497"/>
                  </a:lnTo>
                  <a:lnTo>
                    <a:pt x="1555803" y="0"/>
                  </a:lnTo>
                  <a:close/>
                </a:path>
                <a:path w="3347084" h="1373504">
                  <a:moveTo>
                    <a:pt x="1632041" y="0"/>
                  </a:moveTo>
                  <a:lnTo>
                    <a:pt x="1624626" y="1497"/>
                  </a:lnTo>
                  <a:lnTo>
                    <a:pt x="1618571" y="5579"/>
                  </a:lnTo>
                  <a:lnTo>
                    <a:pt x="1614488" y="11635"/>
                  </a:lnTo>
                  <a:lnTo>
                    <a:pt x="1612991" y="19050"/>
                  </a:lnTo>
                  <a:lnTo>
                    <a:pt x="1614488" y="26464"/>
                  </a:lnTo>
                  <a:lnTo>
                    <a:pt x="1618571" y="32520"/>
                  </a:lnTo>
                  <a:lnTo>
                    <a:pt x="1624626" y="36602"/>
                  </a:lnTo>
                  <a:lnTo>
                    <a:pt x="1632079" y="38100"/>
                  </a:lnTo>
                  <a:lnTo>
                    <a:pt x="1639494" y="36602"/>
                  </a:lnTo>
                  <a:lnTo>
                    <a:pt x="1645549" y="32520"/>
                  </a:lnTo>
                  <a:lnTo>
                    <a:pt x="1649632" y="26464"/>
                  </a:lnTo>
                  <a:lnTo>
                    <a:pt x="1651129" y="19050"/>
                  </a:lnTo>
                  <a:lnTo>
                    <a:pt x="1649632" y="11635"/>
                  </a:lnTo>
                  <a:lnTo>
                    <a:pt x="1645549" y="5579"/>
                  </a:lnTo>
                  <a:lnTo>
                    <a:pt x="1639494" y="1497"/>
                  </a:lnTo>
                  <a:lnTo>
                    <a:pt x="1632041" y="0"/>
                  </a:lnTo>
                  <a:close/>
                </a:path>
                <a:path w="3347084" h="1373504">
                  <a:moveTo>
                    <a:pt x="1708279" y="0"/>
                  </a:moveTo>
                  <a:lnTo>
                    <a:pt x="1700864" y="1497"/>
                  </a:lnTo>
                  <a:lnTo>
                    <a:pt x="1694809" y="5579"/>
                  </a:lnTo>
                  <a:lnTo>
                    <a:pt x="1690726" y="11635"/>
                  </a:lnTo>
                  <a:lnTo>
                    <a:pt x="1689229" y="19050"/>
                  </a:lnTo>
                  <a:lnTo>
                    <a:pt x="1690726" y="26464"/>
                  </a:lnTo>
                  <a:lnTo>
                    <a:pt x="1694809" y="32520"/>
                  </a:lnTo>
                  <a:lnTo>
                    <a:pt x="1700864" y="36602"/>
                  </a:lnTo>
                  <a:lnTo>
                    <a:pt x="1708317" y="38100"/>
                  </a:lnTo>
                  <a:lnTo>
                    <a:pt x="1715732" y="36602"/>
                  </a:lnTo>
                  <a:lnTo>
                    <a:pt x="1721787" y="32520"/>
                  </a:lnTo>
                  <a:lnTo>
                    <a:pt x="1725870" y="26464"/>
                  </a:lnTo>
                  <a:lnTo>
                    <a:pt x="1727367" y="19050"/>
                  </a:lnTo>
                  <a:lnTo>
                    <a:pt x="1725870" y="11635"/>
                  </a:lnTo>
                  <a:lnTo>
                    <a:pt x="1721787" y="5579"/>
                  </a:lnTo>
                  <a:lnTo>
                    <a:pt x="1715732" y="1497"/>
                  </a:lnTo>
                  <a:lnTo>
                    <a:pt x="1708279" y="0"/>
                  </a:lnTo>
                  <a:close/>
                </a:path>
                <a:path w="3347084" h="1373504">
                  <a:moveTo>
                    <a:pt x="1784517" y="0"/>
                  </a:moveTo>
                  <a:lnTo>
                    <a:pt x="1777102" y="1497"/>
                  </a:lnTo>
                  <a:lnTo>
                    <a:pt x="1771047" y="5579"/>
                  </a:lnTo>
                  <a:lnTo>
                    <a:pt x="1766964" y="11635"/>
                  </a:lnTo>
                  <a:lnTo>
                    <a:pt x="1765467" y="19050"/>
                  </a:lnTo>
                  <a:lnTo>
                    <a:pt x="1766964" y="26464"/>
                  </a:lnTo>
                  <a:lnTo>
                    <a:pt x="1771047" y="32520"/>
                  </a:lnTo>
                  <a:lnTo>
                    <a:pt x="1777102" y="36602"/>
                  </a:lnTo>
                  <a:lnTo>
                    <a:pt x="1784555" y="38100"/>
                  </a:lnTo>
                  <a:lnTo>
                    <a:pt x="1791970" y="36602"/>
                  </a:lnTo>
                  <a:lnTo>
                    <a:pt x="1798025" y="32520"/>
                  </a:lnTo>
                  <a:lnTo>
                    <a:pt x="1802108" y="26464"/>
                  </a:lnTo>
                  <a:lnTo>
                    <a:pt x="1803605" y="19050"/>
                  </a:lnTo>
                  <a:lnTo>
                    <a:pt x="1802108" y="11635"/>
                  </a:lnTo>
                  <a:lnTo>
                    <a:pt x="1798025" y="5579"/>
                  </a:lnTo>
                  <a:lnTo>
                    <a:pt x="1791970" y="1497"/>
                  </a:lnTo>
                  <a:lnTo>
                    <a:pt x="1784517" y="0"/>
                  </a:lnTo>
                  <a:close/>
                </a:path>
                <a:path w="3347084" h="1373504">
                  <a:moveTo>
                    <a:pt x="1860755" y="0"/>
                  </a:moveTo>
                  <a:lnTo>
                    <a:pt x="1853340" y="1497"/>
                  </a:lnTo>
                  <a:lnTo>
                    <a:pt x="1847285" y="5579"/>
                  </a:lnTo>
                  <a:lnTo>
                    <a:pt x="1843202" y="11635"/>
                  </a:lnTo>
                  <a:lnTo>
                    <a:pt x="1841705" y="19050"/>
                  </a:lnTo>
                  <a:lnTo>
                    <a:pt x="1843202" y="26464"/>
                  </a:lnTo>
                  <a:lnTo>
                    <a:pt x="1847285" y="32520"/>
                  </a:lnTo>
                  <a:lnTo>
                    <a:pt x="1853340" y="36602"/>
                  </a:lnTo>
                  <a:lnTo>
                    <a:pt x="1860793" y="38100"/>
                  </a:lnTo>
                  <a:lnTo>
                    <a:pt x="1868208" y="36602"/>
                  </a:lnTo>
                  <a:lnTo>
                    <a:pt x="1874264" y="32520"/>
                  </a:lnTo>
                  <a:lnTo>
                    <a:pt x="1878346" y="26464"/>
                  </a:lnTo>
                  <a:lnTo>
                    <a:pt x="1879843" y="19050"/>
                  </a:lnTo>
                  <a:lnTo>
                    <a:pt x="1878346" y="11635"/>
                  </a:lnTo>
                  <a:lnTo>
                    <a:pt x="1874264" y="5579"/>
                  </a:lnTo>
                  <a:lnTo>
                    <a:pt x="1868208" y="1497"/>
                  </a:lnTo>
                  <a:lnTo>
                    <a:pt x="1860755" y="0"/>
                  </a:lnTo>
                  <a:close/>
                </a:path>
                <a:path w="3347084" h="1373504">
                  <a:moveTo>
                    <a:pt x="1936993" y="0"/>
                  </a:moveTo>
                  <a:lnTo>
                    <a:pt x="1929578" y="1497"/>
                  </a:lnTo>
                  <a:lnTo>
                    <a:pt x="1923523" y="5579"/>
                  </a:lnTo>
                  <a:lnTo>
                    <a:pt x="1919440" y="11635"/>
                  </a:lnTo>
                  <a:lnTo>
                    <a:pt x="1917943" y="19050"/>
                  </a:lnTo>
                  <a:lnTo>
                    <a:pt x="1919440" y="26464"/>
                  </a:lnTo>
                  <a:lnTo>
                    <a:pt x="1923523" y="32520"/>
                  </a:lnTo>
                  <a:lnTo>
                    <a:pt x="1929578" y="36602"/>
                  </a:lnTo>
                  <a:lnTo>
                    <a:pt x="1937031" y="38100"/>
                  </a:lnTo>
                  <a:lnTo>
                    <a:pt x="1944446" y="36602"/>
                  </a:lnTo>
                  <a:lnTo>
                    <a:pt x="1950502" y="32520"/>
                  </a:lnTo>
                  <a:lnTo>
                    <a:pt x="1954584" y="26464"/>
                  </a:lnTo>
                  <a:lnTo>
                    <a:pt x="1956081" y="19050"/>
                  </a:lnTo>
                  <a:lnTo>
                    <a:pt x="1954584" y="11635"/>
                  </a:lnTo>
                  <a:lnTo>
                    <a:pt x="1950502" y="5579"/>
                  </a:lnTo>
                  <a:lnTo>
                    <a:pt x="1944446" y="1497"/>
                  </a:lnTo>
                  <a:lnTo>
                    <a:pt x="1936993" y="0"/>
                  </a:lnTo>
                  <a:close/>
                </a:path>
                <a:path w="3347084" h="1373504">
                  <a:moveTo>
                    <a:pt x="2013231" y="0"/>
                  </a:moveTo>
                  <a:lnTo>
                    <a:pt x="2005816" y="1497"/>
                  </a:lnTo>
                  <a:lnTo>
                    <a:pt x="1999761" y="5579"/>
                  </a:lnTo>
                  <a:lnTo>
                    <a:pt x="1995679" y="11635"/>
                  </a:lnTo>
                  <a:lnTo>
                    <a:pt x="1994181" y="19050"/>
                  </a:lnTo>
                  <a:lnTo>
                    <a:pt x="1995679" y="26464"/>
                  </a:lnTo>
                  <a:lnTo>
                    <a:pt x="1999761" y="32520"/>
                  </a:lnTo>
                  <a:lnTo>
                    <a:pt x="2005816" y="36602"/>
                  </a:lnTo>
                  <a:lnTo>
                    <a:pt x="2013270" y="38100"/>
                  </a:lnTo>
                  <a:lnTo>
                    <a:pt x="2020685" y="36602"/>
                  </a:lnTo>
                  <a:lnTo>
                    <a:pt x="2026740" y="32520"/>
                  </a:lnTo>
                  <a:lnTo>
                    <a:pt x="2030822" y="26464"/>
                  </a:lnTo>
                  <a:lnTo>
                    <a:pt x="2032320" y="19050"/>
                  </a:lnTo>
                  <a:lnTo>
                    <a:pt x="2030822" y="11635"/>
                  </a:lnTo>
                  <a:lnTo>
                    <a:pt x="2026740" y="5579"/>
                  </a:lnTo>
                  <a:lnTo>
                    <a:pt x="2020685" y="1497"/>
                  </a:lnTo>
                  <a:lnTo>
                    <a:pt x="2013231" y="0"/>
                  </a:lnTo>
                  <a:close/>
                </a:path>
                <a:path w="3347084" h="1373504">
                  <a:moveTo>
                    <a:pt x="2089470" y="0"/>
                  </a:moveTo>
                  <a:lnTo>
                    <a:pt x="2082055" y="1497"/>
                  </a:lnTo>
                  <a:lnTo>
                    <a:pt x="2075999" y="5579"/>
                  </a:lnTo>
                  <a:lnTo>
                    <a:pt x="2071917" y="11635"/>
                  </a:lnTo>
                  <a:lnTo>
                    <a:pt x="2070420" y="19050"/>
                  </a:lnTo>
                  <a:lnTo>
                    <a:pt x="2071917" y="26464"/>
                  </a:lnTo>
                  <a:lnTo>
                    <a:pt x="2075999" y="32520"/>
                  </a:lnTo>
                  <a:lnTo>
                    <a:pt x="2082055" y="36602"/>
                  </a:lnTo>
                  <a:lnTo>
                    <a:pt x="2089508" y="38100"/>
                  </a:lnTo>
                  <a:lnTo>
                    <a:pt x="2096923" y="36602"/>
                  </a:lnTo>
                  <a:lnTo>
                    <a:pt x="2102978" y="32520"/>
                  </a:lnTo>
                  <a:lnTo>
                    <a:pt x="2107061" y="26464"/>
                  </a:lnTo>
                  <a:lnTo>
                    <a:pt x="2108558" y="19050"/>
                  </a:lnTo>
                  <a:lnTo>
                    <a:pt x="2107061" y="11635"/>
                  </a:lnTo>
                  <a:lnTo>
                    <a:pt x="2102978" y="5579"/>
                  </a:lnTo>
                  <a:lnTo>
                    <a:pt x="2096923" y="1497"/>
                  </a:lnTo>
                  <a:lnTo>
                    <a:pt x="2089470" y="0"/>
                  </a:lnTo>
                  <a:close/>
                </a:path>
                <a:path w="3347084" h="1373504">
                  <a:moveTo>
                    <a:pt x="2165708" y="0"/>
                  </a:moveTo>
                  <a:lnTo>
                    <a:pt x="2158293" y="1497"/>
                  </a:lnTo>
                  <a:lnTo>
                    <a:pt x="2152237" y="5579"/>
                  </a:lnTo>
                  <a:lnTo>
                    <a:pt x="2148155" y="11635"/>
                  </a:lnTo>
                  <a:lnTo>
                    <a:pt x="2146658" y="19050"/>
                  </a:lnTo>
                  <a:lnTo>
                    <a:pt x="2148155" y="26464"/>
                  </a:lnTo>
                  <a:lnTo>
                    <a:pt x="2152237" y="32520"/>
                  </a:lnTo>
                  <a:lnTo>
                    <a:pt x="2158293" y="36602"/>
                  </a:lnTo>
                  <a:lnTo>
                    <a:pt x="2165746" y="38100"/>
                  </a:lnTo>
                  <a:lnTo>
                    <a:pt x="2173161" y="36602"/>
                  </a:lnTo>
                  <a:lnTo>
                    <a:pt x="2179216" y="32520"/>
                  </a:lnTo>
                  <a:lnTo>
                    <a:pt x="2183299" y="26464"/>
                  </a:lnTo>
                  <a:lnTo>
                    <a:pt x="2184796" y="19050"/>
                  </a:lnTo>
                  <a:lnTo>
                    <a:pt x="2183299" y="11635"/>
                  </a:lnTo>
                  <a:lnTo>
                    <a:pt x="2179216" y="5579"/>
                  </a:lnTo>
                  <a:lnTo>
                    <a:pt x="2173161" y="1497"/>
                  </a:lnTo>
                  <a:lnTo>
                    <a:pt x="2165708" y="0"/>
                  </a:lnTo>
                  <a:close/>
                </a:path>
                <a:path w="3347084" h="1373504">
                  <a:moveTo>
                    <a:pt x="2241946" y="0"/>
                  </a:moveTo>
                  <a:lnTo>
                    <a:pt x="2234531" y="1497"/>
                  </a:lnTo>
                  <a:lnTo>
                    <a:pt x="2228475" y="5579"/>
                  </a:lnTo>
                  <a:lnTo>
                    <a:pt x="2224393" y="11635"/>
                  </a:lnTo>
                  <a:lnTo>
                    <a:pt x="2222896" y="19050"/>
                  </a:lnTo>
                  <a:lnTo>
                    <a:pt x="2224393" y="26464"/>
                  </a:lnTo>
                  <a:lnTo>
                    <a:pt x="2228475" y="32520"/>
                  </a:lnTo>
                  <a:lnTo>
                    <a:pt x="2234531" y="36602"/>
                  </a:lnTo>
                  <a:lnTo>
                    <a:pt x="2241984" y="38100"/>
                  </a:lnTo>
                  <a:lnTo>
                    <a:pt x="2249399" y="36602"/>
                  </a:lnTo>
                  <a:lnTo>
                    <a:pt x="2255454" y="32520"/>
                  </a:lnTo>
                  <a:lnTo>
                    <a:pt x="2259537" y="26464"/>
                  </a:lnTo>
                  <a:lnTo>
                    <a:pt x="2261034" y="19050"/>
                  </a:lnTo>
                  <a:lnTo>
                    <a:pt x="2259537" y="11635"/>
                  </a:lnTo>
                  <a:lnTo>
                    <a:pt x="2255454" y="5579"/>
                  </a:lnTo>
                  <a:lnTo>
                    <a:pt x="2249399" y="1497"/>
                  </a:lnTo>
                  <a:lnTo>
                    <a:pt x="2241946" y="0"/>
                  </a:lnTo>
                  <a:close/>
                </a:path>
                <a:path w="3347084" h="1373504">
                  <a:moveTo>
                    <a:pt x="2318184" y="0"/>
                  </a:moveTo>
                  <a:lnTo>
                    <a:pt x="2310769" y="1497"/>
                  </a:lnTo>
                  <a:lnTo>
                    <a:pt x="2304714" y="5579"/>
                  </a:lnTo>
                  <a:lnTo>
                    <a:pt x="2300631" y="11635"/>
                  </a:lnTo>
                  <a:lnTo>
                    <a:pt x="2299134" y="19050"/>
                  </a:lnTo>
                  <a:lnTo>
                    <a:pt x="2300631" y="26464"/>
                  </a:lnTo>
                  <a:lnTo>
                    <a:pt x="2304714" y="32520"/>
                  </a:lnTo>
                  <a:lnTo>
                    <a:pt x="2310769" y="36602"/>
                  </a:lnTo>
                  <a:lnTo>
                    <a:pt x="2318222" y="38100"/>
                  </a:lnTo>
                  <a:lnTo>
                    <a:pt x="2325637" y="36602"/>
                  </a:lnTo>
                  <a:lnTo>
                    <a:pt x="2331692" y="32520"/>
                  </a:lnTo>
                  <a:lnTo>
                    <a:pt x="2335775" y="26464"/>
                  </a:lnTo>
                  <a:lnTo>
                    <a:pt x="2337272" y="19050"/>
                  </a:lnTo>
                  <a:lnTo>
                    <a:pt x="2335775" y="11635"/>
                  </a:lnTo>
                  <a:lnTo>
                    <a:pt x="2331692" y="5579"/>
                  </a:lnTo>
                  <a:lnTo>
                    <a:pt x="2325637" y="1497"/>
                  </a:lnTo>
                  <a:lnTo>
                    <a:pt x="2318184" y="0"/>
                  </a:lnTo>
                  <a:close/>
                </a:path>
                <a:path w="3347084" h="1373504">
                  <a:moveTo>
                    <a:pt x="2394422" y="0"/>
                  </a:moveTo>
                  <a:lnTo>
                    <a:pt x="2387007" y="1497"/>
                  </a:lnTo>
                  <a:lnTo>
                    <a:pt x="2380952" y="5579"/>
                  </a:lnTo>
                  <a:lnTo>
                    <a:pt x="2376869" y="11635"/>
                  </a:lnTo>
                  <a:lnTo>
                    <a:pt x="2375372" y="19050"/>
                  </a:lnTo>
                  <a:lnTo>
                    <a:pt x="2376869" y="26464"/>
                  </a:lnTo>
                  <a:lnTo>
                    <a:pt x="2380952" y="32520"/>
                  </a:lnTo>
                  <a:lnTo>
                    <a:pt x="2387007" y="36602"/>
                  </a:lnTo>
                  <a:lnTo>
                    <a:pt x="2394460" y="38100"/>
                  </a:lnTo>
                  <a:lnTo>
                    <a:pt x="2401875" y="36602"/>
                  </a:lnTo>
                  <a:lnTo>
                    <a:pt x="2407930" y="32520"/>
                  </a:lnTo>
                  <a:lnTo>
                    <a:pt x="2412013" y="26464"/>
                  </a:lnTo>
                  <a:lnTo>
                    <a:pt x="2413510" y="19050"/>
                  </a:lnTo>
                  <a:lnTo>
                    <a:pt x="2412013" y="11635"/>
                  </a:lnTo>
                  <a:lnTo>
                    <a:pt x="2407930" y="5579"/>
                  </a:lnTo>
                  <a:lnTo>
                    <a:pt x="2401875" y="1497"/>
                  </a:lnTo>
                  <a:lnTo>
                    <a:pt x="2394422" y="0"/>
                  </a:lnTo>
                  <a:close/>
                </a:path>
                <a:path w="3347084" h="1373504">
                  <a:moveTo>
                    <a:pt x="2470660" y="0"/>
                  </a:moveTo>
                  <a:lnTo>
                    <a:pt x="2463245" y="1497"/>
                  </a:lnTo>
                  <a:lnTo>
                    <a:pt x="2457190" y="5579"/>
                  </a:lnTo>
                  <a:lnTo>
                    <a:pt x="2453107" y="11635"/>
                  </a:lnTo>
                  <a:lnTo>
                    <a:pt x="2451610" y="19050"/>
                  </a:lnTo>
                  <a:lnTo>
                    <a:pt x="2453107" y="26464"/>
                  </a:lnTo>
                  <a:lnTo>
                    <a:pt x="2457190" y="32520"/>
                  </a:lnTo>
                  <a:lnTo>
                    <a:pt x="2463245" y="36602"/>
                  </a:lnTo>
                  <a:lnTo>
                    <a:pt x="2470698" y="38100"/>
                  </a:lnTo>
                  <a:lnTo>
                    <a:pt x="2478113" y="36602"/>
                  </a:lnTo>
                  <a:lnTo>
                    <a:pt x="2484168" y="32520"/>
                  </a:lnTo>
                  <a:lnTo>
                    <a:pt x="2488251" y="26464"/>
                  </a:lnTo>
                  <a:lnTo>
                    <a:pt x="2489748" y="19050"/>
                  </a:lnTo>
                  <a:lnTo>
                    <a:pt x="2488251" y="11635"/>
                  </a:lnTo>
                  <a:lnTo>
                    <a:pt x="2484168" y="5579"/>
                  </a:lnTo>
                  <a:lnTo>
                    <a:pt x="2478113" y="1497"/>
                  </a:lnTo>
                  <a:lnTo>
                    <a:pt x="2470660" y="0"/>
                  </a:lnTo>
                  <a:close/>
                </a:path>
                <a:path w="3347084" h="1373504">
                  <a:moveTo>
                    <a:pt x="2546898" y="0"/>
                  </a:moveTo>
                  <a:lnTo>
                    <a:pt x="2539483" y="1497"/>
                  </a:lnTo>
                  <a:lnTo>
                    <a:pt x="2533427" y="5579"/>
                  </a:lnTo>
                  <a:lnTo>
                    <a:pt x="2529345" y="11635"/>
                  </a:lnTo>
                  <a:lnTo>
                    <a:pt x="2527848" y="19050"/>
                  </a:lnTo>
                  <a:lnTo>
                    <a:pt x="2529345" y="26464"/>
                  </a:lnTo>
                  <a:lnTo>
                    <a:pt x="2533427" y="32520"/>
                  </a:lnTo>
                  <a:lnTo>
                    <a:pt x="2539483" y="36602"/>
                  </a:lnTo>
                  <a:lnTo>
                    <a:pt x="2546936" y="38100"/>
                  </a:lnTo>
                  <a:lnTo>
                    <a:pt x="2554351" y="36602"/>
                  </a:lnTo>
                  <a:lnTo>
                    <a:pt x="2560406" y="32520"/>
                  </a:lnTo>
                  <a:lnTo>
                    <a:pt x="2564489" y="26464"/>
                  </a:lnTo>
                  <a:lnTo>
                    <a:pt x="2565986" y="19050"/>
                  </a:lnTo>
                  <a:lnTo>
                    <a:pt x="2564489" y="11635"/>
                  </a:lnTo>
                  <a:lnTo>
                    <a:pt x="2560406" y="5579"/>
                  </a:lnTo>
                  <a:lnTo>
                    <a:pt x="2554351" y="1497"/>
                  </a:lnTo>
                  <a:lnTo>
                    <a:pt x="2546898" y="0"/>
                  </a:lnTo>
                  <a:close/>
                </a:path>
                <a:path w="3347084" h="1373504">
                  <a:moveTo>
                    <a:pt x="2623136" y="0"/>
                  </a:moveTo>
                  <a:lnTo>
                    <a:pt x="2615721" y="1497"/>
                  </a:lnTo>
                  <a:lnTo>
                    <a:pt x="2609666" y="5579"/>
                  </a:lnTo>
                  <a:lnTo>
                    <a:pt x="2605583" y="11635"/>
                  </a:lnTo>
                  <a:lnTo>
                    <a:pt x="2604086" y="19050"/>
                  </a:lnTo>
                  <a:lnTo>
                    <a:pt x="2605583" y="26464"/>
                  </a:lnTo>
                  <a:lnTo>
                    <a:pt x="2609666" y="32520"/>
                  </a:lnTo>
                  <a:lnTo>
                    <a:pt x="2615721" y="36602"/>
                  </a:lnTo>
                  <a:lnTo>
                    <a:pt x="2623174" y="38100"/>
                  </a:lnTo>
                  <a:lnTo>
                    <a:pt x="2630589" y="36602"/>
                  </a:lnTo>
                  <a:lnTo>
                    <a:pt x="2636645" y="32520"/>
                  </a:lnTo>
                  <a:lnTo>
                    <a:pt x="2640727" y="26464"/>
                  </a:lnTo>
                  <a:lnTo>
                    <a:pt x="2642224" y="19050"/>
                  </a:lnTo>
                  <a:lnTo>
                    <a:pt x="2640727" y="11635"/>
                  </a:lnTo>
                  <a:lnTo>
                    <a:pt x="2636645" y="5579"/>
                  </a:lnTo>
                  <a:lnTo>
                    <a:pt x="2630589" y="1497"/>
                  </a:lnTo>
                  <a:lnTo>
                    <a:pt x="2623136" y="0"/>
                  </a:lnTo>
                  <a:close/>
                </a:path>
                <a:path w="3347084" h="1373504">
                  <a:moveTo>
                    <a:pt x="2699374" y="0"/>
                  </a:moveTo>
                  <a:lnTo>
                    <a:pt x="2691959" y="1497"/>
                  </a:lnTo>
                  <a:lnTo>
                    <a:pt x="2685904" y="5579"/>
                  </a:lnTo>
                  <a:lnTo>
                    <a:pt x="2681821" y="11635"/>
                  </a:lnTo>
                  <a:lnTo>
                    <a:pt x="2680324" y="19050"/>
                  </a:lnTo>
                  <a:lnTo>
                    <a:pt x="2681821" y="26464"/>
                  </a:lnTo>
                  <a:lnTo>
                    <a:pt x="2685904" y="32520"/>
                  </a:lnTo>
                  <a:lnTo>
                    <a:pt x="2691959" y="36602"/>
                  </a:lnTo>
                  <a:lnTo>
                    <a:pt x="2699411" y="38100"/>
                  </a:lnTo>
                  <a:lnTo>
                    <a:pt x="2706827" y="36602"/>
                  </a:lnTo>
                  <a:lnTo>
                    <a:pt x="2712882" y="32520"/>
                  </a:lnTo>
                  <a:lnTo>
                    <a:pt x="2716964" y="26464"/>
                  </a:lnTo>
                  <a:lnTo>
                    <a:pt x="2718461" y="19050"/>
                  </a:lnTo>
                  <a:lnTo>
                    <a:pt x="2716964" y="11635"/>
                  </a:lnTo>
                  <a:lnTo>
                    <a:pt x="2712882" y="5579"/>
                  </a:lnTo>
                  <a:lnTo>
                    <a:pt x="2706827" y="1497"/>
                  </a:lnTo>
                  <a:lnTo>
                    <a:pt x="2699374" y="0"/>
                  </a:lnTo>
                  <a:close/>
                </a:path>
                <a:path w="3347084" h="1373504">
                  <a:moveTo>
                    <a:pt x="2775611" y="0"/>
                  </a:moveTo>
                  <a:lnTo>
                    <a:pt x="2768196" y="1497"/>
                  </a:lnTo>
                  <a:lnTo>
                    <a:pt x="2762141" y="5579"/>
                  </a:lnTo>
                  <a:lnTo>
                    <a:pt x="2758058" y="11635"/>
                  </a:lnTo>
                  <a:lnTo>
                    <a:pt x="2756561" y="19050"/>
                  </a:lnTo>
                  <a:lnTo>
                    <a:pt x="2758058" y="26464"/>
                  </a:lnTo>
                  <a:lnTo>
                    <a:pt x="2762141" y="32520"/>
                  </a:lnTo>
                  <a:lnTo>
                    <a:pt x="2768196" y="36602"/>
                  </a:lnTo>
                  <a:lnTo>
                    <a:pt x="2775649" y="38100"/>
                  </a:lnTo>
                  <a:lnTo>
                    <a:pt x="2783065" y="36602"/>
                  </a:lnTo>
                  <a:lnTo>
                    <a:pt x="2789120" y="32520"/>
                  </a:lnTo>
                  <a:lnTo>
                    <a:pt x="2793202" y="26464"/>
                  </a:lnTo>
                  <a:lnTo>
                    <a:pt x="2794699" y="19050"/>
                  </a:lnTo>
                  <a:lnTo>
                    <a:pt x="2793202" y="11635"/>
                  </a:lnTo>
                  <a:lnTo>
                    <a:pt x="2789120" y="5579"/>
                  </a:lnTo>
                  <a:lnTo>
                    <a:pt x="2783065" y="1497"/>
                  </a:lnTo>
                  <a:lnTo>
                    <a:pt x="2775611" y="0"/>
                  </a:lnTo>
                  <a:close/>
                </a:path>
                <a:path w="3347084" h="1373504">
                  <a:moveTo>
                    <a:pt x="2851849" y="0"/>
                  </a:moveTo>
                  <a:lnTo>
                    <a:pt x="2844434" y="1497"/>
                  </a:lnTo>
                  <a:lnTo>
                    <a:pt x="2838379" y="5579"/>
                  </a:lnTo>
                  <a:lnTo>
                    <a:pt x="2834296" y="11635"/>
                  </a:lnTo>
                  <a:lnTo>
                    <a:pt x="2832799" y="19050"/>
                  </a:lnTo>
                  <a:lnTo>
                    <a:pt x="2834296" y="26464"/>
                  </a:lnTo>
                  <a:lnTo>
                    <a:pt x="2838379" y="32520"/>
                  </a:lnTo>
                  <a:lnTo>
                    <a:pt x="2844434" y="36602"/>
                  </a:lnTo>
                  <a:lnTo>
                    <a:pt x="2851887" y="38100"/>
                  </a:lnTo>
                  <a:lnTo>
                    <a:pt x="2859303" y="36602"/>
                  </a:lnTo>
                  <a:lnTo>
                    <a:pt x="2865358" y="32520"/>
                  </a:lnTo>
                  <a:lnTo>
                    <a:pt x="2869440" y="26464"/>
                  </a:lnTo>
                  <a:lnTo>
                    <a:pt x="2870937" y="19050"/>
                  </a:lnTo>
                  <a:lnTo>
                    <a:pt x="2869440" y="11635"/>
                  </a:lnTo>
                  <a:lnTo>
                    <a:pt x="2865358" y="5579"/>
                  </a:lnTo>
                  <a:lnTo>
                    <a:pt x="2859303" y="1497"/>
                  </a:lnTo>
                  <a:lnTo>
                    <a:pt x="2851849" y="0"/>
                  </a:lnTo>
                  <a:close/>
                </a:path>
                <a:path w="3347084" h="1373504">
                  <a:moveTo>
                    <a:pt x="2928089" y="0"/>
                  </a:moveTo>
                  <a:lnTo>
                    <a:pt x="2920673" y="1497"/>
                  </a:lnTo>
                  <a:lnTo>
                    <a:pt x="2914618" y="5579"/>
                  </a:lnTo>
                  <a:lnTo>
                    <a:pt x="2910536" y="11635"/>
                  </a:lnTo>
                  <a:lnTo>
                    <a:pt x="2909039" y="19050"/>
                  </a:lnTo>
                  <a:lnTo>
                    <a:pt x="2910536" y="26464"/>
                  </a:lnTo>
                  <a:lnTo>
                    <a:pt x="2914618" y="32520"/>
                  </a:lnTo>
                  <a:lnTo>
                    <a:pt x="2920673" y="36602"/>
                  </a:lnTo>
                  <a:lnTo>
                    <a:pt x="2928125" y="38100"/>
                  </a:lnTo>
                  <a:lnTo>
                    <a:pt x="2935541" y="36602"/>
                  </a:lnTo>
                  <a:lnTo>
                    <a:pt x="2941596" y="32520"/>
                  </a:lnTo>
                  <a:lnTo>
                    <a:pt x="2945679" y="26464"/>
                  </a:lnTo>
                  <a:lnTo>
                    <a:pt x="2947175" y="19050"/>
                  </a:lnTo>
                  <a:lnTo>
                    <a:pt x="2945679" y="11635"/>
                  </a:lnTo>
                  <a:lnTo>
                    <a:pt x="2941596" y="5579"/>
                  </a:lnTo>
                  <a:lnTo>
                    <a:pt x="2935541" y="1497"/>
                  </a:lnTo>
                  <a:lnTo>
                    <a:pt x="2928089" y="0"/>
                  </a:lnTo>
                  <a:close/>
                </a:path>
                <a:path w="3347084" h="1373504">
                  <a:moveTo>
                    <a:pt x="3005281" y="306"/>
                  </a:moveTo>
                  <a:lnTo>
                    <a:pt x="2997800" y="1426"/>
                  </a:lnTo>
                  <a:lnTo>
                    <a:pt x="2991546" y="5197"/>
                  </a:lnTo>
                  <a:lnTo>
                    <a:pt x="2987163" y="11039"/>
                  </a:lnTo>
                  <a:lnTo>
                    <a:pt x="2985293" y="18369"/>
                  </a:lnTo>
                  <a:lnTo>
                    <a:pt x="2986414" y="25850"/>
                  </a:lnTo>
                  <a:lnTo>
                    <a:pt x="2990186" y="32104"/>
                  </a:lnTo>
                  <a:lnTo>
                    <a:pt x="2996027" y="36487"/>
                  </a:lnTo>
                  <a:lnTo>
                    <a:pt x="3003356" y="38357"/>
                  </a:lnTo>
                  <a:lnTo>
                    <a:pt x="3010876" y="37238"/>
                  </a:lnTo>
                  <a:lnTo>
                    <a:pt x="3017130" y="33466"/>
                  </a:lnTo>
                  <a:lnTo>
                    <a:pt x="3021513" y="27625"/>
                  </a:lnTo>
                  <a:lnTo>
                    <a:pt x="3023383" y="20295"/>
                  </a:lnTo>
                  <a:lnTo>
                    <a:pt x="3022262" y="12814"/>
                  </a:lnTo>
                  <a:lnTo>
                    <a:pt x="3018490" y="6560"/>
                  </a:lnTo>
                  <a:lnTo>
                    <a:pt x="3012649" y="2177"/>
                  </a:lnTo>
                  <a:lnTo>
                    <a:pt x="3005281" y="306"/>
                  </a:lnTo>
                  <a:close/>
                </a:path>
                <a:path w="3347084" h="1373504">
                  <a:moveTo>
                    <a:pt x="3076845" y="10645"/>
                  </a:moveTo>
                  <a:lnTo>
                    <a:pt x="3069966" y="13096"/>
                  </a:lnTo>
                  <a:lnTo>
                    <a:pt x="3064507" y="17947"/>
                  </a:lnTo>
                  <a:lnTo>
                    <a:pt x="3061215" y="24758"/>
                  </a:lnTo>
                  <a:lnTo>
                    <a:pt x="3060823" y="32313"/>
                  </a:lnTo>
                  <a:lnTo>
                    <a:pt x="3063274" y="39192"/>
                  </a:lnTo>
                  <a:lnTo>
                    <a:pt x="3068125" y="44651"/>
                  </a:lnTo>
                  <a:lnTo>
                    <a:pt x="3074936" y="47943"/>
                  </a:lnTo>
                  <a:lnTo>
                    <a:pt x="3082528" y="48344"/>
                  </a:lnTo>
                  <a:lnTo>
                    <a:pt x="3089407" y="45894"/>
                  </a:lnTo>
                  <a:lnTo>
                    <a:pt x="3094866" y="41043"/>
                  </a:lnTo>
                  <a:lnTo>
                    <a:pt x="3098158" y="34232"/>
                  </a:lnTo>
                  <a:lnTo>
                    <a:pt x="3098550" y="26677"/>
                  </a:lnTo>
                  <a:lnTo>
                    <a:pt x="3096100" y="19798"/>
                  </a:lnTo>
                  <a:lnTo>
                    <a:pt x="3091248" y="14339"/>
                  </a:lnTo>
                  <a:lnTo>
                    <a:pt x="3084400" y="11037"/>
                  </a:lnTo>
                  <a:lnTo>
                    <a:pt x="3076845" y="10645"/>
                  </a:lnTo>
                  <a:close/>
                </a:path>
                <a:path w="3347084" h="1373504">
                  <a:moveTo>
                    <a:pt x="3151716" y="37405"/>
                  </a:moveTo>
                  <a:lnTo>
                    <a:pt x="3144488" y="38448"/>
                  </a:lnTo>
                  <a:lnTo>
                    <a:pt x="3138179" y="42126"/>
                  </a:lnTo>
                  <a:lnTo>
                    <a:pt x="3133608" y="48153"/>
                  </a:lnTo>
                  <a:lnTo>
                    <a:pt x="3131732" y="55482"/>
                  </a:lnTo>
                  <a:lnTo>
                    <a:pt x="3132776" y="62710"/>
                  </a:lnTo>
                  <a:lnTo>
                    <a:pt x="3136454" y="69019"/>
                  </a:lnTo>
                  <a:lnTo>
                    <a:pt x="3142481" y="73591"/>
                  </a:lnTo>
                  <a:lnTo>
                    <a:pt x="3149843" y="75483"/>
                  </a:lnTo>
                  <a:lnTo>
                    <a:pt x="3157071" y="74439"/>
                  </a:lnTo>
                  <a:lnTo>
                    <a:pt x="3163380" y="70761"/>
                  </a:lnTo>
                  <a:lnTo>
                    <a:pt x="3167952" y="64734"/>
                  </a:lnTo>
                  <a:lnTo>
                    <a:pt x="3169828" y="57406"/>
                  </a:lnTo>
                  <a:lnTo>
                    <a:pt x="3168784" y="50178"/>
                  </a:lnTo>
                  <a:lnTo>
                    <a:pt x="3165106" y="43869"/>
                  </a:lnTo>
                  <a:lnTo>
                    <a:pt x="3159044" y="39281"/>
                  </a:lnTo>
                  <a:lnTo>
                    <a:pt x="3151716" y="37405"/>
                  </a:lnTo>
                  <a:close/>
                </a:path>
                <a:path w="3347084" h="1373504">
                  <a:moveTo>
                    <a:pt x="3212683" y="80200"/>
                  </a:moveTo>
                  <a:lnTo>
                    <a:pt x="3205591" y="81942"/>
                  </a:lnTo>
                  <a:lnTo>
                    <a:pt x="3199500" y="86428"/>
                  </a:lnTo>
                  <a:lnTo>
                    <a:pt x="3195627" y="92926"/>
                  </a:lnTo>
                  <a:lnTo>
                    <a:pt x="3194583" y="100154"/>
                  </a:lnTo>
                  <a:lnTo>
                    <a:pt x="3196325" y="107246"/>
                  </a:lnTo>
                  <a:lnTo>
                    <a:pt x="3200811" y="113337"/>
                  </a:lnTo>
                  <a:lnTo>
                    <a:pt x="3207337" y="117235"/>
                  </a:lnTo>
                  <a:lnTo>
                    <a:pt x="3214565" y="118280"/>
                  </a:lnTo>
                  <a:lnTo>
                    <a:pt x="3221657" y="116538"/>
                  </a:lnTo>
                  <a:lnTo>
                    <a:pt x="3227748" y="112052"/>
                  </a:lnTo>
                  <a:lnTo>
                    <a:pt x="3231621" y="105553"/>
                  </a:lnTo>
                  <a:lnTo>
                    <a:pt x="3232665" y="98325"/>
                  </a:lnTo>
                  <a:lnTo>
                    <a:pt x="3230923" y="91233"/>
                  </a:lnTo>
                  <a:lnTo>
                    <a:pt x="3226409" y="85116"/>
                  </a:lnTo>
                  <a:lnTo>
                    <a:pt x="3219911" y="81244"/>
                  </a:lnTo>
                  <a:lnTo>
                    <a:pt x="3212683" y="80200"/>
                  </a:lnTo>
                  <a:close/>
                </a:path>
                <a:path w="3347084" h="1373504">
                  <a:moveTo>
                    <a:pt x="3267746" y="136418"/>
                  </a:moveTo>
                  <a:lnTo>
                    <a:pt x="3260451" y="136764"/>
                  </a:lnTo>
                  <a:lnTo>
                    <a:pt x="3253611" y="139995"/>
                  </a:lnTo>
                  <a:lnTo>
                    <a:pt x="3248561" y="145628"/>
                  </a:lnTo>
                  <a:lnTo>
                    <a:pt x="3246146" y="152520"/>
                  </a:lnTo>
                  <a:lnTo>
                    <a:pt x="3246493" y="159815"/>
                  </a:lnTo>
                  <a:lnTo>
                    <a:pt x="3249725" y="166655"/>
                  </a:lnTo>
                  <a:lnTo>
                    <a:pt x="3255380" y="171735"/>
                  </a:lnTo>
                  <a:lnTo>
                    <a:pt x="3262272" y="174150"/>
                  </a:lnTo>
                  <a:lnTo>
                    <a:pt x="3269567" y="173803"/>
                  </a:lnTo>
                  <a:lnTo>
                    <a:pt x="3276406" y="170572"/>
                  </a:lnTo>
                  <a:lnTo>
                    <a:pt x="3281456" y="164939"/>
                  </a:lnTo>
                  <a:lnTo>
                    <a:pt x="3283871" y="158047"/>
                  </a:lnTo>
                  <a:lnTo>
                    <a:pt x="3283525" y="150752"/>
                  </a:lnTo>
                  <a:lnTo>
                    <a:pt x="3280270" y="143883"/>
                  </a:lnTo>
                  <a:lnTo>
                    <a:pt x="3274638" y="138833"/>
                  </a:lnTo>
                  <a:lnTo>
                    <a:pt x="3267746" y="136418"/>
                  </a:lnTo>
                  <a:close/>
                </a:path>
                <a:path w="3347084" h="1373504">
                  <a:moveTo>
                    <a:pt x="3303460" y="202401"/>
                  </a:moveTo>
                  <a:lnTo>
                    <a:pt x="3295980" y="203526"/>
                  </a:lnTo>
                  <a:lnTo>
                    <a:pt x="3289522" y="207465"/>
                  </a:lnTo>
                  <a:lnTo>
                    <a:pt x="3285225" y="213370"/>
                  </a:lnTo>
                  <a:lnTo>
                    <a:pt x="3283455" y="220455"/>
                  </a:lnTo>
                  <a:lnTo>
                    <a:pt x="3284580" y="227935"/>
                  </a:lnTo>
                  <a:lnTo>
                    <a:pt x="3288532" y="234429"/>
                  </a:lnTo>
                  <a:lnTo>
                    <a:pt x="3294437" y="238726"/>
                  </a:lnTo>
                  <a:lnTo>
                    <a:pt x="3301522" y="240496"/>
                  </a:lnTo>
                  <a:lnTo>
                    <a:pt x="3309004" y="239370"/>
                  </a:lnTo>
                  <a:lnTo>
                    <a:pt x="3315462" y="235432"/>
                  </a:lnTo>
                  <a:lnTo>
                    <a:pt x="3319759" y="229527"/>
                  </a:lnTo>
                  <a:lnTo>
                    <a:pt x="3321528" y="222441"/>
                  </a:lnTo>
                  <a:lnTo>
                    <a:pt x="3320390" y="214925"/>
                  </a:lnTo>
                  <a:lnTo>
                    <a:pt x="3316451" y="208467"/>
                  </a:lnTo>
                  <a:lnTo>
                    <a:pt x="3310546" y="204170"/>
                  </a:lnTo>
                  <a:lnTo>
                    <a:pt x="3303460" y="202401"/>
                  </a:lnTo>
                  <a:close/>
                </a:path>
                <a:path w="3347084" h="1373504">
                  <a:moveTo>
                    <a:pt x="3320234" y="275790"/>
                  </a:moveTo>
                  <a:lnTo>
                    <a:pt x="3313130" y="278390"/>
                  </a:lnTo>
                  <a:lnTo>
                    <a:pt x="3307760" y="283340"/>
                  </a:lnTo>
                  <a:lnTo>
                    <a:pt x="3304638" y="289942"/>
                  </a:lnTo>
                  <a:lnTo>
                    <a:pt x="3304278" y="297498"/>
                  </a:lnTo>
                  <a:lnTo>
                    <a:pt x="3306882" y="304640"/>
                  </a:lnTo>
                  <a:lnTo>
                    <a:pt x="3311832" y="310010"/>
                  </a:lnTo>
                  <a:lnTo>
                    <a:pt x="3318435" y="313131"/>
                  </a:lnTo>
                  <a:lnTo>
                    <a:pt x="3325991" y="313491"/>
                  </a:lnTo>
                  <a:lnTo>
                    <a:pt x="3333095" y="310892"/>
                  </a:lnTo>
                  <a:lnTo>
                    <a:pt x="3338465" y="305943"/>
                  </a:lnTo>
                  <a:lnTo>
                    <a:pt x="3341586" y="299341"/>
                  </a:lnTo>
                  <a:lnTo>
                    <a:pt x="3341941" y="291746"/>
                  </a:lnTo>
                  <a:lnTo>
                    <a:pt x="3339342" y="284643"/>
                  </a:lnTo>
                  <a:lnTo>
                    <a:pt x="3334392" y="279273"/>
                  </a:lnTo>
                  <a:lnTo>
                    <a:pt x="3327790" y="276151"/>
                  </a:lnTo>
                  <a:lnTo>
                    <a:pt x="3320234" y="275790"/>
                  </a:lnTo>
                  <a:close/>
                </a:path>
                <a:path w="3347084" h="1373504">
                  <a:moveTo>
                    <a:pt x="3327843" y="351537"/>
                  </a:moveTo>
                  <a:lnTo>
                    <a:pt x="3320428" y="353034"/>
                  </a:lnTo>
                  <a:lnTo>
                    <a:pt x="3314372" y="357117"/>
                  </a:lnTo>
                  <a:lnTo>
                    <a:pt x="3310290" y="363172"/>
                  </a:lnTo>
                  <a:lnTo>
                    <a:pt x="3308793" y="370625"/>
                  </a:lnTo>
                  <a:lnTo>
                    <a:pt x="3310290" y="378040"/>
                  </a:lnTo>
                  <a:lnTo>
                    <a:pt x="3314372" y="384096"/>
                  </a:lnTo>
                  <a:lnTo>
                    <a:pt x="3320428" y="388178"/>
                  </a:lnTo>
                  <a:lnTo>
                    <a:pt x="3327843" y="389675"/>
                  </a:lnTo>
                  <a:lnTo>
                    <a:pt x="3335258" y="388178"/>
                  </a:lnTo>
                  <a:lnTo>
                    <a:pt x="3341313" y="384096"/>
                  </a:lnTo>
                  <a:lnTo>
                    <a:pt x="3345396" y="378040"/>
                  </a:lnTo>
                  <a:lnTo>
                    <a:pt x="3346893" y="370587"/>
                  </a:lnTo>
                  <a:lnTo>
                    <a:pt x="3345396" y="363172"/>
                  </a:lnTo>
                  <a:lnTo>
                    <a:pt x="3341313" y="357117"/>
                  </a:lnTo>
                  <a:lnTo>
                    <a:pt x="3335258" y="353034"/>
                  </a:lnTo>
                  <a:lnTo>
                    <a:pt x="3327843" y="351537"/>
                  </a:lnTo>
                  <a:close/>
                </a:path>
                <a:path w="3347084" h="1373504">
                  <a:moveTo>
                    <a:pt x="3327843" y="427775"/>
                  </a:moveTo>
                  <a:lnTo>
                    <a:pt x="3320428" y="429272"/>
                  </a:lnTo>
                  <a:lnTo>
                    <a:pt x="3314372" y="433355"/>
                  </a:lnTo>
                  <a:lnTo>
                    <a:pt x="3310290" y="439410"/>
                  </a:lnTo>
                  <a:lnTo>
                    <a:pt x="3308793" y="446863"/>
                  </a:lnTo>
                  <a:lnTo>
                    <a:pt x="3310290" y="454278"/>
                  </a:lnTo>
                  <a:lnTo>
                    <a:pt x="3314372" y="460334"/>
                  </a:lnTo>
                  <a:lnTo>
                    <a:pt x="3320428" y="464416"/>
                  </a:lnTo>
                  <a:lnTo>
                    <a:pt x="3327843" y="465913"/>
                  </a:lnTo>
                  <a:lnTo>
                    <a:pt x="3335258" y="464416"/>
                  </a:lnTo>
                  <a:lnTo>
                    <a:pt x="3341313" y="460334"/>
                  </a:lnTo>
                  <a:lnTo>
                    <a:pt x="3345396" y="454278"/>
                  </a:lnTo>
                  <a:lnTo>
                    <a:pt x="3346893" y="446825"/>
                  </a:lnTo>
                  <a:lnTo>
                    <a:pt x="3345396" y="439410"/>
                  </a:lnTo>
                  <a:lnTo>
                    <a:pt x="3341313" y="433355"/>
                  </a:lnTo>
                  <a:lnTo>
                    <a:pt x="3335258" y="429272"/>
                  </a:lnTo>
                  <a:lnTo>
                    <a:pt x="3327843" y="427775"/>
                  </a:lnTo>
                  <a:close/>
                </a:path>
                <a:path w="3347084" h="1373504">
                  <a:moveTo>
                    <a:pt x="3327843" y="504013"/>
                  </a:moveTo>
                  <a:lnTo>
                    <a:pt x="3320428" y="505510"/>
                  </a:lnTo>
                  <a:lnTo>
                    <a:pt x="3314372" y="509593"/>
                  </a:lnTo>
                  <a:lnTo>
                    <a:pt x="3310290" y="515648"/>
                  </a:lnTo>
                  <a:lnTo>
                    <a:pt x="3308793" y="523101"/>
                  </a:lnTo>
                  <a:lnTo>
                    <a:pt x="3310290" y="530517"/>
                  </a:lnTo>
                  <a:lnTo>
                    <a:pt x="3314372" y="536572"/>
                  </a:lnTo>
                  <a:lnTo>
                    <a:pt x="3320428" y="540654"/>
                  </a:lnTo>
                  <a:lnTo>
                    <a:pt x="3327843" y="542151"/>
                  </a:lnTo>
                  <a:lnTo>
                    <a:pt x="3335258" y="540654"/>
                  </a:lnTo>
                  <a:lnTo>
                    <a:pt x="3341313" y="536572"/>
                  </a:lnTo>
                  <a:lnTo>
                    <a:pt x="3345396" y="530517"/>
                  </a:lnTo>
                  <a:lnTo>
                    <a:pt x="3346893" y="523063"/>
                  </a:lnTo>
                  <a:lnTo>
                    <a:pt x="3345396" y="515648"/>
                  </a:lnTo>
                  <a:lnTo>
                    <a:pt x="3341313" y="509593"/>
                  </a:lnTo>
                  <a:lnTo>
                    <a:pt x="3335258" y="505510"/>
                  </a:lnTo>
                  <a:lnTo>
                    <a:pt x="3327843" y="504013"/>
                  </a:lnTo>
                  <a:close/>
                </a:path>
                <a:path w="3347084" h="1373504">
                  <a:moveTo>
                    <a:pt x="3327843" y="580251"/>
                  </a:moveTo>
                  <a:lnTo>
                    <a:pt x="3320428" y="581748"/>
                  </a:lnTo>
                  <a:lnTo>
                    <a:pt x="3314372" y="585831"/>
                  </a:lnTo>
                  <a:lnTo>
                    <a:pt x="3310290" y="591886"/>
                  </a:lnTo>
                  <a:lnTo>
                    <a:pt x="3308793" y="599339"/>
                  </a:lnTo>
                  <a:lnTo>
                    <a:pt x="3310290" y="606755"/>
                  </a:lnTo>
                  <a:lnTo>
                    <a:pt x="3314372" y="612810"/>
                  </a:lnTo>
                  <a:lnTo>
                    <a:pt x="3320428" y="616892"/>
                  </a:lnTo>
                  <a:lnTo>
                    <a:pt x="3327843" y="618389"/>
                  </a:lnTo>
                  <a:lnTo>
                    <a:pt x="3335258" y="616892"/>
                  </a:lnTo>
                  <a:lnTo>
                    <a:pt x="3341313" y="612810"/>
                  </a:lnTo>
                  <a:lnTo>
                    <a:pt x="3345396" y="606755"/>
                  </a:lnTo>
                  <a:lnTo>
                    <a:pt x="3346893" y="599301"/>
                  </a:lnTo>
                  <a:lnTo>
                    <a:pt x="3345396" y="591886"/>
                  </a:lnTo>
                  <a:lnTo>
                    <a:pt x="3341313" y="585831"/>
                  </a:lnTo>
                  <a:lnTo>
                    <a:pt x="3335258" y="581748"/>
                  </a:lnTo>
                  <a:lnTo>
                    <a:pt x="3327843" y="580251"/>
                  </a:lnTo>
                  <a:close/>
                </a:path>
                <a:path w="3347084" h="1373504">
                  <a:moveTo>
                    <a:pt x="3327843" y="656489"/>
                  </a:moveTo>
                  <a:lnTo>
                    <a:pt x="3320428" y="657986"/>
                  </a:lnTo>
                  <a:lnTo>
                    <a:pt x="3314372" y="662069"/>
                  </a:lnTo>
                  <a:lnTo>
                    <a:pt x="3310290" y="668124"/>
                  </a:lnTo>
                  <a:lnTo>
                    <a:pt x="3308793" y="675577"/>
                  </a:lnTo>
                  <a:lnTo>
                    <a:pt x="3310290" y="682993"/>
                  </a:lnTo>
                  <a:lnTo>
                    <a:pt x="3314372" y="689048"/>
                  </a:lnTo>
                  <a:lnTo>
                    <a:pt x="3320428" y="693130"/>
                  </a:lnTo>
                  <a:lnTo>
                    <a:pt x="3327843" y="694627"/>
                  </a:lnTo>
                  <a:lnTo>
                    <a:pt x="3335258" y="693130"/>
                  </a:lnTo>
                  <a:lnTo>
                    <a:pt x="3341313" y="689048"/>
                  </a:lnTo>
                  <a:lnTo>
                    <a:pt x="3345396" y="682993"/>
                  </a:lnTo>
                  <a:lnTo>
                    <a:pt x="3346893" y="675539"/>
                  </a:lnTo>
                  <a:lnTo>
                    <a:pt x="3345396" y="668124"/>
                  </a:lnTo>
                  <a:lnTo>
                    <a:pt x="3341313" y="662069"/>
                  </a:lnTo>
                  <a:lnTo>
                    <a:pt x="3335258" y="657986"/>
                  </a:lnTo>
                  <a:lnTo>
                    <a:pt x="3327843" y="656489"/>
                  </a:lnTo>
                  <a:close/>
                </a:path>
                <a:path w="3347084" h="1373504">
                  <a:moveTo>
                    <a:pt x="3327843" y="732727"/>
                  </a:moveTo>
                  <a:lnTo>
                    <a:pt x="3320428" y="734224"/>
                  </a:lnTo>
                  <a:lnTo>
                    <a:pt x="3314372" y="738307"/>
                  </a:lnTo>
                  <a:lnTo>
                    <a:pt x="3310290" y="744362"/>
                  </a:lnTo>
                  <a:lnTo>
                    <a:pt x="3308793" y="751815"/>
                  </a:lnTo>
                  <a:lnTo>
                    <a:pt x="3310290" y="759231"/>
                  </a:lnTo>
                  <a:lnTo>
                    <a:pt x="3314372" y="765286"/>
                  </a:lnTo>
                  <a:lnTo>
                    <a:pt x="3320428" y="769368"/>
                  </a:lnTo>
                  <a:lnTo>
                    <a:pt x="3327843" y="770865"/>
                  </a:lnTo>
                  <a:lnTo>
                    <a:pt x="3335258" y="769368"/>
                  </a:lnTo>
                  <a:lnTo>
                    <a:pt x="3341313" y="765286"/>
                  </a:lnTo>
                  <a:lnTo>
                    <a:pt x="3345396" y="759231"/>
                  </a:lnTo>
                  <a:lnTo>
                    <a:pt x="3346893" y="751777"/>
                  </a:lnTo>
                  <a:lnTo>
                    <a:pt x="3345396" y="744362"/>
                  </a:lnTo>
                  <a:lnTo>
                    <a:pt x="3341313" y="738307"/>
                  </a:lnTo>
                  <a:lnTo>
                    <a:pt x="3335258" y="734224"/>
                  </a:lnTo>
                  <a:lnTo>
                    <a:pt x="3327843" y="732727"/>
                  </a:lnTo>
                  <a:close/>
                </a:path>
                <a:path w="3347084" h="1373504">
                  <a:moveTo>
                    <a:pt x="3327843" y="808965"/>
                  </a:moveTo>
                  <a:lnTo>
                    <a:pt x="3320428" y="810462"/>
                  </a:lnTo>
                  <a:lnTo>
                    <a:pt x="3314372" y="814545"/>
                  </a:lnTo>
                  <a:lnTo>
                    <a:pt x="3310290" y="820600"/>
                  </a:lnTo>
                  <a:lnTo>
                    <a:pt x="3308793" y="828053"/>
                  </a:lnTo>
                  <a:lnTo>
                    <a:pt x="3310290" y="835469"/>
                  </a:lnTo>
                  <a:lnTo>
                    <a:pt x="3314372" y="841524"/>
                  </a:lnTo>
                  <a:lnTo>
                    <a:pt x="3320428" y="845607"/>
                  </a:lnTo>
                  <a:lnTo>
                    <a:pt x="3327843" y="847103"/>
                  </a:lnTo>
                  <a:lnTo>
                    <a:pt x="3335258" y="845607"/>
                  </a:lnTo>
                  <a:lnTo>
                    <a:pt x="3341313" y="841524"/>
                  </a:lnTo>
                  <a:lnTo>
                    <a:pt x="3345396" y="835469"/>
                  </a:lnTo>
                  <a:lnTo>
                    <a:pt x="3346893" y="828015"/>
                  </a:lnTo>
                  <a:lnTo>
                    <a:pt x="3345396" y="820600"/>
                  </a:lnTo>
                  <a:lnTo>
                    <a:pt x="3341313" y="814545"/>
                  </a:lnTo>
                  <a:lnTo>
                    <a:pt x="3335258" y="810462"/>
                  </a:lnTo>
                  <a:lnTo>
                    <a:pt x="3327843" y="808965"/>
                  </a:lnTo>
                  <a:close/>
                </a:path>
                <a:path w="3347084" h="1373504">
                  <a:moveTo>
                    <a:pt x="3327843" y="885203"/>
                  </a:moveTo>
                  <a:lnTo>
                    <a:pt x="3320428" y="886701"/>
                  </a:lnTo>
                  <a:lnTo>
                    <a:pt x="3314372" y="890783"/>
                  </a:lnTo>
                  <a:lnTo>
                    <a:pt x="3310290" y="896838"/>
                  </a:lnTo>
                  <a:lnTo>
                    <a:pt x="3308793" y="904292"/>
                  </a:lnTo>
                  <a:lnTo>
                    <a:pt x="3310290" y="911707"/>
                  </a:lnTo>
                  <a:lnTo>
                    <a:pt x="3314372" y="917762"/>
                  </a:lnTo>
                  <a:lnTo>
                    <a:pt x="3320428" y="921845"/>
                  </a:lnTo>
                  <a:lnTo>
                    <a:pt x="3327843" y="923342"/>
                  </a:lnTo>
                  <a:lnTo>
                    <a:pt x="3335258" y="921845"/>
                  </a:lnTo>
                  <a:lnTo>
                    <a:pt x="3341313" y="917762"/>
                  </a:lnTo>
                  <a:lnTo>
                    <a:pt x="3345396" y="911707"/>
                  </a:lnTo>
                  <a:lnTo>
                    <a:pt x="3346893" y="904253"/>
                  </a:lnTo>
                  <a:lnTo>
                    <a:pt x="3345396" y="896838"/>
                  </a:lnTo>
                  <a:lnTo>
                    <a:pt x="3341313" y="890783"/>
                  </a:lnTo>
                  <a:lnTo>
                    <a:pt x="3335258" y="886701"/>
                  </a:lnTo>
                  <a:lnTo>
                    <a:pt x="3327843" y="885203"/>
                  </a:lnTo>
                  <a:close/>
                </a:path>
                <a:path w="3347084" h="1373504">
                  <a:moveTo>
                    <a:pt x="3327843" y="961442"/>
                  </a:moveTo>
                  <a:lnTo>
                    <a:pt x="3320428" y="962939"/>
                  </a:lnTo>
                  <a:lnTo>
                    <a:pt x="3314372" y="967021"/>
                  </a:lnTo>
                  <a:lnTo>
                    <a:pt x="3310290" y="973077"/>
                  </a:lnTo>
                  <a:lnTo>
                    <a:pt x="3308793" y="980530"/>
                  </a:lnTo>
                  <a:lnTo>
                    <a:pt x="3310290" y="987945"/>
                  </a:lnTo>
                  <a:lnTo>
                    <a:pt x="3314372" y="994000"/>
                  </a:lnTo>
                  <a:lnTo>
                    <a:pt x="3320428" y="998083"/>
                  </a:lnTo>
                  <a:lnTo>
                    <a:pt x="3327843" y="999580"/>
                  </a:lnTo>
                  <a:lnTo>
                    <a:pt x="3335258" y="998083"/>
                  </a:lnTo>
                  <a:lnTo>
                    <a:pt x="3341313" y="994000"/>
                  </a:lnTo>
                  <a:lnTo>
                    <a:pt x="3345396" y="987945"/>
                  </a:lnTo>
                  <a:lnTo>
                    <a:pt x="3346893" y="980492"/>
                  </a:lnTo>
                  <a:lnTo>
                    <a:pt x="3345396" y="973077"/>
                  </a:lnTo>
                  <a:lnTo>
                    <a:pt x="3341313" y="967021"/>
                  </a:lnTo>
                  <a:lnTo>
                    <a:pt x="3335258" y="962939"/>
                  </a:lnTo>
                  <a:lnTo>
                    <a:pt x="3327843" y="961442"/>
                  </a:lnTo>
                  <a:close/>
                </a:path>
                <a:path w="3347084" h="1373504">
                  <a:moveTo>
                    <a:pt x="3327250" y="1037666"/>
                  </a:moveTo>
                  <a:lnTo>
                    <a:pt x="3319767" y="1038772"/>
                  </a:lnTo>
                  <a:lnTo>
                    <a:pt x="3313506" y="1042532"/>
                  </a:lnTo>
                  <a:lnTo>
                    <a:pt x="3309111" y="1048364"/>
                  </a:lnTo>
                  <a:lnTo>
                    <a:pt x="3307227" y="1055691"/>
                  </a:lnTo>
                  <a:lnTo>
                    <a:pt x="3308331" y="1063212"/>
                  </a:lnTo>
                  <a:lnTo>
                    <a:pt x="3312090" y="1069473"/>
                  </a:lnTo>
                  <a:lnTo>
                    <a:pt x="3317923" y="1073868"/>
                  </a:lnTo>
                  <a:lnTo>
                    <a:pt x="3325249" y="1075752"/>
                  </a:lnTo>
                  <a:lnTo>
                    <a:pt x="3332733" y="1074646"/>
                  </a:lnTo>
                  <a:lnTo>
                    <a:pt x="3338994" y="1070887"/>
                  </a:lnTo>
                  <a:lnTo>
                    <a:pt x="3343389" y="1065054"/>
                  </a:lnTo>
                  <a:lnTo>
                    <a:pt x="3345275" y="1057690"/>
                  </a:lnTo>
                  <a:lnTo>
                    <a:pt x="3344169" y="1050206"/>
                  </a:lnTo>
                  <a:lnTo>
                    <a:pt x="3340409" y="1043945"/>
                  </a:lnTo>
                  <a:lnTo>
                    <a:pt x="3334577" y="1039550"/>
                  </a:lnTo>
                  <a:lnTo>
                    <a:pt x="3327250" y="1037666"/>
                  </a:lnTo>
                  <a:close/>
                </a:path>
                <a:path w="3347084" h="1373504">
                  <a:moveTo>
                    <a:pt x="3309158" y="1111974"/>
                  </a:moveTo>
                  <a:lnTo>
                    <a:pt x="3302072" y="1113741"/>
                  </a:lnTo>
                  <a:lnTo>
                    <a:pt x="3296166" y="1118036"/>
                  </a:lnTo>
                  <a:lnTo>
                    <a:pt x="3292226" y="1124493"/>
                  </a:lnTo>
                  <a:lnTo>
                    <a:pt x="3291085" y="1132010"/>
                  </a:lnTo>
                  <a:lnTo>
                    <a:pt x="3292852" y="1139096"/>
                  </a:lnTo>
                  <a:lnTo>
                    <a:pt x="3297148" y="1145002"/>
                  </a:lnTo>
                  <a:lnTo>
                    <a:pt x="3303605" y="1148943"/>
                  </a:lnTo>
                  <a:lnTo>
                    <a:pt x="3311085" y="1150070"/>
                  </a:lnTo>
                  <a:lnTo>
                    <a:pt x="3318171" y="1148302"/>
                  </a:lnTo>
                  <a:lnTo>
                    <a:pt x="3324077" y="1144007"/>
                  </a:lnTo>
                  <a:lnTo>
                    <a:pt x="3328031" y="1137514"/>
                  </a:lnTo>
                  <a:lnTo>
                    <a:pt x="3329158" y="1130034"/>
                  </a:lnTo>
                  <a:lnTo>
                    <a:pt x="3327391" y="1122948"/>
                  </a:lnTo>
                  <a:lnTo>
                    <a:pt x="3323096" y="1117042"/>
                  </a:lnTo>
                  <a:lnTo>
                    <a:pt x="3316639" y="1113101"/>
                  </a:lnTo>
                  <a:lnTo>
                    <a:pt x="3309158" y="1111974"/>
                  </a:lnTo>
                  <a:close/>
                </a:path>
                <a:path w="3347084" h="1373504">
                  <a:moveTo>
                    <a:pt x="3280206" y="1180789"/>
                  </a:moveTo>
                  <a:lnTo>
                    <a:pt x="3272911" y="1181133"/>
                  </a:lnTo>
                  <a:lnTo>
                    <a:pt x="3266277" y="1184187"/>
                  </a:lnTo>
                  <a:lnTo>
                    <a:pt x="3261147" y="1189747"/>
                  </a:lnTo>
                  <a:lnTo>
                    <a:pt x="3258556" y="1196893"/>
                  </a:lnTo>
                  <a:lnTo>
                    <a:pt x="3258900" y="1204188"/>
                  </a:lnTo>
                  <a:lnTo>
                    <a:pt x="3261955" y="1210822"/>
                  </a:lnTo>
                  <a:lnTo>
                    <a:pt x="3267514" y="1215952"/>
                  </a:lnTo>
                  <a:lnTo>
                    <a:pt x="3274628" y="1218524"/>
                  </a:lnTo>
                  <a:lnTo>
                    <a:pt x="3281923" y="1218179"/>
                  </a:lnTo>
                  <a:lnTo>
                    <a:pt x="3288557" y="1215125"/>
                  </a:lnTo>
                  <a:lnTo>
                    <a:pt x="3293706" y="1209532"/>
                  </a:lnTo>
                  <a:lnTo>
                    <a:pt x="3296278" y="1202418"/>
                  </a:lnTo>
                  <a:lnTo>
                    <a:pt x="3295934" y="1195124"/>
                  </a:lnTo>
                  <a:lnTo>
                    <a:pt x="3292879" y="1188490"/>
                  </a:lnTo>
                  <a:lnTo>
                    <a:pt x="3287320" y="1183360"/>
                  </a:lnTo>
                  <a:lnTo>
                    <a:pt x="3280206" y="1180789"/>
                  </a:lnTo>
                  <a:close/>
                </a:path>
                <a:path w="3347084" h="1373504">
                  <a:moveTo>
                    <a:pt x="3230993" y="1240107"/>
                  </a:moveTo>
                  <a:lnTo>
                    <a:pt x="3223766" y="1241151"/>
                  </a:lnTo>
                  <a:lnTo>
                    <a:pt x="3217268" y="1245024"/>
                  </a:lnTo>
                  <a:lnTo>
                    <a:pt x="3212753" y="1251140"/>
                  </a:lnTo>
                  <a:lnTo>
                    <a:pt x="3211011" y="1258232"/>
                  </a:lnTo>
                  <a:lnTo>
                    <a:pt x="3212055" y="1265460"/>
                  </a:lnTo>
                  <a:lnTo>
                    <a:pt x="3215928" y="1271958"/>
                  </a:lnTo>
                  <a:lnTo>
                    <a:pt x="3222019" y="1276444"/>
                  </a:lnTo>
                  <a:lnTo>
                    <a:pt x="3229111" y="1278187"/>
                  </a:lnTo>
                  <a:lnTo>
                    <a:pt x="3236339" y="1277143"/>
                  </a:lnTo>
                  <a:lnTo>
                    <a:pt x="3242866" y="1273244"/>
                  </a:lnTo>
                  <a:lnTo>
                    <a:pt x="3247352" y="1267154"/>
                  </a:lnTo>
                  <a:lnTo>
                    <a:pt x="3249094" y="1260061"/>
                  </a:lnTo>
                  <a:lnTo>
                    <a:pt x="3248050" y="1252834"/>
                  </a:lnTo>
                  <a:lnTo>
                    <a:pt x="3244176" y="1246336"/>
                  </a:lnTo>
                  <a:lnTo>
                    <a:pt x="3238086" y="1241849"/>
                  </a:lnTo>
                  <a:lnTo>
                    <a:pt x="3230993" y="1240107"/>
                  </a:lnTo>
                  <a:close/>
                </a:path>
                <a:path w="3347084" h="1373504">
                  <a:moveTo>
                    <a:pt x="3167239" y="1286943"/>
                  </a:moveTo>
                  <a:lnTo>
                    <a:pt x="3160124" y="1289514"/>
                  </a:lnTo>
                  <a:lnTo>
                    <a:pt x="3154533" y="1294665"/>
                  </a:lnTo>
                  <a:lnTo>
                    <a:pt x="3151478" y="1301298"/>
                  </a:lnTo>
                  <a:lnTo>
                    <a:pt x="3151134" y="1308593"/>
                  </a:lnTo>
                  <a:lnTo>
                    <a:pt x="3153705" y="1315707"/>
                  </a:lnTo>
                  <a:lnTo>
                    <a:pt x="3158835" y="1321266"/>
                  </a:lnTo>
                  <a:lnTo>
                    <a:pt x="3165469" y="1324321"/>
                  </a:lnTo>
                  <a:lnTo>
                    <a:pt x="3172764" y="1324665"/>
                  </a:lnTo>
                  <a:lnTo>
                    <a:pt x="3179911" y="1322075"/>
                  </a:lnTo>
                  <a:lnTo>
                    <a:pt x="3185470" y="1316944"/>
                  </a:lnTo>
                  <a:lnTo>
                    <a:pt x="3188524" y="1310310"/>
                  </a:lnTo>
                  <a:lnTo>
                    <a:pt x="3188869" y="1303016"/>
                  </a:lnTo>
                  <a:lnTo>
                    <a:pt x="3186297" y="1295901"/>
                  </a:lnTo>
                  <a:lnTo>
                    <a:pt x="3181167" y="1290342"/>
                  </a:lnTo>
                  <a:lnTo>
                    <a:pt x="3174534" y="1287287"/>
                  </a:lnTo>
                  <a:lnTo>
                    <a:pt x="3167239" y="1286943"/>
                  </a:lnTo>
                  <a:close/>
                </a:path>
                <a:path w="3347084" h="1373504">
                  <a:moveTo>
                    <a:pt x="3101978" y="1318806"/>
                  </a:moveTo>
                  <a:lnTo>
                    <a:pt x="3094501" y="1319956"/>
                  </a:lnTo>
                  <a:lnTo>
                    <a:pt x="3088020" y="1323931"/>
                  </a:lnTo>
                  <a:lnTo>
                    <a:pt x="3083742" y="1329850"/>
                  </a:lnTo>
                  <a:lnTo>
                    <a:pt x="3081997" y="1336941"/>
                  </a:lnTo>
                  <a:lnTo>
                    <a:pt x="3083147" y="1344418"/>
                  </a:lnTo>
                  <a:lnTo>
                    <a:pt x="3087108" y="1350863"/>
                  </a:lnTo>
                  <a:lnTo>
                    <a:pt x="3093028" y="1355140"/>
                  </a:lnTo>
                  <a:lnTo>
                    <a:pt x="3100119" y="1356886"/>
                  </a:lnTo>
                  <a:lnTo>
                    <a:pt x="3107631" y="1355722"/>
                  </a:lnTo>
                  <a:lnTo>
                    <a:pt x="3114076" y="1351761"/>
                  </a:lnTo>
                  <a:lnTo>
                    <a:pt x="3118354" y="1345842"/>
                  </a:lnTo>
                  <a:lnTo>
                    <a:pt x="3120099" y="1338751"/>
                  </a:lnTo>
                  <a:lnTo>
                    <a:pt x="3118949" y="1331274"/>
                  </a:lnTo>
                  <a:lnTo>
                    <a:pt x="3114988" y="1324829"/>
                  </a:lnTo>
                  <a:lnTo>
                    <a:pt x="3109069" y="1320552"/>
                  </a:lnTo>
                  <a:lnTo>
                    <a:pt x="3101978" y="1318806"/>
                  </a:lnTo>
                  <a:close/>
                </a:path>
                <a:path w="3347084" h="1373504">
                  <a:moveTo>
                    <a:pt x="3025590" y="1333839"/>
                  </a:moveTo>
                  <a:lnTo>
                    <a:pt x="3018220" y="1335700"/>
                  </a:lnTo>
                  <a:lnTo>
                    <a:pt x="3012373" y="1340077"/>
                  </a:lnTo>
                  <a:lnTo>
                    <a:pt x="3008594" y="1346326"/>
                  </a:lnTo>
                  <a:lnTo>
                    <a:pt x="3007465" y="1353806"/>
                  </a:lnTo>
                  <a:lnTo>
                    <a:pt x="3009325" y="1361138"/>
                  </a:lnTo>
                  <a:lnTo>
                    <a:pt x="3013701" y="1366985"/>
                  </a:lnTo>
                  <a:lnTo>
                    <a:pt x="3019950" y="1370764"/>
                  </a:lnTo>
                  <a:lnTo>
                    <a:pt x="3027467" y="1371892"/>
                  </a:lnTo>
                  <a:lnTo>
                    <a:pt x="3034800" y="1370031"/>
                  </a:lnTo>
                  <a:lnTo>
                    <a:pt x="3040647" y="1365655"/>
                  </a:lnTo>
                  <a:lnTo>
                    <a:pt x="3044426" y="1359406"/>
                  </a:lnTo>
                  <a:lnTo>
                    <a:pt x="3045556" y="1351926"/>
                  </a:lnTo>
                  <a:lnTo>
                    <a:pt x="3043695" y="1344594"/>
                  </a:lnTo>
                  <a:lnTo>
                    <a:pt x="3039319" y="1338747"/>
                  </a:lnTo>
                  <a:lnTo>
                    <a:pt x="3033070" y="1334968"/>
                  </a:lnTo>
                  <a:lnTo>
                    <a:pt x="3025590" y="1333839"/>
                  </a:lnTo>
                  <a:close/>
                </a:path>
                <a:path w="3347084" h="1373504">
                  <a:moveTo>
                    <a:pt x="2950288" y="1335218"/>
                  </a:moveTo>
                  <a:lnTo>
                    <a:pt x="2942873" y="1336715"/>
                  </a:lnTo>
                  <a:lnTo>
                    <a:pt x="2936818" y="1340798"/>
                  </a:lnTo>
                  <a:lnTo>
                    <a:pt x="2932735" y="1346853"/>
                  </a:lnTo>
                  <a:lnTo>
                    <a:pt x="2931238" y="1354268"/>
                  </a:lnTo>
                  <a:lnTo>
                    <a:pt x="2932735" y="1361683"/>
                  </a:lnTo>
                  <a:lnTo>
                    <a:pt x="2936818" y="1367739"/>
                  </a:lnTo>
                  <a:lnTo>
                    <a:pt x="2942873" y="1371821"/>
                  </a:lnTo>
                  <a:lnTo>
                    <a:pt x="2950326" y="1373318"/>
                  </a:lnTo>
                  <a:lnTo>
                    <a:pt x="2957741" y="1371821"/>
                  </a:lnTo>
                  <a:lnTo>
                    <a:pt x="2963797" y="1367739"/>
                  </a:lnTo>
                  <a:lnTo>
                    <a:pt x="2967879" y="1361683"/>
                  </a:lnTo>
                  <a:lnTo>
                    <a:pt x="2969376" y="1354268"/>
                  </a:lnTo>
                  <a:lnTo>
                    <a:pt x="2967879" y="1346853"/>
                  </a:lnTo>
                  <a:lnTo>
                    <a:pt x="2963797" y="1340798"/>
                  </a:lnTo>
                  <a:lnTo>
                    <a:pt x="2957741" y="1336715"/>
                  </a:lnTo>
                  <a:lnTo>
                    <a:pt x="2950288" y="1335218"/>
                  </a:lnTo>
                  <a:close/>
                </a:path>
                <a:path w="3347084" h="1373504">
                  <a:moveTo>
                    <a:pt x="2874050" y="1335218"/>
                  </a:moveTo>
                  <a:lnTo>
                    <a:pt x="2866635" y="1336715"/>
                  </a:lnTo>
                  <a:lnTo>
                    <a:pt x="2860580" y="1340798"/>
                  </a:lnTo>
                  <a:lnTo>
                    <a:pt x="2856497" y="1346853"/>
                  </a:lnTo>
                  <a:lnTo>
                    <a:pt x="2855000" y="1354268"/>
                  </a:lnTo>
                  <a:lnTo>
                    <a:pt x="2856497" y="1361683"/>
                  </a:lnTo>
                  <a:lnTo>
                    <a:pt x="2860580" y="1367739"/>
                  </a:lnTo>
                  <a:lnTo>
                    <a:pt x="2866635" y="1371821"/>
                  </a:lnTo>
                  <a:lnTo>
                    <a:pt x="2874088" y="1373318"/>
                  </a:lnTo>
                  <a:lnTo>
                    <a:pt x="2881503" y="1371821"/>
                  </a:lnTo>
                  <a:lnTo>
                    <a:pt x="2887558" y="1367739"/>
                  </a:lnTo>
                  <a:lnTo>
                    <a:pt x="2891641" y="1361683"/>
                  </a:lnTo>
                  <a:lnTo>
                    <a:pt x="2893138" y="1354268"/>
                  </a:lnTo>
                  <a:lnTo>
                    <a:pt x="2891641" y="1346853"/>
                  </a:lnTo>
                  <a:lnTo>
                    <a:pt x="2887558" y="1340798"/>
                  </a:lnTo>
                  <a:lnTo>
                    <a:pt x="2881503" y="1336715"/>
                  </a:lnTo>
                  <a:lnTo>
                    <a:pt x="2874050" y="1335218"/>
                  </a:lnTo>
                  <a:close/>
                </a:path>
                <a:path w="3347084" h="1373504">
                  <a:moveTo>
                    <a:pt x="2797812" y="1335218"/>
                  </a:moveTo>
                  <a:lnTo>
                    <a:pt x="2790397" y="1336715"/>
                  </a:lnTo>
                  <a:lnTo>
                    <a:pt x="2784342" y="1340798"/>
                  </a:lnTo>
                  <a:lnTo>
                    <a:pt x="2780259" y="1346853"/>
                  </a:lnTo>
                  <a:lnTo>
                    <a:pt x="2778762" y="1354268"/>
                  </a:lnTo>
                  <a:lnTo>
                    <a:pt x="2780259" y="1361683"/>
                  </a:lnTo>
                  <a:lnTo>
                    <a:pt x="2784342" y="1367739"/>
                  </a:lnTo>
                  <a:lnTo>
                    <a:pt x="2790397" y="1371821"/>
                  </a:lnTo>
                  <a:lnTo>
                    <a:pt x="2797850" y="1373318"/>
                  </a:lnTo>
                  <a:lnTo>
                    <a:pt x="2805265" y="1371821"/>
                  </a:lnTo>
                  <a:lnTo>
                    <a:pt x="2811320" y="1367739"/>
                  </a:lnTo>
                  <a:lnTo>
                    <a:pt x="2815403" y="1361683"/>
                  </a:lnTo>
                  <a:lnTo>
                    <a:pt x="2816900" y="1354268"/>
                  </a:lnTo>
                  <a:lnTo>
                    <a:pt x="2815403" y="1346853"/>
                  </a:lnTo>
                  <a:lnTo>
                    <a:pt x="2811320" y="1340798"/>
                  </a:lnTo>
                  <a:lnTo>
                    <a:pt x="2805265" y="1336715"/>
                  </a:lnTo>
                  <a:lnTo>
                    <a:pt x="2797812" y="1335218"/>
                  </a:lnTo>
                  <a:close/>
                </a:path>
                <a:path w="3347084" h="1373504">
                  <a:moveTo>
                    <a:pt x="2721574" y="1335218"/>
                  </a:moveTo>
                  <a:lnTo>
                    <a:pt x="2714159" y="1336715"/>
                  </a:lnTo>
                  <a:lnTo>
                    <a:pt x="2708104" y="1340798"/>
                  </a:lnTo>
                  <a:lnTo>
                    <a:pt x="2704021" y="1346853"/>
                  </a:lnTo>
                  <a:lnTo>
                    <a:pt x="2702524" y="1354268"/>
                  </a:lnTo>
                  <a:lnTo>
                    <a:pt x="2704021" y="1361683"/>
                  </a:lnTo>
                  <a:lnTo>
                    <a:pt x="2708104" y="1367739"/>
                  </a:lnTo>
                  <a:lnTo>
                    <a:pt x="2714159" y="1371821"/>
                  </a:lnTo>
                  <a:lnTo>
                    <a:pt x="2721612" y="1373318"/>
                  </a:lnTo>
                  <a:lnTo>
                    <a:pt x="2729027" y="1371821"/>
                  </a:lnTo>
                  <a:lnTo>
                    <a:pt x="2735082" y="1367739"/>
                  </a:lnTo>
                  <a:lnTo>
                    <a:pt x="2739165" y="1361683"/>
                  </a:lnTo>
                  <a:lnTo>
                    <a:pt x="2740662" y="1354268"/>
                  </a:lnTo>
                  <a:lnTo>
                    <a:pt x="2739165" y="1346853"/>
                  </a:lnTo>
                  <a:lnTo>
                    <a:pt x="2735082" y="1340798"/>
                  </a:lnTo>
                  <a:lnTo>
                    <a:pt x="2729027" y="1336715"/>
                  </a:lnTo>
                  <a:lnTo>
                    <a:pt x="2721574" y="1335218"/>
                  </a:lnTo>
                  <a:close/>
                </a:path>
                <a:path w="3347084" h="1373504">
                  <a:moveTo>
                    <a:pt x="2645336" y="1335218"/>
                  </a:moveTo>
                  <a:lnTo>
                    <a:pt x="2637921" y="1336715"/>
                  </a:lnTo>
                  <a:lnTo>
                    <a:pt x="2631866" y="1340798"/>
                  </a:lnTo>
                  <a:lnTo>
                    <a:pt x="2627783" y="1346853"/>
                  </a:lnTo>
                  <a:lnTo>
                    <a:pt x="2626286" y="1354268"/>
                  </a:lnTo>
                  <a:lnTo>
                    <a:pt x="2627783" y="1361683"/>
                  </a:lnTo>
                  <a:lnTo>
                    <a:pt x="2631866" y="1367739"/>
                  </a:lnTo>
                  <a:lnTo>
                    <a:pt x="2637921" y="1371821"/>
                  </a:lnTo>
                  <a:lnTo>
                    <a:pt x="2645374" y="1373318"/>
                  </a:lnTo>
                  <a:lnTo>
                    <a:pt x="2652789" y="1371821"/>
                  </a:lnTo>
                  <a:lnTo>
                    <a:pt x="2658845" y="1367739"/>
                  </a:lnTo>
                  <a:lnTo>
                    <a:pt x="2662927" y="1361683"/>
                  </a:lnTo>
                  <a:lnTo>
                    <a:pt x="2664424" y="1354268"/>
                  </a:lnTo>
                  <a:lnTo>
                    <a:pt x="2662927" y="1346853"/>
                  </a:lnTo>
                  <a:lnTo>
                    <a:pt x="2658845" y="1340798"/>
                  </a:lnTo>
                  <a:lnTo>
                    <a:pt x="2652789" y="1336715"/>
                  </a:lnTo>
                  <a:lnTo>
                    <a:pt x="2645336" y="1335218"/>
                  </a:lnTo>
                  <a:close/>
                </a:path>
                <a:path w="3347084" h="1373504">
                  <a:moveTo>
                    <a:pt x="2569098" y="1335218"/>
                  </a:moveTo>
                  <a:lnTo>
                    <a:pt x="2561683" y="1336715"/>
                  </a:lnTo>
                  <a:lnTo>
                    <a:pt x="2555627" y="1340798"/>
                  </a:lnTo>
                  <a:lnTo>
                    <a:pt x="2551545" y="1346853"/>
                  </a:lnTo>
                  <a:lnTo>
                    <a:pt x="2550048" y="1354268"/>
                  </a:lnTo>
                  <a:lnTo>
                    <a:pt x="2551545" y="1361683"/>
                  </a:lnTo>
                  <a:lnTo>
                    <a:pt x="2555627" y="1367739"/>
                  </a:lnTo>
                  <a:lnTo>
                    <a:pt x="2561683" y="1371821"/>
                  </a:lnTo>
                  <a:lnTo>
                    <a:pt x="2569136" y="1373318"/>
                  </a:lnTo>
                  <a:lnTo>
                    <a:pt x="2576551" y="1371821"/>
                  </a:lnTo>
                  <a:lnTo>
                    <a:pt x="2582607" y="1367739"/>
                  </a:lnTo>
                  <a:lnTo>
                    <a:pt x="2586689" y="1361683"/>
                  </a:lnTo>
                  <a:lnTo>
                    <a:pt x="2588186" y="1354268"/>
                  </a:lnTo>
                  <a:lnTo>
                    <a:pt x="2586689" y="1346853"/>
                  </a:lnTo>
                  <a:lnTo>
                    <a:pt x="2582607" y="1340798"/>
                  </a:lnTo>
                  <a:lnTo>
                    <a:pt x="2576551" y="1336715"/>
                  </a:lnTo>
                  <a:lnTo>
                    <a:pt x="2569098" y="1335218"/>
                  </a:lnTo>
                  <a:close/>
                </a:path>
                <a:path w="3347084" h="1373504">
                  <a:moveTo>
                    <a:pt x="2492861" y="1335218"/>
                  </a:moveTo>
                  <a:lnTo>
                    <a:pt x="2485445" y="1336715"/>
                  </a:lnTo>
                  <a:lnTo>
                    <a:pt x="2479390" y="1340798"/>
                  </a:lnTo>
                  <a:lnTo>
                    <a:pt x="2475308" y="1346853"/>
                  </a:lnTo>
                  <a:lnTo>
                    <a:pt x="2473811" y="1354268"/>
                  </a:lnTo>
                  <a:lnTo>
                    <a:pt x="2475308" y="1361683"/>
                  </a:lnTo>
                  <a:lnTo>
                    <a:pt x="2479390" y="1367739"/>
                  </a:lnTo>
                  <a:lnTo>
                    <a:pt x="2485445" y="1371821"/>
                  </a:lnTo>
                  <a:lnTo>
                    <a:pt x="2492898" y="1373318"/>
                  </a:lnTo>
                  <a:lnTo>
                    <a:pt x="2500313" y="1371821"/>
                  </a:lnTo>
                  <a:lnTo>
                    <a:pt x="2506368" y="1367739"/>
                  </a:lnTo>
                  <a:lnTo>
                    <a:pt x="2510451" y="1361683"/>
                  </a:lnTo>
                  <a:lnTo>
                    <a:pt x="2511948" y="1354268"/>
                  </a:lnTo>
                  <a:lnTo>
                    <a:pt x="2510451" y="1346853"/>
                  </a:lnTo>
                  <a:lnTo>
                    <a:pt x="2506368" y="1340798"/>
                  </a:lnTo>
                  <a:lnTo>
                    <a:pt x="2500313" y="1336715"/>
                  </a:lnTo>
                  <a:lnTo>
                    <a:pt x="2492861" y="1335218"/>
                  </a:lnTo>
                  <a:close/>
                </a:path>
                <a:path w="3347084" h="1373504">
                  <a:moveTo>
                    <a:pt x="2416623" y="1335218"/>
                  </a:moveTo>
                  <a:lnTo>
                    <a:pt x="2409207" y="1336715"/>
                  </a:lnTo>
                  <a:lnTo>
                    <a:pt x="2403152" y="1340798"/>
                  </a:lnTo>
                  <a:lnTo>
                    <a:pt x="2399070" y="1346853"/>
                  </a:lnTo>
                  <a:lnTo>
                    <a:pt x="2397573" y="1354268"/>
                  </a:lnTo>
                  <a:lnTo>
                    <a:pt x="2399070" y="1361683"/>
                  </a:lnTo>
                  <a:lnTo>
                    <a:pt x="2403152" y="1367739"/>
                  </a:lnTo>
                  <a:lnTo>
                    <a:pt x="2409207" y="1371821"/>
                  </a:lnTo>
                  <a:lnTo>
                    <a:pt x="2416661" y="1373318"/>
                  </a:lnTo>
                  <a:lnTo>
                    <a:pt x="2424076" y="1371821"/>
                  </a:lnTo>
                  <a:lnTo>
                    <a:pt x="2430131" y="1367739"/>
                  </a:lnTo>
                  <a:lnTo>
                    <a:pt x="2434214" y="1361683"/>
                  </a:lnTo>
                  <a:lnTo>
                    <a:pt x="2435711" y="1354268"/>
                  </a:lnTo>
                  <a:lnTo>
                    <a:pt x="2434214" y="1346853"/>
                  </a:lnTo>
                  <a:lnTo>
                    <a:pt x="2430131" y="1340798"/>
                  </a:lnTo>
                  <a:lnTo>
                    <a:pt x="2424076" y="1336715"/>
                  </a:lnTo>
                  <a:lnTo>
                    <a:pt x="2416623" y="1335218"/>
                  </a:lnTo>
                  <a:close/>
                </a:path>
                <a:path w="3347084" h="1373504">
                  <a:moveTo>
                    <a:pt x="2340385" y="1335218"/>
                  </a:moveTo>
                  <a:lnTo>
                    <a:pt x="2332969" y="1336715"/>
                  </a:lnTo>
                  <a:lnTo>
                    <a:pt x="2326914" y="1340798"/>
                  </a:lnTo>
                  <a:lnTo>
                    <a:pt x="2322832" y="1346853"/>
                  </a:lnTo>
                  <a:lnTo>
                    <a:pt x="2321335" y="1354268"/>
                  </a:lnTo>
                  <a:lnTo>
                    <a:pt x="2322832" y="1361683"/>
                  </a:lnTo>
                  <a:lnTo>
                    <a:pt x="2326914" y="1367739"/>
                  </a:lnTo>
                  <a:lnTo>
                    <a:pt x="2332969" y="1371821"/>
                  </a:lnTo>
                  <a:lnTo>
                    <a:pt x="2340423" y="1373318"/>
                  </a:lnTo>
                  <a:lnTo>
                    <a:pt x="2347838" y="1371821"/>
                  </a:lnTo>
                  <a:lnTo>
                    <a:pt x="2353893" y="1367739"/>
                  </a:lnTo>
                  <a:lnTo>
                    <a:pt x="2357976" y="1361683"/>
                  </a:lnTo>
                  <a:lnTo>
                    <a:pt x="2359473" y="1354268"/>
                  </a:lnTo>
                  <a:lnTo>
                    <a:pt x="2357976" y="1346853"/>
                  </a:lnTo>
                  <a:lnTo>
                    <a:pt x="2353893" y="1340798"/>
                  </a:lnTo>
                  <a:lnTo>
                    <a:pt x="2347838" y="1336715"/>
                  </a:lnTo>
                  <a:lnTo>
                    <a:pt x="2340385" y="1335218"/>
                  </a:lnTo>
                  <a:close/>
                </a:path>
                <a:path w="3347084" h="1373504">
                  <a:moveTo>
                    <a:pt x="2264147" y="1335218"/>
                  </a:moveTo>
                  <a:lnTo>
                    <a:pt x="2256732" y="1336715"/>
                  </a:lnTo>
                  <a:lnTo>
                    <a:pt x="2250676" y="1340798"/>
                  </a:lnTo>
                  <a:lnTo>
                    <a:pt x="2246594" y="1346853"/>
                  </a:lnTo>
                  <a:lnTo>
                    <a:pt x="2245097" y="1354268"/>
                  </a:lnTo>
                  <a:lnTo>
                    <a:pt x="2246594" y="1361683"/>
                  </a:lnTo>
                  <a:lnTo>
                    <a:pt x="2250676" y="1367739"/>
                  </a:lnTo>
                  <a:lnTo>
                    <a:pt x="2256732" y="1371821"/>
                  </a:lnTo>
                  <a:lnTo>
                    <a:pt x="2264185" y="1373318"/>
                  </a:lnTo>
                  <a:lnTo>
                    <a:pt x="2271600" y="1371821"/>
                  </a:lnTo>
                  <a:lnTo>
                    <a:pt x="2277655" y="1367739"/>
                  </a:lnTo>
                  <a:lnTo>
                    <a:pt x="2281738" y="1361683"/>
                  </a:lnTo>
                  <a:lnTo>
                    <a:pt x="2283235" y="1354268"/>
                  </a:lnTo>
                  <a:lnTo>
                    <a:pt x="2281738" y="1346853"/>
                  </a:lnTo>
                  <a:lnTo>
                    <a:pt x="2277655" y="1340798"/>
                  </a:lnTo>
                  <a:lnTo>
                    <a:pt x="2271600" y="1336715"/>
                  </a:lnTo>
                  <a:lnTo>
                    <a:pt x="2264147" y="1335218"/>
                  </a:lnTo>
                  <a:close/>
                </a:path>
                <a:path w="3347084" h="1373504">
                  <a:moveTo>
                    <a:pt x="2187909" y="1335218"/>
                  </a:moveTo>
                  <a:lnTo>
                    <a:pt x="2180494" y="1336715"/>
                  </a:lnTo>
                  <a:lnTo>
                    <a:pt x="2174438" y="1340798"/>
                  </a:lnTo>
                  <a:lnTo>
                    <a:pt x="2170356" y="1346853"/>
                  </a:lnTo>
                  <a:lnTo>
                    <a:pt x="2168859" y="1354268"/>
                  </a:lnTo>
                  <a:lnTo>
                    <a:pt x="2170356" y="1361683"/>
                  </a:lnTo>
                  <a:lnTo>
                    <a:pt x="2174438" y="1367739"/>
                  </a:lnTo>
                  <a:lnTo>
                    <a:pt x="2180494" y="1371821"/>
                  </a:lnTo>
                  <a:lnTo>
                    <a:pt x="2187947" y="1373318"/>
                  </a:lnTo>
                  <a:lnTo>
                    <a:pt x="2195362" y="1371821"/>
                  </a:lnTo>
                  <a:lnTo>
                    <a:pt x="2201417" y="1367739"/>
                  </a:lnTo>
                  <a:lnTo>
                    <a:pt x="2205500" y="1361683"/>
                  </a:lnTo>
                  <a:lnTo>
                    <a:pt x="2206997" y="1354268"/>
                  </a:lnTo>
                  <a:lnTo>
                    <a:pt x="2205500" y="1346853"/>
                  </a:lnTo>
                  <a:lnTo>
                    <a:pt x="2201417" y="1340798"/>
                  </a:lnTo>
                  <a:lnTo>
                    <a:pt x="2195362" y="1336715"/>
                  </a:lnTo>
                  <a:lnTo>
                    <a:pt x="2187909" y="1335218"/>
                  </a:lnTo>
                  <a:close/>
                </a:path>
                <a:path w="3347084" h="1373504">
                  <a:moveTo>
                    <a:pt x="2111670" y="1335218"/>
                  </a:moveTo>
                  <a:lnTo>
                    <a:pt x="2104255" y="1336715"/>
                  </a:lnTo>
                  <a:lnTo>
                    <a:pt x="2098200" y="1340798"/>
                  </a:lnTo>
                  <a:lnTo>
                    <a:pt x="2094118" y="1346853"/>
                  </a:lnTo>
                  <a:lnTo>
                    <a:pt x="2092620" y="1354268"/>
                  </a:lnTo>
                  <a:lnTo>
                    <a:pt x="2094118" y="1361683"/>
                  </a:lnTo>
                  <a:lnTo>
                    <a:pt x="2098200" y="1367739"/>
                  </a:lnTo>
                  <a:lnTo>
                    <a:pt x="2104255" y="1371821"/>
                  </a:lnTo>
                  <a:lnTo>
                    <a:pt x="2111709" y="1373318"/>
                  </a:lnTo>
                  <a:lnTo>
                    <a:pt x="2119123" y="1371821"/>
                  </a:lnTo>
                  <a:lnTo>
                    <a:pt x="2125179" y="1367739"/>
                  </a:lnTo>
                  <a:lnTo>
                    <a:pt x="2129261" y="1361683"/>
                  </a:lnTo>
                  <a:lnTo>
                    <a:pt x="2130759" y="1354268"/>
                  </a:lnTo>
                  <a:lnTo>
                    <a:pt x="2129261" y="1346853"/>
                  </a:lnTo>
                  <a:lnTo>
                    <a:pt x="2125179" y="1340798"/>
                  </a:lnTo>
                  <a:lnTo>
                    <a:pt x="2119123" y="1336715"/>
                  </a:lnTo>
                  <a:lnTo>
                    <a:pt x="2111670" y="1335218"/>
                  </a:lnTo>
                  <a:close/>
                </a:path>
                <a:path w="3347084" h="1373504">
                  <a:moveTo>
                    <a:pt x="2035432" y="1335218"/>
                  </a:moveTo>
                  <a:lnTo>
                    <a:pt x="2028017" y="1336715"/>
                  </a:lnTo>
                  <a:lnTo>
                    <a:pt x="2021962" y="1340798"/>
                  </a:lnTo>
                  <a:lnTo>
                    <a:pt x="2017879" y="1346853"/>
                  </a:lnTo>
                  <a:lnTo>
                    <a:pt x="2016382" y="1354268"/>
                  </a:lnTo>
                  <a:lnTo>
                    <a:pt x="2017879" y="1361683"/>
                  </a:lnTo>
                  <a:lnTo>
                    <a:pt x="2021962" y="1367739"/>
                  </a:lnTo>
                  <a:lnTo>
                    <a:pt x="2028017" y="1371821"/>
                  </a:lnTo>
                  <a:lnTo>
                    <a:pt x="2035470" y="1373318"/>
                  </a:lnTo>
                  <a:lnTo>
                    <a:pt x="2042885" y="1371821"/>
                  </a:lnTo>
                  <a:lnTo>
                    <a:pt x="2048941" y="1367739"/>
                  </a:lnTo>
                  <a:lnTo>
                    <a:pt x="2053023" y="1361683"/>
                  </a:lnTo>
                  <a:lnTo>
                    <a:pt x="2054520" y="1354268"/>
                  </a:lnTo>
                  <a:lnTo>
                    <a:pt x="2053023" y="1346853"/>
                  </a:lnTo>
                  <a:lnTo>
                    <a:pt x="2048941" y="1340798"/>
                  </a:lnTo>
                  <a:lnTo>
                    <a:pt x="2042885" y="1336715"/>
                  </a:lnTo>
                  <a:lnTo>
                    <a:pt x="2035432" y="1335218"/>
                  </a:lnTo>
                  <a:close/>
                </a:path>
                <a:path w="3347084" h="1373504">
                  <a:moveTo>
                    <a:pt x="1959194" y="1335218"/>
                  </a:moveTo>
                  <a:lnTo>
                    <a:pt x="1951779" y="1336715"/>
                  </a:lnTo>
                  <a:lnTo>
                    <a:pt x="1945724" y="1340798"/>
                  </a:lnTo>
                  <a:lnTo>
                    <a:pt x="1941641" y="1346853"/>
                  </a:lnTo>
                  <a:lnTo>
                    <a:pt x="1940144" y="1354268"/>
                  </a:lnTo>
                  <a:lnTo>
                    <a:pt x="1941641" y="1361683"/>
                  </a:lnTo>
                  <a:lnTo>
                    <a:pt x="1945724" y="1367739"/>
                  </a:lnTo>
                  <a:lnTo>
                    <a:pt x="1951779" y="1371821"/>
                  </a:lnTo>
                  <a:lnTo>
                    <a:pt x="1959232" y="1373318"/>
                  </a:lnTo>
                  <a:lnTo>
                    <a:pt x="1966647" y="1371821"/>
                  </a:lnTo>
                  <a:lnTo>
                    <a:pt x="1972703" y="1367739"/>
                  </a:lnTo>
                  <a:lnTo>
                    <a:pt x="1976785" y="1361683"/>
                  </a:lnTo>
                  <a:lnTo>
                    <a:pt x="1978282" y="1354268"/>
                  </a:lnTo>
                  <a:lnTo>
                    <a:pt x="1976785" y="1346853"/>
                  </a:lnTo>
                  <a:lnTo>
                    <a:pt x="1972703" y="1340798"/>
                  </a:lnTo>
                  <a:lnTo>
                    <a:pt x="1966647" y="1336715"/>
                  </a:lnTo>
                  <a:lnTo>
                    <a:pt x="1959194" y="1335218"/>
                  </a:lnTo>
                  <a:close/>
                </a:path>
                <a:path w="3347084" h="1373504">
                  <a:moveTo>
                    <a:pt x="1882956" y="1335218"/>
                  </a:moveTo>
                  <a:lnTo>
                    <a:pt x="1875541" y="1336715"/>
                  </a:lnTo>
                  <a:lnTo>
                    <a:pt x="1869486" y="1340798"/>
                  </a:lnTo>
                  <a:lnTo>
                    <a:pt x="1865403" y="1346853"/>
                  </a:lnTo>
                  <a:lnTo>
                    <a:pt x="1863906" y="1354268"/>
                  </a:lnTo>
                  <a:lnTo>
                    <a:pt x="1865403" y="1361683"/>
                  </a:lnTo>
                  <a:lnTo>
                    <a:pt x="1869486" y="1367739"/>
                  </a:lnTo>
                  <a:lnTo>
                    <a:pt x="1875541" y="1371821"/>
                  </a:lnTo>
                  <a:lnTo>
                    <a:pt x="1882994" y="1373318"/>
                  </a:lnTo>
                  <a:lnTo>
                    <a:pt x="1890409" y="1371821"/>
                  </a:lnTo>
                  <a:lnTo>
                    <a:pt x="1896464" y="1367739"/>
                  </a:lnTo>
                  <a:lnTo>
                    <a:pt x="1900547" y="1361683"/>
                  </a:lnTo>
                  <a:lnTo>
                    <a:pt x="1902044" y="1354268"/>
                  </a:lnTo>
                  <a:lnTo>
                    <a:pt x="1900547" y="1346853"/>
                  </a:lnTo>
                  <a:lnTo>
                    <a:pt x="1896464" y="1340798"/>
                  </a:lnTo>
                  <a:lnTo>
                    <a:pt x="1890409" y="1336715"/>
                  </a:lnTo>
                  <a:lnTo>
                    <a:pt x="1882956" y="1335218"/>
                  </a:lnTo>
                  <a:close/>
                </a:path>
                <a:path w="3347084" h="1373504">
                  <a:moveTo>
                    <a:pt x="1806718" y="1335218"/>
                  </a:moveTo>
                  <a:lnTo>
                    <a:pt x="1799302" y="1336715"/>
                  </a:lnTo>
                  <a:lnTo>
                    <a:pt x="1793247" y="1340798"/>
                  </a:lnTo>
                  <a:lnTo>
                    <a:pt x="1789165" y="1346853"/>
                  </a:lnTo>
                  <a:lnTo>
                    <a:pt x="1787668" y="1354268"/>
                  </a:lnTo>
                  <a:lnTo>
                    <a:pt x="1789165" y="1361683"/>
                  </a:lnTo>
                  <a:lnTo>
                    <a:pt x="1793247" y="1367739"/>
                  </a:lnTo>
                  <a:lnTo>
                    <a:pt x="1799302" y="1371821"/>
                  </a:lnTo>
                  <a:lnTo>
                    <a:pt x="1806756" y="1373318"/>
                  </a:lnTo>
                  <a:lnTo>
                    <a:pt x="1814171" y="1371821"/>
                  </a:lnTo>
                  <a:lnTo>
                    <a:pt x="1820226" y="1367739"/>
                  </a:lnTo>
                  <a:lnTo>
                    <a:pt x="1824309" y="1361683"/>
                  </a:lnTo>
                  <a:lnTo>
                    <a:pt x="1825806" y="1354268"/>
                  </a:lnTo>
                  <a:lnTo>
                    <a:pt x="1824309" y="1346853"/>
                  </a:lnTo>
                  <a:lnTo>
                    <a:pt x="1820226" y="1340798"/>
                  </a:lnTo>
                  <a:lnTo>
                    <a:pt x="1814171" y="1336715"/>
                  </a:lnTo>
                  <a:lnTo>
                    <a:pt x="1806718" y="1335218"/>
                  </a:lnTo>
                  <a:close/>
                </a:path>
                <a:path w="3347084" h="1373504">
                  <a:moveTo>
                    <a:pt x="1730480" y="1335218"/>
                  </a:moveTo>
                  <a:lnTo>
                    <a:pt x="1723064" y="1336715"/>
                  </a:lnTo>
                  <a:lnTo>
                    <a:pt x="1717009" y="1340798"/>
                  </a:lnTo>
                  <a:lnTo>
                    <a:pt x="1712927" y="1346853"/>
                  </a:lnTo>
                  <a:lnTo>
                    <a:pt x="1711430" y="1354268"/>
                  </a:lnTo>
                  <a:lnTo>
                    <a:pt x="1712927" y="1361683"/>
                  </a:lnTo>
                  <a:lnTo>
                    <a:pt x="1717009" y="1367739"/>
                  </a:lnTo>
                  <a:lnTo>
                    <a:pt x="1723064" y="1371821"/>
                  </a:lnTo>
                  <a:lnTo>
                    <a:pt x="1730518" y="1373318"/>
                  </a:lnTo>
                  <a:lnTo>
                    <a:pt x="1737933" y="1371821"/>
                  </a:lnTo>
                  <a:lnTo>
                    <a:pt x="1743988" y="1367739"/>
                  </a:lnTo>
                  <a:lnTo>
                    <a:pt x="1748071" y="1361683"/>
                  </a:lnTo>
                  <a:lnTo>
                    <a:pt x="1749568" y="1354268"/>
                  </a:lnTo>
                  <a:lnTo>
                    <a:pt x="1748071" y="1346853"/>
                  </a:lnTo>
                  <a:lnTo>
                    <a:pt x="1743988" y="1340798"/>
                  </a:lnTo>
                  <a:lnTo>
                    <a:pt x="1737933" y="1336715"/>
                  </a:lnTo>
                  <a:lnTo>
                    <a:pt x="1730480" y="1335218"/>
                  </a:lnTo>
                  <a:close/>
                </a:path>
                <a:path w="3347084" h="1373504">
                  <a:moveTo>
                    <a:pt x="1654242" y="1335218"/>
                  </a:moveTo>
                  <a:lnTo>
                    <a:pt x="1646826" y="1336715"/>
                  </a:lnTo>
                  <a:lnTo>
                    <a:pt x="1640771" y="1340798"/>
                  </a:lnTo>
                  <a:lnTo>
                    <a:pt x="1636689" y="1346853"/>
                  </a:lnTo>
                  <a:lnTo>
                    <a:pt x="1635192" y="1354268"/>
                  </a:lnTo>
                  <a:lnTo>
                    <a:pt x="1636689" y="1361683"/>
                  </a:lnTo>
                  <a:lnTo>
                    <a:pt x="1640771" y="1367739"/>
                  </a:lnTo>
                  <a:lnTo>
                    <a:pt x="1646826" y="1371821"/>
                  </a:lnTo>
                  <a:lnTo>
                    <a:pt x="1654280" y="1373318"/>
                  </a:lnTo>
                  <a:lnTo>
                    <a:pt x="1661695" y="1371821"/>
                  </a:lnTo>
                  <a:lnTo>
                    <a:pt x="1667750" y="1367739"/>
                  </a:lnTo>
                  <a:lnTo>
                    <a:pt x="1671833" y="1361683"/>
                  </a:lnTo>
                  <a:lnTo>
                    <a:pt x="1673330" y="1354268"/>
                  </a:lnTo>
                  <a:lnTo>
                    <a:pt x="1671833" y="1346853"/>
                  </a:lnTo>
                  <a:lnTo>
                    <a:pt x="1667750" y="1340798"/>
                  </a:lnTo>
                  <a:lnTo>
                    <a:pt x="1661695" y="1336715"/>
                  </a:lnTo>
                  <a:lnTo>
                    <a:pt x="1654242" y="1335218"/>
                  </a:lnTo>
                  <a:close/>
                </a:path>
                <a:path w="3347084" h="1373504">
                  <a:moveTo>
                    <a:pt x="1578004" y="1335218"/>
                  </a:moveTo>
                  <a:lnTo>
                    <a:pt x="1570588" y="1336715"/>
                  </a:lnTo>
                  <a:lnTo>
                    <a:pt x="1564533" y="1340798"/>
                  </a:lnTo>
                  <a:lnTo>
                    <a:pt x="1560451" y="1346853"/>
                  </a:lnTo>
                  <a:lnTo>
                    <a:pt x="1558954" y="1354268"/>
                  </a:lnTo>
                  <a:lnTo>
                    <a:pt x="1560451" y="1361683"/>
                  </a:lnTo>
                  <a:lnTo>
                    <a:pt x="1564533" y="1367739"/>
                  </a:lnTo>
                  <a:lnTo>
                    <a:pt x="1570588" y="1371821"/>
                  </a:lnTo>
                  <a:lnTo>
                    <a:pt x="1578042" y="1373318"/>
                  </a:lnTo>
                  <a:lnTo>
                    <a:pt x="1585457" y="1371821"/>
                  </a:lnTo>
                  <a:lnTo>
                    <a:pt x="1591512" y="1367739"/>
                  </a:lnTo>
                  <a:lnTo>
                    <a:pt x="1595595" y="1361683"/>
                  </a:lnTo>
                  <a:lnTo>
                    <a:pt x="1597092" y="1354268"/>
                  </a:lnTo>
                  <a:lnTo>
                    <a:pt x="1595595" y="1346853"/>
                  </a:lnTo>
                  <a:lnTo>
                    <a:pt x="1591512" y="1340798"/>
                  </a:lnTo>
                  <a:lnTo>
                    <a:pt x="1585457" y="1336715"/>
                  </a:lnTo>
                  <a:lnTo>
                    <a:pt x="1578004" y="1335218"/>
                  </a:lnTo>
                  <a:close/>
                </a:path>
                <a:path w="3347084" h="1373504">
                  <a:moveTo>
                    <a:pt x="1501766" y="1335218"/>
                  </a:moveTo>
                  <a:lnTo>
                    <a:pt x="1494350" y="1336715"/>
                  </a:lnTo>
                  <a:lnTo>
                    <a:pt x="1488295" y="1340798"/>
                  </a:lnTo>
                  <a:lnTo>
                    <a:pt x="1484213" y="1346853"/>
                  </a:lnTo>
                  <a:lnTo>
                    <a:pt x="1482716" y="1354268"/>
                  </a:lnTo>
                  <a:lnTo>
                    <a:pt x="1484213" y="1361683"/>
                  </a:lnTo>
                  <a:lnTo>
                    <a:pt x="1488295" y="1367739"/>
                  </a:lnTo>
                  <a:lnTo>
                    <a:pt x="1494350" y="1371821"/>
                  </a:lnTo>
                  <a:lnTo>
                    <a:pt x="1501804" y="1373318"/>
                  </a:lnTo>
                  <a:lnTo>
                    <a:pt x="1509219" y="1371821"/>
                  </a:lnTo>
                  <a:lnTo>
                    <a:pt x="1515274" y="1367739"/>
                  </a:lnTo>
                  <a:lnTo>
                    <a:pt x="1519357" y="1361683"/>
                  </a:lnTo>
                  <a:lnTo>
                    <a:pt x="1520854" y="1354268"/>
                  </a:lnTo>
                  <a:lnTo>
                    <a:pt x="1519357" y="1346853"/>
                  </a:lnTo>
                  <a:lnTo>
                    <a:pt x="1515274" y="1340798"/>
                  </a:lnTo>
                  <a:lnTo>
                    <a:pt x="1509219" y="1336715"/>
                  </a:lnTo>
                  <a:lnTo>
                    <a:pt x="1501766" y="1335218"/>
                  </a:lnTo>
                  <a:close/>
                </a:path>
                <a:path w="3347084" h="1373504">
                  <a:moveTo>
                    <a:pt x="1425528" y="1335218"/>
                  </a:moveTo>
                  <a:lnTo>
                    <a:pt x="1418112" y="1336715"/>
                  </a:lnTo>
                  <a:lnTo>
                    <a:pt x="1412057" y="1340798"/>
                  </a:lnTo>
                  <a:lnTo>
                    <a:pt x="1407974" y="1346853"/>
                  </a:lnTo>
                  <a:lnTo>
                    <a:pt x="1406478" y="1354268"/>
                  </a:lnTo>
                  <a:lnTo>
                    <a:pt x="1407974" y="1361683"/>
                  </a:lnTo>
                  <a:lnTo>
                    <a:pt x="1412057" y="1367739"/>
                  </a:lnTo>
                  <a:lnTo>
                    <a:pt x="1418112" y="1371821"/>
                  </a:lnTo>
                  <a:lnTo>
                    <a:pt x="1425566" y="1373318"/>
                  </a:lnTo>
                  <a:lnTo>
                    <a:pt x="1432981" y="1371821"/>
                  </a:lnTo>
                  <a:lnTo>
                    <a:pt x="1439036" y="1367739"/>
                  </a:lnTo>
                  <a:lnTo>
                    <a:pt x="1443119" y="1361683"/>
                  </a:lnTo>
                  <a:lnTo>
                    <a:pt x="1444616" y="1354268"/>
                  </a:lnTo>
                  <a:lnTo>
                    <a:pt x="1443119" y="1346853"/>
                  </a:lnTo>
                  <a:lnTo>
                    <a:pt x="1439036" y="1340798"/>
                  </a:lnTo>
                  <a:lnTo>
                    <a:pt x="1432981" y="1336715"/>
                  </a:lnTo>
                  <a:lnTo>
                    <a:pt x="1425528" y="1335218"/>
                  </a:lnTo>
                  <a:close/>
                </a:path>
                <a:path w="3347084" h="1373504">
                  <a:moveTo>
                    <a:pt x="1349289" y="1335218"/>
                  </a:moveTo>
                  <a:lnTo>
                    <a:pt x="1341874" y="1336715"/>
                  </a:lnTo>
                  <a:lnTo>
                    <a:pt x="1335819" y="1340798"/>
                  </a:lnTo>
                  <a:lnTo>
                    <a:pt x="1331736" y="1346853"/>
                  </a:lnTo>
                  <a:lnTo>
                    <a:pt x="1330239" y="1354268"/>
                  </a:lnTo>
                  <a:lnTo>
                    <a:pt x="1331736" y="1361683"/>
                  </a:lnTo>
                  <a:lnTo>
                    <a:pt x="1335819" y="1367739"/>
                  </a:lnTo>
                  <a:lnTo>
                    <a:pt x="1341874" y="1371821"/>
                  </a:lnTo>
                  <a:lnTo>
                    <a:pt x="1349328" y="1373318"/>
                  </a:lnTo>
                  <a:lnTo>
                    <a:pt x="1356742" y="1371821"/>
                  </a:lnTo>
                  <a:lnTo>
                    <a:pt x="1362798" y="1367739"/>
                  </a:lnTo>
                  <a:lnTo>
                    <a:pt x="1366880" y="1361683"/>
                  </a:lnTo>
                  <a:lnTo>
                    <a:pt x="1368378" y="1354268"/>
                  </a:lnTo>
                  <a:lnTo>
                    <a:pt x="1366880" y="1346853"/>
                  </a:lnTo>
                  <a:lnTo>
                    <a:pt x="1362798" y="1340798"/>
                  </a:lnTo>
                  <a:lnTo>
                    <a:pt x="1356742" y="1336715"/>
                  </a:lnTo>
                  <a:lnTo>
                    <a:pt x="1349289" y="1335218"/>
                  </a:lnTo>
                  <a:close/>
                </a:path>
                <a:path w="3347084" h="1373504">
                  <a:moveTo>
                    <a:pt x="1273051" y="1335218"/>
                  </a:moveTo>
                  <a:lnTo>
                    <a:pt x="1265636" y="1336715"/>
                  </a:lnTo>
                  <a:lnTo>
                    <a:pt x="1259581" y="1340798"/>
                  </a:lnTo>
                  <a:lnTo>
                    <a:pt x="1255498" y="1346853"/>
                  </a:lnTo>
                  <a:lnTo>
                    <a:pt x="1254001" y="1354268"/>
                  </a:lnTo>
                  <a:lnTo>
                    <a:pt x="1255498" y="1361683"/>
                  </a:lnTo>
                  <a:lnTo>
                    <a:pt x="1259581" y="1367739"/>
                  </a:lnTo>
                  <a:lnTo>
                    <a:pt x="1265636" y="1371821"/>
                  </a:lnTo>
                  <a:lnTo>
                    <a:pt x="1273089" y="1373318"/>
                  </a:lnTo>
                  <a:lnTo>
                    <a:pt x="1280504" y="1371821"/>
                  </a:lnTo>
                  <a:lnTo>
                    <a:pt x="1286560" y="1367739"/>
                  </a:lnTo>
                  <a:lnTo>
                    <a:pt x="1290642" y="1361683"/>
                  </a:lnTo>
                  <a:lnTo>
                    <a:pt x="1292139" y="1354268"/>
                  </a:lnTo>
                  <a:lnTo>
                    <a:pt x="1290642" y="1346853"/>
                  </a:lnTo>
                  <a:lnTo>
                    <a:pt x="1286560" y="1340798"/>
                  </a:lnTo>
                  <a:lnTo>
                    <a:pt x="1280504" y="1336715"/>
                  </a:lnTo>
                  <a:lnTo>
                    <a:pt x="1273051" y="1335218"/>
                  </a:lnTo>
                  <a:close/>
                </a:path>
                <a:path w="3347084" h="1373504">
                  <a:moveTo>
                    <a:pt x="1196813" y="1335218"/>
                  </a:moveTo>
                  <a:lnTo>
                    <a:pt x="1189398" y="1336715"/>
                  </a:lnTo>
                  <a:lnTo>
                    <a:pt x="1183342" y="1340798"/>
                  </a:lnTo>
                  <a:lnTo>
                    <a:pt x="1179260" y="1346853"/>
                  </a:lnTo>
                  <a:lnTo>
                    <a:pt x="1177763" y="1354268"/>
                  </a:lnTo>
                  <a:lnTo>
                    <a:pt x="1179260" y="1361683"/>
                  </a:lnTo>
                  <a:lnTo>
                    <a:pt x="1183342" y="1367739"/>
                  </a:lnTo>
                  <a:lnTo>
                    <a:pt x="1189398" y="1371821"/>
                  </a:lnTo>
                  <a:lnTo>
                    <a:pt x="1196851" y="1373318"/>
                  </a:lnTo>
                  <a:lnTo>
                    <a:pt x="1204266" y="1371821"/>
                  </a:lnTo>
                  <a:lnTo>
                    <a:pt x="1210322" y="1367739"/>
                  </a:lnTo>
                  <a:lnTo>
                    <a:pt x="1214404" y="1361683"/>
                  </a:lnTo>
                  <a:lnTo>
                    <a:pt x="1215901" y="1354268"/>
                  </a:lnTo>
                  <a:lnTo>
                    <a:pt x="1214404" y="1346853"/>
                  </a:lnTo>
                  <a:lnTo>
                    <a:pt x="1210322" y="1340798"/>
                  </a:lnTo>
                  <a:lnTo>
                    <a:pt x="1204266" y="1336715"/>
                  </a:lnTo>
                  <a:lnTo>
                    <a:pt x="1196813" y="1335218"/>
                  </a:lnTo>
                  <a:close/>
                </a:path>
                <a:path w="3347084" h="1373504">
                  <a:moveTo>
                    <a:pt x="1120575" y="1335218"/>
                  </a:moveTo>
                  <a:lnTo>
                    <a:pt x="1113160" y="1336715"/>
                  </a:lnTo>
                  <a:lnTo>
                    <a:pt x="1107104" y="1340798"/>
                  </a:lnTo>
                  <a:lnTo>
                    <a:pt x="1103022" y="1346853"/>
                  </a:lnTo>
                  <a:lnTo>
                    <a:pt x="1101525" y="1354268"/>
                  </a:lnTo>
                  <a:lnTo>
                    <a:pt x="1103022" y="1361683"/>
                  </a:lnTo>
                  <a:lnTo>
                    <a:pt x="1107104" y="1367739"/>
                  </a:lnTo>
                  <a:lnTo>
                    <a:pt x="1113160" y="1371821"/>
                  </a:lnTo>
                  <a:lnTo>
                    <a:pt x="1120613" y="1373318"/>
                  </a:lnTo>
                  <a:lnTo>
                    <a:pt x="1128028" y="1371821"/>
                  </a:lnTo>
                  <a:lnTo>
                    <a:pt x="1134083" y="1367739"/>
                  </a:lnTo>
                  <a:lnTo>
                    <a:pt x="1138166" y="1361683"/>
                  </a:lnTo>
                  <a:lnTo>
                    <a:pt x="1139663" y="1354268"/>
                  </a:lnTo>
                  <a:lnTo>
                    <a:pt x="1138166" y="1346853"/>
                  </a:lnTo>
                  <a:lnTo>
                    <a:pt x="1134083" y="1340798"/>
                  </a:lnTo>
                  <a:lnTo>
                    <a:pt x="1128028" y="1336715"/>
                  </a:lnTo>
                  <a:lnTo>
                    <a:pt x="1120575" y="1335218"/>
                  </a:lnTo>
                  <a:close/>
                </a:path>
                <a:path w="3347084" h="1373504">
                  <a:moveTo>
                    <a:pt x="1044337" y="1335218"/>
                  </a:moveTo>
                  <a:lnTo>
                    <a:pt x="1036921" y="1336715"/>
                  </a:lnTo>
                  <a:lnTo>
                    <a:pt x="1030866" y="1340798"/>
                  </a:lnTo>
                  <a:lnTo>
                    <a:pt x="1026784" y="1346853"/>
                  </a:lnTo>
                  <a:lnTo>
                    <a:pt x="1025287" y="1354268"/>
                  </a:lnTo>
                  <a:lnTo>
                    <a:pt x="1026784" y="1361683"/>
                  </a:lnTo>
                  <a:lnTo>
                    <a:pt x="1030866" y="1367739"/>
                  </a:lnTo>
                  <a:lnTo>
                    <a:pt x="1036921" y="1371821"/>
                  </a:lnTo>
                  <a:lnTo>
                    <a:pt x="1044375" y="1373318"/>
                  </a:lnTo>
                  <a:lnTo>
                    <a:pt x="1051790" y="1371821"/>
                  </a:lnTo>
                  <a:lnTo>
                    <a:pt x="1057845" y="1367739"/>
                  </a:lnTo>
                  <a:lnTo>
                    <a:pt x="1061928" y="1361683"/>
                  </a:lnTo>
                  <a:lnTo>
                    <a:pt x="1063425" y="1354268"/>
                  </a:lnTo>
                  <a:lnTo>
                    <a:pt x="1061928" y="1346853"/>
                  </a:lnTo>
                  <a:lnTo>
                    <a:pt x="1057845" y="1340798"/>
                  </a:lnTo>
                  <a:lnTo>
                    <a:pt x="1051790" y="1336715"/>
                  </a:lnTo>
                  <a:lnTo>
                    <a:pt x="1044337" y="1335218"/>
                  </a:lnTo>
                  <a:close/>
                </a:path>
                <a:path w="3347084" h="1373504">
                  <a:moveTo>
                    <a:pt x="968098" y="1335218"/>
                  </a:moveTo>
                  <a:lnTo>
                    <a:pt x="960683" y="1336715"/>
                  </a:lnTo>
                  <a:lnTo>
                    <a:pt x="954627" y="1340798"/>
                  </a:lnTo>
                  <a:lnTo>
                    <a:pt x="950545" y="1346853"/>
                  </a:lnTo>
                  <a:lnTo>
                    <a:pt x="949048" y="1354268"/>
                  </a:lnTo>
                  <a:lnTo>
                    <a:pt x="950545" y="1361683"/>
                  </a:lnTo>
                  <a:lnTo>
                    <a:pt x="954627" y="1367739"/>
                  </a:lnTo>
                  <a:lnTo>
                    <a:pt x="960683" y="1371821"/>
                  </a:lnTo>
                  <a:lnTo>
                    <a:pt x="968136" y="1373318"/>
                  </a:lnTo>
                  <a:lnTo>
                    <a:pt x="975551" y="1371821"/>
                  </a:lnTo>
                  <a:lnTo>
                    <a:pt x="981606" y="1367739"/>
                  </a:lnTo>
                  <a:lnTo>
                    <a:pt x="985689" y="1361683"/>
                  </a:lnTo>
                  <a:lnTo>
                    <a:pt x="987186" y="1354268"/>
                  </a:lnTo>
                  <a:lnTo>
                    <a:pt x="985689" y="1346853"/>
                  </a:lnTo>
                  <a:lnTo>
                    <a:pt x="981606" y="1340798"/>
                  </a:lnTo>
                  <a:lnTo>
                    <a:pt x="975551" y="1336715"/>
                  </a:lnTo>
                  <a:lnTo>
                    <a:pt x="968098" y="1335218"/>
                  </a:lnTo>
                  <a:close/>
                </a:path>
                <a:path w="3347084" h="1373504">
                  <a:moveTo>
                    <a:pt x="891860" y="1335218"/>
                  </a:moveTo>
                  <a:lnTo>
                    <a:pt x="884445" y="1336715"/>
                  </a:lnTo>
                  <a:lnTo>
                    <a:pt x="878389" y="1340798"/>
                  </a:lnTo>
                  <a:lnTo>
                    <a:pt x="874307" y="1346853"/>
                  </a:lnTo>
                  <a:lnTo>
                    <a:pt x="872810" y="1354268"/>
                  </a:lnTo>
                  <a:lnTo>
                    <a:pt x="874307" y="1361683"/>
                  </a:lnTo>
                  <a:lnTo>
                    <a:pt x="878389" y="1367739"/>
                  </a:lnTo>
                  <a:lnTo>
                    <a:pt x="884445" y="1371821"/>
                  </a:lnTo>
                  <a:lnTo>
                    <a:pt x="891898" y="1373318"/>
                  </a:lnTo>
                  <a:lnTo>
                    <a:pt x="899313" y="1371821"/>
                  </a:lnTo>
                  <a:lnTo>
                    <a:pt x="905368" y="1367739"/>
                  </a:lnTo>
                  <a:lnTo>
                    <a:pt x="909451" y="1361683"/>
                  </a:lnTo>
                  <a:lnTo>
                    <a:pt x="910948" y="1354268"/>
                  </a:lnTo>
                  <a:lnTo>
                    <a:pt x="909451" y="1346853"/>
                  </a:lnTo>
                  <a:lnTo>
                    <a:pt x="905368" y="1340798"/>
                  </a:lnTo>
                  <a:lnTo>
                    <a:pt x="899313" y="1336715"/>
                  </a:lnTo>
                  <a:lnTo>
                    <a:pt x="891860" y="1335218"/>
                  </a:lnTo>
                  <a:close/>
                </a:path>
                <a:path w="3347084" h="1373504">
                  <a:moveTo>
                    <a:pt x="815621" y="1335218"/>
                  </a:moveTo>
                  <a:lnTo>
                    <a:pt x="808206" y="1336715"/>
                  </a:lnTo>
                  <a:lnTo>
                    <a:pt x="802151" y="1340798"/>
                  </a:lnTo>
                  <a:lnTo>
                    <a:pt x="798069" y="1346853"/>
                  </a:lnTo>
                  <a:lnTo>
                    <a:pt x="796571" y="1354268"/>
                  </a:lnTo>
                  <a:lnTo>
                    <a:pt x="798069" y="1361683"/>
                  </a:lnTo>
                  <a:lnTo>
                    <a:pt x="802151" y="1367739"/>
                  </a:lnTo>
                  <a:lnTo>
                    <a:pt x="808206" y="1371821"/>
                  </a:lnTo>
                  <a:lnTo>
                    <a:pt x="815660" y="1373318"/>
                  </a:lnTo>
                  <a:lnTo>
                    <a:pt x="823075" y="1371821"/>
                  </a:lnTo>
                  <a:lnTo>
                    <a:pt x="829130" y="1367739"/>
                  </a:lnTo>
                  <a:lnTo>
                    <a:pt x="833213" y="1361683"/>
                  </a:lnTo>
                  <a:lnTo>
                    <a:pt x="834710" y="1354268"/>
                  </a:lnTo>
                  <a:lnTo>
                    <a:pt x="833213" y="1346853"/>
                  </a:lnTo>
                  <a:lnTo>
                    <a:pt x="829130" y="1340798"/>
                  </a:lnTo>
                  <a:lnTo>
                    <a:pt x="823075" y="1336715"/>
                  </a:lnTo>
                  <a:lnTo>
                    <a:pt x="815621" y="1335218"/>
                  </a:lnTo>
                  <a:close/>
                </a:path>
                <a:path w="3347084" h="1373504">
                  <a:moveTo>
                    <a:pt x="739383" y="1335218"/>
                  </a:moveTo>
                  <a:lnTo>
                    <a:pt x="731968" y="1336715"/>
                  </a:lnTo>
                  <a:lnTo>
                    <a:pt x="725913" y="1340798"/>
                  </a:lnTo>
                  <a:lnTo>
                    <a:pt x="721830" y="1346853"/>
                  </a:lnTo>
                  <a:lnTo>
                    <a:pt x="720333" y="1354268"/>
                  </a:lnTo>
                  <a:lnTo>
                    <a:pt x="721830" y="1361683"/>
                  </a:lnTo>
                  <a:lnTo>
                    <a:pt x="725913" y="1367739"/>
                  </a:lnTo>
                  <a:lnTo>
                    <a:pt x="731968" y="1371821"/>
                  </a:lnTo>
                  <a:lnTo>
                    <a:pt x="739421" y="1373318"/>
                  </a:lnTo>
                  <a:lnTo>
                    <a:pt x="746837" y="1371821"/>
                  </a:lnTo>
                  <a:lnTo>
                    <a:pt x="752892" y="1367739"/>
                  </a:lnTo>
                  <a:lnTo>
                    <a:pt x="756975" y="1361683"/>
                  </a:lnTo>
                  <a:lnTo>
                    <a:pt x="758471" y="1354268"/>
                  </a:lnTo>
                  <a:lnTo>
                    <a:pt x="756975" y="1346853"/>
                  </a:lnTo>
                  <a:lnTo>
                    <a:pt x="752892" y="1340798"/>
                  </a:lnTo>
                  <a:lnTo>
                    <a:pt x="746837" y="1336715"/>
                  </a:lnTo>
                  <a:lnTo>
                    <a:pt x="739383" y="1335218"/>
                  </a:lnTo>
                  <a:close/>
                </a:path>
                <a:path w="3347084" h="1373504">
                  <a:moveTo>
                    <a:pt x="663145" y="1335218"/>
                  </a:moveTo>
                  <a:lnTo>
                    <a:pt x="655730" y="1336715"/>
                  </a:lnTo>
                  <a:lnTo>
                    <a:pt x="649675" y="1340798"/>
                  </a:lnTo>
                  <a:lnTo>
                    <a:pt x="645592" y="1346853"/>
                  </a:lnTo>
                  <a:lnTo>
                    <a:pt x="644095" y="1354268"/>
                  </a:lnTo>
                  <a:lnTo>
                    <a:pt x="645592" y="1361683"/>
                  </a:lnTo>
                  <a:lnTo>
                    <a:pt x="649675" y="1367739"/>
                  </a:lnTo>
                  <a:lnTo>
                    <a:pt x="655730" y="1371821"/>
                  </a:lnTo>
                  <a:lnTo>
                    <a:pt x="663183" y="1373318"/>
                  </a:lnTo>
                  <a:lnTo>
                    <a:pt x="670599" y="1371821"/>
                  </a:lnTo>
                  <a:lnTo>
                    <a:pt x="676654" y="1367739"/>
                  </a:lnTo>
                  <a:lnTo>
                    <a:pt x="680736" y="1361683"/>
                  </a:lnTo>
                  <a:lnTo>
                    <a:pt x="682233" y="1354268"/>
                  </a:lnTo>
                  <a:lnTo>
                    <a:pt x="680736" y="1346853"/>
                  </a:lnTo>
                  <a:lnTo>
                    <a:pt x="676654" y="1340798"/>
                  </a:lnTo>
                  <a:lnTo>
                    <a:pt x="670599" y="1336715"/>
                  </a:lnTo>
                  <a:lnTo>
                    <a:pt x="663145" y="1335218"/>
                  </a:lnTo>
                  <a:close/>
                </a:path>
                <a:path w="3347084" h="1373504">
                  <a:moveTo>
                    <a:pt x="586907" y="1335218"/>
                  </a:moveTo>
                  <a:lnTo>
                    <a:pt x="579492" y="1336715"/>
                  </a:lnTo>
                  <a:lnTo>
                    <a:pt x="573437" y="1340798"/>
                  </a:lnTo>
                  <a:lnTo>
                    <a:pt x="569354" y="1346853"/>
                  </a:lnTo>
                  <a:lnTo>
                    <a:pt x="567857" y="1354268"/>
                  </a:lnTo>
                  <a:lnTo>
                    <a:pt x="569354" y="1361683"/>
                  </a:lnTo>
                  <a:lnTo>
                    <a:pt x="573437" y="1367739"/>
                  </a:lnTo>
                  <a:lnTo>
                    <a:pt x="579492" y="1371821"/>
                  </a:lnTo>
                  <a:lnTo>
                    <a:pt x="586945" y="1373318"/>
                  </a:lnTo>
                  <a:lnTo>
                    <a:pt x="594361" y="1371821"/>
                  </a:lnTo>
                  <a:lnTo>
                    <a:pt x="600416" y="1367739"/>
                  </a:lnTo>
                  <a:lnTo>
                    <a:pt x="604498" y="1361683"/>
                  </a:lnTo>
                  <a:lnTo>
                    <a:pt x="605995" y="1354268"/>
                  </a:lnTo>
                  <a:lnTo>
                    <a:pt x="604498" y="1346853"/>
                  </a:lnTo>
                  <a:lnTo>
                    <a:pt x="600416" y="1340798"/>
                  </a:lnTo>
                  <a:lnTo>
                    <a:pt x="594361" y="1336715"/>
                  </a:lnTo>
                  <a:lnTo>
                    <a:pt x="586907" y="1335218"/>
                  </a:lnTo>
                  <a:close/>
                </a:path>
                <a:path w="3347084" h="1373504">
                  <a:moveTo>
                    <a:pt x="510669" y="1335218"/>
                  </a:moveTo>
                  <a:lnTo>
                    <a:pt x="503254" y="1336715"/>
                  </a:lnTo>
                  <a:lnTo>
                    <a:pt x="497199" y="1340798"/>
                  </a:lnTo>
                  <a:lnTo>
                    <a:pt x="493116" y="1346853"/>
                  </a:lnTo>
                  <a:lnTo>
                    <a:pt x="491619" y="1354268"/>
                  </a:lnTo>
                  <a:lnTo>
                    <a:pt x="493116" y="1361683"/>
                  </a:lnTo>
                  <a:lnTo>
                    <a:pt x="497199" y="1367739"/>
                  </a:lnTo>
                  <a:lnTo>
                    <a:pt x="503254" y="1371821"/>
                  </a:lnTo>
                  <a:lnTo>
                    <a:pt x="510707" y="1373318"/>
                  </a:lnTo>
                  <a:lnTo>
                    <a:pt x="518123" y="1371821"/>
                  </a:lnTo>
                  <a:lnTo>
                    <a:pt x="524178" y="1367739"/>
                  </a:lnTo>
                  <a:lnTo>
                    <a:pt x="528260" y="1361683"/>
                  </a:lnTo>
                  <a:lnTo>
                    <a:pt x="529757" y="1354268"/>
                  </a:lnTo>
                  <a:lnTo>
                    <a:pt x="528260" y="1346853"/>
                  </a:lnTo>
                  <a:lnTo>
                    <a:pt x="524178" y="1340798"/>
                  </a:lnTo>
                  <a:lnTo>
                    <a:pt x="518123" y="1336715"/>
                  </a:lnTo>
                  <a:lnTo>
                    <a:pt x="510669" y="1335218"/>
                  </a:lnTo>
                  <a:close/>
                </a:path>
                <a:path w="3347084" h="1373504">
                  <a:moveTo>
                    <a:pt x="434431" y="1335218"/>
                  </a:moveTo>
                  <a:lnTo>
                    <a:pt x="427016" y="1336715"/>
                  </a:lnTo>
                  <a:lnTo>
                    <a:pt x="420961" y="1340798"/>
                  </a:lnTo>
                  <a:lnTo>
                    <a:pt x="416878" y="1346853"/>
                  </a:lnTo>
                  <a:lnTo>
                    <a:pt x="415381" y="1354268"/>
                  </a:lnTo>
                  <a:lnTo>
                    <a:pt x="416878" y="1361683"/>
                  </a:lnTo>
                  <a:lnTo>
                    <a:pt x="420961" y="1367739"/>
                  </a:lnTo>
                  <a:lnTo>
                    <a:pt x="427016" y="1371821"/>
                  </a:lnTo>
                  <a:lnTo>
                    <a:pt x="434469" y="1373318"/>
                  </a:lnTo>
                  <a:lnTo>
                    <a:pt x="441885" y="1371821"/>
                  </a:lnTo>
                  <a:lnTo>
                    <a:pt x="447940" y="1367739"/>
                  </a:lnTo>
                  <a:lnTo>
                    <a:pt x="452022" y="1361683"/>
                  </a:lnTo>
                  <a:lnTo>
                    <a:pt x="453519" y="1354268"/>
                  </a:lnTo>
                  <a:lnTo>
                    <a:pt x="452022" y="1346853"/>
                  </a:lnTo>
                  <a:lnTo>
                    <a:pt x="447940" y="1340798"/>
                  </a:lnTo>
                  <a:lnTo>
                    <a:pt x="441885" y="1336715"/>
                  </a:lnTo>
                  <a:lnTo>
                    <a:pt x="434431" y="1335218"/>
                  </a:lnTo>
                  <a:close/>
                </a:path>
                <a:path w="3347084" h="1373504">
                  <a:moveTo>
                    <a:pt x="358193" y="1335218"/>
                  </a:moveTo>
                  <a:lnTo>
                    <a:pt x="350778" y="1336715"/>
                  </a:lnTo>
                  <a:lnTo>
                    <a:pt x="344723" y="1340798"/>
                  </a:lnTo>
                  <a:lnTo>
                    <a:pt x="340640" y="1346853"/>
                  </a:lnTo>
                  <a:lnTo>
                    <a:pt x="339143" y="1354268"/>
                  </a:lnTo>
                  <a:lnTo>
                    <a:pt x="340640" y="1361683"/>
                  </a:lnTo>
                  <a:lnTo>
                    <a:pt x="344723" y="1367739"/>
                  </a:lnTo>
                  <a:lnTo>
                    <a:pt x="350778" y="1371821"/>
                  </a:lnTo>
                  <a:lnTo>
                    <a:pt x="358231" y="1373318"/>
                  </a:lnTo>
                  <a:lnTo>
                    <a:pt x="365646" y="1371821"/>
                  </a:lnTo>
                  <a:lnTo>
                    <a:pt x="371702" y="1367739"/>
                  </a:lnTo>
                  <a:lnTo>
                    <a:pt x="375784" y="1361683"/>
                  </a:lnTo>
                  <a:lnTo>
                    <a:pt x="377281" y="1354268"/>
                  </a:lnTo>
                  <a:lnTo>
                    <a:pt x="375784" y="1346853"/>
                  </a:lnTo>
                  <a:lnTo>
                    <a:pt x="371702" y="1340798"/>
                  </a:lnTo>
                  <a:lnTo>
                    <a:pt x="365646" y="1336715"/>
                  </a:lnTo>
                  <a:lnTo>
                    <a:pt x="358193" y="1335218"/>
                  </a:lnTo>
                  <a:close/>
                </a:path>
                <a:path w="3347084" h="1373504">
                  <a:moveTo>
                    <a:pt x="285283" y="1328839"/>
                  </a:moveTo>
                  <a:lnTo>
                    <a:pt x="277689" y="1329194"/>
                  </a:lnTo>
                  <a:lnTo>
                    <a:pt x="271087" y="1332315"/>
                  </a:lnTo>
                  <a:lnTo>
                    <a:pt x="266137" y="1337685"/>
                  </a:lnTo>
                  <a:lnTo>
                    <a:pt x="263538" y="1344790"/>
                  </a:lnTo>
                  <a:lnTo>
                    <a:pt x="263899" y="1352346"/>
                  </a:lnTo>
                  <a:lnTo>
                    <a:pt x="267020" y="1358948"/>
                  </a:lnTo>
                  <a:lnTo>
                    <a:pt x="272390" y="1363898"/>
                  </a:lnTo>
                  <a:lnTo>
                    <a:pt x="279532" y="1366503"/>
                  </a:lnTo>
                  <a:lnTo>
                    <a:pt x="287088" y="1366142"/>
                  </a:lnTo>
                  <a:lnTo>
                    <a:pt x="293690" y="1363020"/>
                  </a:lnTo>
                  <a:lnTo>
                    <a:pt x="298640" y="1357651"/>
                  </a:lnTo>
                  <a:lnTo>
                    <a:pt x="301240" y="1350547"/>
                  </a:lnTo>
                  <a:lnTo>
                    <a:pt x="300879" y="1342990"/>
                  </a:lnTo>
                  <a:lnTo>
                    <a:pt x="297757" y="1336388"/>
                  </a:lnTo>
                  <a:lnTo>
                    <a:pt x="292387" y="1331438"/>
                  </a:lnTo>
                  <a:lnTo>
                    <a:pt x="285283" y="1328839"/>
                  </a:lnTo>
                  <a:close/>
                </a:path>
                <a:path w="3347084" h="1373504">
                  <a:moveTo>
                    <a:pt x="211129" y="1304632"/>
                  </a:moveTo>
                  <a:lnTo>
                    <a:pt x="203903" y="1305688"/>
                  </a:lnTo>
                  <a:lnTo>
                    <a:pt x="197600" y="1309377"/>
                  </a:lnTo>
                  <a:lnTo>
                    <a:pt x="193038" y="1315412"/>
                  </a:lnTo>
                  <a:lnTo>
                    <a:pt x="191175" y="1322743"/>
                  </a:lnTo>
                  <a:lnTo>
                    <a:pt x="192232" y="1329969"/>
                  </a:lnTo>
                  <a:lnTo>
                    <a:pt x="195921" y="1336272"/>
                  </a:lnTo>
                  <a:lnTo>
                    <a:pt x="201990" y="1340850"/>
                  </a:lnTo>
                  <a:lnTo>
                    <a:pt x="209322" y="1342714"/>
                  </a:lnTo>
                  <a:lnTo>
                    <a:pt x="216548" y="1341657"/>
                  </a:lnTo>
                  <a:lnTo>
                    <a:pt x="222850" y="1337968"/>
                  </a:lnTo>
                  <a:lnTo>
                    <a:pt x="227412" y="1331934"/>
                  </a:lnTo>
                  <a:lnTo>
                    <a:pt x="229275" y="1324602"/>
                  </a:lnTo>
                  <a:lnTo>
                    <a:pt x="228219" y="1317375"/>
                  </a:lnTo>
                  <a:lnTo>
                    <a:pt x="224530" y="1311072"/>
                  </a:lnTo>
                  <a:lnTo>
                    <a:pt x="218495" y="1306511"/>
                  </a:lnTo>
                  <a:lnTo>
                    <a:pt x="211129" y="1304632"/>
                  </a:lnTo>
                  <a:close/>
                </a:path>
                <a:path w="3347084" h="1373504">
                  <a:moveTo>
                    <a:pt x="142644" y="1265143"/>
                  </a:moveTo>
                  <a:lnTo>
                    <a:pt x="135745" y="1267539"/>
                  </a:lnTo>
                  <a:lnTo>
                    <a:pt x="130100" y="1272574"/>
                  </a:lnTo>
                  <a:lnTo>
                    <a:pt x="126850" y="1279405"/>
                  </a:lnTo>
                  <a:lnTo>
                    <a:pt x="126485" y="1286699"/>
                  </a:lnTo>
                  <a:lnTo>
                    <a:pt x="128882" y="1293598"/>
                  </a:lnTo>
                  <a:lnTo>
                    <a:pt x="133948" y="1299265"/>
                  </a:lnTo>
                  <a:lnTo>
                    <a:pt x="140778" y="1302515"/>
                  </a:lnTo>
                  <a:lnTo>
                    <a:pt x="148072" y="1302881"/>
                  </a:lnTo>
                  <a:lnTo>
                    <a:pt x="154971" y="1300484"/>
                  </a:lnTo>
                  <a:lnTo>
                    <a:pt x="160616" y="1295449"/>
                  </a:lnTo>
                  <a:lnTo>
                    <a:pt x="163866" y="1288618"/>
                  </a:lnTo>
                  <a:lnTo>
                    <a:pt x="164231" y="1281325"/>
                  </a:lnTo>
                  <a:lnTo>
                    <a:pt x="161835" y="1274426"/>
                  </a:lnTo>
                  <a:lnTo>
                    <a:pt x="156800" y="1268780"/>
                  </a:lnTo>
                  <a:lnTo>
                    <a:pt x="149938" y="1265508"/>
                  </a:lnTo>
                  <a:lnTo>
                    <a:pt x="142644" y="1265143"/>
                  </a:lnTo>
                  <a:close/>
                </a:path>
                <a:path w="3347084" h="1373504">
                  <a:moveTo>
                    <a:pt x="93969" y="1211708"/>
                  </a:moveTo>
                  <a:lnTo>
                    <a:pt x="86675" y="1212067"/>
                  </a:lnTo>
                  <a:lnTo>
                    <a:pt x="79841" y="1215311"/>
                  </a:lnTo>
                  <a:lnTo>
                    <a:pt x="74800" y="1220952"/>
                  </a:lnTo>
                  <a:lnTo>
                    <a:pt x="72398" y="1227848"/>
                  </a:lnTo>
                  <a:lnTo>
                    <a:pt x="72756" y="1235142"/>
                  </a:lnTo>
                  <a:lnTo>
                    <a:pt x="76023" y="1242007"/>
                  </a:lnTo>
                  <a:lnTo>
                    <a:pt x="81664" y="1247048"/>
                  </a:lnTo>
                  <a:lnTo>
                    <a:pt x="88561" y="1249450"/>
                  </a:lnTo>
                  <a:lnTo>
                    <a:pt x="95855" y="1249092"/>
                  </a:lnTo>
                  <a:lnTo>
                    <a:pt x="102689" y="1245848"/>
                  </a:lnTo>
                  <a:lnTo>
                    <a:pt x="107729" y="1240207"/>
                  </a:lnTo>
                  <a:lnTo>
                    <a:pt x="110132" y="1233310"/>
                  </a:lnTo>
                  <a:lnTo>
                    <a:pt x="109773" y="1226016"/>
                  </a:lnTo>
                  <a:lnTo>
                    <a:pt x="106530" y="1219182"/>
                  </a:lnTo>
                  <a:lnTo>
                    <a:pt x="100866" y="1214111"/>
                  </a:lnTo>
                  <a:lnTo>
                    <a:pt x="93969" y="1211708"/>
                  </a:lnTo>
                  <a:close/>
                </a:path>
                <a:path w="3347084" h="1373504">
                  <a:moveTo>
                    <a:pt x="50130" y="1146990"/>
                  </a:moveTo>
                  <a:lnTo>
                    <a:pt x="42799" y="1148855"/>
                  </a:lnTo>
                  <a:lnTo>
                    <a:pt x="36766" y="1153419"/>
                  </a:lnTo>
                  <a:lnTo>
                    <a:pt x="33079" y="1159723"/>
                  </a:lnTo>
                  <a:lnTo>
                    <a:pt x="32024" y="1166949"/>
                  </a:lnTo>
                  <a:lnTo>
                    <a:pt x="33906" y="1174314"/>
                  </a:lnTo>
                  <a:lnTo>
                    <a:pt x="38469" y="1180348"/>
                  </a:lnTo>
                  <a:lnTo>
                    <a:pt x="44773" y="1184035"/>
                  </a:lnTo>
                  <a:lnTo>
                    <a:pt x="52000" y="1185089"/>
                  </a:lnTo>
                  <a:lnTo>
                    <a:pt x="59331" y="1183223"/>
                  </a:lnTo>
                  <a:lnTo>
                    <a:pt x="65364" y="1178660"/>
                  </a:lnTo>
                  <a:lnTo>
                    <a:pt x="69051" y="1172356"/>
                  </a:lnTo>
                  <a:lnTo>
                    <a:pt x="70106" y="1165130"/>
                  </a:lnTo>
                  <a:lnTo>
                    <a:pt x="68240" y="1157799"/>
                  </a:lnTo>
                  <a:lnTo>
                    <a:pt x="63661" y="1151731"/>
                  </a:lnTo>
                  <a:lnTo>
                    <a:pt x="57357" y="1148044"/>
                  </a:lnTo>
                  <a:lnTo>
                    <a:pt x="50130" y="1146990"/>
                  </a:lnTo>
                  <a:close/>
                </a:path>
                <a:path w="3347084" h="1373504">
                  <a:moveTo>
                    <a:pt x="29211" y="1075243"/>
                  </a:moveTo>
                  <a:lnTo>
                    <a:pt x="21657" y="1075641"/>
                  </a:lnTo>
                  <a:lnTo>
                    <a:pt x="14849" y="1078938"/>
                  </a:lnTo>
                  <a:lnTo>
                    <a:pt x="10002" y="1084401"/>
                  </a:lnTo>
                  <a:lnTo>
                    <a:pt x="7557" y="1091282"/>
                  </a:lnTo>
                  <a:lnTo>
                    <a:pt x="7965" y="1098873"/>
                  </a:lnTo>
                  <a:lnTo>
                    <a:pt x="11262" y="1105682"/>
                  </a:lnTo>
                  <a:lnTo>
                    <a:pt x="16725" y="1110529"/>
                  </a:lnTo>
                  <a:lnTo>
                    <a:pt x="23606" y="1112974"/>
                  </a:lnTo>
                  <a:lnTo>
                    <a:pt x="31160" y="1112575"/>
                  </a:lnTo>
                  <a:lnTo>
                    <a:pt x="37969" y="1109278"/>
                  </a:lnTo>
                  <a:lnTo>
                    <a:pt x="42816" y="1103816"/>
                  </a:lnTo>
                  <a:lnTo>
                    <a:pt x="45261" y="1096934"/>
                  </a:lnTo>
                  <a:lnTo>
                    <a:pt x="44862" y="1089380"/>
                  </a:lnTo>
                  <a:lnTo>
                    <a:pt x="41556" y="1082535"/>
                  </a:lnTo>
                  <a:lnTo>
                    <a:pt x="36093" y="1077688"/>
                  </a:lnTo>
                  <a:lnTo>
                    <a:pt x="29211" y="1075243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408320" y="3969805"/>
              <a:ext cx="854075" cy="369570"/>
            </a:xfrm>
            <a:custGeom>
              <a:avLst/>
              <a:gdLst/>
              <a:ahLst/>
              <a:cxnLst/>
              <a:rect l="l" t="t" r="r" b="b"/>
              <a:pathLst>
                <a:path w="854075" h="369570">
                  <a:moveTo>
                    <a:pt x="8540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854080" y="369331"/>
                  </a:lnTo>
                  <a:lnTo>
                    <a:pt x="854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487059" y="3989323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86964" y="4420108"/>
            <a:ext cx="553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600" spc="7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40">
                <a:solidFill>
                  <a:srgbClr val="404040"/>
                </a:solidFill>
                <a:latin typeface="Verdana"/>
                <a:cs typeface="Verdana"/>
              </a:rPr>
              <a:t>dy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02278" y="4950460"/>
            <a:ext cx="9099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>
                <a:solidFill>
                  <a:srgbClr val="404040"/>
                </a:solidFill>
                <a:latin typeface="Verdana"/>
                <a:cs typeface="Verdana"/>
              </a:rPr>
              <a:t>footnote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5258" y="2247900"/>
            <a:ext cx="9556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4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71058" y="2554604"/>
            <a:ext cx="38100" cy="2707005"/>
          </a:xfrm>
          <a:custGeom>
            <a:avLst/>
            <a:gdLst/>
            <a:ahLst/>
            <a:cxnLst/>
            <a:rect l="l" t="t" r="r" b="b"/>
            <a:pathLst>
              <a:path w="38100" h="2707004">
                <a:moveTo>
                  <a:pt x="19050" y="0"/>
                </a:moveTo>
                <a:lnTo>
                  <a:pt x="11634" y="1497"/>
                </a:lnTo>
                <a:lnTo>
                  <a:pt x="5579" y="5579"/>
                </a:lnTo>
                <a:lnTo>
                  <a:pt x="1496" y="11635"/>
                </a:lnTo>
                <a:lnTo>
                  <a:pt x="0" y="19088"/>
                </a:lnTo>
                <a:lnTo>
                  <a:pt x="1496" y="26503"/>
                </a:lnTo>
                <a:lnTo>
                  <a:pt x="5579" y="32558"/>
                </a:lnTo>
                <a:lnTo>
                  <a:pt x="11634" y="36641"/>
                </a:lnTo>
                <a:lnTo>
                  <a:pt x="19050" y="38138"/>
                </a:lnTo>
                <a:lnTo>
                  <a:pt x="26464" y="36641"/>
                </a:lnTo>
                <a:lnTo>
                  <a:pt x="32520" y="32558"/>
                </a:lnTo>
                <a:lnTo>
                  <a:pt x="36602" y="26503"/>
                </a:lnTo>
                <a:lnTo>
                  <a:pt x="38100" y="19050"/>
                </a:lnTo>
                <a:lnTo>
                  <a:pt x="36602" y="11635"/>
                </a:lnTo>
                <a:lnTo>
                  <a:pt x="32520" y="5579"/>
                </a:lnTo>
                <a:lnTo>
                  <a:pt x="26464" y="1497"/>
                </a:lnTo>
                <a:lnTo>
                  <a:pt x="19050" y="0"/>
                </a:lnTo>
                <a:close/>
              </a:path>
              <a:path w="38100" h="2707004">
                <a:moveTo>
                  <a:pt x="19050" y="76238"/>
                </a:moveTo>
                <a:lnTo>
                  <a:pt x="11634" y="77735"/>
                </a:lnTo>
                <a:lnTo>
                  <a:pt x="5579" y="81817"/>
                </a:lnTo>
                <a:lnTo>
                  <a:pt x="1496" y="87873"/>
                </a:lnTo>
                <a:lnTo>
                  <a:pt x="0" y="95326"/>
                </a:lnTo>
                <a:lnTo>
                  <a:pt x="1497" y="102741"/>
                </a:lnTo>
                <a:lnTo>
                  <a:pt x="5579" y="108796"/>
                </a:lnTo>
                <a:lnTo>
                  <a:pt x="11635" y="112879"/>
                </a:lnTo>
                <a:lnTo>
                  <a:pt x="19050" y="114376"/>
                </a:lnTo>
                <a:lnTo>
                  <a:pt x="26464" y="112879"/>
                </a:lnTo>
                <a:lnTo>
                  <a:pt x="32520" y="108796"/>
                </a:lnTo>
                <a:lnTo>
                  <a:pt x="36602" y="102741"/>
                </a:lnTo>
                <a:lnTo>
                  <a:pt x="38100" y="95288"/>
                </a:lnTo>
                <a:lnTo>
                  <a:pt x="36602" y="87873"/>
                </a:lnTo>
                <a:lnTo>
                  <a:pt x="32520" y="81817"/>
                </a:lnTo>
                <a:lnTo>
                  <a:pt x="26464" y="77735"/>
                </a:lnTo>
                <a:lnTo>
                  <a:pt x="19050" y="76238"/>
                </a:lnTo>
                <a:close/>
              </a:path>
              <a:path w="38100" h="2707004">
                <a:moveTo>
                  <a:pt x="19050" y="152476"/>
                </a:moveTo>
                <a:lnTo>
                  <a:pt x="11635" y="153973"/>
                </a:lnTo>
                <a:lnTo>
                  <a:pt x="5579" y="158055"/>
                </a:lnTo>
                <a:lnTo>
                  <a:pt x="1497" y="164111"/>
                </a:lnTo>
                <a:lnTo>
                  <a:pt x="0" y="171564"/>
                </a:lnTo>
                <a:lnTo>
                  <a:pt x="1497" y="178979"/>
                </a:lnTo>
                <a:lnTo>
                  <a:pt x="5579" y="185034"/>
                </a:lnTo>
                <a:lnTo>
                  <a:pt x="11635" y="189117"/>
                </a:lnTo>
                <a:lnTo>
                  <a:pt x="19050" y="190614"/>
                </a:lnTo>
                <a:lnTo>
                  <a:pt x="26464" y="189117"/>
                </a:lnTo>
                <a:lnTo>
                  <a:pt x="32520" y="185034"/>
                </a:lnTo>
                <a:lnTo>
                  <a:pt x="36602" y="178979"/>
                </a:lnTo>
                <a:lnTo>
                  <a:pt x="38100" y="171526"/>
                </a:lnTo>
                <a:lnTo>
                  <a:pt x="36602" y="164111"/>
                </a:lnTo>
                <a:lnTo>
                  <a:pt x="32520" y="158055"/>
                </a:lnTo>
                <a:lnTo>
                  <a:pt x="26464" y="153973"/>
                </a:lnTo>
                <a:lnTo>
                  <a:pt x="19050" y="152476"/>
                </a:lnTo>
                <a:close/>
              </a:path>
              <a:path w="38100" h="2707004">
                <a:moveTo>
                  <a:pt x="19050" y="228714"/>
                </a:moveTo>
                <a:lnTo>
                  <a:pt x="11635" y="230211"/>
                </a:lnTo>
                <a:lnTo>
                  <a:pt x="5579" y="234294"/>
                </a:lnTo>
                <a:lnTo>
                  <a:pt x="1497" y="240349"/>
                </a:lnTo>
                <a:lnTo>
                  <a:pt x="0" y="247802"/>
                </a:lnTo>
                <a:lnTo>
                  <a:pt x="1497" y="255217"/>
                </a:lnTo>
                <a:lnTo>
                  <a:pt x="5579" y="261272"/>
                </a:lnTo>
                <a:lnTo>
                  <a:pt x="11635" y="265355"/>
                </a:lnTo>
                <a:lnTo>
                  <a:pt x="19050" y="266852"/>
                </a:lnTo>
                <a:lnTo>
                  <a:pt x="26464" y="265355"/>
                </a:lnTo>
                <a:lnTo>
                  <a:pt x="32520" y="261272"/>
                </a:lnTo>
                <a:lnTo>
                  <a:pt x="36602" y="255217"/>
                </a:lnTo>
                <a:lnTo>
                  <a:pt x="38100" y="247764"/>
                </a:lnTo>
                <a:lnTo>
                  <a:pt x="36602" y="240349"/>
                </a:lnTo>
                <a:lnTo>
                  <a:pt x="32520" y="234294"/>
                </a:lnTo>
                <a:lnTo>
                  <a:pt x="26464" y="230211"/>
                </a:lnTo>
                <a:lnTo>
                  <a:pt x="19050" y="228714"/>
                </a:lnTo>
                <a:close/>
              </a:path>
              <a:path w="38100" h="2707004">
                <a:moveTo>
                  <a:pt x="19050" y="304952"/>
                </a:moveTo>
                <a:lnTo>
                  <a:pt x="11635" y="306449"/>
                </a:lnTo>
                <a:lnTo>
                  <a:pt x="5579" y="310532"/>
                </a:lnTo>
                <a:lnTo>
                  <a:pt x="1497" y="316587"/>
                </a:lnTo>
                <a:lnTo>
                  <a:pt x="0" y="324040"/>
                </a:lnTo>
                <a:lnTo>
                  <a:pt x="1497" y="331455"/>
                </a:lnTo>
                <a:lnTo>
                  <a:pt x="5579" y="337510"/>
                </a:lnTo>
                <a:lnTo>
                  <a:pt x="11635" y="341593"/>
                </a:lnTo>
                <a:lnTo>
                  <a:pt x="19050" y="343090"/>
                </a:lnTo>
                <a:lnTo>
                  <a:pt x="26464" y="341593"/>
                </a:lnTo>
                <a:lnTo>
                  <a:pt x="32520" y="337510"/>
                </a:lnTo>
                <a:lnTo>
                  <a:pt x="36602" y="331455"/>
                </a:lnTo>
                <a:lnTo>
                  <a:pt x="38100" y="324002"/>
                </a:lnTo>
                <a:lnTo>
                  <a:pt x="36602" y="316587"/>
                </a:lnTo>
                <a:lnTo>
                  <a:pt x="32520" y="310532"/>
                </a:lnTo>
                <a:lnTo>
                  <a:pt x="26464" y="306449"/>
                </a:lnTo>
                <a:lnTo>
                  <a:pt x="19050" y="304952"/>
                </a:lnTo>
                <a:close/>
              </a:path>
              <a:path w="38100" h="2707004">
                <a:moveTo>
                  <a:pt x="19050" y="381190"/>
                </a:moveTo>
                <a:lnTo>
                  <a:pt x="11635" y="382687"/>
                </a:lnTo>
                <a:lnTo>
                  <a:pt x="5579" y="386770"/>
                </a:lnTo>
                <a:lnTo>
                  <a:pt x="1497" y="392825"/>
                </a:lnTo>
                <a:lnTo>
                  <a:pt x="0" y="400278"/>
                </a:lnTo>
                <a:lnTo>
                  <a:pt x="1497" y="407693"/>
                </a:lnTo>
                <a:lnTo>
                  <a:pt x="5579" y="413748"/>
                </a:lnTo>
                <a:lnTo>
                  <a:pt x="11635" y="417831"/>
                </a:lnTo>
                <a:lnTo>
                  <a:pt x="19050" y="419328"/>
                </a:lnTo>
                <a:lnTo>
                  <a:pt x="26464" y="417831"/>
                </a:lnTo>
                <a:lnTo>
                  <a:pt x="32520" y="413748"/>
                </a:lnTo>
                <a:lnTo>
                  <a:pt x="36602" y="407693"/>
                </a:lnTo>
                <a:lnTo>
                  <a:pt x="38100" y="400240"/>
                </a:lnTo>
                <a:lnTo>
                  <a:pt x="36602" y="392825"/>
                </a:lnTo>
                <a:lnTo>
                  <a:pt x="32520" y="386770"/>
                </a:lnTo>
                <a:lnTo>
                  <a:pt x="26464" y="382687"/>
                </a:lnTo>
                <a:lnTo>
                  <a:pt x="19050" y="381190"/>
                </a:lnTo>
                <a:close/>
              </a:path>
              <a:path w="38100" h="2707004">
                <a:moveTo>
                  <a:pt x="19050" y="457428"/>
                </a:moveTo>
                <a:lnTo>
                  <a:pt x="11635" y="458925"/>
                </a:lnTo>
                <a:lnTo>
                  <a:pt x="5579" y="463008"/>
                </a:lnTo>
                <a:lnTo>
                  <a:pt x="1497" y="469063"/>
                </a:lnTo>
                <a:lnTo>
                  <a:pt x="0" y="476516"/>
                </a:lnTo>
                <a:lnTo>
                  <a:pt x="1497" y="483931"/>
                </a:lnTo>
                <a:lnTo>
                  <a:pt x="5579" y="489986"/>
                </a:lnTo>
                <a:lnTo>
                  <a:pt x="11635" y="494069"/>
                </a:lnTo>
                <a:lnTo>
                  <a:pt x="19050" y="495566"/>
                </a:lnTo>
                <a:lnTo>
                  <a:pt x="26464" y="494069"/>
                </a:lnTo>
                <a:lnTo>
                  <a:pt x="32520" y="489986"/>
                </a:lnTo>
                <a:lnTo>
                  <a:pt x="36602" y="483931"/>
                </a:lnTo>
                <a:lnTo>
                  <a:pt x="38100" y="476478"/>
                </a:lnTo>
                <a:lnTo>
                  <a:pt x="36602" y="469063"/>
                </a:lnTo>
                <a:lnTo>
                  <a:pt x="32520" y="463008"/>
                </a:lnTo>
                <a:lnTo>
                  <a:pt x="26464" y="458925"/>
                </a:lnTo>
                <a:lnTo>
                  <a:pt x="19050" y="457428"/>
                </a:lnTo>
                <a:close/>
              </a:path>
              <a:path w="38100" h="2707004">
                <a:moveTo>
                  <a:pt x="19050" y="533666"/>
                </a:moveTo>
                <a:lnTo>
                  <a:pt x="11635" y="535163"/>
                </a:lnTo>
                <a:lnTo>
                  <a:pt x="5579" y="539246"/>
                </a:lnTo>
                <a:lnTo>
                  <a:pt x="1497" y="545301"/>
                </a:lnTo>
                <a:lnTo>
                  <a:pt x="0" y="552754"/>
                </a:lnTo>
                <a:lnTo>
                  <a:pt x="1497" y="560169"/>
                </a:lnTo>
                <a:lnTo>
                  <a:pt x="5579" y="566225"/>
                </a:lnTo>
                <a:lnTo>
                  <a:pt x="11635" y="570307"/>
                </a:lnTo>
                <a:lnTo>
                  <a:pt x="19050" y="571804"/>
                </a:lnTo>
                <a:lnTo>
                  <a:pt x="26464" y="570307"/>
                </a:lnTo>
                <a:lnTo>
                  <a:pt x="32520" y="566225"/>
                </a:lnTo>
                <a:lnTo>
                  <a:pt x="36602" y="560169"/>
                </a:lnTo>
                <a:lnTo>
                  <a:pt x="38100" y="552716"/>
                </a:lnTo>
                <a:lnTo>
                  <a:pt x="36602" y="545301"/>
                </a:lnTo>
                <a:lnTo>
                  <a:pt x="32520" y="539246"/>
                </a:lnTo>
                <a:lnTo>
                  <a:pt x="26464" y="535163"/>
                </a:lnTo>
                <a:lnTo>
                  <a:pt x="19050" y="533666"/>
                </a:lnTo>
                <a:close/>
              </a:path>
              <a:path w="38100" h="2707004">
                <a:moveTo>
                  <a:pt x="19050" y="609904"/>
                </a:moveTo>
                <a:lnTo>
                  <a:pt x="11635" y="611401"/>
                </a:lnTo>
                <a:lnTo>
                  <a:pt x="5579" y="615484"/>
                </a:lnTo>
                <a:lnTo>
                  <a:pt x="1497" y="621539"/>
                </a:lnTo>
                <a:lnTo>
                  <a:pt x="0" y="628992"/>
                </a:lnTo>
                <a:lnTo>
                  <a:pt x="1497" y="636407"/>
                </a:lnTo>
                <a:lnTo>
                  <a:pt x="5579" y="642463"/>
                </a:lnTo>
                <a:lnTo>
                  <a:pt x="11635" y="646545"/>
                </a:lnTo>
                <a:lnTo>
                  <a:pt x="19050" y="648042"/>
                </a:lnTo>
                <a:lnTo>
                  <a:pt x="26464" y="646545"/>
                </a:lnTo>
                <a:lnTo>
                  <a:pt x="32520" y="642463"/>
                </a:lnTo>
                <a:lnTo>
                  <a:pt x="36602" y="636407"/>
                </a:lnTo>
                <a:lnTo>
                  <a:pt x="38100" y="628954"/>
                </a:lnTo>
                <a:lnTo>
                  <a:pt x="36602" y="621539"/>
                </a:lnTo>
                <a:lnTo>
                  <a:pt x="32520" y="615484"/>
                </a:lnTo>
                <a:lnTo>
                  <a:pt x="26464" y="611401"/>
                </a:lnTo>
                <a:lnTo>
                  <a:pt x="19050" y="609904"/>
                </a:lnTo>
                <a:close/>
              </a:path>
              <a:path w="38100" h="2707004">
                <a:moveTo>
                  <a:pt x="19050" y="686142"/>
                </a:moveTo>
                <a:lnTo>
                  <a:pt x="11635" y="687639"/>
                </a:lnTo>
                <a:lnTo>
                  <a:pt x="5579" y="691722"/>
                </a:lnTo>
                <a:lnTo>
                  <a:pt x="1497" y="697777"/>
                </a:lnTo>
                <a:lnTo>
                  <a:pt x="0" y="705231"/>
                </a:lnTo>
                <a:lnTo>
                  <a:pt x="1497" y="712645"/>
                </a:lnTo>
                <a:lnTo>
                  <a:pt x="5579" y="718701"/>
                </a:lnTo>
                <a:lnTo>
                  <a:pt x="11635" y="722783"/>
                </a:lnTo>
                <a:lnTo>
                  <a:pt x="19050" y="724281"/>
                </a:lnTo>
                <a:lnTo>
                  <a:pt x="26464" y="722783"/>
                </a:lnTo>
                <a:lnTo>
                  <a:pt x="32520" y="718701"/>
                </a:lnTo>
                <a:lnTo>
                  <a:pt x="36602" y="712645"/>
                </a:lnTo>
                <a:lnTo>
                  <a:pt x="38100" y="705192"/>
                </a:lnTo>
                <a:lnTo>
                  <a:pt x="36602" y="697777"/>
                </a:lnTo>
                <a:lnTo>
                  <a:pt x="32520" y="691722"/>
                </a:lnTo>
                <a:lnTo>
                  <a:pt x="26464" y="687639"/>
                </a:lnTo>
                <a:lnTo>
                  <a:pt x="19050" y="686142"/>
                </a:lnTo>
                <a:close/>
              </a:path>
              <a:path w="38100" h="2707004">
                <a:moveTo>
                  <a:pt x="19050" y="762381"/>
                </a:moveTo>
                <a:lnTo>
                  <a:pt x="11635" y="763878"/>
                </a:lnTo>
                <a:lnTo>
                  <a:pt x="5579" y="767960"/>
                </a:lnTo>
                <a:lnTo>
                  <a:pt x="1497" y="774016"/>
                </a:lnTo>
                <a:lnTo>
                  <a:pt x="0" y="781469"/>
                </a:lnTo>
                <a:lnTo>
                  <a:pt x="1497" y="788884"/>
                </a:lnTo>
                <a:lnTo>
                  <a:pt x="5579" y="794939"/>
                </a:lnTo>
                <a:lnTo>
                  <a:pt x="11635" y="799022"/>
                </a:lnTo>
                <a:lnTo>
                  <a:pt x="19050" y="800519"/>
                </a:lnTo>
                <a:lnTo>
                  <a:pt x="26464" y="799022"/>
                </a:lnTo>
                <a:lnTo>
                  <a:pt x="32520" y="794939"/>
                </a:lnTo>
                <a:lnTo>
                  <a:pt x="36602" y="788884"/>
                </a:lnTo>
                <a:lnTo>
                  <a:pt x="38100" y="781431"/>
                </a:lnTo>
                <a:lnTo>
                  <a:pt x="36602" y="774016"/>
                </a:lnTo>
                <a:lnTo>
                  <a:pt x="32520" y="767960"/>
                </a:lnTo>
                <a:lnTo>
                  <a:pt x="26464" y="763878"/>
                </a:lnTo>
                <a:lnTo>
                  <a:pt x="19050" y="762381"/>
                </a:lnTo>
                <a:close/>
              </a:path>
              <a:path w="38100" h="2707004">
                <a:moveTo>
                  <a:pt x="19050" y="838619"/>
                </a:moveTo>
                <a:lnTo>
                  <a:pt x="11635" y="840116"/>
                </a:lnTo>
                <a:lnTo>
                  <a:pt x="5579" y="844198"/>
                </a:lnTo>
                <a:lnTo>
                  <a:pt x="1497" y="850254"/>
                </a:lnTo>
                <a:lnTo>
                  <a:pt x="0" y="857707"/>
                </a:lnTo>
                <a:lnTo>
                  <a:pt x="1497" y="865122"/>
                </a:lnTo>
                <a:lnTo>
                  <a:pt x="5579" y="871177"/>
                </a:lnTo>
                <a:lnTo>
                  <a:pt x="11635" y="875260"/>
                </a:lnTo>
                <a:lnTo>
                  <a:pt x="19050" y="876757"/>
                </a:lnTo>
                <a:lnTo>
                  <a:pt x="26464" y="875260"/>
                </a:lnTo>
                <a:lnTo>
                  <a:pt x="32520" y="871177"/>
                </a:lnTo>
                <a:lnTo>
                  <a:pt x="36602" y="865122"/>
                </a:lnTo>
                <a:lnTo>
                  <a:pt x="38100" y="857669"/>
                </a:lnTo>
                <a:lnTo>
                  <a:pt x="36602" y="850254"/>
                </a:lnTo>
                <a:lnTo>
                  <a:pt x="32520" y="844198"/>
                </a:lnTo>
                <a:lnTo>
                  <a:pt x="26464" y="840116"/>
                </a:lnTo>
                <a:lnTo>
                  <a:pt x="19050" y="838619"/>
                </a:lnTo>
                <a:close/>
              </a:path>
              <a:path w="38100" h="2707004">
                <a:moveTo>
                  <a:pt x="19050" y="914857"/>
                </a:moveTo>
                <a:lnTo>
                  <a:pt x="11635" y="916354"/>
                </a:lnTo>
                <a:lnTo>
                  <a:pt x="5579" y="920436"/>
                </a:lnTo>
                <a:lnTo>
                  <a:pt x="1497" y="926492"/>
                </a:lnTo>
                <a:lnTo>
                  <a:pt x="0" y="933945"/>
                </a:lnTo>
                <a:lnTo>
                  <a:pt x="1497" y="941360"/>
                </a:lnTo>
                <a:lnTo>
                  <a:pt x="5579" y="947415"/>
                </a:lnTo>
                <a:lnTo>
                  <a:pt x="11635" y="951498"/>
                </a:lnTo>
                <a:lnTo>
                  <a:pt x="19050" y="952995"/>
                </a:lnTo>
                <a:lnTo>
                  <a:pt x="26464" y="951498"/>
                </a:lnTo>
                <a:lnTo>
                  <a:pt x="32520" y="947415"/>
                </a:lnTo>
                <a:lnTo>
                  <a:pt x="36602" y="941360"/>
                </a:lnTo>
                <a:lnTo>
                  <a:pt x="38100" y="933907"/>
                </a:lnTo>
                <a:lnTo>
                  <a:pt x="36602" y="926492"/>
                </a:lnTo>
                <a:lnTo>
                  <a:pt x="32520" y="920436"/>
                </a:lnTo>
                <a:lnTo>
                  <a:pt x="26464" y="916354"/>
                </a:lnTo>
                <a:lnTo>
                  <a:pt x="19050" y="914857"/>
                </a:lnTo>
                <a:close/>
              </a:path>
              <a:path w="38100" h="2707004">
                <a:moveTo>
                  <a:pt x="19050" y="991095"/>
                </a:moveTo>
                <a:lnTo>
                  <a:pt x="11635" y="992592"/>
                </a:lnTo>
                <a:lnTo>
                  <a:pt x="5579" y="996675"/>
                </a:lnTo>
                <a:lnTo>
                  <a:pt x="1497" y="1002730"/>
                </a:lnTo>
                <a:lnTo>
                  <a:pt x="0" y="1010183"/>
                </a:lnTo>
                <a:lnTo>
                  <a:pt x="1497" y="1017598"/>
                </a:lnTo>
                <a:lnTo>
                  <a:pt x="5579" y="1023653"/>
                </a:lnTo>
                <a:lnTo>
                  <a:pt x="11635" y="1027736"/>
                </a:lnTo>
                <a:lnTo>
                  <a:pt x="19050" y="1029233"/>
                </a:lnTo>
                <a:lnTo>
                  <a:pt x="26464" y="1027736"/>
                </a:lnTo>
                <a:lnTo>
                  <a:pt x="32520" y="1023653"/>
                </a:lnTo>
                <a:lnTo>
                  <a:pt x="36602" y="1017598"/>
                </a:lnTo>
                <a:lnTo>
                  <a:pt x="38100" y="1010145"/>
                </a:lnTo>
                <a:lnTo>
                  <a:pt x="36602" y="1002730"/>
                </a:lnTo>
                <a:lnTo>
                  <a:pt x="32520" y="996675"/>
                </a:lnTo>
                <a:lnTo>
                  <a:pt x="26464" y="992592"/>
                </a:lnTo>
                <a:lnTo>
                  <a:pt x="19050" y="991095"/>
                </a:lnTo>
                <a:close/>
              </a:path>
              <a:path w="38100" h="2707004">
                <a:moveTo>
                  <a:pt x="19050" y="1067333"/>
                </a:moveTo>
                <a:lnTo>
                  <a:pt x="11635" y="1068830"/>
                </a:lnTo>
                <a:lnTo>
                  <a:pt x="5579" y="1072913"/>
                </a:lnTo>
                <a:lnTo>
                  <a:pt x="1497" y="1078968"/>
                </a:lnTo>
                <a:lnTo>
                  <a:pt x="0" y="1086421"/>
                </a:lnTo>
                <a:lnTo>
                  <a:pt x="1497" y="1093836"/>
                </a:lnTo>
                <a:lnTo>
                  <a:pt x="5579" y="1099891"/>
                </a:lnTo>
                <a:lnTo>
                  <a:pt x="11635" y="1103974"/>
                </a:lnTo>
                <a:lnTo>
                  <a:pt x="19050" y="1105471"/>
                </a:lnTo>
                <a:lnTo>
                  <a:pt x="26464" y="1103974"/>
                </a:lnTo>
                <a:lnTo>
                  <a:pt x="32520" y="1099891"/>
                </a:lnTo>
                <a:lnTo>
                  <a:pt x="36602" y="1093836"/>
                </a:lnTo>
                <a:lnTo>
                  <a:pt x="38100" y="1086383"/>
                </a:lnTo>
                <a:lnTo>
                  <a:pt x="36602" y="1078968"/>
                </a:lnTo>
                <a:lnTo>
                  <a:pt x="32520" y="1072913"/>
                </a:lnTo>
                <a:lnTo>
                  <a:pt x="26464" y="1068830"/>
                </a:lnTo>
                <a:lnTo>
                  <a:pt x="19050" y="1067333"/>
                </a:lnTo>
                <a:close/>
              </a:path>
              <a:path w="38100" h="2707004">
                <a:moveTo>
                  <a:pt x="19050" y="1143571"/>
                </a:moveTo>
                <a:lnTo>
                  <a:pt x="11635" y="1145068"/>
                </a:lnTo>
                <a:lnTo>
                  <a:pt x="5579" y="1149151"/>
                </a:lnTo>
                <a:lnTo>
                  <a:pt x="1497" y="1155206"/>
                </a:lnTo>
                <a:lnTo>
                  <a:pt x="0" y="1162659"/>
                </a:lnTo>
                <a:lnTo>
                  <a:pt x="1497" y="1170074"/>
                </a:lnTo>
                <a:lnTo>
                  <a:pt x="5579" y="1176129"/>
                </a:lnTo>
                <a:lnTo>
                  <a:pt x="11635" y="1180212"/>
                </a:lnTo>
                <a:lnTo>
                  <a:pt x="19050" y="1181709"/>
                </a:lnTo>
                <a:lnTo>
                  <a:pt x="26464" y="1180212"/>
                </a:lnTo>
                <a:lnTo>
                  <a:pt x="32520" y="1176129"/>
                </a:lnTo>
                <a:lnTo>
                  <a:pt x="36602" y="1170074"/>
                </a:lnTo>
                <a:lnTo>
                  <a:pt x="38100" y="1162621"/>
                </a:lnTo>
                <a:lnTo>
                  <a:pt x="36602" y="1155206"/>
                </a:lnTo>
                <a:lnTo>
                  <a:pt x="32520" y="1149151"/>
                </a:lnTo>
                <a:lnTo>
                  <a:pt x="26464" y="1145068"/>
                </a:lnTo>
                <a:lnTo>
                  <a:pt x="19050" y="1143571"/>
                </a:lnTo>
                <a:close/>
              </a:path>
              <a:path w="38100" h="2707004">
                <a:moveTo>
                  <a:pt x="19050" y="1219809"/>
                </a:moveTo>
                <a:lnTo>
                  <a:pt x="11635" y="1221306"/>
                </a:lnTo>
                <a:lnTo>
                  <a:pt x="5579" y="1225389"/>
                </a:lnTo>
                <a:lnTo>
                  <a:pt x="1497" y="1231444"/>
                </a:lnTo>
                <a:lnTo>
                  <a:pt x="0" y="1238897"/>
                </a:lnTo>
                <a:lnTo>
                  <a:pt x="1497" y="1246312"/>
                </a:lnTo>
                <a:lnTo>
                  <a:pt x="5579" y="1252367"/>
                </a:lnTo>
                <a:lnTo>
                  <a:pt x="11635" y="1256450"/>
                </a:lnTo>
                <a:lnTo>
                  <a:pt x="19050" y="1257947"/>
                </a:lnTo>
                <a:lnTo>
                  <a:pt x="26464" y="1256450"/>
                </a:lnTo>
                <a:lnTo>
                  <a:pt x="32520" y="1252367"/>
                </a:lnTo>
                <a:lnTo>
                  <a:pt x="36602" y="1246312"/>
                </a:lnTo>
                <a:lnTo>
                  <a:pt x="38100" y="1238859"/>
                </a:lnTo>
                <a:lnTo>
                  <a:pt x="36602" y="1231444"/>
                </a:lnTo>
                <a:lnTo>
                  <a:pt x="32520" y="1225389"/>
                </a:lnTo>
                <a:lnTo>
                  <a:pt x="26464" y="1221306"/>
                </a:lnTo>
                <a:lnTo>
                  <a:pt x="19050" y="1219809"/>
                </a:lnTo>
                <a:close/>
              </a:path>
              <a:path w="38100" h="2707004">
                <a:moveTo>
                  <a:pt x="19050" y="1296047"/>
                </a:moveTo>
                <a:lnTo>
                  <a:pt x="11635" y="1297544"/>
                </a:lnTo>
                <a:lnTo>
                  <a:pt x="5579" y="1301627"/>
                </a:lnTo>
                <a:lnTo>
                  <a:pt x="1497" y="1307682"/>
                </a:lnTo>
                <a:lnTo>
                  <a:pt x="0" y="1315135"/>
                </a:lnTo>
                <a:lnTo>
                  <a:pt x="1497" y="1322550"/>
                </a:lnTo>
                <a:lnTo>
                  <a:pt x="5579" y="1328606"/>
                </a:lnTo>
                <a:lnTo>
                  <a:pt x="11635" y="1332688"/>
                </a:lnTo>
                <a:lnTo>
                  <a:pt x="19050" y="1334185"/>
                </a:lnTo>
                <a:lnTo>
                  <a:pt x="26464" y="1332688"/>
                </a:lnTo>
                <a:lnTo>
                  <a:pt x="32520" y="1328606"/>
                </a:lnTo>
                <a:lnTo>
                  <a:pt x="36602" y="1322550"/>
                </a:lnTo>
                <a:lnTo>
                  <a:pt x="38100" y="1315097"/>
                </a:lnTo>
                <a:lnTo>
                  <a:pt x="36602" y="1307682"/>
                </a:lnTo>
                <a:lnTo>
                  <a:pt x="32520" y="1301627"/>
                </a:lnTo>
                <a:lnTo>
                  <a:pt x="26464" y="1297544"/>
                </a:lnTo>
                <a:lnTo>
                  <a:pt x="19050" y="1296047"/>
                </a:lnTo>
                <a:close/>
              </a:path>
              <a:path w="38100" h="2707004">
                <a:moveTo>
                  <a:pt x="19050" y="1372285"/>
                </a:moveTo>
                <a:lnTo>
                  <a:pt x="11635" y="1373782"/>
                </a:lnTo>
                <a:lnTo>
                  <a:pt x="5579" y="1377865"/>
                </a:lnTo>
                <a:lnTo>
                  <a:pt x="1497" y="1383920"/>
                </a:lnTo>
                <a:lnTo>
                  <a:pt x="0" y="1391373"/>
                </a:lnTo>
                <a:lnTo>
                  <a:pt x="1497" y="1398788"/>
                </a:lnTo>
                <a:lnTo>
                  <a:pt x="5579" y="1404844"/>
                </a:lnTo>
                <a:lnTo>
                  <a:pt x="11635" y="1408926"/>
                </a:lnTo>
                <a:lnTo>
                  <a:pt x="19050" y="1410423"/>
                </a:lnTo>
                <a:lnTo>
                  <a:pt x="26464" y="1408926"/>
                </a:lnTo>
                <a:lnTo>
                  <a:pt x="32520" y="1404844"/>
                </a:lnTo>
                <a:lnTo>
                  <a:pt x="36602" y="1398788"/>
                </a:lnTo>
                <a:lnTo>
                  <a:pt x="38100" y="1391335"/>
                </a:lnTo>
                <a:lnTo>
                  <a:pt x="36602" y="1383920"/>
                </a:lnTo>
                <a:lnTo>
                  <a:pt x="32520" y="1377865"/>
                </a:lnTo>
                <a:lnTo>
                  <a:pt x="26464" y="1373782"/>
                </a:lnTo>
                <a:lnTo>
                  <a:pt x="19050" y="1372285"/>
                </a:lnTo>
                <a:close/>
              </a:path>
              <a:path w="38100" h="2707004">
                <a:moveTo>
                  <a:pt x="19050" y="1448523"/>
                </a:moveTo>
                <a:lnTo>
                  <a:pt x="11635" y="1450020"/>
                </a:lnTo>
                <a:lnTo>
                  <a:pt x="5579" y="1454103"/>
                </a:lnTo>
                <a:lnTo>
                  <a:pt x="1497" y="1460158"/>
                </a:lnTo>
                <a:lnTo>
                  <a:pt x="0" y="1467612"/>
                </a:lnTo>
                <a:lnTo>
                  <a:pt x="1497" y="1475026"/>
                </a:lnTo>
                <a:lnTo>
                  <a:pt x="5579" y="1481082"/>
                </a:lnTo>
                <a:lnTo>
                  <a:pt x="11635" y="1485164"/>
                </a:lnTo>
                <a:lnTo>
                  <a:pt x="19050" y="1486662"/>
                </a:lnTo>
                <a:lnTo>
                  <a:pt x="26464" y="1485164"/>
                </a:lnTo>
                <a:lnTo>
                  <a:pt x="32520" y="1481082"/>
                </a:lnTo>
                <a:lnTo>
                  <a:pt x="36602" y="1475026"/>
                </a:lnTo>
                <a:lnTo>
                  <a:pt x="38100" y="1467573"/>
                </a:lnTo>
                <a:lnTo>
                  <a:pt x="36602" y="1460158"/>
                </a:lnTo>
                <a:lnTo>
                  <a:pt x="32520" y="1454103"/>
                </a:lnTo>
                <a:lnTo>
                  <a:pt x="26464" y="1450020"/>
                </a:lnTo>
                <a:lnTo>
                  <a:pt x="19050" y="1448523"/>
                </a:lnTo>
                <a:close/>
              </a:path>
              <a:path w="38100" h="2707004">
                <a:moveTo>
                  <a:pt x="19050" y="1524762"/>
                </a:moveTo>
                <a:lnTo>
                  <a:pt x="11635" y="1526259"/>
                </a:lnTo>
                <a:lnTo>
                  <a:pt x="5579" y="1530341"/>
                </a:lnTo>
                <a:lnTo>
                  <a:pt x="1497" y="1536397"/>
                </a:lnTo>
                <a:lnTo>
                  <a:pt x="0" y="1543850"/>
                </a:lnTo>
                <a:lnTo>
                  <a:pt x="1497" y="1551265"/>
                </a:lnTo>
                <a:lnTo>
                  <a:pt x="5579" y="1557320"/>
                </a:lnTo>
                <a:lnTo>
                  <a:pt x="11635" y="1561403"/>
                </a:lnTo>
                <a:lnTo>
                  <a:pt x="19050" y="1562900"/>
                </a:lnTo>
                <a:lnTo>
                  <a:pt x="26464" y="1561403"/>
                </a:lnTo>
                <a:lnTo>
                  <a:pt x="32520" y="1557320"/>
                </a:lnTo>
                <a:lnTo>
                  <a:pt x="36602" y="1551265"/>
                </a:lnTo>
                <a:lnTo>
                  <a:pt x="38100" y="1543812"/>
                </a:lnTo>
                <a:lnTo>
                  <a:pt x="36602" y="1536397"/>
                </a:lnTo>
                <a:lnTo>
                  <a:pt x="32520" y="1530341"/>
                </a:lnTo>
                <a:lnTo>
                  <a:pt x="26464" y="1526259"/>
                </a:lnTo>
                <a:lnTo>
                  <a:pt x="19050" y="1524762"/>
                </a:lnTo>
                <a:close/>
              </a:path>
              <a:path w="38100" h="2707004">
                <a:moveTo>
                  <a:pt x="19050" y="1601000"/>
                </a:moveTo>
                <a:lnTo>
                  <a:pt x="11635" y="1602497"/>
                </a:lnTo>
                <a:lnTo>
                  <a:pt x="5579" y="1606579"/>
                </a:lnTo>
                <a:lnTo>
                  <a:pt x="1497" y="1612635"/>
                </a:lnTo>
                <a:lnTo>
                  <a:pt x="0" y="1620088"/>
                </a:lnTo>
                <a:lnTo>
                  <a:pt x="1497" y="1627503"/>
                </a:lnTo>
                <a:lnTo>
                  <a:pt x="5579" y="1633558"/>
                </a:lnTo>
                <a:lnTo>
                  <a:pt x="11635" y="1637641"/>
                </a:lnTo>
                <a:lnTo>
                  <a:pt x="19050" y="1639138"/>
                </a:lnTo>
                <a:lnTo>
                  <a:pt x="26464" y="1637641"/>
                </a:lnTo>
                <a:lnTo>
                  <a:pt x="32520" y="1633558"/>
                </a:lnTo>
                <a:lnTo>
                  <a:pt x="36602" y="1627503"/>
                </a:lnTo>
                <a:lnTo>
                  <a:pt x="38100" y="1620050"/>
                </a:lnTo>
                <a:lnTo>
                  <a:pt x="36602" y="1612635"/>
                </a:lnTo>
                <a:lnTo>
                  <a:pt x="32520" y="1606579"/>
                </a:lnTo>
                <a:lnTo>
                  <a:pt x="26464" y="1602497"/>
                </a:lnTo>
                <a:lnTo>
                  <a:pt x="19050" y="1601000"/>
                </a:lnTo>
                <a:close/>
              </a:path>
              <a:path w="38100" h="2707004">
                <a:moveTo>
                  <a:pt x="19050" y="1677238"/>
                </a:moveTo>
                <a:lnTo>
                  <a:pt x="11635" y="1678735"/>
                </a:lnTo>
                <a:lnTo>
                  <a:pt x="5579" y="1682817"/>
                </a:lnTo>
                <a:lnTo>
                  <a:pt x="1497" y="1688873"/>
                </a:lnTo>
                <a:lnTo>
                  <a:pt x="0" y="1696326"/>
                </a:lnTo>
                <a:lnTo>
                  <a:pt x="1497" y="1703741"/>
                </a:lnTo>
                <a:lnTo>
                  <a:pt x="5579" y="1709796"/>
                </a:lnTo>
                <a:lnTo>
                  <a:pt x="11635" y="1713879"/>
                </a:lnTo>
                <a:lnTo>
                  <a:pt x="19050" y="1715376"/>
                </a:lnTo>
                <a:lnTo>
                  <a:pt x="26465" y="1713879"/>
                </a:lnTo>
                <a:lnTo>
                  <a:pt x="32520" y="1709796"/>
                </a:lnTo>
                <a:lnTo>
                  <a:pt x="36603" y="1703741"/>
                </a:lnTo>
                <a:lnTo>
                  <a:pt x="38100" y="1696288"/>
                </a:lnTo>
                <a:lnTo>
                  <a:pt x="36603" y="1688873"/>
                </a:lnTo>
                <a:lnTo>
                  <a:pt x="32520" y="1682817"/>
                </a:lnTo>
                <a:lnTo>
                  <a:pt x="26465" y="1678735"/>
                </a:lnTo>
                <a:lnTo>
                  <a:pt x="19050" y="1677238"/>
                </a:lnTo>
                <a:close/>
              </a:path>
              <a:path w="38100" h="2707004">
                <a:moveTo>
                  <a:pt x="19050" y="1753476"/>
                </a:moveTo>
                <a:lnTo>
                  <a:pt x="11635" y="1754973"/>
                </a:lnTo>
                <a:lnTo>
                  <a:pt x="5579" y="1759056"/>
                </a:lnTo>
                <a:lnTo>
                  <a:pt x="1497" y="1765111"/>
                </a:lnTo>
                <a:lnTo>
                  <a:pt x="0" y="1772564"/>
                </a:lnTo>
                <a:lnTo>
                  <a:pt x="1497" y="1779979"/>
                </a:lnTo>
                <a:lnTo>
                  <a:pt x="5579" y="1786034"/>
                </a:lnTo>
                <a:lnTo>
                  <a:pt x="11635" y="1790117"/>
                </a:lnTo>
                <a:lnTo>
                  <a:pt x="19050" y="1791614"/>
                </a:lnTo>
                <a:lnTo>
                  <a:pt x="26465" y="1790117"/>
                </a:lnTo>
                <a:lnTo>
                  <a:pt x="32520" y="1786034"/>
                </a:lnTo>
                <a:lnTo>
                  <a:pt x="36603" y="1779979"/>
                </a:lnTo>
                <a:lnTo>
                  <a:pt x="38100" y="1772526"/>
                </a:lnTo>
                <a:lnTo>
                  <a:pt x="36603" y="1765111"/>
                </a:lnTo>
                <a:lnTo>
                  <a:pt x="32520" y="1759056"/>
                </a:lnTo>
                <a:lnTo>
                  <a:pt x="26465" y="1754973"/>
                </a:lnTo>
                <a:lnTo>
                  <a:pt x="19050" y="1753476"/>
                </a:lnTo>
                <a:close/>
              </a:path>
              <a:path w="38100" h="2707004">
                <a:moveTo>
                  <a:pt x="19050" y="1829714"/>
                </a:moveTo>
                <a:lnTo>
                  <a:pt x="11635" y="1831211"/>
                </a:lnTo>
                <a:lnTo>
                  <a:pt x="5579" y="1835294"/>
                </a:lnTo>
                <a:lnTo>
                  <a:pt x="1497" y="1841349"/>
                </a:lnTo>
                <a:lnTo>
                  <a:pt x="0" y="1848802"/>
                </a:lnTo>
                <a:lnTo>
                  <a:pt x="1497" y="1856217"/>
                </a:lnTo>
                <a:lnTo>
                  <a:pt x="5579" y="1862272"/>
                </a:lnTo>
                <a:lnTo>
                  <a:pt x="11635" y="1866355"/>
                </a:lnTo>
                <a:lnTo>
                  <a:pt x="19050" y="1867852"/>
                </a:lnTo>
                <a:lnTo>
                  <a:pt x="26465" y="1866355"/>
                </a:lnTo>
                <a:lnTo>
                  <a:pt x="32520" y="1862272"/>
                </a:lnTo>
                <a:lnTo>
                  <a:pt x="36603" y="1856217"/>
                </a:lnTo>
                <a:lnTo>
                  <a:pt x="38100" y="1848764"/>
                </a:lnTo>
                <a:lnTo>
                  <a:pt x="36603" y="1841349"/>
                </a:lnTo>
                <a:lnTo>
                  <a:pt x="32520" y="1835294"/>
                </a:lnTo>
                <a:lnTo>
                  <a:pt x="26465" y="1831211"/>
                </a:lnTo>
                <a:lnTo>
                  <a:pt x="19050" y="1829714"/>
                </a:lnTo>
                <a:close/>
              </a:path>
              <a:path w="38100" h="2707004">
                <a:moveTo>
                  <a:pt x="19050" y="1905952"/>
                </a:moveTo>
                <a:lnTo>
                  <a:pt x="11635" y="1907449"/>
                </a:lnTo>
                <a:lnTo>
                  <a:pt x="5579" y="1911532"/>
                </a:lnTo>
                <a:lnTo>
                  <a:pt x="1497" y="1917587"/>
                </a:lnTo>
                <a:lnTo>
                  <a:pt x="0" y="1925040"/>
                </a:lnTo>
                <a:lnTo>
                  <a:pt x="1497" y="1932455"/>
                </a:lnTo>
                <a:lnTo>
                  <a:pt x="5579" y="1938510"/>
                </a:lnTo>
                <a:lnTo>
                  <a:pt x="11635" y="1942593"/>
                </a:lnTo>
                <a:lnTo>
                  <a:pt x="19050" y="1944090"/>
                </a:lnTo>
                <a:lnTo>
                  <a:pt x="26465" y="1942593"/>
                </a:lnTo>
                <a:lnTo>
                  <a:pt x="32520" y="1938510"/>
                </a:lnTo>
                <a:lnTo>
                  <a:pt x="36603" y="1932455"/>
                </a:lnTo>
                <a:lnTo>
                  <a:pt x="38100" y="1925002"/>
                </a:lnTo>
                <a:lnTo>
                  <a:pt x="36603" y="1917587"/>
                </a:lnTo>
                <a:lnTo>
                  <a:pt x="32520" y="1911532"/>
                </a:lnTo>
                <a:lnTo>
                  <a:pt x="26465" y="1907449"/>
                </a:lnTo>
                <a:lnTo>
                  <a:pt x="19050" y="1905952"/>
                </a:lnTo>
                <a:close/>
              </a:path>
              <a:path w="38100" h="2707004">
                <a:moveTo>
                  <a:pt x="19050" y="1982190"/>
                </a:moveTo>
                <a:lnTo>
                  <a:pt x="11635" y="1983687"/>
                </a:lnTo>
                <a:lnTo>
                  <a:pt x="5579" y="1987770"/>
                </a:lnTo>
                <a:lnTo>
                  <a:pt x="1497" y="1993825"/>
                </a:lnTo>
                <a:lnTo>
                  <a:pt x="0" y="2001278"/>
                </a:lnTo>
                <a:lnTo>
                  <a:pt x="1497" y="2008693"/>
                </a:lnTo>
                <a:lnTo>
                  <a:pt x="5579" y="2014748"/>
                </a:lnTo>
                <a:lnTo>
                  <a:pt x="11635" y="2018831"/>
                </a:lnTo>
                <a:lnTo>
                  <a:pt x="19050" y="2020328"/>
                </a:lnTo>
                <a:lnTo>
                  <a:pt x="26465" y="2018831"/>
                </a:lnTo>
                <a:lnTo>
                  <a:pt x="32520" y="2014748"/>
                </a:lnTo>
                <a:lnTo>
                  <a:pt x="36603" y="2008693"/>
                </a:lnTo>
                <a:lnTo>
                  <a:pt x="38100" y="2001240"/>
                </a:lnTo>
                <a:lnTo>
                  <a:pt x="36603" y="1993825"/>
                </a:lnTo>
                <a:lnTo>
                  <a:pt x="32520" y="1987770"/>
                </a:lnTo>
                <a:lnTo>
                  <a:pt x="26465" y="1983687"/>
                </a:lnTo>
                <a:lnTo>
                  <a:pt x="19050" y="1982190"/>
                </a:lnTo>
                <a:close/>
              </a:path>
              <a:path w="38100" h="2707004">
                <a:moveTo>
                  <a:pt x="19050" y="2058428"/>
                </a:moveTo>
                <a:lnTo>
                  <a:pt x="11635" y="2059925"/>
                </a:lnTo>
                <a:lnTo>
                  <a:pt x="5579" y="2064008"/>
                </a:lnTo>
                <a:lnTo>
                  <a:pt x="1497" y="2070063"/>
                </a:lnTo>
                <a:lnTo>
                  <a:pt x="0" y="2077516"/>
                </a:lnTo>
                <a:lnTo>
                  <a:pt x="1497" y="2084931"/>
                </a:lnTo>
                <a:lnTo>
                  <a:pt x="5579" y="2090987"/>
                </a:lnTo>
                <a:lnTo>
                  <a:pt x="11635" y="2095069"/>
                </a:lnTo>
                <a:lnTo>
                  <a:pt x="19050" y="2096566"/>
                </a:lnTo>
                <a:lnTo>
                  <a:pt x="26465" y="2095069"/>
                </a:lnTo>
                <a:lnTo>
                  <a:pt x="32520" y="2090987"/>
                </a:lnTo>
                <a:lnTo>
                  <a:pt x="36603" y="2084931"/>
                </a:lnTo>
                <a:lnTo>
                  <a:pt x="38100" y="2077478"/>
                </a:lnTo>
                <a:lnTo>
                  <a:pt x="36603" y="2070063"/>
                </a:lnTo>
                <a:lnTo>
                  <a:pt x="32520" y="2064008"/>
                </a:lnTo>
                <a:lnTo>
                  <a:pt x="26465" y="2059925"/>
                </a:lnTo>
                <a:lnTo>
                  <a:pt x="19050" y="2058428"/>
                </a:lnTo>
                <a:close/>
              </a:path>
              <a:path w="38100" h="2707004">
                <a:moveTo>
                  <a:pt x="19050" y="2134666"/>
                </a:moveTo>
                <a:lnTo>
                  <a:pt x="11635" y="2136163"/>
                </a:lnTo>
                <a:lnTo>
                  <a:pt x="5579" y="2140246"/>
                </a:lnTo>
                <a:lnTo>
                  <a:pt x="1497" y="2146301"/>
                </a:lnTo>
                <a:lnTo>
                  <a:pt x="0" y="2153754"/>
                </a:lnTo>
                <a:lnTo>
                  <a:pt x="1497" y="2161169"/>
                </a:lnTo>
                <a:lnTo>
                  <a:pt x="5579" y="2167225"/>
                </a:lnTo>
                <a:lnTo>
                  <a:pt x="11635" y="2171307"/>
                </a:lnTo>
                <a:lnTo>
                  <a:pt x="19050" y="2172804"/>
                </a:lnTo>
                <a:lnTo>
                  <a:pt x="26465" y="2171307"/>
                </a:lnTo>
                <a:lnTo>
                  <a:pt x="32520" y="2167225"/>
                </a:lnTo>
                <a:lnTo>
                  <a:pt x="36603" y="2161169"/>
                </a:lnTo>
                <a:lnTo>
                  <a:pt x="38100" y="2153716"/>
                </a:lnTo>
                <a:lnTo>
                  <a:pt x="36603" y="2146301"/>
                </a:lnTo>
                <a:lnTo>
                  <a:pt x="32520" y="2140246"/>
                </a:lnTo>
                <a:lnTo>
                  <a:pt x="26465" y="2136163"/>
                </a:lnTo>
                <a:lnTo>
                  <a:pt x="19050" y="2134666"/>
                </a:lnTo>
                <a:close/>
              </a:path>
              <a:path w="38100" h="2707004">
                <a:moveTo>
                  <a:pt x="19050" y="2210904"/>
                </a:moveTo>
                <a:lnTo>
                  <a:pt x="11635" y="2212401"/>
                </a:lnTo>
                <a:lnTo>
                  <a:pt x="5579" y="2216484"/>
                </a:lnTo>
                <a:lnTo>
                  <a:pt x="1497" y="2222539"/>
                </a:lnTo>
                <a:lnTo>
                  <a:pt x="0" y="2229993"/>
                </a:lnTo>
                <a:lnTo>
                  <a:pt x="1497" y="2237407"/>
                </a:lnTo>
                <a:lnTo>
                  <a:pt x="5579" y="2243463"/>
                </a:lnTo>
                <a:lnTo>
                  <a:pt x="11635" y="2247545"/>
                </a:lnTo>
                <a:lnTo>
                  <a:pt x="19050" y="2249043"/>
                </a:lnTo>
                <a:lnTo>
                  <a:pt x="26465" y="2247545"/>
                </a:lnTo>
                <a:lnTo>
                  <a:pt x="32520" y="2243463"/>
                </a:lnTo>
                <a:lnTo>
                  <a:pt x="36603" y="2237407"/>
                </a:lnTo>
                <a:lnTo>
                  <a:pt x="38100" y="2229954"/>
                </a:lnTo>
                <a:lnTo>
                  <a:pt x="36603" y="2222539"/>
                </a:lnTo>
                <a:lnTo>
                  <a:pt x="32520" y="2216484"/>
                </a:lnTo>
                <a:lnTo>
                  <a:pt x="26465" y="2212401"/>
                </a:lnTo>
                <a:lnTo>
                  <a:pt x="19050" y="2210904"/>
                </a:lnTo>
                <a:close/>
              </a:path>
              <a:path w="38100" h="2707004">
                <a:moveTo>
                  <a:pt x="19050" y="2287143"/>
                </a:moveTo>
                <a:lnTo>
                  <a:pt x="11635" y="2288640"/>
                </a:lnTo>
                <a:lnTo>
                  <a:pt x="5579" y="2292722"/>
                </a:lnTo>
                <a:lnTo>
                  <a:pt x="1497" y="2298778"/>
                </a:lnTo>
                <a:lnTo>
                  <a:pt x="0" y="2306231"/>
                </a:lnTo>
                <a:lnTo>
                  <a:pt x="1497" y="2313646"/>
                </a:lnTo>
                <a:lnTo>
                  <a:pt x="5579" y="2319701"/>
                </a:lnTo>
                <a:lnTo>
                  <a:pt x="11635" y="2323784"/>
                </a:lnTo>
                <a:lnTo>
                  <a:pt x="19050" y="2325281"/>
                </a:lnTo>
                <a:lnTo>
                  <a:pt x="26465" y="2323784"/>
                </a:lnTo>
                <a:lnTo>
                  <a:pt x="32520" y="2319701"/>
                </a:lnTo>
                <a:lnTo>
                  <a:pt x="36603" y="2313646"/>
                </a:lnTo>
                <a:lnTo>
                  <a:pt x="38100" y="2306193"/>
                </a:lnTo>
                <a:lnTo>
                  <a:pt x="36603" y="2298778"/>
                </a:lnTo>
                <a:lnTo>
                  <a:pt x="32520" y="2292722"/>
                </a:lnTo>
                <a:lnTo>
                  <a:pt x="26465" y="2288640"/>
                </a:lnTo>
                <a:lnTo>
                  <a:pt x="19050" y="2287143"/>
                </a:lnTo>
                <a:close/>
              </a:path>
              <a:path w="38100" h="2707004">
                <a:moveTo>
                  <a:pt x="19050" y="2363381"/>
                </a:moveTo>
                <a:lnTo>
                  <a:pt x="11635" y="2364878"/>
                </a:lnTo>
                <a:lnTo>
                  <a:pt x="5579" y="2368960"/>
                </a:lnTo>
                <a:lnTo>
                  <a:pt x="1497" y="2375016"/>
                </a:lnTo>
                <a:lnTo>
                  <a:pt x="0" y="2382469"/>
                </a:lnTo>
                <a:lnTo>
                  <a:pt x="1497" y="2389884"/>
                </a:lnTo>
                <a:lnTo>
                  <a:pt x="5579" y="2395939"/>
                </a:lnTo>
                <a:lnTo>
                  <a:pt x="11635" y="2400022"/>
                </a:lnTo>
                <a:lnTo>
                  <a:pt x="19050" y="2401519"/>
                </a:lnTo>
                <a:lnTo>
                  <a:pt x="26465" y="2400022"/>
                </a:lnTo>
                <a:lnTo>
                  <a:pt x="32520" y="2395939"/>
                </a:lnTo>
                <a:lnTo>
                  <a:pt x="36603" y="2389884"/>
                </a:lnTo>
                <a:lnTo>
                  <a:pt x="38100" y="2382431"/>
                </a:lnTo>
                <a:lnTo>
                  <a:pt x="36603" y="2375016"/>
                </a:lnTo>
                <a:lnTo>
                  <a:pt x="32520" y="2368960"/>
                </a:lnTo>
                <a:lnTo>
                  <a:pt x="26465" y="2364878"/>
                </a:lnTo>
                <a:lnTo>
                  <a:pt x="19050" y="2363381"/>
                </a:lnTo>
                <a:close/>
              </a:path>
              <a:path w="38100" h="2707004">
                <a:moveTo>
                  <a:pt x="19050" y="2439619"/>
                </a:moveTo>
                <a:lnTo>
                  <a:pt x="11635" y="2441116"/>
                </a:lnTo>
                <a:lnTo>
                  <a:pt x="5579" y="2445198"/>
                </a:lnTo>
                <a:lnTo>
                  <a:pt x="1497" y="2451253"/>
                </a:lnTo>
                <a:lnTo>
                  <a:pt x="0" y="2458707"/>
                </a:lnTo>
                <a:lnTo>
                  <a:pt x="1497" y="2466122"/>
                </a:lnTo>
                <a:lnTo>
                  <a:pt x="5579" y="2472177"/>
                </a:lnTo>
                <a:lnTo>
                  <a:pt x="11635" y="2476260"/>
                </a:lnTo>
                <a:lnTo>
                  <a:pt x="19050" y="2477757"/>
                </a:lnTo>
                <a:lnTo>
                  <a:pt x="26465" y="2476260"/>
                </a:lnTo>
                <a:lnTo>
                  <a:pt x="32520" y="2472177"/>
                </a:lnTo>
                <a:lnTo>
                  <a:pt x="36603" y="2466122"/>
                </a:lnTo>
                <a:lnTo>
                  <a:pt x="38100" y="2458669"/>
                </a:lnTo>
                <a:lnTo>
                  <a:pt x="36603" y="2451253"/>
                </a:lnTo>
                <a:lnTo>
                  <a:pt x="32520" y="2445198"/>
                </a:lnTo>
                <a:lnTo>
                  <a:pt x="26465" y="2441116"/>
                </a:lnTo>
                <a:lnTo>
                  <a:pt x="19050" y="2439619"/>
                </a:lnTo>
                <a:close/>
              </a:path>
              <a:path w="38100" h="2707004">
                <a:moveTo>
                  <a:pt x="19050" y="2515857"/>
                </a:moveTo>
                <a:lnTo>
                  <a:pt x="11635" y="2517354"/>
                </a:lnTo>
                <a:lnTo>
                  <a:pt x="5579" y="2521436"/>
                </a:lnTo>
                <a:lnTo>
                  <a:pt x="1497" y="2527491"/>
                </a:lnTo>
                <a:lnTo>
                  <a:pt x="0" y="2534945"/>
                </a:lnTo>
                <a:lnTo>
                  <a:pt x="1497" y="2542360"/>
                </a:lnTo>
                <a:lnTo>
                  <a:pt x="5579" y="2548415"/>
                </a:lnTo>
                <a:lnTo>
                  <a:pt x="11635" y="2552498"/>
                </a:lnTo>
                <a:lnTo>
                  <a:pt x="19050" y="2553995"/>
                </a:lnTo>
                <a:lnTo>
                  <a:pt x="26465" y="2552498"/>
                </a:lnTo>
                <a:lnTo>
                  <a:pt x="32520" y="2548415"/>
                </a:lnTo>
                <a:lnTo>
                  <a:pt x="36603" y="2542360"/>
                </a:lnTo>
                <a:lnTo>
                  <a:pt x="38100" y="2534907"/>
                </a:lnTo>
                <a:lnTo>
                  <a:pt x="36603" y="2527491"/>
                </a:lnTo>
                <a:lnTo>
                  <a:pt x="32520" y="2521436"/>
                </a:lnTo>
                <a:lnTo>
                  <a:pt x="26465" y="2517354"/>
                </a:lnTo>
                <a:lnTo>
                  <a:pt x="19050" y="2515857"/>
                </a:lnTo>
                <a:close/>
              </a:path>
              <a:path w="38100" h="2707004">
                <a:moveTo>
                  <a:pt x="19051" y="2592095"/>
                </a:moveTo>
                <a:lnTo>
                  <a:pt x="11635" y="2593592"/>
                </a:lnTo>
                <a:lnTo>
                  <a:pt x="5580" y="2597674"/>
                </a:lnTo>
                <a:lnTo>
                  <a:pt x="1498" y="2603729"/>
                </a:lnTo>
                <a:lnTo>
                  <a:pt x="1" y="2611183"/>
                </a:lnTo>
                <a:lnTo>
                  <a:pt x="1498" y="2618598"/>
                </a:lnTo>
                <a:lnTo>
                  <a:pt x="5580" y="2624653"/>
                </a:lnTo>
                <a:lnTo>
                  <a:pt x="11635" y="2628736"/>
                </a:lnTo>
                <a:lnTo>
                  <a:pt x="19051" y="2630233"/>
                </a:lnTo>
                <a:lnTo>
                  <a:pt x="26466" y="2628736"/>
                </a:lnTo>
                <a:lnTo>
                  <a:pt x="32521" y="2624653"/>
                </a:lnTo>
                <a:lnTo>
                  <a:pt x="36604" y="2618598"/>
                </a:lnTo>
                <a:lnTo>
                  <a:pt x="38101" y="2611145"/>
                </a:lnTo>
                <a:lnTo>
                  <a:pt x="36604" y="2603729"/>
                </a:lnTo>
                <a:lnTo>
                  <a:pt x="32521" y="2597674"/>
                </a:lnTo>
                <a:lnTo>
                  <a:pt x="26466" y="2593592"/>
                </a:lnTo>
                <a:lnTo>
                  <a:pt x="19051" y="2592095"/>
                </a:lnTo>
                <a:close/>
              </a:path>
              <a:path w="38100" h="2707004">
                <a:moveTo>
                  <a:pt x="19051" y="2668333"/>
                </a:moveTo>
                <a:lnTo>
                  <a:pt x="11635" y="2669830"/>
                </a:lnTo>
                <a:lnTo>
                  <a:pt x="5580" y="2673912"/>
                </a:lnTo>
                <a:lnTo>
                  <a:pt x="1498" y="2679967"/>
                </a:lnTo>
                <a:lnTo>
                  <a:pt x="1" y="2687421"/>
                </a:lnTo>
                <a:lnTo>
                  <a:pt x="1498" y="2694836"/>
                </a:lnTo>
                <a:lnTo>
                  <a:pt x="5580" y="2700891"/>
                </a:lnTo>
                <a:lnTo>
                  <a:pt x="11635" y="2704974"/>
                </a:lnTo>
                <a:lnTo>
                  <a:pt x="19051" y="2706471"/>
                </a:lnTo>
                <a:lnTo>
                  <a:pt x="26466" y="2704974"/>
                </a:lnTo>
                <a:lnTo>
                  <a:pt x="32521" y="2700891"/>
                </a:lnTo>
                <a:lnTo>
                  <a:pt x="36604" y="2694836"/>
                </a:lnTo>
                <a:lnTo>
                  <a:pt x="38101" y="2687383"/>
                </a:lnTo>
                <a:lnTo>
                  <a:pt x="36604" y="2679967"/>
                </a:lnTo>
                <a:lnTo>
                  <a:pt x="32521" y="2673912"/>
                </a:lnTo>
                <a:lnTo>
                  <a:pt x="26466" y="2669830"/>
                </a:lnTo>
                <a:lnTo>
                  <a:pt x="19051" y="2668333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6578" y="517651"/>
            <a:ext cx="71920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solidFill>
                  <a:srgbClr val="404040"/>
                </a:solidFill>
              </a:rPr>
              <a:t>Functional</a:t>
            </a:r>
            <a:r>
              <a:rPr dirty="0" spc="-19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Partitioning</a:t>
            </a:r>
            <a:r>
              <a:rPr dirty="0" spc="-190">
                <a:solidFill>
                  <a:srgbClr val="404040"/>
                </a:solidFill>
              </a:rPr>
              <a:t> </a:t>
            </a:r>
            <a:r>
              <a:rPr dirty="0" spc="-60">
                <a:solidFill>
                  <a:srgbClr val="404040"/>
                </a:solidFill>
              </a:rPr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1788" y="2729484"/>
            <a:ext cx="5346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993" y="2729484"/>
            <a:ext cx="1076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3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822" y="2729484"/>
            <a:ext cx="683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body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1106" y="2738628"/>
            <a:ext cx="11347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2000" spc="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9071" y="3179019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7"/>
                </a:lnTo>
                <a:lnTo>
                  <a:pt x="841757" y="290327"/>
                </a:lnTo>
                <a:lnTo>
                  <a:pt x="84175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96713" y="3179019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7"/>
                </a:lnTo>
                <a:lnTo>
                  <a:pt x="531637" y="290327"/>
                </a:lnTo>
                <a:lnTo>
                  <a:pt x="53163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7374" y="3179019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7"/>
                </a:lnTo>
                <a:lnTo>
                  <a:pt x="1061012" y="290327"/>
                </a:lnTo>
                <a:lnTo>
                  <a:pt x="10610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7411" y="3164545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7026" y="3162866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7"/>
                </a:lnTo>
                <a:lnTo>
                  <a:pt x="1207943" y="290327"/>
                </a:lnTo>
                <a:lnTo>
                  <a:pt x="120794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9071" y="3669327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10" h="290829">
                <a:moveTo>
                  <a:pt x="841757" y="0"/>
                </a:moveTo>
                <a:lnTo>
                  <a:pt x="0" y="0"/>
                </a:lnTo>
                <a:lnTo>
                  <a:pt x="0" y="290325"/>
                </a:lnTo>
                <a:lnTo>
                  <a:pt x="841757" y="290325"/>
                </a:lnTo>
                <a:lnTo>
                  <a:pt x="84175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5258" y="2610612"/>
            <a:ext cx="1387475" cy="1323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 marR="5080" indent="-72390">
              <a:lnSpc>
                <a:spcPct val="142000"/>
              </a:lnSpc>
              <a:spcBef>
                <a:spcPts val="100"/>
              </a:spcBef>
              <a:tabLst>
                <a:tab pos="534035" algn="l"/>
              </a:tabLst>
            </a:pP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id</a:t>
            </a: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25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dirty="0" sz="2000" spc="-48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005"/>
              </a:spcBef>
            </a:pP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6713" y="3669327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30" h="290829">
                <a:moveTo>
                  <a:pt x="531637" y="0"/>
                </a:moveTo>
                <a:lnTo>
                  <a:pt x="0" y="0"/>
                </a:lnTo>
                <a:lnTo>
                  <a:pt x="0" y="290325"/>
                </a:lnTo>
                <a:lnTo>
                  <a:pt x="531637" y="290325"/>
                </a:lnTo>
                <a:lnTo>
                  <a:pt x="53163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97374" y="3669327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5" h="290829">
                <a:moveTo>
                  <a:pt x="1061012" y="0"/>
                </a:moveTo>
                <a:lnTo>
                  <a:pt x="0" y="0"/>
                </a:lnTo>
                <a:lnTo>
                  <a:pt x="0" y="290325"/>
                </a:lnTo>
                <a:lnTo>
                  <a:pt x="1061012" y="290325"/>
                </a:lnTo>
                <a:lnTo>
                  <a:pt x="10610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27411" y="3654852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5" y="0"/>
                </a:moveTo>
                <a:lnTo>
                  <a:pt x="0" y="0"/>
                </a:lnTo>
                <a:lnTo>
                  <a:pt x="0" y="290325"/>
                </a:lnTo>
                <a:lnTo>
                  <a:pt x="645375" y="290325"/>
                </a:lnTo>
                <a:lnTo>
                  <a:pt x="64537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57026" y="3653173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5"/>
                </a:lnTo>
                <a:lnTo>
                  <a:pt x="1207943" y="290325"/>
                </a:lnTo>
                <a:lnTo>
                  <a:pt x="120794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8036378" y="2222643"/>
            <a:ext cx="3350895" cy="1539240"/>
            <a:chOff x="8036378" y="2222643"/>
            <a:chExt cx="3350895" cy="1539240"/>
          </a:xfrm>
        </p:grpSpPr>
        <p:sp>
          <p:nvSpPr>
            <p:cNvPr id="19" name="object 19"/>
            <p:cNvSpPr/>
            <p:nvPr/>
          </p:nvSpPr>
          <p:spPr>
            <a:xfrm>
              <a:off x="8036378" y="2388257"/>
              <a:ext cx="3350895" cy="1373505"/>
            </a:xfrm>
            <a:custGeom>
              <a:avLst/>
              <a:gdLst/>
              <a:ahLst/>
              <a:cxnLst/>
              <a:rect l="l" t="t" r="r" b="b"/>
              <a:pathLst>
                <a:path w="3350895" h="1373504">
                  <a:moveTo>
                    <a:pt x="19050" y="967974"/>
                  </a:moveTo>
                  <a:lnTo>
                    <a:pt x="11635" y="969472"/>
                  </a:lnTo>
                  <a:lnTo>
                    <a:pt x="5579" y="973554"/>
                  </a:lnTo>
                  <a:lnTo>
                    <a:pt x="1497" y="979609"/>
                  </a:lnTo>
                  <a:lnTo>
                    <a:pt x="0" y="987063"/>
                  </a:lnTo>
                  <a:lnTo>
                    <a:pt x="1497" y="994478"/>
                  </a:lnTo>
                  <a:lnTo>
                    <a:pt x="5579" y="1000533"/>
                  </a:lnTo>
                  <a:lnTo>
                    <a:pt x="11635" y="1004616"/>
                  </a:lnTo>
                  <a:lnTo>
                    <a:pt x="19050" y="1006113"/>
                  </a:lnTo>
                  <a:lnTo>
                    <a:pt x="26464" y="1004616"/>
                  </a:lnTo>
                  <a:lnTo>
                    <a:pt x="32520" y="1000533"/>
                  </a:lnTo>
                  <a:lnTo>
                    <a:pt x="36602" y="994478"/>
                  </a:lnTo>
                  <a:lnTo>
                    <a:pt x="38100" y="987024"/>
                  </a:lnTo>
                  <a:lnTo>
                    <a:pt x="36602" y="979609"/>
                  </a:lnTo>
                  <a:lnTo>
                    <a:pt x="32520" y="973554"/>
                  </a:lnTo>
                  <a:lnTo>
                    <a:pt x="26464" y="969472"/>
                  </a:lnTo>
                  <a:lnTo>
                    <a:pt x="19050" y="967974"/>
                  </a:lnTo>
                  <a:close/>
                </a:path>
                <a:path w="3350895" h="1373504">
                  <a:moveTo>
                    <a:pt x="19050" y="891736"/>
                  </a:moveTo>
                  <a:lnTo>
                    <a:pt x="11635" y="893233"/>
                  </a:lnTo>
                  <a:lnTo>
                    <a:pt x="5579" y="897316"/>
                  </a:lnTo>
                  <a:lnTo>
                    <a:pt x="1497" y="903371"/>
                  </a:lnTo>
                  <a:lnTo>
                    <a:pt x="0" y="910824"/>
                  </a:lnTo>
                  <a:lnTo>
                    <a:pt x="1497" y="918240"/>
                  </a:lnTo>
                  <a:lnTo>
                    <a:pt x="5579" y="924295"/>
                  </a:lnTo>
                  <a:lnTo>
                    <a:pt x="11635" y="928378"/>
                  </a:lnTo>
                  <a:lnTo>
                    <a:pt x="19050" y="929874"/>
                  </a:lnTo>
                  <a:lnTo>
                    <a:pt x="26464" y="928378"/>
                  </a:lnTo>
                  <a:lnTo>
                    <a:pt x="32520" y="924295"/>
                  </a:lnTo>
                  <a:lnTo>
                    <a:pt x="36602" y="918240"/>
                  </a:lnTo>
                  <a:lnTo>
                    <a:pt x="38100" y="910786"/>
                  </a:lnTo>
                  <a:lnTo>
                    <a:pt x="36602" y="903371"/>
                  </a:lnTo>
                  <a:lnTo>
                    <a:pt x="32520" y="897316"/>
                  </a:lnTo>
                  <a:lnTo>
                    <a:pt x="26464" y="893233"/>
                  </a:lnTo>
                  <a:lnTo>
                    <a:pt x="19050" y="891736"/>
                  </a:lnTo>
                  <a:close/>
                </a:path>
                <a:path w="3350895" h="1373504">
                  <a:moveTo>
                    <a:pt x="19050" y="815498"/>
                  </a:moveTo>
                  <a:lnTo>
                    <a:pt x="11635" y="816995"/>
                  </a:lnTo>
                  <a:lnTo>
                    <a:pt x="5579" y="821078"/>
                  </a:lnTo>
                  <a:lnTo>
                    <a:pt x="1497" y="827133"/>
                  </a:lnTo>
                  <a:lnTo>
                    <a:pt x="0" y="834586"/>
                  </a:lnTo>
                  <a:lnTo>
                    <a:pt x="1497" y="842002"/>
                  </a:lnTo>
                  <a:lnTo>
                    <a:pt x="5579" y="848057"/>
                  </a:lnTo>
                  <a:lnTo>
                    <a:pt x="11635" y="852139"/>
                  </a:lnTo>
                  <a:lnTo>
                    <a:pt x="19050" y="853636"/>
                  </a:lnTo>
                  <a:lnTo>
                    <a:pt x="26464" y="852139"/>
                  </a:lnTo>
                  <a:lnTo>
                    <a:pt x="32520" y="848057"/>
                  </a:lnTo>
                  <a:lnTo>
                    <a:pt x="36602" y="842002"/>
                  </a:lnTo>
                  <a:lnTo>
                    <a:pt x="38100" y="834548"/>
                  </a:lnTo>
                  <a:lnTo>
                    <a:pt x="36602" y="827133"/>
                  </a:lnTo>
                  <a:lnTo>
                    <a:pt x="32520" y="821078"/>
                  </a:lnTo>
                  <a:lnTo>
                    <a:pt x="26464" y="816995"/>
                  </a:lnTo>
                  <a:lnTo>
                    <a:pt x="19050" y="815498"/>
                  </a:lnTo>
                  <a:close/>
                </a:path>
                <a:path w="3350895" h="1373504">
                  <a:moveTo>
                    <a:pt x="19050" y="739260"/>
                  </a:moveTo>
                  <a:lnTo>
                    <a:pt x="11635" y="740757"/>
                  </a:lnTo>
                  <a:lnTo>
                    <a:pt x="5579" y="744840"/>
                  </a:lnTo>
                  <a:lnTo>
                    <a:pt x="1497" y="750895"/>
                  </a:lnTo>
                  <a:lnTo>
                    <a:pt x="0" y="758348"/>
                  </a:lnTo>
                  <a:lnTo>
                    <a:pt x="1497" y="765764"/>
                  </a:lnTo>
                  <a:lnTo>
                    <a:pt x="5579" y="771819"/>
                  </a:lnTo>
                  <a:lnTo>
                    <a:pt x="11635" y="775901"/>
                  </a:lnTo>
                  <a:lnTo>
                    <a:pt x="19050" y="777398"/>
                  </a:lnTo>
                  <a:lnTo>
                    <a:pt x="26464" y="775901"/>
                  </a:lnTo>
                  <a:lnTo>
                    <a:pt x="32520" y="771819"/>
                  </a:lnTo>
                  <a:lnTo>
                    <a:pt x="36602" y="765764"/>
                  </a:lnTo>
                  <a:lnTo>
                    <a:pt x="38100" y="758310"/>
                  </a:lnTo>
                  <a:lnTo>
                    <a:pt x="36602" y="750895"/>
                  </a:lnTo>
                  <a:lnTo>
                    <a:pt x="32520" y="744840"/>
                  </a:lnTo>
                  <a:lnTo>
                    <a:pt x="26464" y="740757"/>
                  </a:lnTo>
                  <a:lnTo>
                    <a:pt x="19050" y="739260"/>
                  </a:lnTo>
                  <a:close/>
                </a:path>
                <a:path w="3350895" h="1373504">
                  <a:moveTo>
                    <a:pt x="19050" y="663022"/>
                  </a:moveTo>
                  <a:lnTo>
                    <a:pt x="11635" y="664519"/>
                  </a:lnTo>
                  <a:lnTo>
                    <a:pt x="5579" y="668602"/>
                  </a:lnTo>
                  <a:lnTo>
                    <a:pt x="1497" y="674657"/>
                  </a:lnTo>
                  <a:lnTo>
                    <a:pt x="0" y="682110"/>
                  </a:lnTo>
                  <a:lnTo>
                    <a:pt x="1497" y="689526"/>
                  </a:lnTo>
                  <a:lnTo>
                    <a:pt x="5579" y="695581"/>
                  </a:lnTo>
                  <a:lnTo>
                    <a:pt x="11635" y="699663"/>
                  </a:lnTo>
                  <a:lnTo>
                    <a:pt x="19050" y="701160"/>
                  </a:lnTo>
                  <a:lnTo>
                    <a:pt x="26464" y="699663"/>
                  </a:lnTo>
                  <a:lnTo>
                    <a:pt x="32520" y="695581"/>
                  </a:lnTo>
                  <a:lnTo>
                    <a:pt x="36602" y="689526"/>
                  </a:lnTo>
                  <a:lnTo>
                    <a:pt x="38100" y="682072"/>
                  </a:lnTo>
                  <a:lnTo>
                    <a:pt x="36602" y="674657"/>
                  </a:lnTo>
                  <a:lnTo>
                    <a:pt x="32520" y="668602"/>
                  </a:lnTo>
                  <a:lnTo>
                    <a:pt x="26464" y="664519"/>
                  </a:lnTo>
                  <a:lnTo>
                    <a:pt x="19050" y="663022"/>
                  </a:lnTo>
                  <a:close/>
                </a:path>
                <a:path w="3350895" h="1373504">
                  <a:moveTo>
                    <a:pt x="19050" y="586784"/>
                  </a:moveTo>
                  <a:lnTo>
                    <a:pt x="11635" y="588281"/>
                  </a:lnTo>
                  <a:lnTo>
                    <a:pt x="5579" y="592364"/>
                  </a:lnTo>
                  <a:lnTo>
                    <a:pt x="1497" y="598419"/>
                  </a:lnTo>
                  <a:lnTo>
                    <a:pt x="0" y="605872"/>
                  </a:lnTo>
                  <a:lnTo>
                    <a:pt x="1497" y="613288"/>
                  </a:lnTo>
                  <a:lnTo>
                    <a:pt x="5579" y="619343"/>
                  </a:lnTo>
                  <a:lnTo>
                    <a:pt x="11635" y="623425"/>
                  </a:lnTo>
                  <a:lnTo>
                    <a:pt x="19050" y="624922"/>
                  </a:lnTo>
                  <a:lnTo>
                    <a:pt x="26464" y="623425"/>
                  </a:lnTo>
                  <a:lnTo>
                    <a:pt x="32520" y="619343"/>
                  </a:lnTo>
                  <a:lnTo>
                    <a:pt x="36602" y="613288"/>
                  </a:lnTo>
                  <a:lnTo>
                    <a:pt x="38100" y="605834"/>
                  </a:lnTo>
                  <a:lnTo>
                    <a:pt x="36602" y="598419"/>
                  </a:lnTo>
                  <a:lnTo>
                    <a:pt x="32520" y="592364"/>
                  </a:lnTo>
                  <a:lnTo>
                    <a:pt x="26464" y="588281"/>
                  </a:lnTo>
                  <a:lnTo>
                    <a:pt x="19050" y="586784"/>
                  </a:lnTo>
                  <a:close/>
                </a:path>
                <a:path w="3350895" h="1373504">
                  <a:moveTo>
                    <a:pt x="19050" y="510546"/>
                  </a:moveTo>
                  <a:lnTo>
                    <a:pt x="11635" y="512043"/>
                  </a:lnTo>
                  <a:lnTo>
                    <a:pt x="5579" y="516126"/>
                  </a:lnTo>
                  <a:lnTo>
                    <a:pt x="1497" y="522181"/>
                  </a:lnTo>
                  <a:lnTo>
                    <a:pt x="0" y="529634"/>
                  </a:lnTo>
                  <a:lnTo>
                    <a:pt x="1497" y="537049"/>
                  </a:lnTo>
                  <a:lnTo>
                    <a:pt x="5579" y="543105"/>
                  </a:lnTo>
                  <a:lnTo>
                    <a:pt x="11635" y="547187"/>
                  </a:lnTo>
                  <a:lnTo>
                    <a:pt x="19050" y="548684"/>
                  </a:lnTo>
                  <a:lnTo>
                    <a:pt x="26464" y="547187"/>
                  </a:lnTo>
                  <a:lnTo>
                    <a:pt x="32520" y="543105"/>
                  </a:lnTo>
                  <a:lnTo>
                    <a:pt x="36602" y="537049"/>
                  </a:lnTo>
                  <a:lnTo>
                    <a:pt x="38100" y="529596"/>
                  </a:lnTo>
                  <a:lnTo>
                    <a:pt x="36602" y="522181"/>
                  </a:lnTo>
                  <a:lnTo>
                    <a:pt x="32520" y="516126"/>
                  </a:lnTo>
                  <a:lnTo>
                    <a:pt x="26464" y="512043"/>
                  </a:lnTo>
                  <a:lnTo>
                    <a:pt x="19050" y="510546"/>
                  </a:lnTo>
                  <a:close/>
                </a:path>
                <a:path w="3350895" h="1373504">
                  <a:moveTo>
                    <a:pt x="19050" y="434308"/>
                  </a:moveTo>
                  <a:lnTo>
                    <a:pt x="11635" y="435805"/>
                  </a:lnTo>
                  <a:lnTo>
                    <a:pt x="5579" y="439887"/>
                  </a:lnTo>
                  <a:lnTo>
                    <a:pt x="1497" y="445943"/>
                  </a:lnTo>
                  <a:lnTo>
                    <a:pt x="0" y="453396"/>
                  </a:lnTo>
                  <a:lnTo>
                    <a:pt x="1497" y="460811"/>
                  </a:lnTo>
                  <a:lnTo>
                    <a:pt x="5579" y="466867"/>
                  </a:lnTo>
                  <a:lnTo>
                    <a:pt x="11635" y="470949"/>
                  </a:lnTo>
                  <a:lnTo>
                    <a:pt x="19050" y="472446"/>
                  </a:lnTo>
                  <a:lnTo>
                    <a:pt x="26464" y="470949"/>
                  </a:lnTo>
                  <a:lnTo>
                    <a:pt x="32520" y="466867"/>
                  </a:lnTo>
                  <a:lnTo>
                    <a:pt x="36602" y="460811"/>
                  </a:lnTo>
                  <a:lnTo>
                    <a:pt x="38100" y="453358"/>
                  </a:lnTo>
                  <a:lnTo>
                    <a:pt x="36602" y="445943"/>
                  </a:lnTo>
                  <a:lnTo>
                    <a:pt x="32520" y="439887"/>
                  </a:lnTo>
                  <a:lnTo>
                    <a:pt x="26464" y="435805"/>
                  </a:lnTo>
                  <a:lnTo>
                    <a:pt x="19050" y="434308"/>
                  </a:lnTo>
                  <a:close/>
                </a:path>
                <a:path w="3350895" h="1373504">
                  <a:moveTo>
                    <a:pt x="19050" y="358070"/>
                  </a:moveTo>
                  <a:lnTo>
                    <a:pt x="11635" y="359567"/>
                  </a:lnTo>
                  <a:lnTo>
                    <a:pt x="5579" y="363649"/>
                  </a:lnTo>
                  <a:lnTo>
                    <a:pt x="1497" y="369705"/>
                  </a:lnTo>
                  <a:lnTo>
                    <a:pt x="0" y="377158"/>
                  </a:lnTo>
                  <a:lnTo>
                    <a:pt x="1497" y="384573"/>
                  </a:lnTo>
                  <a:lnTo>
                    <a:pt x="5579" y="390628"/>
                  </a:lnTo>
                  <a:lnTo>
                    <a:pt x="11635" y="394711"/>
                  </a:lnTo>
                  <a:lnTo>
                    <a:pt x="19050" y="396208"/>
                  </a:lnTo>
                  <a:lnTo>
                    <a:pt x="26464" y="394711"/>
                  </a:lnTo>
                  <a:lnTo>
                    <a:pt x="32520" y="390628"/>
                  </a:lnTo>
                  <a:lnTo>
                    <a:pt x="36602" y="384573"/>
                  </a:lnTo>
                  <a:lnTo>
                    <a:pt x="38100" y="377120"/>
                  </a:lnTo>
                  <a:lnTo>
                    <a:pt x="36602" y="369705"/>
                  </a:lnTo>
                  <a:lnTo>
                    <a:pt x="32520" y="363649"/>
                  </a:lnTo>
                  <a:lnTo>
                    <a:pt x="26464" y="359567"/>
                  </a:lnTo>
                  <a:lnTo>
                    <a:pt x="19050" y="358070"/>
                  </a:lnTo>
                  <a:close/>
                </a:path>
                <a:path w="3350895" h="1373504">
                  <a:moveTo>
                    <a:pt x="25673" y="282248"/>
                  </a:moveTo>
                  <a:lnTo>
                    <a:pt x="18117" y="282609"/>
                  </a:lnTo>
                  <a:lnTo>
                    <a:pt x="11514" y="285732"/>
                  </a:lnTo>
                  <a:lnTo>
                    <a:pt x="6565" y="291102"/>
                  </a:lnTo>
                  <a:lnTo>
                    <a:pt x="3961" y="298244"/>
                  </a:lnTo>
                  <a:lnTo>
                    <a:pt x="4321" y="305800"/>
                  </a:lnTo>
                  <a:lnTo>
                    <a:pt x="7443" y="312401"/>
                  </a:lnTo>
                  <a:lnTo>
                    <a:pt x="12813" y="317351"/>
                  </a:lnTo>
                  <a:lnTo>
                    <a:pt x="19917" y="319949"/>
                  </a:lnTo>
                  <a:lnTo>
                    <a:pt x="27473" y="319589"/>
                  </a:lnTo>
                  <a:lnTo>
                    <a:pt x="34076" y="316467"/>
                  </a:lnTo>
                  <a:lnTo>
                    <a:pt x="39025" y="311097"/>
                  </a:lnTo>
                  <a:lnTo>
                    <a:pt x="41624" y="303993"/>
                  </a:lnTo>
                  <a:lnTo>
                    <a:pt x="41269" y="296399"/>
                  </a:lnTo>
                  <a:lnTo>
                    <a:pt x="38147" y="289797"/>
                  </a:lnTo>
                  <a:lnTo>
                    <a:pt x="32777" y="284847"/>
                  </a:lnTo>
                  <a:lnTo>
                    <a:pt x="25673" y="282248"/>
                  </a:lnTo>
                  <a:close/>
                </a:path>
                <a:path w="3350895" h="1373504">
                  <a:moveTo>
                    <a:pt x="41232" y="208533"/>
                  </a:moveTo>
                  <a:lnTo>
                    <a:pt x="34142" y="210286"/>
                  </a:lnTo>
                  <a:lnTo>
                    <a:pt x="28227" y="214569"/>
                  </a:lnTo>
                  <a:lnTo>
                    <a:pt x="24260" y="221053"/>
                  </a:lnTo>
                  <a:lnTo>
                    <a:pt x="23117" y="228531"/>
                  </a:lnTo>
                  <a:lnTo>
                    <a:pt x="24870" y="235621"/>
                  </a:lnTo>
                  <a:lnTo>
                    <a:pt x="29153" y="241536"/>
                  </a:lnTo>
                  <a:lnTo>
                    <a:pt x="35601" y="245490"/>
                  </a:lnTo>
                  <a:lnTo>
                    <a:pt x="43080" y="246633"/>
                  </a:lnTo>
                  <a:lnTo>
                    <a:pt x="50169" y="244880"/>
                  </a:lnTo>
                  <a:lnTo>
                    <a:pt x="56085" y="240597"/>
                  </a:lnTo>
                  <a:lnTo>
                    <a:pt x="60039" y="234148"/>
                  </a:lnTo>
                  <a:lnTo>
                    <a:pt x="61195" y="226635"/>
                  </a:lnTo>
                  <a:lnTo>
                    <a:pt x="59442" y="219546"/>
                  </a:lnTo>
                  <a:lnTo>
                    <a:pt x="55159" y="213630"/>
                  </a:lnTo>
                  <a:lnTo>
                    <a:pt x="48710" y="209675"/>
                  </a:lnTo>
                  <a:lnTo>
                    <a:pt x="41232" y="208533"/>
                  </a:lnTo>
                  <a:close/>
                </a:path>
                <a:path w="3350895" h="1373504">
                  <a:moveTo>
                    <a:pt x="75261" y="141646"/>
                  </a:moveTo>
                  <a:lnTo>
                    <a:pt x="68366" y="144051"/>
                  </a:lnTo>
                  <a:lnTo>
                    <a:pt x="62704" y="149124"/>
                  </a:lnTo>
                  <a:lnTo>
                    <a:pt x="59463" y="155959"/>
                  </a:lnTo>
                  <a:lnTo>
                    <a:pt x="59107" y="163253"/>
                  </a:lnTo>
                  <a:lnTo>
                    <a:pt x="61511" y="170148"/>
                  </a:lnTo>
                  <a:lnTo>
                    <a:pt x="66554" y="175788"/>
                  </a:lnTo>
                  <a:lnTo>
                    <a:pt x="73388" y="179029"/>
                  </a:lnTo>
                  <a:lnTo>
                    <a:pt x="80682" y="179386"/>
                  </a:lnTo>
                  <a:lnTo>
                    <a:pt x="87578" y="176981"/>
                  </a:lnTo>
                  <a:lnTo>
                    <a:pt x="93218" y="171938"/>
                  </a:lnTo>
                  <a:lnTo>
                    <a:pt x="96482" y="165073"/>
                  </a:lnTo>
                  <a:lnTo>
                    <a:pt x="96838" y="157778"/>
                  </a:lnTo>
                  <a:lnTo>
                    <a:pt x="94433" y="150883"/>
                  </a:lnTo>
                  <a:lnTo>
                    <a:pt x="89391" y="145244"/>
                  </a:lnTo>
                  <a:lnTo>
                    <a:pt x="82556" y="142003"/>
                  </a:lnTo>
                  <a:lnTo>
                    <a:pt x="75261" y="141646"/>
                  </a:lnTo>
                  <a:close/>
                </a:path>
                <a:path w="3350895" h="1373504">
                  <a:moveTo>
                    <a:pt x="129358" y="84592"/>
                  </a:moveTo>
                  <a:lnTo>
                    <a:pt x="122131" y="85644"/>
                  </a:lnTo>
                  <a:lnTo>
                    <a:pt x="115609" y="89548"/>
                  </a:lnTo>
                  <a:lnTo>
                    <a:pt x="111128" y="95644"/>
                  </a:lnTo>
                  <a:lnTo>
                    <a:pt x="109393" y="102738"/>
                  </a:lnTo>
                  <a:lnTo>
                    <a:pt x="110444" y="109965"/>
                  </a:lnTo>
                  <a:lnTo>
                    <a:pt x="114324" y="116458"/>
                  </a:lnTo>
                  <a:lnTo>
                    <a:pt x="120418" y="120939"/>
                  </a:lnTo>
                  <a:lnTo>
                    <a:pt x="127512" y="122675"/>
                  </a:lnTo>
                  <a:lnTo>
                    <a:pt x="134739" y="121623"/>
                  </a:lnTo>
                  <a:lnTo>
                    <a:pt x="141234" y="117744"/>
                  </a:lnTo>
                  <a:lnTo>
                    <a:pt x="145742" y="111623"/>
                  </a:lnTo>
                  <a:lnTo>
                    <a:pt x="147478" y="104530"/>
                  </a:lnTo>
                  <a:lnTo>
                    <a:pt x="146426" y="97303"/>
                  </a:lnTo>
                  <a:lnTo>
                    <a:pt x="142547" y="90808"/>
                  </a:lnTo>
                  <a:lnTo>
                    <a:pt x="136452" y="86327"/>
                  </a:lnTo>
                  <a:lnTo>
                    <a:pt x="129358" y="84592"/>
                  </a:lnTo>
                  <a:close/>
                </a:path>
                <a:path w="3350895" h="1373504">
                  <a:moveTo>
                    <a:pt x="187522" y="40518"/>
                  </a:moveTo>
                  <a:lnTo>
                    <a:pt x="180375" y="43108"/>
                  </a:lnTo>
                  <a:lnTo>
                    <a:pt x="174815" y="48238"/>
                  </a:lnTo>
                  <a:lnTo>
                    <a:pt x="171760" y="54870"/>
                  </a:lnTo>
                  <a:lnTo>
                    <a:pt x="171414" y="62165"/>
                  </a:lnTo>
                  <a:lnTo>
                    <a:pt x="173984" y="69279"/>
                  </a:lnTo>
                  <a:lnTo>
                    <a:pt x="179114" y="74840"/>
                  </a:lnTo>
                  <a:lnTo>
                    <a:pt x="185747" y="77895"/>
                  </a:lnTo>
                  <a:lnTo>
                    <a:pt x="193042" y="78240"/>
                  </a:lnTo>
                  <a:lnTo>
                    <a:pt x="200157" y="75670"/>
                  </a:lnTo>
                  <a:lnTo>
                    <a:pt x="205750" y="70522"/>
                  </a:lnTo>
                  <a:lnTo>
                    <a:pt x="208805" y="63888"/>
                  </a:lnTo>
                  <a:lnTo>
                    <a:pt x="209150" y="56593"/>
                  </a:lnTo>
                  <a:lnTo>
                    <a:pt x="206579" y="49479"/>
                  </a:lnTo>
                  <a:lnTo>
                    <a:pt x="201450" y="43919"/>
                  </a:lnTo>
                  <a:lnTo>
                    <a:pt x="194817" y="40863"/>
                  </a:lnTo>
                  <a:lnTo>
                    <a:pt x="187522" y="40518"/>
                  </a:lnTo>
                  <a:close/>
                </a:path>
                <a:path w="3350895" h="1373504">
                  <a:moveTo>
                    <a:pt x="263709" y="12271"/>
                  </a:moveTo>
                  <a:lnTo>
                    <a:pt x="256118" y="12677"/>
                  </a:lnTo>
                  <a:lnTo>
                    <a:pt x="249309" y="15973"/>
                  </a:lnTo>
                  <a:lnTo>
                    <a:pt x="244461" y="21435"/>
                  </a:lnTo>
                  <a:lnTo>
                    <a:pt x="242015" y="28316"/>
                  </a:lnTo>
                  <a:lnTo>
                    <a:pt x="242411" y="35871"/>
                  </a:lnTo>
                  <a:lnTo>
                    <a:pt x="245707" y="42679"/>
                  </a:lnTo>
                  <a:lnTo>
                    <a:pt x="251169" y="47527"/>
                  </a:lnTo>
                  <a:lnTo>
                    <a:pt x="258051" y="49973"/>
                  </a:lnTo>
                  <a:lnTo>
                    <a:pt x="265605" y="49576"/>
                  </a:lnTo>
                  <a:lnTo>
                    <a:pt x="272450" y="46271"/>
                  </a:lnTo>
                  <a:lnTo>
                    <a:pt x="277298" y="40810"/>
                  </a:lnTo>
                  <a:lnTo>
                    <a:pt x="279745" y="33928"/>
                  </a:lnTo>
                  <a:lnTo>
                    <a:pt x="279349" y="26374"/>
                  </a:lnTo>
                  <a:lnTo>
                    <a:pt x="276052" y="19565"/>
                  </a:lnTo>
                  <a:lnTo>
                    <a:pt x="270591" y="14717"/>
                  </a:lnTo>
                  <a:lnTo>
                    <a:pt x="263709" y="12271"/>
                  </a:lnTo>
                  <a:close/>
                </a:path>
                <a:path w="3350895" h="1373504">
                  <a:moveTo>
                    <a:pt x="335051" y="637"/>
                  </a:moveTo>
                  <a:lnTo>
                    <a:pt x="327721" y="2506"/>
                  </a:lnTo>
                  <a:lnTo>
                    <a:pt x="321879" y="6889"/>
                  </a:lnTo>
                  <a:lnTo>
                    <a:pt x="318107" y="13142"/>
                  </a:lnTo>
                  <a:lnTo>
                    <a:pt x="316986" y="20623"/>
                  </a:lnTo>
                  <a:lnTo>
                    <a:pt x="318855" y="27953"/>
                  </a:lnTo>
                  <a:lnTo>
                    <a:pt x="323238" y="33795"/>
                  </a:lnTo>
                  <a:lnTo>
                    <a:pt x="329491" y="37567"/>
                  </a:lnTo>
                  <a:lnTo>
                    <a:pt x="336972" y="38689"/>
                  </a:lnTo>
                  <a:lnTo>
                    <a:pt x="344340" y="36818"/>
                  </a:lnTo>
                  <a:lnTo>
                    <a:pt x="350182" y="32435"/>
                  </a:lnTo>
                  <a:lnTo>
                    <a:pt x="353954" y="26182"/>
                  </a:lnTo>
                  <a:lnTo>
                    <a:pt x="355075" y="18700"/>
                  </a:lnTo>
                  <a:lnTo>
                    <a:pt x="353206" y="11370"/>
                  </a:lnTo>
                  <a:lnTo>
                    <a:pt x="348824" y="5528"/>
                  </a:lnTo>
                  <a:lnTo>
                    <a:pt x="342570" y="1756"/>
                  </a:lnTo>
                  <a:lnTo>
                    <a:pt x="335051" y="637"/>
                  </a:lnTo>
                  <a:close/>
                </a:path>
                <a:path w="3350895" h="1373504">
                  <a:moveTo>
                    <a:pt x="412234" y="0"/>
                  </a:moveTo>
                  <a:lnTo>
                    <a:pt x="404819" y="1497"/>
                  </a:lnTo>
                  <a:lnTo>
                    <a:pt x="398764" y="5579"/>
                  </a:lnTo>
                  <a:lnTo>
                    <a:pt x="394681" y="11635"/>
                  </a:lnTo>
                  <a:lnTo>
                    <a:pt x="393184" y="19050"/>
                  </a:lnTo>
                  <a:lnTo>
                    <a:pt x="394681" y="26464"/>
                  </a:lnTo>
                  <a:lnTo>
                    <a:pt x="398764" y="32520"/>
                  </a:lnTo>
                  <a:lnTo>
                    <a:pt x="404819" y="36602"/>
                  </a:lnTo>
                  <a:lnTo>
                    <a:pt x="412272" y="38100"/>
                  </a:lnTo>
                  <a:lnTo>
                    <a:pt x="419687" y="36602"/>
                  </a:lnTo>
                  <a:lnTo>
                    <a:pt x="425743" y="32520"/>
                  </a:lnTo>
                  <a:lnTo>
                    <a:pt x="429825" y="26464"/>
                  </a:lnTo>
                  <a:lnTo>
                    <a:pt x="431322" y="19050"/>
                  </a:lnTo>
                  <a:lnTo>
                    <a:pt x="429825" y="11635"/>
                  </a:lnTo>
                  <a:lnTo>
                    <a:pt x="425743" y="5579"/>
                  </a:lnTo>
                  <a:lnTo>
                    <a:pt x="419687" y="1497"/>
                  </a:lnTo>
                  <a:lnTo>
                    <a:pt x="412234" y="0"/>
                  </a:lnTo>
                  <a:close/>
                </a:path>
                <a:path w="3350895" h="1373504">
                  <a:moveTo>
                    <a:pt x="488472" y="0"/>
                  </a:moveTo>
                  <a:lnTo>
                    <a:pt x="481057" y="1497"/>
                  </a:lnTo>
                  <a:lnTo>
                    <a:pt x="475002" y="5579"/>
                  </a:lnTo>
                  <a:lnTo>
                    <a:pt x="470919" y="11635"/>
                  </a:lnTo>
                  <a:lnTo>
                    <a:pt x="469422" y="19050"/>
                  </a:lnTo>
                  <a:lnTo>
                    <a:pt x="470919" y="26464"/>
                  </a:lnTo>
                  <a:lnTo>
                    <a:pt x="475002" y="32520"/>
                  </a:lnTo>
                  <a:lnTo>
                    <a:pt x="481057" y="36602"/>
                  </a:lnTo>
                  <a:lnTo>
                    <a:pt x="488510" y="38100"/>
                  </a:lnTo>
                  <a:lnTo>
                    <a:pt x="495926" y="36602"/>
                  </a:lnTo>
                  <a:lnTo>
                    <a:pt x="501981" y="32520"/>
                  </a:lnTo>
                  <a:lnTo>
                    <a:pt x="506063" y="26464"/>
                  </a:lnTo>
                  <a:lnTo>
                    <a:pt x="507560" y="19050"/>
                  </a:lnTo>
                  <a:lnTo>
                    <a:pt x="506063" y="11635"/>
                  </a:lnTo>
                  <a:lnTo>
                    <a:pt x="501981" y="5579"/>
                  </a:lnTo>
                  <a:lnTo>
                    <a:pt x="495926" y="1497"/>
                  </a:lnTo>
                  <a:lnTo>
                    <a:pt x="488472" y="0"/>
                  </a:lnTo>
                  <a:close/>
                </a:path>
                <a:path w="3350895" h="1373504">
                  <a:moveTo>
                    <a:pt x="564710" y="0"/>
                  </a:moveTo>
                  <a:lnTo>
                    <a:pt x="557295" y="1497"/>
                  </a:lnTo>
                  <a:lnTo>
                    <a:pt x="551240" y="5579"/>
                  </a:lnTo>
                  <a:lnTo>
                    <a:pt x="547157" y="11635"/>
                  </a:lnTo>
                  <a:lnTo>
                    <a:pt x="545660" y="19050"/>
                  </a:lnTo>
                  <a:lnTo>
                    <a:pt x="547157" y="26464"/>
                  </a:lnTo>
                  <a:lnTo>
                    <a:pt x="551240" y="32520"/>
                  </a:lnTo>
                  <a:lnTo>
                    <a:pt x="557295" y="36602"/>
                  </a:lnTo>
                  <a:lnTo>
                    <a:pt x="564748" y="38100"/>
                  </a:lnTo>
                  <a:lnTo>
                    <a:pt x="572164" y="36602"/>
                  </a:lnTo>
                  <a:lnTo>
                    <a:pt x="578219" y="32520"/>
                  </a:lnTo>
                  <a:lnTo>
                    <a:pt x="582301" y="26464"/>
                  </a:lnTo>
                  <a:lnTo>
                    <a:pt x="583798" y="19050"/>
                  </a:lnTo>
                  <a:lnTo>
                    <a:pt x="582301" y="11635"/>
                  </a:lnTo>
                  <a:lnTo>
                    <a:pt x="578219" y="5579"/>
                  </a:lnTo>
                  <a:lnTo>
                    <a:pt x="572164" y="1497"/>
                  </a:lnTo>
                  <a:lnTo>
                    <a:pt x="564710" y="0"/>
                  </a:lnTo>
                  <a:close/>
                </a:path>
                <a:path w="3350895" h="1373504">
                  <a:moveTo>
                    <a:pt x="640948" y="0"/>
                  </a:moveTo>
                  <a:lnTo>
                    <a:pt x="633533" y="1497"/>
                  </a:lnTo>
                  <a:lnTo>
                    <a:pt x="627478" y="5579"/>
                  </a:lnTo>
                  <a:lnTo>
                    <a:pt x="623395" y="11635"/>
                  </a:lnTo>
                  <a:lnTo>
                    <a:pt x="621898" y="19050"/>
                  </a:lnTo>
                  <a:lnTo>
                    <a:pt x="623395" y="26464"/>
                  </a:lnTo>
                  <a:lnTo>
                    <a:pt x="627478" y="32520"/>
                  </a:lnTo>
                  <a:lnTo>
                    <a:pt x="633533" y="36602"/>
                  </a:lnTo>
                  <a:lnTo>
                    <a:pt x="640986" y="38100"/>
                  </a:lnTo>
                  <a:lnTo>
                    <a:pt x="648402" y="36602"/>
                  </a:lnTo>
                  <a:lnTo>
                    <a:pt x="654457" y="32520"/>
                  </a:lnTo>
                  <a:lnTo>
                    <a:pt x="658539" y="26464"/>
                  </a:lnTo>
                  <a:lnTo>
                    <a:pt x="660036" y="19050"/>
                  </a:lnTo>
                  <a:lnTo>
                    <a:pt x="658539" y="11635"/>
                  </a:lnTo>
                  <a:lnTo>
                    <a:pt x="654457" y="5579"/>
                  </a:lnTo>
                  <a:lnTo>
                    <a:pt x="648402" y="1497"/>
                  </a:lnTo>
                  <a:lnTo>
                    <a:pt x="640948" y="0"/>
                  </a:lnTo>
                  <a:close/>
                </a:path>
                <a:path w="3350895" h="1373504">
                  <a:moveTo>
                    <a:pt x="717186" y="0"/>
                  </a:moveTo>
                  <a:lnTo>
                    <a:pt x="709771" y="1497"/>
                  </a:lnTo>
                  <a:lnTo>
                    <a:pt x="703716" y="5579"/>
                  </a:lnTo>
                  <a:lnTo>
                    <a:pt x="699633" y="11635"/>
                  </a:lnTo>
                  <a:lnTo>
                    <a:pt x="698136" y="19050"/>
                  </a:lnTo>
                  <a:lnTo>
                    <a:pt x="699633" y="26464"/>
                  </a:lnTo>
                  <a:lnTo>
                    <a:pt x="703716" y="32520"/>
                  </a:lnTo>
                  <a:lnTo>
                    <a:pt x="709771" y="36602"/>
                  </a:lnTo>
                  <a:lnTo>
                    <a:pt x="717224" y="38100"/>
                  </a:lnTo>
                  <a:lnTo>
                    <a:pt x="724640" y="36602"/>
                  </a:lnTo>
                  <a:lnTo>
                    <a:pt x="730695" y="32520"/>
                  </a:lnTo>
                  <a:lnTo>
                    <a:pt x="734777" y="26464"/>
                  </a:lnTo>
                  <a:lnTo>
                    <a:pt x="736274" y="19050"/>
                  </a:lnTo>
                  <a:lnTo>
                    <a:pt x="734777" y="11635"/>
                  </a:lnTo>
                  <a:lnTo>
                    <a:pt x="730695" y="5579"/>
                  </a:lnTo>
                  <a:lnTo>
                    <a:pt x="724640" y="1497"/>
                  </a:lnTo>
                  <a:lnTo>
                    <a:pt x="717186" y="0"/>
                  </a:lnTo>
                  <a:close/>
                </a:path>
                <a:path w="3350895" h="1373504">
                  <a:moveTo>
                    <a:pt x="793424" y="0"/>
                  </a:moveTo>
                  <a:lnTo>
                    <a:pt x="786009" y="1497"/>
                  </a:lnTo>
                  <a:lnTo>
                    <a:pt x="779954" y="5579"/>
                  </a:lnTo>
                  <a:lnTo>
                    <a:pt x="775871" y="11635"/>
                  </a:lnTo>
                  <a:lnTo>
                    <a:pt x="774374" y="19050"/>
                  </a:lnTo>
                  <a:lnTo>
                    <a:pt x="775871" y="26464"/>
                  </a:lnTo>
                  <a:lnTo>
                    <a:pt x="779954" y="32520"/>
                  </a:lnTo>
                  <a:lnTo>
                    <a:pt x="786009" y="36602"/>
                  </a:lnTo>
                  <a:lnTo>
                    <a:pt x="793462" y="38100"/>
                  </a:lnTo>
                  <a:lnTo>
                    <a:pt x="800878" y="36602"/>
                  </a:lnTo>
                  <a:lnTo>
                    <a:pt x="806933" y="32520"/>
                  </a:lnTo>
                  <a:lnTo>
                    <a:pt x="811016" y="26464"/>
                  </a:lnTo>
                  <a:lnTo>
                    <a:pt x="812512" y="19050"/>
                  </a:lnTo>
                  <a:lnTo>
                    <a:pt x="811016" y="11635"/>
                  </a:lnTo>
                  <a:lnTo>
                    <a:pt x="806933" y="5579"/>
                  </a:lnTo>
                  <a:lnTo>
                    <a:pt x="800878" y="1497"/>
                  </a:lnTo>
                  <a:lnTo>
                    <a:pt x="793424" y="0"/>
                  </a:lnTo>
                  <a:close/>
                </a:path>
                <a:path w="3350895" h="1373504">
                  <a:moveTo>
                    <a:pt x="869662" y="0"/>
                  </a:moveTo>
                  <a:lnTo>
                    <a:pt x="862248" y="1497"/>
                  </a:lnTo>
                  <a:lnTo>
                    <a:pt x="856192" y="5579"/>
                  </a:lnTo>
                  <a:lnTo>
                    <a:pt x="852110" y="11635"/>
                  </a:lnTo>
                  <a:lnTo>
                    <a:pt x="850612" y="19050"/>
                  </a:lnTo>
                  <a:lnTo>
                    <a:pt x="852110" y="26464"/>
                  </a:lnTo>
                  <a:lnTo>
                    <a:pt x="856192" y="32520"/>
                  </a:lnTo>
                  <a:lnTo>
                    <a:pt x="862248" y="36602"/>
                  </a:lnTo>
                  <a:lnTo>
                    <a:pt x="869701" y="38100"/>
                  </a:lnTo>
                  <a:lnTo>
                    <a:pt x="877116" y="36602"/>
                  </a:lnTo>
                  <a:lnTo>
                    <a:pt x="883171" y="32520"/>
                  </a:lnTo>
                  <a:lnTo>
                    <a:pt x="887254" y="26464"/>
                  </a:lnTo>
                  <a:lnTo>
                    <a:pt x="888751" y="19050"/>
                  </a:lnTo>
                  <a:lnTo>
                    <a:pt x="887254" y="11635"/>
                  </a:lnTo>
                  <a:lnTo>
                    <a:pt x="883171" y="5579"/>
                  </a:lnTo>
                  <a:lnTo>
                    <a:pt x="877116" y="1497"/>
                  </a:lnTo>
                  <a:lnTo>
                    <a:pt x="869662" y="0"/>
                  </a:lnTo>
                  <a:close/>
                </a:path>
                <a:path w="3350895" h="1373504">
                  <a:moveTo>
                    <a:pt x="945901" y="0"/>
                  </a:moveTo>
                  <a:lnTo>
                    <a:pt x="938486" y="1497"/>
                  </a:lnTo>
                  <a:lnTo>
                    <a:pt x="932430" y="5579"/>
                  </a:lnTo>
                  <a:lnTo>
                    <a:pt x="928348" y="11635"/>
                  </a:lnTo>
                  <a:lnTo>
                    <a:pt x="926851" y="19050"/>
                  </a:lnTo>
                  <a:lnTo>
                    <a:pt x="928348" y="26464"/>
                  </a:lnTo>
                  <a:lnTo>
                    <a:pt x="932430" y="32520"/>
                  </a:lnTo>
                  <a:lnTo>
                    <a:pt x="938486" y="36602"/>
                  </a:lnTo>
                  <a:lnTo>
                    <a:pt x="945939" y="38100"/>
                  </a:lnTo>
                  <a:lnTo>
                    <a:pt x="953354" y="36602"/>
                  </a:lnTo>
                  <a:lnTo>
                    <a:pt x="959409" y="32520"/>
                  </a:lnTo>
                  <a:lnTo>
                    <a:pt x="963492" y="26464"/>
                  </a:lnTo>
                  <a:lnTo>
                    <a:pt x="964989" y="19050"/>
                  </a:lnTo>
                  <a:lnTo>
                    <a:pt x="963492" y="11635"/>
                  </a:lnTo>
                  <a:lnTo>
                    <a:pt x="959409" y="5579"/>
                  </a:lnTo>
                  <a:lnTo>
                    <a:pt x="953354" y="1497"/>
                  </a:lnTo>
                  <a:lnTo>
                    <a:pt x="945901" y="0"/>
                  </a:lnTo>
                  <a:close/>
                </a:path>
                <a:path w="3350895" h="1373504">
                  <a:moveTo>
                    <a:pt x="1022139" y="0"/>
                  </a:moveTo>
                  <a:lnTo>
                    <a:pt x="1014724" y="1497"/>
                  </a:lnTo>
                  <a:lnTo>
                    <a:pt x="1008668" y="5579"/>
                  </a:lnTo>
                  <a:lnTo>
                    <a:pt x="1004586" y="11635"/>
                  </a:lnTo>
                  <a:lnTo>
                    <a:pt x="1003089" y="19050"/>
                  </a:lnTo>
                  <a:lnTo>
                    <a:pt x="1004586" y="26464"/>
                  </a:lnTo>
                  <a:lnTo>
                    <a:pt x="1008668" y="32520"/>
                  </a:lnTo>
                  <a:lnTo>
                    <a:pt x="1014724" y="36602"/>
                  </a:lnTo>
                  <a:lnTo>
                    <a:pt x="1022177" y="38100"/>
                  </a:lnTo>
                  <a:lnTo>
                    <a:pt x="1029592" y="36602"/>
                  </a:lnTo>
                  <a:lnTo>
                    <a:pt x="1035648" y="32520"/>
                  </a:lnTo>
                  <a:lnTo>
                    <a:pt x="1039730" y="26464"/>
                  </a:lnTo>
                  <a:lnTo>
                    <a:pt x="1041227" y="19050"/>
                  </a:lnTo>
                  <a:lnTo>
                    <a:pt x="1039730" y="11635"/>
                  </a:lnTo>
                  <a:lnTo>
                    <a:pt x="1035648" y="5579"/>
                  </a:lnTo>
                  <a:lnTo>
                    <a:pt x="1029592" y="1497"/>
                  </a:lnTo>
                  <a:lnTo>
                    <a:pt x="1022139" y="0"/>
                  </a:lnTo>
                  <a:close/>
                </a:path>
                <a:path w="3350895" h="1373504">
                  <a:moveTo>
                    <a:pt x="1098377" y="0"/>
                  </a:moveTo>
                  <a:lnTo>
                    <a:pt x="1090962" y="1497"/>
                  </a:lnTo>
                  <a:lnTo>
                    <a:pt x="1084907" y="5579"/>
                  </a:lnTo>
                  <a:lnTo>
                    <a:pt x="1080824" y="11635"/>
                  </a:lnTo>
                  <a:lnTo>
                    <a:pt x="1079327" y="19050"/>
                  </a:lnTo>
                  <a:lnTo>
                    <a:pt x="1080824" y="26464"/>
                  </a:lnTo>
                  <a:lnTo>
                    <a:pt x="1084907" y="32520"/>
                  </a:lnTo>
                  <a:lnTo>
                    <a:pt x="1090962" y="36602"/>
                  </a:lnTo>
                  <a:lnTo>
                    <a:pt x="1098415" y="38100"/>
                  </a:lnTo>
                  <a:lnTo>
                    <a:pt x="1105830" y="36602"/>
                  </a:lnTo>
                  <a:lnTo>
                    <a:pt x="1111886" y="32520"/>
                  </a:lnTo>
                  <a:lnTo>
                    <a:pt x="1115968" y="26464"/>
                  </a:lnTo>
                  <a:lnTo>
                    <a:pt x="1117465" y="19050"/>
                  </a:lnTo>
                  <a:lnTo>
                    <a:pt x="1115968" y="11635"/>
                  </a:lnTo>
                  <a:lnTo>
                    <a:pt x="1111886" y="5579"/>
                  </a:lnTo>
                  <a:lnTo>
                    <a:pt x="1105830" y="1497"/>
                  </a:lnTo>
                  <a:lnTo>
                    <a:pt x="1098377" y="0"/>
                  </a:lnTo>
                  <a:close/>
                </a:path>
                <a:path w="3350895" h="1373504">
                  <a:moveTo>
                    <a:pt x="1174615" y="0"/>
                  </a:moveTo>
                  <a:lnTo>
                    <a:pt x="1167200" y="1497"/>
                  </a:lnTo>
                  <a:lnTo>
                    <a:pt x="1161145" y="5579"/>
                  </a:lnTo>
                  <a:lnTo>
                    <a:pt x="1157062" y="11635"/>
                  </a:lnTo>
                  <a:lnTo>
                    <a:pt x="1155565" y="19050"/>
                  </a:lnTo>
                  <a:lnTo>
                    <a:pt x="1157062" y="26464"/>
                  </a:lnTo>
                  <a:lnTo>
                    <a:pt x="1161145" y="32520"/>
                  </a:lnTo>
                  <a:lnTo>
                    <a:pt x="1167200" y="36602"/>
                  </a:lnTo>
                  <a:lnTo>
                    <a:pt x="1174653" y="38100"/>
                  </a:lnTo>
                  <a:lnTo>
                    <a:pt x="1182068" y="36602"/>
                  </a:lnTo>
                  <a:lnTo>
                    <a:pt x="1188124" y="32520"/>
                  </a:lnTo>
                  <a:lnTo>
                    <a:pt x="1192206" y="26464"/>
                  </a:lnTo>
                  <a:lnTo>
                    <a:pt x="1193703" y="19050"/>
                  </a:lnTo>
                  <a:lnTo>
                    <a:pt x="1192206" y="11635"/>
                  </a:lnTo>
                  <a:lnTo>
                    <a:pt x="1188124" y="5579"/>
                  </a:lnTo>
                  <a:lnTo>
                    <a:pt x="1182068" y="1497"/>
                  </a:lnTo>
                  <a:lnTo>
                    <a:pt x="1174615" y="0"/>
                  </a:lnTo>
                  <a:close/>
                </a:path>
                <a:path w="3350895" h="1373504">
                  <a:moveTo>
                    <a:pt x="1250853" y="0"/>
                  </a:moveTo>
                  <a:lnTo>
                    <a:pt x="1243438" y="1497"/>
                  </a:lnTo>
                  <a:lnTo>
                    <a:pt x="1237383" y="5579"/>
                  </a:lnTo>
                  <a:lnTo>
                    <a:pt x="1233300" y="11635"/>
                  </a:lnTo>
                  <a:lnTo>
                    <a:pt x="1231803" y="19050"/>
                  </a:lnTo>
                  <a:lnTo>
                    <a:pt x="1233300" y="26464"/>
                  </a:lnTo>
                  <a:lnTo>
                    <a:pt x="1237383" y="32520"/>
                  </a:lnTo>
                  <a:lnTo>
                    <a:pt x="1243438" y="36602"/>
                  </a:lnTo>
                  <a:lnTo>
                    <a:pt x="1250891" y="38100"/>
                  </a:lnTo>
                  <a:lnTo>
                    <a:pt x="1258307" y="36602"/>
                  </a:lnTo>
                  <a:lnTo>
                    <a:pt x="1264362" y="32520"/>
                  </a:lnTo>
                  <a:lnTo>
                    <a:pt x="1268444" y="26464"/>
                  </a:lnTo>
                  <a:lnTo>
                    <a:pt x="1269941" y="19050"/>
                  </a:lnTo>
                  <a:lnTo>
                    <a:pt x="1268444" y="11635"/>
                  </a:lnTo>
                  <a:lnTo>
                    <a:pt x="1264362" y="5579"/>
                  </a:lnTo>
                  <a:lnTo>
                    <a:pt x="1258307" y="1497"/>
                  </a:lnTo>
                  <a:lnTo>
                    <a:pt x="1250853" y="0"/>
                  </a:lnTo>
                  <a:close/>
                </a:path>
                <a:path w="3350895" h="1373504">
                  <a:moveTo>
                    <a:pt x="1327091" y="0"/>
                  </a:moveTo>
                  <a:lnTo>
                    <a:pt x="1319676" y="1497"/>
                  </a:lnTo>
                  <a:lnTo>
                    <a:pt x="1313621" y="5579"/>
                  </a:lnTo>
                  <a:lnTo>
                    <a:pt x="1309538" y="11635"/>
                  </a:lnTo>
                  <a:lnTo>
                    <a:pt x="1308041" y="19050"/>
                  </a:lnTo>
                  <a:lnTo>
                    <a:pt x="1309538" y="26464"/>
                  </a:lnTo>
                  <a:lnTo>
                    <a:pt x="1313621" y="32520"/>
                  </a:lnTo>
                  <a:lnTo>
                    <a:pt x="1319676" y="36602"/>
                  </a:lnTo>
                  <a:lnTo>
                    <a:pt x="1327129" y="38100"/>
                  </a:lnTo>
                  <a:lnTo>
                    <a:pt x="1334545" y="36602"/>
                  </a:lnTo>
                  <a:lnTo>
                    <a:pt x="1340600" y="32520"/>
                  </a:lnTo>
                  <a:lnTo>
                    <a:pt x="1344682" y="26464"/>
                  </a:lnTo>
                  <a:lnTo>
                    <a:pt x="1346179" y="19050"/>
                  </a:lnTo>
                  <a:lnTo>
                    <a:pt x="1344682" y="11635"/>
                  </a:lnTo>
                  <a:lnTo>
                    <a:pt x="1340600" y="5579"/>
                  </a:lnTo>
                  <a:lnTo>
                    <a:pt x="1334545" y="1497"/>
                  </a:lnTo>
                  <a:lnTo>
                    <a:pt x="1327091" y="0"/>
                  </a:lnTo>
                  <a:close/>
                </a:path>
                <a:path w="3350895" h="1373504">
                  <a:moveTo>
                    <a:pt x="1403329" y="0"/>
                  </a:moveTo>
                  <a:lnTo>
                    <a:pt x="1395914" y="1497"/>
                  </a:lnTo>
                  <a:lnTo>
                    <a:pt x="1389859" y="5579"/>
                  </a:lnTo>
                  <a:lnTo>
                    <a:pt x="1385776" y="11635"/>
                  </a:lnTo>
                  <a:lnTo>
                    <a:pt x="1384279" y="19050"/>
                  </a:lnTo>
                  <a:lnTo>
                    <a:pt x="1385776" y="26464"/>
                  </a:lnTo>
                  <a:lnTo>
                    <a:pt x="1389859" y="32520"/>
                  </a:lnTo>
                  <a:lnTo>
                    <a:pt x="1395914" y="36602"/>
                  </a:lnTo>
                  <a:lnTo>
                    <a:pt x="1403367" y="38100"/>
                  </a:lnTo>
                  <a:lnTo>
                    <a:pt x="1410783" y="36602"/>
                  </a:lnTo>
                  <a:lnTo>
                    <a:pt x="1416838" y="32520"/>
                  </a:lnTo>
                  <a:lnTo>
                    <a:pt x="1420920" y="26464"/>
                  </a:lnTo>
                  <a:lnTo>
                    <a:pt x="1422417" y="19050"/>
                  </a:lnTo>
                  <a:lnTo>
                    <a:pt x="1420920" y="11635"/>
                  </a:lnTo>
                  <a:lnTo>
                    <a:pt x="1416838" y="5579"/>
                  </a:lnTo>
                  <a:lnTo>
                    <a:pt x="1410783" y="1497"/>
                  </a:lnTo>
                  <a:lnTo>
                    <a:pt x="1403329" y="0"/>
                  </a:lnTo>
                  <a:close/>
                </a:path>
                <a:path w="3350895" h="1373504">
                  <a:moveTo>
                    <a:pt x="1479567" y="0"/>
                  </a:moveTo>
                  <a:lnTo>
                    <a:pt x="1472152" y="1497"/>
                  </a:lnTo>
                  <a:lnTo>
                    <a:pt x="1466097" y="5579"/>
                  </a:lnTo>
                  <a:lnTo>
                    <a:pt x="1462014" y="11635"/>
                  </a:lnTo>
                  <a:lnTo>
                    <a:pt x="1460517" y="19050"/>
                  </a:lnTo>
                  <a:lnTo>
                    <a:pt x="1462014" y="26464"/>
                  </a:lnTo>
                  <a:lnTo>
                    <a:pt x="1466097" y="32520"/>
                  </a:lnTo>
                  <a:lnTo>
                    <a:pt x="1472152" y="36602"/>
                  </a:lnTo>
                  <a:lnTo>
                    <a:pt x="1479605" y="38100"/>
                  </a:lnTo>
                  <a:lnTo>
                    <a:pt x="1487021" y="36602"/>
                  </a:lnTo>
                  <a:lnTo>
                    <a:pt x="1493076" y="32520"/>
                  </a:lnTo>
                  <a:lnTo>
                    <a:pt x="1497158" y="26464"/>
                  </a:lnTo>
                  <a:lnTo>
                    <a:pt x="1498655" y="19050"/>
                  </a:lnTo>
                  <a:lnTo>
                    <a:pt x="1497158" y="11635"/>
                  </a:lnTo>
                  <a:lnTo>
                    <a:pt x="1493076" y="5579"/>
                  </a:lnTo>
                  <a:lnTo>
                    <a:pt x="1487021" y="1497"/>
                  </a:lnTo>
                  <a:lnTo>
                    <a:pt x="1479567" y="0"/>
                  </a:lnTo>
                  <a:close/>
                </a:path>
                <a:path w="3350895" h="1373504">
                  <a:moveTo>
                    <a:pt x="1555805" y="0"/>
                  </a:moveTo>
                  <a:lnTo>
                    <a:pt x="1548390" y="1497"/>
                  </a:lnTo>
                  <a:lnTo>
                    <a:pt x="1542335" y="5579"/>
                  </a:lnTo>
                  <a:lnTo>
                    <a:pt x="1538252" y="11635"/>
                  </a:lnTo>
                  <a:lnTo>
                    <a:pt x="1536755" y="19050"/>
                  </a:lnTo>
                  <a:lnTo>
                    <a:pt x="1538252" y="26464"/>
                  </a:lnTo>
                  <a:lnTo>
                    <a:pt x="1542335" y="32520"/>
                  </a:lnTo>
                  <a:lnTo>
                    <a:pt x="1548390" y="36602"/>
                  </a:lnTo>
                  <a:lnTo>
                    <a:pt x="1555843" y="38100"/>
                  </a:lnTo>
                  <a:lnTo>
                    <a:pt x="1563259" y="36602"/>
                  </a:lnTo>
                  <a:lnTo>
                    <a:pt x="1569314" y="32520"/>
                  </a:lnTo>
                  <a:lnTo>
                    <a:pt x="1573397" y="26464"/>
                  </a:lnTo>
                  <a:lnTo>
                    <a:pt x="1574893" y="19050"/>
                  </a:lnTo>
                  <a:lnTo>
                    <a:pt x="1573397" y="11635"/>
                  </a:lnTo>
                  <a:lnTo>
                    <a:pt x="1569314" y="5579"/>
                  </a:lnTo>
                  <a:lnTo>
                    <a:pt x="1563259" y="1497"/>
                  </a:lnTo>
                  <a:lnTo>
                    <a:pt x="1555805" y="0"/>
                  </a:lnTo>
                  <a:close/>
                </a:path>
                <a:path w="3350895" h="1373504">
                  <a:moveTo>
                    <a:pt x="1632043" y="0"/>
                  </a:moveTo>
                  <a:lnTo>
                    <a:pt x="1624629" y="1497"/>
                  </a:lnTo>
                  <a:lnTo>
                    <a:pt x="1618573" y="5579"/>
                  </a:lnTo>
                  <a:lnTo>
                    <a:pt x="1614491" y="11635"/>
                  </a:lnTo>
                  <a:lnTo>
                    <a:pt x="1612993" y="19050"/>
                  </a:lnTo>
                  <a:lnTo>
                    <a:pt x="1614491" y="26464"/>
                  </a:lnTo>
                  <a:lnTo>
                    <a:pt x="1618573" y="32520"/>
                  </a:lnTo>
                  <a:lnTo>
                    <a:pt x="1624629" y="36602"/>
                  </a:lnTo>
                  <a:lnTo>
                    <a:pt x="1632082" y="38100"/>
                  </a:lnTo>
                  <a:lnTo>
                    <a:pt x="1639497" y="36602"/>
                  </a:lnTo>
                  <a:lnTo>
                    <a:pt x="1645552" y="32520"/>
                  </a:lnTo>
                  <a:lnTo>
                    <a:pt x="1649635" y="26464"/>
                  </a:lnTo>
                  <a:lnTo>
                    <a:pt x="1651132" y="19050"/>
                  </a:lnTo>
                  <a:lnTo>
                    <a:pt x="1649635" y="11635"/>
                  </a:lnTo>
                  <a:lnTo>
                    <a:pt x="1645552" y="5579"/>
                  </a:lnTo>
                  <a:lnTo>
                    <a:pt x="1639497" y="1497"/>
                  </a:lnTo>
                  <a:lnTo>
                    <a:pt x="1632043" y="0"/>
                  </a:lnTo>
                  <a:close/>
                </a:path>
                <a:path w="3350895" h="1373504">
                  <a:moveTo>
                    <a:pt x="1708282" y="0"/>
                  </a:moveTo>
                  <a:lnTo>
                    <a:pt x="1700867" y="1497"/>
                  </a:lnTo>
                  <a:lnTo>
                    <a:pt x="1694811" y="5579"/>
                  </a:lnTo>
                  <a:lnTo>
                    <a:pt x="1690729" y="11635"/>
                  </a:lnTo>
                  <a:lnTo>
                    <a:pt x="1689232" y="19050"/>
                  </a:lnTo>
                  <a:lnTo>
                    <a:pt x="1690729" y="26464"/>
                  </a:lnTo>
                  <a:lnTo>
                    <a:pt x="1694811" y="32520"/>
                  </a:lnTo>
                  <a:lnTo>
                    <a:pt x="1700867" y="36602"/>
                  </a:lnTo>
                  <a:lnTo>
                    <a:pt x="1708320" y="38100"/>
                  </a:lnTo>
                  <a:lnTo>
                    <a:pt x="1715735" y="36602"/>
                  </a:lnTo>
                  <a:lnTo>
                    <a:pt x="1721790" y="32520"/>
                  </a:lnTo>
                  <a:lnTo>
                    <a:pt x="1725873" y="26464"/>
                  </a:lnTo>
                  <a:lnTo>
                    <a:pt x="1727370" y="19050"/>
                  </a:lnTo>
                  <a:lnTo>
                    <a:pt x="1725873" y="11635"/>
                  </a:lnTo>
                  <a:lnTo>
                    <a:pt x="1721790" y="5579"/>
                  </a:lnTo>
                  <a:lnTo>
                    <a:pt x="1715735" y="1497"/>
                  </a:lnTo>
                  <a:lnTo>
                    <a:pt x="1708282" y="0"/>
                  </a:lnTo>
                  <a:close/>
                </a:path>
                <a:path w="3350895" h="1373504">
                  <a:moveTo>
                    <a:pt x="1784520" y="0"/>
                  </a:moveTo>
                  <a:lnTo>
                    <a:pt x="1777105" y="1497"/>
                  </a:lnTo>
                  <a:lnTo>
                    <a:pt x="1771049" y="5579"/>
                  </a:lnTo>
                  <a:lnTo>
                    <a:pt x="1766967" y="11635"/>
                  </a:lnTo>
                  <a:lnTo>
                    <a:pt x="1765470" y="19050"/>
                  </a:lnTo>
                  <a:lnTo>
                    <a:pt x="1766967" y="26464"/>
                  </a:lnTo>
                  <a:lnTo>
                    <a:pt x="1771049" y="32520"/>
                  </a:lnTo>
                  <a:lnTo>
                    <a:pt x="1777105" y="36602"/>
                  </a:lnTo>
                  <a:lnTo>
                    <a:pt x="1784559" y="38100"/>
                  </a:lnTo>
                  <a:lnTo>
                    <a:pt x="1791974" y="36602"/>
                  </a:lnTo>
                  <a:lnTo>
                    <a:pt x="1798029" y="32520"/>
                  </a:lnTo>
                  <a:lnTo>
                    <a:pt x="1802112" y="26464"/>
                  </a:lnTo>
                  <a:lnTo>
                    <a:pt x="1803609" y="19050"/>
                  </a:lnTo>
                  <a:lnTo>
                    <a:pt x="1802112" y="11635"/>
                  </a:lnTo>
                  <a:lnTo>
                    <a:pt x="1798029" y="5579"/>
                  </a:lnTo>
                  <a:lnTo>
                    <a:pt x="1791974" y="1497"/>
                  </a:lnTo>
                  <a:lnTo>
                    <a:pt x="1784520" y="0"/>
                  </a:lnTo>
                  <a:close/>
                </a:path>
                <a:path w="3350895" h="1373504">
                  <a:moveTo>
                    <a:pt x="1860759" y="0"/>
                  </a:moveTo>
                  <a:lnTo>
                    <a:pt x="1853344" y="1497"/>
                  </a:lnTo>
                  <a:lnTo>
                    <a:pt x="1847288" y="5579"/>
                  </a:lnTo>
                  <a:lnTo>
                    <a:pt x="1843206" y="11635"/>
                  </a:lnTo>
                  <a:lnTo>
                    <a:pt x="1841709" y="19050"/>
                  </a:lnTo>
                  <a:lnTo>
                    <a:pt x="1843206" y="26464"/>
                  </a:lnTo>
                  <a:lnTo>
                    <a:pt x="1847288" y="32520"/>
                  </a:lnTo>
                  <a:lnTo>
                    <a:pt x="1853344" y="36602"/>
                  </a:lnTo>
                  <a:lnTo>
                    <a:pt x="1860797" y="38100"/>
                  </a:lnTo>
                  <a:lnTo>
                    <a:pt x="1868212" y="36602"/>
                  </a:lnTo>
                  <a:lnTo>
                    <a:pt x="1874267" y="32520"/>
                  </a:lnTo>
                  <a:lnTo>
                    <a:pt x="1878350" y="26464"/>
                  </a:lnTo>
                  <a:lnTo>
                    <a:pt x="1879847" y="19050"/>
                  </a:lnTo>
                  <a:lnTo>
                    <a:pt x="1878350" y="11635"/>
                  </a:lnTo>
                  <a:lnTo>
                    <a:pt x="1874267" y="5579"/>
                  </a:lnTo>
                  <a:lnTo>
                    <a:pt x="1868212" y="1497"/>
                  </a:lnTo>
                  <a:lnTo>
                    <a:pt x="1860759" y="0"/>
                  </a:lnTo>
                  <a:close/>
                </a:path>
                <a:path w="3350895" h="1373504">
                  <a:moveTo>
                    <a:pt x="1936997" y="0"/>
                  </a:moveTo>
                  <a:lnTo>
                    <a:pt x="1929582" y="1497"/>
                  </a:lnTo>
                  <a:lnTo>
                    <a:pt x="1923526" y="5579"/>
                  </a:lnTo>
                  <a:lnTo>
                    <a:pt x="1919444" y="11635"/>
                  </a:lnTo>
                  <a:lnTo>
                    <a:pt x="1917947" y="19050"/>
                  </a:lnTo>
                  <a:lnTo>
                    <a:pt x="1919444" y="26464"/>
                  </a:lnTo>
                  <a:lnTo>
                    <a:pt x="1923526" y="32520"/>
                  </a:lnTo>
                  <a:lnTo>
                    <a:pt x="1929582" y="36602"/>
                  </a:lnTo>
                  <a:lnTo>
                    <a:pt x="1937035" y="38100"/>
                  </a:lnTo>
                  <a:lnTo>
                    <a:pt x="1944450" y="36602"/>
                  </a:lnTo>
                  <a:lnTo>
                    <a:pt x="1950506" y="32520"/>
                  </a:lnTo>
                  <a:lnTo>
                    <a:pt x="1954588" y="26464"/>
                  </a:lnTo>
                  <a:lnTo>
                    <a:pt x="1956085" y="19050"/>
                  </a:lnTo>
                  <a:lnTo>
                    <a:pt x="1954588" y="11635"/>
                  </a:lnTo>
                  <a:lnTo>
                    <a:pt x="1950506" y="5579"/>
                  </a:lnTo>
                  <a:lnTo>
                    <a:pt x="1944450" y="1497"/>
                  </a:lnTo>
                  <a:lnTo>
                    <a:pt x="1936997" y="0"/>
                  </a:lnTo>
                  <a:close/>
                </a:path>
                <a:path w="3350895" h="1373504">
                  <a:moveTo>
                    <a:pt x="2013234" y="0"/>
                  </a:moveTo>
                  <a:lnTo>
                    <a:pt x="2005819" y="1497"/>
                  </a:lnTo>
                  <a:lnTo>
                    <a:pt x="1999764" y="5579"/>
                  </a:lnTo>
                  <a:lnTo>
                    <a:pt x="1995681" y="11635"/>
                  </a:lnTo>
                  <a:lnTo>
                    <a:pt x="1994184" y="19050"/>
                  </a:lnTo>
                  <a:lnTo>
                    <a:pt x="1995681" y="26464"/>
                  </a:lnTo>
                  <a:lnTo>
                    <a:pt x="1999764" y="32520"/>
                  </a:lnTo>
                  <a:lnTo>
                    <a:pt x="2005819" y="36602"/>
                  </a:lnTo>
                  <a:lnTo>
                    <a:pt x="2013272" y="38100"/>
                  </a:lnTo>
                  <a:lnTo>
                    <a:pt x="2020688" y="36602"/>
                  </a:lnTo>
                  <a:lnTo>
                    <a:pt x="2026743" y="32520"/>
                  </a:lnTo>
                  <a:lnTo>
                    <a:pt x="2030825" y="26464"/>
                  </a:lnTo>
                  <a:lnTo>
                    <a:pt x="2032322" y="19050"/>
                  </a:lnTo>
                  <a:lnTo>
                    <a:pt x="2030825" y="11635"/>
                  </a:lnTo>
                  <a:lnTo>
                    <a:pt x="2026743" y="5579"/>
                  </a:lnTo>
                  <a:lnTo>
                    <a:pt x="2020688" y="1497"/>
                  </a:lnTo>
                  <a:lnTo>
                    <a:pt x="2013234" y="0"/>
                  </a:lnTo>
                  <a:close/>
                </a:path>
                <a:path w="3350895" h="1373504">
                  <a:moveTo>
                    <a:pt x="2089472" y="0"/>
                  </a:moveTo>
                  <a:lnTo>
                    <a:pt x="2082057" y="1497"/>
                  </a:lnTo>
                  <a:lnTo>
                    <a:pt x="2076002" y="5579"/>
                  </a:lnTo>
                  <a:lnTo>
                    <a:pt x="2071919" y="11635"/>
                  </a:lnTo>
                  <a:lnTo>
                    <a:pt x="2070422" y="19050"/>
                  </a:lnTo>
                  <a:lnTo>
                    <a:pt x="2071919" y="26464"/>
                  </a:lnTo>
                  <a:lnTo>
                    <a:pt x="2076002" y="32520"/>
                  </a:lnTo>
                  <a:lnTo>
                    <a:pt x="2082057" y="36602"/>
                  </a:lnTo>
                  <a:lnTo>
                    <a:pt x="2089510" y="38100"/>
                  </a:lnTo>
                  <a:lnTo>
                    <a:pt x="2096926" y="36602"/>
                  </a:lnTo>
                  <a:lnTo>
                    <a:pt x="2102981" y="32520"/>
                  </a:lnTo>
                  <a:lnTo>
                    <a:pt x="2107063" y="26464"/>
                  </a:lnTo>
                  <a:lnTo>
                    <a:pt x="2108560" y="19050"/>
                  </a:lnTo>
                  <a:lnTo>
                    <a:pt x="2107063" y="11635"/>
                  </a:lnTo>
                  <a:lnTo>
                    <a:pt x="2102981" y="5579"/>
                  </a:lnTo>
                  <a:lnTo>
                    <a:pt x="2096926" y="1497"/>
                  </a:lnTo>
                  <a:lnTo>
                    <a:pt x="2089472" y="0"/>
                  </a:lnTo>
                  <a:close/>
                </a:path>
                <a:path w="3350895" h="1373504">
                  <a:moveTo>
                    <a:pt x="2165710" y="0"/>
                  </a:moveTo>
                  <a:lnTo>
                    <a:pt x="2158295" y="1497"/>
                  </a:lnTo>
                  <a:lnTo>
                    <a:pt x="2152240" y="5579"/>
                  </a:lnTo>
                  <a:lnTo>
                    <a:pt x="2148157" y="11635"/>
                  </a:lnTo>
                  <a:lnTo>
                    <a:pt x="2146660" y="19050"/>
                  </a:lnTo>
                  <a:lnTo>
                    <a:pt x="2148157" y="26464"/>
                  </a:lnTo>
                  <a:lnTo>
                    <a:pt x="2152240" y="32520"/>
                  </a:lnTo>
                  <a:lnTo>
                    <a:pt x="2158295" y="36602"/>
                  </a:lnTo>
                  <a:lnTo>
                    <a:pt x="2165748" y="38100"/>
                  </a:lnTo>
                  <a:lnTo>
                    <a:pt x="2173164" y="36602"/>
                  </a:lnTo>
                  <a:lnTo>
                    <a:pt x="2179219" y="32520"/>
                  </a:lnTo>
                  <a:lnTo>
                    <a:pt x="2183301" y="26464"/>
                  </a:lnTo>
                  <a:lnTo>
                    <a:pt x="2184798" y="19050"/>
                  </a:lnTo>
                  <a:lnTo>
                    <a:pt x="2183301" y="11635"/>
                  </a:lnTo>
                  <a:lnTo>
                    <a:pt x="2179219" y="5579"/>
                  </a:lnTo>
                  <a:lnTo>
                    <a:pt x="2173164" y="1497"/>
                  </a:lnTo>
                  <a:lnTo>
                    <a:pt x="2165710" y="0"/>
                  </a:lnTo>
                  <a:close/>
                </a:path>
                <a:path w="3350895" h="1373504">
                  <a:moveTo>
                    <a:pt x="2241948" y="0"/>
                  </a:moveTo>
                  <a:lnTo>
                    <a:pt x="2234533" y="1497"/>
                  </a:lnTo>
                  <a:lnTo>
                    <a:pt x="2228478" y="5579"/>
                  </a:lnTo>
                  <a:lnTo>
                    <a:pt x="2224395" y="11635"/>
                  </a:lnTo>
                  <a:lnTo>
                    <a:pt x="2222898" y="19050"/>
                  </a:lnTo>
                  <a:lnTo>
                    <a:pt x="2224395" y="26464"/>
                  </a:lnTo>
                  <a:lnTo>
                    <a:pt x="2228478" y="32520"/>
                  </a:lnTo>
                  <a:lnTo>
                    <a:pt x="2234533" y="36602"/>
                  </a:lnTo>
                  <a:lnTo>
                    <a:pt x="2241986" y="38100"/>
                  </a:lnTo>
                  <a:lnTo>
                    <a:pt x="2249402" y="36602"/>
                  </a:lnTo>
                  <a:lnTo>
                    <a:pt x="2255457" y="32520"/>
                  </a:lnTo>
                  <a:lnTo>
                    <a:pt x="2259539" y="26464"/>
                  </a:lnTo>
                  <a:lnTo>
                    <a:pt x="2261036" y="19050"/>
                  </a:lnTo>
                  <a:lnTo>
                    <a:pt x="2259539" y="11635"/>
                  </a:lnTo>
                  <a:lnTo>
                    <a:pt x="2255457" y="5579"/>
                  </a:lnTo>
                  <a:lnTo>
                    <a:pt x="2249402" y="1497"/>
                  </a:lnTo>
                  <a:lnTo>
                    <a:pt x="2241948" y="0"/>
                  </a:lnTo>
                  <a:close/>
                </a:path>
                <a:path w="3350895" h="1373504">
                  <a:moveTo>
                    <a:pt x="2318186" y="0"/>
                  </a:moveTo>
                  <a:lnTo>
                    <a:pt x="2310771" y="1497"/>
                  </a:lnTo>
                  <a:lnTo>
                    <a:pt x="2304716" y="5579"/>
                  </a:lnTo>
                  <a:lnTo>
                    <a:pt x="2300633" y="11635"/>
                  </a:lnTo>
                  <a:lnTo>
                    <a:pt x="2299136" y="19050"/>
                  </a:lnTo>
                  <a:lnTo>
                    <a:pt x="2300633" y="26464"/>
                  </a:lnTo>
                  <a:lnTo>
                    <a:pt x="2304716" y="32520"/>
                  </a:lnTo>
                  <a:lnTo>
                    <a:pt x="2310771" y="36602"/>
                  </a:lnTo>
                  <a:lnTo>
                    <a:pt x="2318224" y="38100"/>
                  </a:lnTo>
                  <a:lnTo>
                    <a:pt x="2325640" y="36602"/>
                  </a:lnTo>
                  <a:lnTo>
                    <a:pt x="2331695" y="32520"/>
                  </a:lnTo>
                  <a:lnTo>
                    <a:pt x="2335778" y="26464"/>
                  </a:lnTo>
                  <a:lnTo>
                    <a:pt x="2337274" y="19050"/>
                  </a:lnTo>
                  <a:lnTo>
                    <a:pt x="2335778" y="11635"/>
                  </a:lnTo>
                  <a:lnTo>
                    <a:pt x="2331695" y="5579"/>
                  </a:lnTo>
                  <a:lnTo>
                    <a:pt x="2325640" y="1497"/>
                  </a:lnTo>
                  <a:lnTo>
                    <a:pt x="2318186" y="0"/>
                  </a:lnTo>
                  <a:close/>
                </a:path>
                <a:path w="3350895" h="1373504">
                  <a:moveTo>
                    <a:pt x="2394424" y="0"/>
                  </a:moveTo>
                  <a:lnTo>
                    <a:pt x="2387010" y="1497"/>
                  </a:lnTo>
                  <a:lnTo>
                    <a:pt x="2380954" y="5579"/>
                  </a:lnTo>
                  <a:lnTo>
                    <a:pt x="2376872" y="11635"/>
                  </a:lnTo>
                  <a:lnTo>
                    <a:pt x="2375374" y="19050"/>
                  </a:lnTo>
                  <a:lnTo>
                    <a:pt x="2376872" y="26464"/>
                  </a:lnTo>
                  <a:lnTo>
                    <a:pt x="2380954" y="32520"/>
                  </a:lnTo>
                  <a:lnTo>
                    <a:pt x="2387010" y="36602"/>
                  </a:lnTo>
                  <a:lnTo>
                    <a:pt x="2394463" y="38100"/>
                  </a:lnTo>
                  <a:lnTo>
                    <a:pt x="2401878" y="36602"/>
                  </a:lnTo>
                  <a:lnTo>
                    <a:pt x="2407933" y="32520"/>
                  </a:lnTo>
                  <a:lnTo>
                    <a:pt x="2412015" y="26464"/>
                  </a:lnTo>
                  <a:lnTo>
                    <a:pt x="2413513" y="19050"/>
                  </a:lnTo>
                  <a:lnTo>
                    <a:pt x="2412015" y="11635"/>
                  </a:lnTo>
                  <a:lnTo>
                    <a:pt x="2407933" y="5579"/>
                  </a:lnTo>
                  <a:lnTo>
                    <a:pt x="2401878" y="1497"/>
                  </a:lnTo>
                  <a:lnTo>
                    <a:pt x="2394424" y="0"/>
                  </a:lnTo>
                  <a:close/>
                </a:path>
                <a:path w="3350895" h="1373504">
                  <a:moveTo>
                    <a:pt x="2470663" y="0"/>
                  </a:moveTo>
                  <a:lnTo>
                    <a:pt x="2463248" y="1497"/>
                  </a:lnTo>
                  <a:lnTo>
                    <a:pt x="2457192" y="5579"/>
                  </a:lnTo>
                  <a:lnTo>
                    <a:pt x="2453110" y="11635"/>
                  </a:lnTo>
                  <a:lnTo>
                    <a:pt x="2451613" y="19050"/>
                  </a:lnTo>
                  <a:lnTo>
                    <a:pt x="2453110" y="26464"/>
                  </a:lnTo>
                  <a:lnTo>
                    <a:pt x="2457192" y="32520"/>
                  </a:lnTo>
                  <a:lnTo>
                    <a:pt x="2463248" y="36602"/>
                  </a:lnTo>
                  <a:lnTo>
                    <a:pt x="2470701" y="38100"/>
                  </a:lnTo>
                  <a:lnTo>
                    <a:pt x="2478116" y="36602"/>
                  </a:lnTo>
                  <a:lnTo>
                    <a:pt x="2484171" y="32520"/>
                  </a:lnTo>
                  <a:lnTo>
                    <a:pt x="2488254" y="26464"/>
                  </a:lnTo>
                  <a:lnTo>
                    <a:pt x="2489751" y="19050"/>
                  </a:lnTo>
                  <a:lnTo>
                    <a:pt x="2488254" y="11635"/>
                  </a:lnTo>
                  <a:lnTo>
                    <a:pt x="2484171" y="5579"/>
                  </a:lnTo>
                  <a:lnTo>
                    <a:pt x="2478116" y="1497"/>
                  </a:lnTo>
                  <a:lnTo>
                    <a:pt x="2470663" y="0"/>
                  </a:lnTo>
                  <a:close/>
                </a:path>
                <a:path w="3350895" h="1373504">
                  <a:moveTo>
                    <a:pt x="2546901" y="0"/>
                  </a:moveTo>
                  <a:lnTo>
                    <a:pt x="2539486" y="1497"/>
                  </a:lnTo>
                  <a:lnTo>
                    <a:pt x="2533430" y="5579"/>
                  </a:lnTo>
                  <a:lnTo>
                    <a:pt x="2529348" y="11635"/>
                  </a:lnTo>
                  <a:lnTo>
                    <a:pt x="2527851" y="19050"/>
                  </a:lnTo>
                  <a:lnTo>
                    <a:pt x="2529348" y="26464"/>
                  </a:lnTo>
                  <a:lnTo>
                    <a:pt x="2533430" y="32520"/>
                  </a:lnTo>
                  <a:lnTo>
                    <a:pt x="2539486" y="36602"/>
                  </a:lnTo>
                  <a:lnTo>
                    <a:pt x="2546939" y="38100"/>
                  </a:lnTo>
                  <a:lnTo>
                    <a:pt x="2554354" y="36602"/>
                  </a:lnTo>
                  <a:lnTo>
                    <a:pt x="2560409" y="32520"/>
                  </a:lnTo>
                  <a:lnTo>
                    <a:pt x="2564492" y="26464"/>
                  </a:lnTo>
                  <a:lnTo>
                    <a:pt x="2565989" y="19050"/>
                  </a:lnTo>
                  <a:lnTo>
                    <a:pt x="2564492" y="11635"/>
                  </a:lnTo>
                  <a:lnTo>
                    <a:pt x="2560409" y="5579"/>
                  </a:lnTo>
                  <a:lnTo>
                    <a:pt x="2554354" y="1497"/>
                  </a:lnTo>
                  <a:lnTo>
                    <a:pt x="2546901" y="0"/>
                  </a:lnTo>
                  <a:close/>
                </a:path>
                <a:path w="3350895" h="1373504">
                  <a:moveTo>
                    <a:pt x="2623139" y="0"/>
                  </a:moveTo>
                  <a:lnTo>
                    <a:pt x="2615724" y="1497"/>
                  </a:lnTo>
                  <a:lnTo>
                    <a:pt x="2609669" y="5579"/>
                  </a:lnTo>
                  <a:lnTo>
                    <a:pt x="2605586" y="11635"/>
                  </a:lnTo>
                  <a:lnTo>
                    <a:pt x="2604089" y="19050"/>
                  </a:lnTo>
                  <a:lnTo>
                    <a:pt x="2605586" y="26464"/>
                  </a:lnTo>
                  <a:lnTo>
                    <a:pt x="2609669" y="32520"/>
                  </a:lnTo>
                  <a:lnTo>
                    <a:pt x="2615724" y="36602"/>
                  </a:lnTo>
                  <a:lnTo>
                    <a:pt x="2623177" y="38100"/>
                  </a:lnTo>
                  <a:lnTo>
                    <a:pt x="2630592" y="36602"/>
                  </a:lnTo>
                  <a:lnTo>
                    <a:pt x="2636647" y="32520"/>
                  </a:lnTo>
                  <a:lnTo>
                    <a:pt x="2640730" y="26464"/>
                  </a:lnTo>
                  <a:lnTo>
                    <a:pt x="2642227" y="19050"/>
                  </a:lnTo>
                  <a:lnTo>
                    <a:pt x="2640730" y="11635"/>
                  </a:lnTo>
                  <a:lnTo>
                    <a:pt x="2636647" y="5579"/>
                  </a:lnTo>
                  <a:lnTo>
                    <a:pt x="2630592" y="1497"/>
                  </a:lnTo>
                  <a:lnTo>
                    <a:pt x="2623139" y="0"/>
                  </a:lnTo>
                  <a:close/>
                </a:path>
                <a:path w="3350895" h="1373504">
                  <a:moveTo>
                    <a:pt x="2699377" y="0"/>
                  </a:moveTo>
                  <a:lnTo>
                    <a:pt x="2691962" y="1497"/>
                  </a:lnTo>
                  <a:lnTo>
                    <a:pt x="2685907" y="5579"/>
                  </a:lnTo>
                  <a:lnTo>
                    <a:pt x="2681824" y="11635"/>
                  </a:lnTo>
                  <a:lnTo>
                    <a:pt x="2680327" y="19050"/>
                  </a:lnTo>
                  <a:lnTo>
                    <a:pt x="2681824" y="26464"/>
                  </a:lnTo>
                  <a:lnTo>
                    <a:pt x="2685907" y="32520"/>
                  </a:lnTo>
                  <a:lnTo>
                    <a:pt x="2691962" y="36602"/>
                  </a:lnTo>
                  <a:lnTo>
                    <a:pt x="2699415" y="38100"/>
                  </a:lnTo>
                  <a:lnTo>
                    <a:pt x="2706830" y="36602"/>
                  </a:lnTo>
                  <a:lnTo>
                    <a:pt x="2712885" y="32520"/>
                  </a:lnTo>
                  <a:lnTo>
                    <a:pt x="2716968" y="26464"/>
                  </a:lnTo>
                  <a:lnTo>
                    <a:pt x="2718465" y="19050"/>
                  </a:lnTo>
                  <a:lnTo>
                    <a:pt x="2716968" y="11635"/>
                  </a:lnTo>
                  <a:lnTo>
                    <a:pt x="2712885" y="5579"/>
                  </a:lnTo>
                  <a:lnTo>
                    <a:pt x="2706830" y="1497"/>
                  </a:lnTo>
                  <a:lnTo>
                    <a:pt x="2699377" y="0"/>
                  </a:lnTo>
                  <a:close/>
                </a:path>
                <a:path w="3350895" h="1373504">
                  <a:moveTo>
                    <a:pt x="2775615" y="0"/>
                  </a:moveTo>
                  <a:lnTo>
                    <a:pt x="2768200" y="1497"/>
                  </a:lnTo>
                  <a:lnTo>
                    <a:pt x="2762145" y="5579"/>
                  </a:lnTo>
                  <a:lnTo>
                    <a:pt x="2758062" y="11635"/>
                  </a:lnTo>
                  <a:lnTo>
                    <a:pt x="2756565" y="19050"/>
                  </a:lnTo>
                  <a:lnTo>
                    <a:pt x="2758062" y="26464"/>
                  </a:lnTo>
                  <a:lnTo>
                    <a:pt x="2762145" y="32520"/>
                  </a:lnTo>
                  <a:lnTo>
                    <a:pt x="2768200" y="36602"/>
                  </a:lnTo>
                  <a:lnTo>
                    <a:pt x="2775653" y="38100"/>
                  </a:lnTo>
                  <a:lnTo>
                    <a:pt x="2783068" y="36602"/>
                  </a:lnTo>
                  <a:lnTo>
                    <a:pt x="2789123" y="32520"/>
                  </a:lnTo>
                  <a:lnTo>
                    <a:pt x="2793206" y="26464"/>
                  </a:lnTo>
                  <a:lnTo>
                    <a:pt x="2794703" y="19050"/>
                  </a:lnTo>
                  <a:lnTo>
                    <a:pt x="2793206" y="11635"/>
                  </a:lnTo>
                  <a:lnTo>
                    <a:pt x="2789123" y="5579"/>
                  </a:lnTo>
                  <a:lnTo>
                    <a:pt x="2783068" y="1497"/>
                  </a:lnTo>
                  <a:lnTo>
                    <a:pt x="2775615" y="0"/>
                  </a:lnTo>
                  <a:close/>
                </a:path>
                <a:path w="3350895" h="1373504">
                  <a:moveTo>
                    <a:pt x="2851853" y="0"/>
                  </a:moveTo>
                  <a:lnTo>
                    <a:pt x="2844438" y="1497"/>
                  </a:lnTo>
                  <a:lnTo>
                    <a:pt x="2838383" y="5579"/>
                  </a:lnTo>
                  <a:lnTo>
                    <a:pt x="2834300" y="11635"/>
                  </a:lnTo>
                  <a:lnTo>
                    <a:pt x="2832803" y="19050"/>
                  </a:lnTo>
                  <a:lnTo>
                    <a:pt x="2834300" y="26464"/>
                  </a:lnTo>
                  <a:lnTo>
                    <a:pt x="2838383" y="32520"/>
                  </a:lnTo>
                  <a:lnTo>
                    <a:pt x="2844438" y="36602"/>
                  </a:lnTo>
                  <a:lnTo>
                    <a:pt x="2851891" y="38100"/>
                  </a:lnTo>
                  <a:lnTo>
                    <a:pt x="2859306" y="36602"/>
                  </a:lnTo>
                  <a:lnTo>
                    <a:pt x="2865361" y="32520"/>
                  </a:lnTo>
                  <a:lnTo>
                    <a:pt x="2869444" y="26464"/>
                  </a:lnTo>
                  <a:lnTo>
                    <a:pt x="2870941" y="19050"/>
                  </a:lnTo>
                  <a:lnTo>
                    <a:pt x="2869444" y="11635"/>
                  </a:lnTo>
                  <a:lnTo>
                    <a:pt x="2865361" y="5579"/>
                  </a:lnTo>
                  <a:lnTo>
                    <a:pt x="2859306" y="1497"/>
                  </a:lnTo>
                  <a:lnTo>
                    <a:pt x="2851853" y="0"/>
                  </a:lnTo>
                  <a:close/>
                </a:path>
                <a:path w="3350895" h="1373504">
                  <a:moveTo>
                    <a:pt x="2928091" y="0"/>
                  </a:moveTo>
                  <a:lnTo>
                    <a:pt x="2920676" y="1497"/>
                  </a:lnTo>
                  <a:lnTo>
                    <a:pt x="2914621" y="5579"/>
                  </a:lnTo>
                  <a:lnTo>
                    <a:pt x="2910538" y="11635"/>
                  </a:lnTo>
                  <a:lnTo>
                    <a:pt x="2909041" y="19050"/>
                  </a:lnTo>
                  <a:lnTo>
                    <a:pt x="2910538" y="26464"/>
                  </a:lnTo>
                  <a:lnTo>
                    <a:pt x="2914621" y="32520"/>
                  </a:lnTo>
                  <a:lnTo>
                    <a:pt x="2920676" y="36602"/>
                  </a:lnTo>
                  <a:lnTo>
                    <a:pt x="2928129" y="38100"/>
                  </a:lnTo>
                  <a:lnTo>
                    <a:pt x="2935544" y="36602"/>
                  </a:lnTo>
                  <a:lnTo>
                    <a:pt x="2941600" y="32520"/>
                  </a:lnTo>
                  <a:lnTo>
                    <a:pt x="2945682" y="26464"/>
                  </a:lnTo>
                  <a:lnTo>
                    <a:pt x="2947179" y="19050"/>
                  </a:lnTo>
                  <a:lnTo>
                    <a:pt x="2945682" y="11635"/>
                  </a:lnTo>
                  <a:lnTo>
                    <a:pt x="2941600" y="5579"/>
                  </a:lnTo>
                  <a:lnTo>
                    <a:pt x="2935544" y="1497"/>
                  </a:lnTo>
                  <a:lnTo>
                    <a:pt x="2928091" y="0"/>
                  </a:lnTo>
                  <a:close/>
                </a:path>
                <a:path w="3350895" h="1373504">
                  <a:moveTo>
                    <a:pt x="3005289" y="125"/>
                  </a:moveTo>
                  <a:lnTo>
                    <a:pt x="2997808" y="1245"/>
                  </a:lnTo>
                  <a:lnTo>
                    <a:pt x="2991554" y="5017"/>
                  </a:lnTo>
                  <a:lnTo>
                    <a:pt x="2987170" y="10858"/>
                  </a:lnTo>
                  <a:lnTo>
                    <a:pt x="2985301" y="18188"/>
                  </a:lnTo>
                  <a:lnTo>
                    <a:pt x="2986422" y="25670"/>
                  </a:lnTo>
                  <a:lnTo>
                    <a:pt x="2990194" y="31923"/>
                  </a:lnTo>
                  <a:lnTo>
                    <a:pt x="2996035" y="36306"/>
                  </a:lnTo>
                  <a:lnTo>
                    <a:pt x="3003365" y="38176"/>
                  </a:lnTo>
                  <a:lnTo>
                    <a:pt x="3010884" y="37057"/>
                  </a:lnTo>
                  <a:lnTo>
                    <a:pt x="3017138" y="33286"/>
                  </a:lnTo>
                  <a:lnTo>
                    <a:pt x="3021521" y="27444"/>
                  </a:lnTo>
                  <a:lnTo>
                    <a:pt x="3023391" y="20114"/>
                  </a:lnTo>
                  <a:lnTo>
                    <a:pt x="3022270" y="12633"/>
                  </a:lnTo>
                  <a:lnTo>
                    <a:pt x="3018498" y="6379"/>
                  </a:lnTo>
                  <a:lnTo>
                    <a:pt x="3012657" y="1996"/>
                  </a:lnTo>
                  <a:lnTo>
                    <a:pt x="3005289" y="125"/>
                  </a:lnTo>
                  <a:close/>
                </a:path>
                <a:path w="3350895" h="1373504">
                  <a:moveTo>
                    <a:pt x="3076962" y="9752"/>
                  </a:moveTo>
                  <a:lnTo>
                    <a:pt x="3070082" y="12203"/>
                  </a:lnTo>
                  <a:lnTo>
                    <a:pt x="3064623" y="17054"/>
                  </a:lnTo>
                  <a:lnTo>
                    <a:pt x="3061331" y="23865"/>
                  </a:lnTo>
                  <a:lnTo>
                    <a:pt x="3060939" y="31420"/>
                  </a:lnTo>
                  <a:lnTo>
                    <a:pt x="3063390" y="38300"/>
                  </a:lnTo>
                  <a:lnTo>
                    <a:pt x="3068241" y="43758"/>
                  </a:lnTo>
                  <a:lnTo>
                    <a:pt x="3075052" y="47050"/>
                  </a:lnTo>
                  <a:lnTo>
                    <a:pt x="3082643" y="47451"/>
                  </a:lnTo>
                  <a:lnTo>
                    <a:pt x="3089523" y="45001"/>
                  </a:lnTo>
                  <a:lnTo>
                    <a:pt x="3094982" y="40150"/>
                  </a:lnTo>
                  <a:lnTo>
                    <a:pt x="3098274" y="33340"/>
                  </a:lnTo>
                  <a:lnTo>
                    <a:pt x="3098666" y="25785"/>
                  </a:lnTo>
                  <a:lnTo>
                    <a:pt x="3096215" y="18905"/>
                  </a:lnTo>
                  <a:lnTo>
                    <a:pt x="3091364" y="13446"/>
                  </a:lnTo>
                  <a:lnTo>
                    <a:pt x="3084516" y="10144"/>
                  </a:lnTo>
                  <a:lnTo>
                    <a:pt x="3076962" y="9752"/>
                  </a:lnTo>
                  <a:close/>
                </a:path>
                <a:path w="3350895" h="1373504">
                  <a:moveTo>
                    <a:pt x="3152075" y="35848"/>
                  </a:moveTo>
                  <a:lnTo>
                    <a:pt x="3144847" y="36892"/>
                  </a:lnTo>
                  <a:lnTo>
                    <a:pt x="3138538" y="40570"/>
                  </a:lnTo>
                  <a:lnTo>
                    <a:pt x="3133966" y="46597"/>
                  </a:lnTo>
                  <a:lnTo>
                    <a:pt x="3132090" y="53925"/>
                  </a:lnTo>
                  <a:lnTo>
                    <a:pt x="3133134" y="61153"/>
                  </a:lnTo>
                  <a:lnTo>
                    <a:pt x="3136812" y="67463"/>
                  </a:lnTo>
                  <a:lnTo>
                    <a:pt x="3142839" y="72035"/>
                  </a:lnTo>
                  <a:lnTo>
                    <a:pt x="3150202" y="73927"/>
                  </a:lnTo>
                  <a:lnTo>
                    <a:pt x="3157430" y="72883"/>
                  </a:lnTo>
                  <a:lnTo>
                    <a:pt x="3163739" y="69205"/>
                  </a:lnTo>
                  <a:lnTo>
                    <a:pt x="3168310" y="63178"/>
                  </a:lnTo>
                  <a:lnTo>
                    <a:pt x="3170186" y="55849"/>
                  </a:lnTo>
                  <a:lnTo>
                    <a:pt x="3169142" y="48621"/>
                  </a:lnTo>
                  <a:lnTo>
                    <a:pt x="3165464" y="42312"/>
                  </a:lnTo>
                  <a:lnTo>
                    <a:pt x="3159404" y="37724"/>
                  </a:lnTo>
                  <a:lnTo>
                    <a:pt x="3152075" y="35848"/>
                  </a:lnTo>
                  <a:close/>
                </a:path>
                <a:path w="3350895" h="1373504">
                  <a:moveTo>
                    <a:pt x="3213618" y="77787"/>
                  </a:moveTo>
                  <a:lnTo>
                    <a:pt x="3206526" y="79529"/>
                  </a:lnTo>
                  <a:lnTo>
                    <a:pt x="3200435" y="84015"/>
                  </a:lnTo>
                  <a:lnTo>
                    <a:pt x="3196562" y="90513"/>
                  </a:lnTo>
                  <a:lnTo>
                    <a:pt x="3195518" y="97742"/>
                  </a:lnTo>
                  <a:lnTo>
                    <a:pt x="3197260" y="104834"/>
                  </a:lnTo>
                  <a:lnTo>
                    <a:pt x="3201747" y="110925"/>
                  </a:lnTo>
                  <a:lnTo>
                    <a:pt x="3208273" y="114824"/>
                  </a:lnTo>
                  <a:lnTo>
                    <a:pt x="3215501" y="115868"/>
                  </a:lnTo>
                  <a:lnTo>
                    <a:pt x="3222593" y="114125"/>
                  </a:lnTo>
                  <a:lnTo>
                    <a:pt x="3228684" y="109639"/>
                  </a:lnTo>
                  <a:lnTo>
                    <a:pt x="3232557" y="103141"/>
                  </a:lnTo>
                  <a:lnTo>
                    <a:pt x="3233601" y="95913"/>
                  </a:lnTo>
                  <a:lnTo>
                    <a:pt x="3231858" y="88821"/>
                  </a:lnTo>
                  <a:lnTo>
                    <a:pt x="3227344" y="82704"/>
                  </a:lnTo>
                  <a:lnTo>
                    <a:pt x="3220846" y="78831"/>
                  </a:lnTo>
                  <a:lnTo>
                    <a:pt x="3213618" y="77787"/>
                  </a:lnTo>
                  <a:close/>
                </a:path>
                <a:path w="3350895" h="1373504">
                  <a:moveTo>
                    <a:pt x="3269187" y="133545"/>
                  </a:moveTo>
                  <a:lnTo>
                    <a:pt x="3261893" y="133892"/>
                  </a:lnTo>
                  <a:lnTo>
                    <a:pt x="3255053" y="137124"/>
                  </a:lnTo>
                  <a:lnTo>
                    <a:pt x="3250003" y="142756"/>
                  </a:lnTo>
                  <a:lnTo>
                    <a:pt x="3247588" y="149648"/>
                  </a:lnTo>
                  <a:lnTo>
                    <a:pt x="3247934" y="156943"/>
                  </a:lnTo>
                  <a:lnTo>
                    <a:pt x="3251166" y="163783"/>
                  </a:lnTo>
                  <a:lnTo>
                    <a:pt x="3256821" y="168863"/>
                  </a:lnTo>
                  <a:lnTo>
                    <a:pt x="3263713" y="171278"/>
                  </a:lnTo>
                  <a:lnTo>
                    <a:pt x="3271008" y="170931"/>
                  </a:lnTo>
                  <a:lnTo>
                    <a:pt x="3277848" y="167699"/>
                  </a:lnTo>
                  <a:lnTo>
                    <a:pt x="3282898" y="162067"/>
                  </a:lnTo>
                  <a:lnTo>
                    <a:pt x="3285313" y="155175"/>
                  </a:lnTo>
                  <a:lnTo>
                    <a:pt x="3284966" y="147880"/>
                  </a:lnTo>
                  <a:lnTo>
                    <a:pt x="3281711" y="141010"/>
                  </a:lnTo>
                  <a:lnTo>
                    <a:pt x="3276079" y="135960"/>
                  </a:lnTo>
                  <a:lnTo>
                    <a:pt x="3269187" y="133545"/>
                  </a:lnTo>
                  <a:close/>
                </a:path>
                <a:path w="3350895" h="1373504">
                  <a:moveTo>
                    <a:pt x="3303730" y="199110"/>
                  </a:moveTo>
                  <a:lnTo>
                    <a:pt x="3296399" y="200973"/>
                  </a:lnTo>
                  <a:lnTo>
                    <a:pt x="3290364" y="205535"/>
                  </a:lnTo>
                  <a:lnTo>
                    <a:pt x="3286675" y="211838"/>
                  </a:lnTo>
                  <a:lnTo>
                    <a:pt x="3285619" y="219064"/>
                  </a:lnTo>
                  <a:lnTo>
                    <a:pt x="3287482" y="226396"/>
                  </a:lnTo>
                  <a:lnTo>
                    <a:pt x="3292060" y="232465"/>
                  </a:lnTo>
                  <a:lnTo>
                    <a:pt x="3298362" y="236154"/>
                  </a:lnTo>
                  <a:lnTo>
                    <a:pt x="3305588" y="237210"/>
                  </a:lnTo>
                  <a:lnTo>
                    <a:pt x="3312920" y="235347"/>
                  </a:lnTo>
                  <a:lnTo>
                    <a:pt x="3318955" y="230785"/>
                  </a:lnTo>
                  <a:lnTo>
                    <a:pt x="3322644" y="224482"/>
                  </a:lnTo>
                  <a:lnTo>
                    <a:pt x="3323700" y="217256"/>
                  </a:lnTo>
                  <a:lnTo>
                    <a:pt x="3321820" y="209890"/>
                  </a:lnTo>
                  <a:lnTo>
                    <a:pt x="3317259" y="203856"/>
                  </a:lnTo>
                  <a:lnTo>
                    <a:pt x="3310956" y="200167"/>
                  </a:lnTo>
                  <a:lnTo>
                    <a:pt x="3303730" y="199110"/>
                  </a:lnTo>
                  <a:close/>
                </a:path>
                <a:path w="3350895" h="1373504">
                  <a:moveTo>
                    <a:pt x="3323283" y="272244"/>
                  </a:moveTo>
                  <a:lnTo>
                    <a:pt x="3316179" y="274844"/>
                  </a:lnTo>
                  <a:lnTo>
                    <a:pt x="3310809" y="279794"/>
                  </a:lnTo>
                  <a:lnTo>
                    <a:pt x="3307687" y="286396"/>
                  </a:lnTo>
                  <a:lnTo>
                    <a:pt x="3307327" y="293952"/>
                  </a:lnTo>
                  <a:lnTo>
                    <a:pt x="3309932" y="301094"/>
                  </a:lnTo>
                  <a:lnTo>
                    <a:pt x="3314882" y="306464"/>
                  </a:lnTo>
                  <a:lnTo>
                    <a:pt x="3321484" y="309585"/>
                  </a:lnTo>
                  <a:lnTo>
                    <a:pt x="3329040" y="309946"/>
                  </a:lnTo>
                  <a:lnTo>
                    <a:pt x="3336144" y="307347"/>
                  </a:lnTo>
                  <a:lnTo>
                    <a:pt x="3341514" y="302397"/>
                  </a:lnTo>
                  <a:lnTo>
                    <a:pt x="3344636" y="295795"/>
                  </a:lnTo>
                  <a:lnTo>
                    <a:pt x="3344990" y="288201"/>
                  </a:lnTo>
                  <a:lnTo>
                    <a:pt x="3342391" y="281097"/>
                  </a:lnTo>
                  <a:lnTo>
                    <a:pt x="3337441" y="275727"/>
                  </a:lnTo>
                  <a:lnTo>
                    <a:pt x="3330839" y="272605"/>
                  </a:lnTo>
                  <a:lnTo>
                    <a:pt x="3323283" y="272244"/>
                  </a:lnTo>
                  <a:close/>
                </a:path>
                <a:path w="3350895" h="1373504">
                  <a:moveTo>
                    <a:pt x="3331433" y="347950"/>
                  </a:moveTo>
                  <a:lnTo>
                    <a:pt x="3324018" y="349447"/>
                  </a:lnTo>
                  <a:lnTo>
                    <a:pt x="3317963" y="353530"/>
                  </a:lnTo>
                  <a:lnTo>
                    <a:pt x="3313880" y="359585"/>
                  </a:lnTo>
                  <a:lnTo>
                    <a:pt x="3312383" y="367038"/>
                  </a:lnTo>
                  <a:lnTo>
                    <a:pt x="3313880" y="374453"/>
                  </a:lnTo>
                  <a:lnTo>
                    <a:pt x="3317963" y="380509"/>
                  </a:lnTo>
                  <a:lnTo>
                    <a:pt x="3324018" y="384591"/>
                  </a:lnTo>
                  <a:lnTo>
                    <a:pt x="3331433" y="386088"/>
                  </a:lnTo>
                  <a:lnTo>
                    <a:pt x="3338849" y="384591"/>
                  </a:lnTo>
                  <a:lnTo>
                    <a:pt x="3344904" y="380509"/>
                  </a:lnTo>
                  <a:lnTo>
                    <a:pt x="3348986" y="374453"/>
                  </a:lnTo>
                  <a:lnTo>
                    <a:pt x="3350483" y="367000"/>
                  </a:lnTo>
                  <a:lnTo>
                    <a:pt x="3348986" y="359585"/>
                  </a:lnTo>
                  <a:lnTo>
                    <a:pt x="3344904" y="353530"/>
                  </a:lnTo>
                  <a:lnTo>
                    <a:pt x="3338849" y="349447"/>
                  </a:lnTo>
                  <a:lnTo>
                    <a:pt x="3331433" y="347950"/>
                  </a:lnTo>
                  <a:close/>
                </a:path>
                <a:path w="3350895" h="1373504">
                  <a:moveTo>
                    <a:pt x="3331433" y="424188"/>
                  </a:moveTo>
                  <a:lnTo>
                    <a:pt x="3324018" y="425685"/>
                  </a:lnTo>
                  <a:lnTo>
                    <a:pt x="3317963" y="429768"/>
                  </a:lnTo>
                  <a:lnTo>
                    <a:pt x="3313880" y="435823"/>
                  </a:lnTo>
                  <a:lnTo>
                    <a:pt x="3312383" y="443276"/>
                  </a:lnTo>
                  <a:lnTo>
                    <a:pt x="3313880" y="450691"/>
                  </a:lnTo>
                  <a:lnTo>
                    <a:pt x="3317963" y="456747"/>
                  </a:lnTo>
                  <a:lnTo>
                    <a:pt x="3324018" y="460829"/>
                  </a:lnTo>
                  <a:lnTo>
                    <a:pt x="3331433" y="462326"/>
                  </a:lnTo>
                  <a:lnTo>
                    <a:pt x="3338849" y="460829"/>
                  </a:lnTo>
                  <a:lnTo>
                    <a:pt x="3344904" y="456747"/>
                  </a:lnTo>
                  <a:lnTo>
                    <a:pt x="3348986" y="450691"/>
                  </a:lnTo>
                  <a:lnTo>
                    <a:pt x="3350483" y="443238"/>
                  </a:lnTo>
                  <a:lnTo>
                    <a:pt x="3348986" y="435823"/>
                  </a:lnTo>
                  <a:lnTo>
                    <a:pt x="3344904" y="429768"/>
                  </a:lnTo>
                  <a:lnTo>
                    <a:pt x="3338849" y="425685"/>
                  </a:lnTo>
                  <a:lnTo>
                    <a:pt x="3331433" y="424188"/>
                  </a:lnTo>
                  <a:close/>
                </a:path>
                <a:path w="3350895" h="1373504">
                  <a:moveTo>
                    <a:pt x="3331433" y="500426"/>
                  </a:moveTo>
                  <a:lnTo>
                    <a:pt x="3324018" y="501924"/>
                  </a:lnTo>
                  <a:lnTo>
                    <a:pt x="3317963" y="506006"/>
                  </a:lnTo>
                  <a:lnTo>
                    <a:pt x="3313880" y="512062"/>
                  </a:lnTo>
                  <a:lnTo>
                    <a:pt x="3312383" y="519515"/>
                  </a:lnTo>
                  <a:lnTo>
                    <a:pt x="3313880" y="526930"/>
                  </a:lnTo>
                  <a:lnTo>
                    <a:pt x="3317963" y="532985"/>
                  </a:lnTo>
                  <a:lnTo>
                    <a:pt x="3324018" y="537067"/>
                  </a:lnTo>
                  <a:lnTo>
                    <a:pt x="3331433" y="538565"/>
                  </a:lnTo>
                  <a:lnTo>
                    <a:pt x="3338849" y="537067"/>
                  </a:lnTo>
                  <a:lnTo>
                    <a:pt x="3344904" y="532985"/>
                  </a:lnTo>
                  <a:lnTo>
                    <a:pt x="3348986" y="526930"/>
                  </a:lnTo>
                  <a:lnTo>
                    <a:pt x="3350483" y="519476"/>
                  </a:lnTo>
                  <a:lnTo>
                    <a:pt x="3348986" y="512062"/>
                  </a:lnTo>
                  <a:lnTo>
                    <a:pt x="3344904" y="506006"/>
                  </a:lnTo>
                  <a:lnTo>
                    <a:pt x="3338849" y="501924"/>
                  </a:lnTo>
                  <a:lnTo>
                    <a:pt x="3331433" y="500426"/>
                  </a:lnTo>
                  <a:close/>
                </a:path>
                <a:path w="3350895" h="1373504">
                  <a:moveTo>
                    <a:pt x="3331433" y="576665"/>
                  </a:moveTo>
                  <a:lnTo>
                    <a:pt x="3324018" y="578162"/>
                  </a:lnTo>
                  <a:lnTo>
                    <a:pt x="3317963" y="582244"/>
                  </a:lnTo>
                  <a:lnTo>
                    <a:pt x="3313880" y="588300"/>
                  </a:lnTo>
                  <a:lnTo>
                    <a:pt x="3312383" y="595753"/>
                  </a:lnTo>
                  <a:lnTo>
                    <a:pt x="3313880" y="603168"/>
                  </a:lnTo>
                  <a:lnTo>
                    <a:pt x="3317963" y="609223"/>
                  </a:lnTo>
                  <a:lnTo>
                    <a:pt x="3324018" y="613306"/>
                  </a:lnTo>
                  <a:lnTo>
                    <a:pt x="3331433" y="614803"/>
                  </a:lnTo>
                  <a:lnTo>
                    <a:pt x="3338849" y="613306"/>
                  </a:lnTo>
                  <a:lnTo>
                    <a:pt x="3344904" y="609223"/>
                  </a:lnTo>
                  <a:lnTo>
                    <a:pt x="3348986" y="603168"/>
                  </a:lnTo>
                  <a:lnTo>
                    <a:pt x="3350483" y="595715"/>
                  </a:lnTo>
                  <a:lnTo>
                    <a:pt x="3348986" y="588300"/>
                  </a:lnTo>
                  <a:lnTo>
                    <a:pt x="3344904" y="582244"/>
                  </a:lnTo>
                  <a:lnTo>
                    <a:pt x="3338849" y="578162"/>
                  </a:lnTo>
                  <a:lnTo>
                    <a:pt x="3331433" y="576665"/>
                  </a:lnTo>
                  <a:close/>
                </a:path>
                <a:path w="3350895" h="1373504">
                  <a:moveTo>
                    <a:pt x="3331433" y="652903"/>
                  </a:moveTo>
                  <a:lnTo>
                    <a:pt x="3324018" y="654400"/>
                  </a:lnTo>
                  <a:lnTo>
                    <a:pt x="3317963" y="658482"/>
                  </a:lnTo>
                  <a:lnTo>
                    <a:pt x="3313880" y="664538"/>
                  </a:lnTo>
                  <a:lnTo>
                    <a:pt x="3312383" y="671991"/>
                  </a:lnTo>
                  <a:lnTo>
                    <a:pt x="3313880" y="679406"/>
                  </a:lnTo>
                  <a:lnTo>
                    <a:pt x="3317963" y="685461"/>
                  </a:lnTo>
                  <a:lnTo>
                    <a:pt x="3324018" y="689544"/>
                  </a:lnTo>
                  <a:lnTo>
                    <a:pt x="3331433" y="691041"/>
                  </a:lnTo>
                  <a:lnTo>
                    <a:pt x="3338849" y="689544"/>
                  </a:lnTo>
                  <a:lnTo>
                    <a:pt x="3344904" y="685461"/>
                  </a:lnTo>
                  <a:lnTo>
                    <a:pt x="3348986" y="679406"/>
                  </a:lnTo>
                  <a:lnTo>
                    <a:pt x="3350483" y="671953"/>
                  </a:lnTo>
                  <a:lnTo>
                    <a:pt x="3348986" y="664538"/>
                  </a:lnTo>
                  <a:lnTo>
                    <a:pt x="3344904" y="658482"/>
                  </a:lnTo>
                  <a:lnTo>
                    <a:pt x="3338849" y="654400"/>
                  </a:lnTo>
                  <a:lnTo>
                    <a:pt x="3331433" y="652903"/>
                  </a:lnTo>
                  <a:close/>
                </a:path>
                <a:path w="3350895" h="1373504">
                  <a:moveTo>
                    <a:pt x="3331433" y="729141"/>
                  </a:moveTo>
                  <a:lnTo>
                    <a:pt x="3324018" y="730638"/>
                  </a:lnTo>
                  <a:lnTo>
                    <a:pt x="3317963" y="734721"/>
                  </a:lnTo>
                  <a:lnTo>
                    <a:pt x="3313880" y="740776"/>
                  </a:lnTo>
                  <a:lnTo>
                    <a:pt x="3312383" y="748229"/>
                  </a:lnTo>
                  <a:lnTo>
                    <a:pt x="3313880" y="755644"/>
                  </a:lnTo>
                  <a:lnTo>
                    <a:pt x="3317963" y="761699"/>
                  </a:lnTo>
                  <a:lnTo>
                    <a:pt x="3324018" y="765782"/>
                  </a:lnTo>
                  <a:lnTo>
                    <a:pt x="3331433" y="767279"/>
                  </a:lnTo>
                  <a:lnTo>
                    <a:pt x="3338849" y="765782"/>
                  </a:lnTo>
                  <a:lnTo>
                    <a:pt x="3344904" y="761699"/>
                  </a:lnTo>
                  <a:lnTo>
                    <a:pt x="3348986" y="755644"/>
                  </a:lnTo>
                  <a:lnTo>
                    <a:pt x="3350483" y="748191"/>
                  </a:lnTo>
                  <a:lnTo>
                    <a:pt x="3348986" y="740776"/>
                  </a:lnTo>
                  <a:lnTo>
                    <a:pt x="3344904" y="734721"/>
                  </a:lnTo>
                  <a:lnTo>
                    <a:pt x="3338849" y="730638"/>
                  </a:lnTo>
                  <a:lnTo>
                    <a:pt x="3331433" y="729141"/>
                  </a:lnTo>
                  <a:close/>
                </a:path>
                <a:path w="3350895" h="1373504">
                  <a:moveTo>
                    <a:pt x="3331433" y="805379"/>
                  </a:moveTo>
                  <a:lnTo>
                    <a:pt x="3324018" y="806876"/>
                  </a:lnTo>
                  <a:lnTo>
                    <a:pt x="3317963" y="810959"/>
                  </a:lnTo>
                  <a:lnTo>
                    <a:pt x="3313880" y="817014"/>
                  </a:lnTo>
                  <a:lnTo>
                    <a:pt x="3312383" y="824467"/>
                  </a:lnTo>
                  <a:lnTo>
                    <a:pt x="3313880" y="831882"/>
                  </a:lnTo>
                  <a:lnTo>
                    <a:pt x="3317963" y="837937"/>
                  </a:lnTo>
                  <a:lnTo>
                    <a:pt x="3324018" y="842020"/>
                  </a:lnTo>
                  <a:lnTo>
                    <a:pt x="3331433" y="843517"/>
                  </a:lnTo>
                  <a:lnTo>
                    <a:pt x="3338849" y="842020"/>
                  </a:lnTo>
                  <a:lnTo>
                    <a:pt x="3344904" y="837937"/>
                  </a:lnTo>
                  <a:lnTo>
                    <a:pt x="3348986" y="831882"/>
                  </a:lnTo>
                  <a:lnTo>
                    <a:pt x="3350483" y="824429"/>
                  </a:lnTo>
                  <a:lnTo>
                    <a:pt x="3348986" y="817014"/>
                  </a:lnTo>
                  <a:lnTo>
                    <a:pt x="3344904" y="810959"/>
                  </a:lnTo>
                  <a:lnTo>
                    <a:pt x="3338849" y="806876"/>
                  </a:lnTo>
                  <a:lnTo>
                    <a:pt x="3331433" y="805379"/>
                  </a:lnTo>
                  <a:close/>
                </a:path>
                <a:path w="3350895" h="1373504">
                  <a:moveTo>
                    <a:pt x="3331433" y="881617"/>
                  </a:moveTo>
                  <a:lnTo>
                    <a:pt x="3324018" y="883114"/>
                  </a:lnTo>
                  <a:lnTo>
                    <a:pt x="3317963" y="887197"/>
                  </a:lnTo>
                  <a:lnTo>
                    <a:pt x="3313880" y="893252"/>
                  </a:lnTo>
                  <a:lnTo>
                    <a:pt x="3312383" y="900705"/>
                  </a:lnTo>
                  <a:lnTo>
                    <a:pt x="3313880" y="908120"/>
                  </a:lnTo>
                  <a:lnTo>
                    <a:pt x="3317963" y="914175"/>
                  </a:lnTo>
                  <a:lnTo>
                    <a:pt x="3324018" y="918258"/>
                  </a:lnTo>
                  <a:lnTo>
                    <a:pt x="3331433" y="919755"/>
                  </a:lnTo>
                  <a:lnTo>
                    <a:pt x="3338849" y="918258"/>
                  </a:lnTo>
                  <a:lnTo>
                    <a:pt x="3344904" y="914175"/>
                  </a:lnTo>
                  <a:lnTo>
                    <a:pt x="3348986" y="908120"/>
                  </a:lnTo>
                  <a:lnTo>
                    <a:pt x="3350483" y="900667"/>
                  </a:lnTo>
                  <a:lnTo>
                    <a:pt x="3348986" y="893252"/>
                  </a:lnTo>
                  <a:lnTo>
                    <a:pt x="3344904" y="887197"/>
                  </a:lnTo>
                  <a:lnTo>
                    <a:pt x="3338849" y="883114"/>
                  </a:lnTo>
                  <a:lnTo>
                    <a:pt x="3331433" y="881617"/>
                  </a:lnTo>
                  <a:close/>
                </a:path>
                <a:path w="3350895" h="1373504">
                  <a:moveTo>
                    <a:pt x="3331433" y="957855"/>
                  </a:moveTo>
                  <a:lnTo>
                    <a:pt x="3324018" y="959352"/>
                  </a:lnTo>
                  <a:lnTo>
                    <a:pt x="3317963" y="963435"/>
                  </a:lnTo>
                  <a:lnTo>
                    <a:pt x="3313880" y="969490"/>
                  </a:lnTo>
                  <a:lnTo>
                    <a:pt x="3312383" y="976943"/>
                  </a:lnTo>
                  <a:lnTo>
                    <a:pt x="3313880" y="984358"/>
                  </a:lnTo>
                  <a:lnTo>
                    <a:pt x="3317963" y="990413"/>
                  </a:lnTo>
                  <a:lnTo>
                    <a:pt x="3324018" y="994496"/>
                  </a:lnTo>
                  <a:lnTo>
                    <a:pt x="3331433" y="995993"/>
                  </a:lnTo>
                  <a:lnTo>
                    <a:pt x="3338849" y="994496"/>
                  </a:lnTo>
                  <a:lnTo>
                    <a:pt x="3344904" y="990413"/>
                  </a:lnTo>
                  <a:lnTo>
                    <a:pt x="3348986" y="984358"/>
                  </a:lnTo>
                  <a:lnTo>
                    <a:pt x="3350483" y="976905"/>
                  </a:lnTo>
                  <a:lnTo>
                    <a:pt x="3348986" y="969490"/>
                  </a:lnTo>
                  <a:lnTo>
                    <a:pt x="3344904" y="963435"/>
                  </a:lnTo>
                  <a:lnTo>
                    <a:pt x="3338849" y="959352"/>
                  </a:lnTo>
                  <a:lnTo>
                    <a:pt x="3331433" y="957855"/>
                  </a:lnTo>
                  <a:close/>
                </a:path>
                <a:path w="3350895" h="1373504">
                  <a:moveTo>
                    <a:pt x="3331022" y="1034084"/>
                  </a:moveTo>
                  <a:lnTo>
                    <a:pt x="3323538" y="1035190"/>
                  </a:lnTo>
                  <a:lnTo>
                    <a:pt x="3317277" y="1038949"/>
                  </a:lnTo>
                  <a:lnTo>
                    <a:pt x="3312882" y="1044782"/>
                  </a:lnTo>
                  <a:lnTo>
                    <a:pt x="3310999" y="1052108"/>
                  </a:lnTo>
                  <a:lnTo>
                    <a:pt x="3312103" y="1059630"/>
                  </a:lnTo>
                  <a:lnTo>
                    <a:pt x="3315862" y="1065891"/>
                  </a:lnTo>
                  <a:lnTo>
                    <a:pt x="3321695" y="1070285"/>
                  </a:lnTo>
                  <a:lnTo>
                    <a:pt x="3329021" y="1072169"/>
                  </a:lnTo>
                  <a:lnTo>
                    <a:pt x="3336504" y="1071063"/>
                  </a:lnTo>
                  <a:lnTo>
                    <a:pt x="3342765" y="1067304"/>
                  </a:lnTo>
                  <a:lnTo>
                    <a:pt x="3347160" y="1061472"/>
                  </a:lnTo>
                  <a:lnTo>
                    <a:pt x="3349047" y="1054107"/>
                  </a:lnTo>
                  <a:lnTo>
                    <a:pt x="3347940" y="1046624"/>
                  </a:lnTo>
                  <a:lnTo>
                    <a:pt x="3344181" y="1040362"/>
                  </a:lnTo>
                  <a:lnTo>
                    <a:pt x="3338348" y="1035968"/>
                  </a:lnTo>
                  <a:lnTo>
                    <a:pt x="3331022" y="1034084"/>
                  </a:lnTo>
                  <a:close/>
                </a:path>
                <a:path w="3350895" h="1373504">
                  <a:moveTo>
                    <a:pt x="3313982" y="1108605"/>
                  </a:moveTo>
                  <a:lnTo>
                    <a:pt x="3306896" y="1110373"/>
                  </a:lnTo>
                  <a:lnTo>
                    <a:pt x="3300990" y="1114668"/>
                  </a:lnTo>
                  <a:lnTo>
                    <a:pt x="3297049" y="1121125"/>
                  </a:lnTo>
                  <a:lnTo>
                    <a:pt x="3295908" y="1128641"/>
                  </a:lnTo>
                  <a:lnTo>
                    <a:pt x="3297676" y="1135727"/>
                  </a:lnTo>
                  <a:lnTo>
                    <a:pt x="3301971" y="1141633"/>
                  </a:lnTo>
                  <a:lnTo>
                    <a:pt x="3308428" y="1145574"/>
                  </a:lnTo>
                  <a:lnTo>
                    <a:pt x="3315909" y="1146701"/>
                  </a:lnTo>
                  <a:lnTo>
                    <a:pt x="3322995" y="1144934"/>
                  </a:lnTo>
                  <a:lnTo>
                    <a:pt x="3328901" y="1140639"/>
                  </a:lnTo>
                  <a:lnTo>
                    <a:pt x="3332854" y="1134146"/>
                  </a:lnTo>
                  <a:lnTo>
                    <a:pt x="3333981" y="1126666"/>
                  </a:lnTo>
                  <a:lnTo>
                    <a:pt x="3332214" y="1119580"/>
                  </a:lnTo>
                  <a:lnTo>
                    <a:pt x="3327919" y="1113673"/>
                  </a:lnTo>
                  <a:lnTo>
                    <a:pt x="3321462" y="1109732"/>
                  </a:lnTo>
                  <a:lnTo>
                    <a:pt x="3313982" y="1108605"/>
                  </a:lnTo>
                  <a:close/>
                </a:path>
                <a:path w="3350895" h="1373504">
                  <a:moveTo>
                    <a:pt x="3285658" y="1177723"/>
                  </a:moveTo>
                  <a:lnTo>
                    <a:pt x="3278363" y="1178067"/>
                  </a:lnTo>
                  <a:lnTo>
                    <a:pt x="3271730" y="1181122"/>
                  </a:lnTo>
                  <a:lnTo>
                    <a:pt x="3266600" y="1186681"/>
                  </a:lnTo>
                  <a:lnTo>
                    <a:pt x="3264008" y="1193828"/>
                  </a:lnTo>
                  <a:lnTo>
                    <a:pt x="3264352" y="1201123"/>
                  </a:lnTo>
                  <a:lnTo>
                    <a:pt x="3267407" y="1207756"/>
                  </a:lnTo>
                  <a:lnTo>
                    <a:pt x="3272966" y="1212886"/>
                  </a:lnTo>
                  <a:lnTo>
                    <a:pt x="3280081" y="1215458"/>
                  </a:lnTo>
                  <a:lnTo>
                    <a:pt x="3287376" y="1215114"/>
                  </a:lnTo>
                  <a:lnTo>
                    <a:pt x="3294009" y="1212059"/>
                  </a:lnTo>
                  <a:lnTo>
                    <a:pt x="3299159" y="1206468"/>
                  </a:lnTo>
                  <a:lnTo>
                    <a:pt x="3301730" y="1199353"/>
                  </a:lnTo>
                  <a:lnTo>
                    <a:pt x="3301386" y="1192058"/>
                  </a:lnTo>
                  <a:lnTo>
                    <a:pt x="3298331" y="1185424"/>
                  </a:lnTo>
                  <a:lnTo>
                    <a:pt x="3292772" y="1180294"/>
                  </a:lnTo>
                  <a:lnTo>
                    <a:pt x="3285658" y="1177723"/>
                  </a:lnTo>
                  <a:close/>
                </a:path>
                <a:path w="3350895" h="1373504">
                  <a:moveTo>
                    <a:pt x="3235222" y="1237580"/>
                  </a:moveTo>
                  <a:lnTo>
                    <a:pt x="3228134" y="1239340"/>
                  </a:lnTo>
                  <a:lnTo>
                    <a:pt x="3222054" y="1243841"/>
                  </a:lnTo>
                  <a:lnTo>
                    <a:pt x="3218172" y="1250377"/>
                  </a:lnTo>
                  <a:lnTo>
                    <a:pt x="3217145" y="1257608"/>
                  </a:lnTo>
                  <a:lnTo>
                    <a:pt x="3218904" y="1264696"/>
                  </a:lnTo>
                  <a:lnTo>
                    <a:pt x="3223406" y="1270775"/>
                  </a:lnTo>
                  <a:lnTo>
                    <a:pt x="3229913" y="1274633"/>
                  </a:lnTo>
                  <a:lnTo>
                    <a:pt x="3237143" y="1275659"/>
                  </a:lnTo>
                  <a:lnTo>
                    <a:pt x="3244231" y="1273900"/>
                  </a:lnTo>
                  <a:lnTo>
                    <a:pt x="3250336" y="1269370"/>
                  </a:lnTo>
                  <a:lnTo>
                    <a:pt x="3254193" y="1262863"/>
                  </a:lnTo>
                  <a:lnTo>
                    <a:pt x="3255220" y="1255632"/>
                  </a:lnTo>
                  <a:lnTo>
                    <a:pt x="3253461" y="1248544"/>
                  </a:lnTo>
                  <a:lnTo>
                    <a:pt x="3248959" y="1242465"/>
                  </a:lnTo>
                  <a:lnTo>
                    <a:pt x="3242452" y="1238607"/>
                  </a:lnTo>
                  <a:lnTo>
                    <a:pt x="3235222" y="1237580"/>
                  </a:lnTo>
                  <a:close/>
                </a:path>
                <a:path w="3350895" h="1373504">
                  <a:moveTo>
                    <a:pt x="3173894" y="1285081"/>
                  </a:moveTo>
                  <a:lnTo>
                    <a:pt x="3166780" y="1287652"/>
                  </a:lnTo>
                  <a:lnTo>
                    <a:pt x="3161188" y="1292802"/>
                  </a:lnTo>
                  <a:lnTo>
                    <a:pt x="3158133" y="1299435"/>
                  </a:lnTo>
                  <a:lnTo>
                    <a:pt x="3157789" y="1306730"/>
                  </a:lnTo>
                  <a:lnTo>
                    <a:pt x="3160360" y="1313845"/>
                  </a:lnTo>
                  <a:lnTo>
                    <a:pt x="3165491" y="1319404"/>
                  </a:lnTo>
                  <a:lnTo>
                    <a:pt x="3172124" y="1322459"/>
                  </a:lnTo>
                  <a:lnTo>
                    <a:pt x="3179419" y="1322803"/>
                  </a:lnTo>
                  <a:lnTo>
                    <a:pt x="3186567" y="1320211"/>
                  </a:lnTo>
                  <a:lnTo>
                    <a:pt x="3192126" y="1315081"/>
                  </a:lnTo>
                  <a:lnTo>
                    <a:pt x="3195180" y="1308448"/>
                  </a:lnTo>
                  <a:lnTo>
                    <a:pt x="3195524" y="1301153"/>
                  </a:lnTo>
                  <a:lnTo>
                    <a:pt x="3192952" y="1294038"/>
                  </a:lnTo>
                  <a:lnTo>
                    <a:pt x="3187822" y="1288479"/>
                  </a:lnTo>
                  <a:lnTo>
                    <a:pt x="3181189" y="1285425"/>
                  </a:lnTo>
                  <a:lnTo>
                    <a:pt x="3173894" y="1285081"/>
                  </a:lnTo>
                  <a:close/>
                </a:path>
                <a:path w="3350895" h="1373504">
                  <a:moveTo>
                    <a:pt x="3108936" y="1317574"/>
                  </a:moveTo>
                  <a:lnTo>
                    <a:pt x="3101459" y="1318724"/>
                  </a:lnTo>
                  <a:lnTo>
                    <a:pt x="3094978" y="1322698"/>
                  </a:lnTo>
                  <a:lnTo>
                    <a:pt x="3090701" y="1328617"/>
                  </a:lnTo>
                  <a:lnTo>
                    <a:pt x="3088956" y="1335709"/>
                  </a:lnTo>
                  <a:lnTo>
                    <a:pt x="3090106" y="1343186"/>
                  </a:lnTo>
                  <a:lnTo>
                    <a:pt x="3094067" y="1349630"/>
                  </a:lnTo>
                  <a:lnTo>
                    <a:pt x="3099986" y="1353907"/>
                  </a:lnTo>
                  <a:lnTo>
                    <a:pt x="3107078" y="1355653"/>
                  </a:lnTo>
                  <a:lnTo>
                    <a:pt x="3114589" y="1354490"/>
                  </a:lnTo>
                  <a:lnTo>
                    <a:pt x="3121035" y="1350529"/>
                  </a:lnTo>
                  <a:lnTo>
                    <a:pt x="3125312" y="1344610"/>
                  </a:lnTo>
                  <a:lnTo>
                    <a:pt x="3127058" y="1337518"/>
                  </a:lnTo>
                  <a:lnTo>
                    <a:pt x="3125908" y="1330041"/>
                  </a:lnTo>
                  <a:lnTo>
                    <a:pt x="3121947" y="1323596"/>
                  </a:lnTo>
                  <a:lnTo>
                    <a:pt x="3116027" y="1319319"/>
                  </a:lnTo>
                  <a:lnTo>
                    <a:pt x="3108936" y="1317574"/>
                  </a:lnTo>
                  <a:close/>
                </a:path>
                <a:path w="3350895" h="1373504">
                  <a:moveTo>
                    <a:pt x="3032763" y="1333657"/>
                  </a:moveTo>
                  <a:lnTo>
                    <a:pt x="3025392" y="1335520"/>
                  </a:lnTo>
                  <a:lnTo>
                    <a:pt x="3019546" y="1339896"/>
                  </a:lnTo>
                  <a:lnTo>
                    <a:pt x="3015766" y="1346145"/>
                  </a:lnTo>
                  <a:lnTo>
                    <a:pt x="3014637" y="1353625"/>
                  </a:lnTo>
                  <a:lnTo>
                    <a:pt x="3016497" y="1360957"/>
                  </a:lnTo>
                  <a:lnTo>
                    <a:pt x="3020873" y="1366804"/>
                  </a:lnTo>
                  <a:lnTo>
                    <a:pt x="3027122" y="1370583"/>
                  </a:lnTo>
                  <a:lnTo>
                    <a:pt x="3034640" y="1371711"/>
                  </a:lnTo>
                  <a:lnTo>
                    <a:pt x="3041973" y="1369851"/>
                  </a:lnTo>
                  <a:lnTo>
                    <a:pt x="3047819" y="1365475"/>
                  </a:lnTo>
                  <a:lnTo>
                    <a:pt x="3051598" y="1359225"/>
                  </a:lnTo>
                  <a:lnTo>
                    <a:pt x="3052728" y="1351746"/>
                  </a:lnTo>
                  <a:lnTo>
                    <a:pt x="3050867" y="1344413"/>
                  </a:lnTo>
                  <a:lnTo>
                    <a:pt x="3046492" y="1338566"/>
                  </a:lnTo>
                  <a:lnTo>
                    <a:pt x="3040243" y="1334787"/>
                  </a:lnTo>
                  <a:lnTo>
                    <a:pt x="3032763" y="1333657"/>
                  </a:lnTo>
                  <a:close/>
                </a:path>
                <a:path w="3350895" h="1373504">
                  <a:moveTo>
                    <a:pt x="2957465" y="1335219"/>
                  </a:moveTo>
                  <a:lnTo>
                    <a:pt x="2950050" y="1336716"/>
                  </a:lnTo>
                  <a:lnTo>
                    <a:pt x="2943995" y="1340798"/>
                  </a:lnTo>
                  <a:lnTo>
                    <a:pt x="2939912" y="1346854"/>
                  </a:lnTo>
                  <a:lnTo>
                    <a:pt x="2938415" y="1354269"/>
                  </a:lnTo>
                  <a:lnTo>
                    <a:pt x="2939912" y="1361684"/>
                  </a:lnTo>
                  <a:lnTo>
                    <a:pt x="2943995" y="1367739"/>
                  </a:lnTo>
                  <a:lnTo>
                    <a:pt x="2950050" y="1371822"/>
                  </a:lnTo>
                  <a:lnTo>
                    <a:pt x="2957503" y="1373319"/>
                  </a:lnTo>
                  <a:lnTo>
                    <a:pt x="2964919" y="1371822"/>
                  </a:lnTo>
                  <a:lnTo>
                    <a:pt x="2970974" y="1367739"/>
                  </a:lnTo>
                  <a:lnTo>
                    <a:pt x="2975056" y="1361684"/>
                  </a:lnTo>
                  <a:lnTo>
                    <a:pt x="2976553" y="1354269"/>
                  </a:lnTo>
                  <a:lnTo>
                    <a:pt x="2975056" y="1346854"/>
                  </a:lnTo>
                  <a:lnTo>
                    <a:pt x="2970974" y="1340798"/>
                  </a:lnTo>
                  <a:lnTo>
                    <a:pt x="2964919" y="1336716"/>
                  </a:lnTo>
                  <a:lnTo>
                    <a:pt x="2957465" y="1335219"/>
                  </a:lnTo>
                  <a:close/>
                </a:path>
                <a:path w="3350895" h="1373504">
                  <a:moveTo>
                    <a:pt x="2881227" y="1335219"/>
                  </a:moveTo>
                  <a:lnTo>
                    <a:pt x="2873812" y="1336716"/>
                  </a:lnTo>
                  <a:lnTo>
                    <a:pt x="2867757" y="1340798"/>
                  </a:lnTo>
                  <a:lnTo>
                    <a:pt x="2863674" y="1346854"/>
                  </a:lnTo>
                  <a:lnTo>
                    <a:pt x="2862177" y="1354269"/>
                  </a:lnTo>
                  <a:lnTo>
                    <a:pt x="2863674" y="1361684"/>
                  </a:lnTo>
                  <a:lnTo>
                    <a:pt x="2867757" y="1367739"/>
                  </a:lnTo>
                  <a:lnTo>
                    <a:pt x="2873812" y="1371822"/>
                  </a:lnTo>
                  <a:lnTo>
                    <a:pt x="2881265" y="1373319"/>
                  </a:lnTo>
                  <a:lnTo>
                    <a:pt x="2888681" y="1371822"/>
                  </a:lnTo>
                  <a:lnTo>
                    <a:pt x="2894736" y="1367739"/>
                  </a:lnTo>
                  <a:lnTo>
                    <a:pt x="2898818" y="1361684"/>
                  </a:lnTo>
                  <a:lnTo>
                    <a:pt x="2900315" y="1354269"/>
                  </a:lnTo>
                  <a:lnTo>
                    <a:pt x="2898818" y="1346854"/>
                  </a:lnTo>
                  <a:lnTo>
                    <a:pt x="2894736" y="1340798"/>
                  </a:lnTo>
                  <a:lnTo>
                    <a:pt x="2888681" y="1336716"/>
                  </a:lnTo>
                  <a:lnTo>
                    <a:pt x="2881227" y="1335219"/>
                  </a:lnTo>
                  <a:close/>
                </a:path>
                <a:path w="3350895" h="1373504">
                  <a:moveTo>
                    <a:pt x="2804990" y="1335219"/>
                  </a:moveTo>
                  <a:lnTo>
                    <a:pt x="2797575" y="1336716"/>
                  </a:lnTo>
                  <a:lnTo>
                    <a:pt x="2791519" y="1340798"/>
                  </a:lnTo>
                  <a:lnTo>
                    <a:pt x="2787437" y="1346854"/>
                  </a:lnTo>
                  <a:lnTo>
                    <a:pt x="2785940" y="1354269"/>
                  </a:lnTo>
                  <a:lnTo>
                    <a:pt x="2787437" y="1361684"/>
                  </a:lnTo>
                  <a:lnTo>
                    <a:pt x="2791519" y="1367739"/>
                  </a:lnTo>
                  <a:lnTo>
                    <a:pt x="2797575" y="1371822"/>
                  </a:lnTo>
                  <a:lnTo>
                    <a:pt x="2805027" y="1373319"/>
                  </a:lnTo>
                  <a:lnTo>
                    <a:pt x="2812442" y="1371822"/>
                  </a:lnTo>
                  <a:lnTo>
                    <a:pt x="2818498" y="1367739"/>
                  </a:lnTo>
                  <a:lnTo>
                    <a:pt x="2822580" y="1361684"/>
                  </a:lnTo>
                  <a:lnTo>
                    <a:pt x="2824077" y="1354269"/>
                  </a:lnTo>
                  <a:lnTo>
                    <a:pt x="2822580" y="1346854"/>
                  </a:lnTo>
                  <a:lnTo>
                    <a:pt x="2818498" y="1340798"/>
                  </a:lnTo>
                  <a:lnTo>
                    <a:pt x="2812442" y="1336716"/>
                  </a:lnTo>
                  <a:lnTo>
                    <a:pt x="2804990" y="1335219"/>
                  </a:lnTo>
                  <a:close/>
                </a:path>
                <a:path w="3350895" h="1373504">
                  <a:moveTo>
                    <a:pt x="2728752" y="1335219"/>
                  </a:moveTo>
                  <a:lnTo>
                    <a:pt x="2721336" y="1336716"/>
                  </a:lnTo>
                  <a:lnTo>
                    <a:pt x="2715281" y="1340798"/>
                  </a:lnTo>
                  <a:lnTo>
                    <a:pt x="2711199" y="1346854"/>
                  </a:lnTo>
                  <a:lnTo>
                    <a:pt x="2709702" y="1354269"/>
                  </a:lnTo>
                  <a:lnTo>
                    <a:pt x="2711199" y="1361684"/>
                  </a:lnTo>
                  <a:lnTo>
                    <a:pt x="2715281" y="1367739"/>
                  </a:lnTo>
                  <a:lnTo>
                    <a:pt x="2721336" y="1371822"/>
                  </a:lnTo>
                  <a:lnTo>
                    <a:pt x="2728790" y="1373319"/>
                  </a:lnTo>
                  <a:lnTo>
                    <a:pt x="2736205" y="1371822"/>
                  </a:lnTo>
                  <a:lnTo>
                    <a:pt x="2742260" y="1367739"/>
                  </a:lnTo>
                  <a:lnTo>
                    <a:pt x="2746343" y="1361684"/>
                  </a:lnTo>
                  <a:lnTo>
                    <a:pt x="2747840" y="1354269"/>
                  </a:lnTo>
                  <a:lnTo>
                    <a:pt x="2746343" y="1346854"/>
                  </a:lnTo>
                  <a:lnTo>
                    <a:pt x="2742260" y="1340798"/>
                  </a:lnTo>
                  <a:lnTo>
                    <a:pt x="2736205" y="1336716"/>
                  </a:lnTo>
                  <a:lnTo>
                    <a:pt x="2728752" y="1335219"/>
                  </a:lnTo>
                  <a:close/>
                </a:path>
                <a:path w="3350895" h="1373504">
                  <a:moveTo>
                    <a:pt x="2652514" y="1335219"/>
                  </a:moveTo>
                  <a:lnTo>
                    <a:pt x="2645098" y="1336716"/>
                  </a:lnTo>
                  <a:lnTo>
                    <a:pt x="2639043" y="1340798"/>
                  </a:lnTo>
                  <a:lnTo>
                    <a:pt x="2634961" y="1346854"/>
                  </a:lnTo>
                  <a:lnTo>
                    <a:pt x="2633464" y="1354269"/>
                  </a:lnTo>
                  <a:lnTo>
                    <a:pt x="2634961" y="1361684"/>
                  </a:lnTo>
                  <a:lnTo>
                    <a:pt x="2639043" y="1367739"/>
                  </a:lnTo>
                  <a:lnTo>
                    <a:pt x="2645098" y="1371822"/>
                  </a:lnTo>
                  <a:lnTo>
                    <a:pt x="2652552" y="1373319"/>
                  </a:lnTo>
                  <a:lnTo>
                    <a:pt x="2659967" y="1371822"/>
                  </a:lnTo>
                  <a:lnTo>
                    <a:pt x="2666022" y="1367739"/>
                  </a:lnTo>
                  <a:lnTo>
                    <a:pt x="2670105" y="1361684"/>
                  </a:lnTo>
                  <a:lnTo>
                    <a:pt x="2671602" y="1354269"/>
                  </a:lnTo>
                  <a:lnTo>
                    <a:pt x="2670105" y="1346854"/>
                  </a:lnTo>
                  <a:lnTo>
                    <a:pt x="2666022" y="1340798"/>
                  </a:lnTo>
                  <a:lnTo>
                    <a:pt x="2659967" y="1336716"/>
                  </a:lnTo>
                  <a:lnTo>
                    <a:pt x="2652514" y="1335219"/>
                  </a:lnTo>
                  <a:close/>
                </a:path>
                <a:path w="3350895" h="1373504">
                  <a:moveTo>
                    <a:pt x="2576276" y="1335219"/>
                  </a:moveTo>
                  <a:lnTo>
                    <a:pt x="2568861" y="1336716"/>
                  </a:lnTo>
                  <a:lnTo>
                    <a:pt x="2562806" y="1340798"/>
                  </a:lnTo>
                  <a:lnTo>
                    <a:pt x="2558723" y="1346854"/>
                  </a:lnTo>
                  <a:lnTo>
                    <a:pt x="2557226" y="1354269"/>
                  </a:lnTo>
                  <a:lnTo>
                    <a:pt x="2558723" y="1361684"/>
                  </a:lnTo>
                  <a:lnTo>
                    <a:pt x="2562806" y="1367739"/>
                  </a:lnTo>
                  <a:lnTo>
                    <a:pt x="2568861" y="1371822"/>
                  </a:lnTo>
                  <a:lnTo>
                    <a:pt x="2576314" y="1373319"/>
                  </a:lnTo>
                  <a:lnTo>
                    <a:pt x="2583729" y="1371822"/>
                  </a:lnTo>
                  <a:lnTo>
                    <a:pt x="2589784" y="1367739"/>
                  </a:lnTo>
                  <a:lnTo>
                    <a:pt x="2593867" y="1361684"/>
                  </a:lnTo>
                  <a:lnTo>
                    <a:pt x="2595364" y="1354269"/>
                  </a:lnTo>
                  <a:lnTo>
                    <a:pt x="2593867" y="1346854"/>
                  </a:lnTo>
                  <a:lnTo>
                    <a:pt x="2589784" y="1340798"/>
                  </a:lnTo>
                  <a:lnTo>
                    <a:pt x="2583729" y="1336716"/>
                  </a:lnTo>
                  <a:lnTo>
                    <a:pt x="2576276" y="1335219"/>
                  </a:lnTo>
                  <a:close/>
                </a:path>
                <a:path w="3350895" h="1373504">
                  <a:moveTo>
                    <a:pt x="2500038" y="1335219"/>
                  </a:moveTo>
                  <a:lnTo>
                    <a:pt x="2492623" y="1336716"/>
                  </a:lnTo>
                  <a:lnTo>
                    <a:pt x="2486567" y="1340798"/>
                  </a:lnTo>
                  <a:lnTo>
                    <a:pt x="2482485" y="1346854"/>
                  </a:lnTo>
                  <a:lnTo>
                    <a:pt x="2480988" y="1354269"/>
                  </a:lnTo>
                  <a:lnTo>
                    <a:pt x="2482485" y="1361684"/>
                  </a:lnTo>
                  <a:lnTo>
                    <a:pt x="2486567" y="1367739"/>
                  </a:lnTo>
                  <a:lnTo>
                    <a:pt x="2492623" y="1371822"/>
                  </a:lnTo>
                  <a:lnTo>
                    <a:pt x="2500076" y="1373319"/>
                  </a:lnTo>
                  <a:lnTo>
                    <a:pt x="2507491" y="1371822"/>
                  </a:lnTo>
                  <a:lnTo>
                    <a:pt x="2513546" y="1367739"/>
                  </a:lnTo>
                  <a:lnTo>
                    <a:pt x="2517629" y="1361684"/>
                  </a:lnTo>
                  <a:lnTo>
                    <a:pt x="2519126" y="1354269"/>
                  </a:lnTo>
                  <a:lnTo>
                    <a:pt x="2517629" y="1346854"/>
                  </a:lnTo>
                  <a:lnTo>
                    <a:pt x="2513546" y="1340798"/>
                  </a:lnTo>
                  <a:lnTo>
                    <a:pt x="2507491" y="1336716"/>
                  </a:lnTo>
                  <a:lnTo>
                    <a:pt x="2500038" y="1335219"/>
                  </a:lnTo>
                  <a:close/>
                </a:path>
                <a:path w="3350895" h="1373504">
                  <a:moveTo>
                    <a:pt x="2423800" y="1335219"/>
                  </a:moveTo>
                  <a:lnTo>
                    <a:pt x="2416385" y="1336716"/>
                  </a:lnTo>
                  <a:lnTo>
                    <a:pt x="2410329" y="1340798"/>
                  </a:lnTo>
                  <a:lnTo>
                    <a:pt x="2406247" y="1346854"/>
                  </a:lnTo>
                  <a:lnTo>
                    <a:pt x="2404750" y="1354269"/>
                  </a:lnTo>
                  <a:lnTo>
                    <a:pt x="2406247" y="1361684"/>
                  </a:lnTo>
                  <a:lnTo>
                    <a:pt x="2410329" y="1367739"/>
                  </a:lnTo>
                  <a:lnTo>
                    <a:pt x="2416385" y="1371822"/>
                  </a:lnTo>
                  <a:lnTo>
                    <a:pt x="2423838" y="1373319"/>
                  </a:lnTo>
                  <a:lnTo>
                    <a:pt x="2431253" y="1371822"/>
                  </a:lnTo>
                  <a:lnTo>
                    <a:pt x="2437308" y="1367739"/>
                  </a:lnTo>
                  <a:lnTo>
                    <a:pt x="2441391" y="1361684"/>
                  </a:lnTo>
                  <a:lnTo>
                    <a:pt x="2442888" y="1354269"/>
                  </a:lnTo>
                  <a:lnTo>
                    <a:pt x="2441391" y="1346854"/>
                  </a:lnTo>
                  <a:lnTo>
                    <a:pt x="2437308" y="1340798"/>
                  </a:lnTo>
                  <a:lnTo>
                    <a:pt x="2431253" y="1336716"/>
                  </a:lnTo>
                  <a:lnTo>
                    <a:pt x="2423800" y="1335219"/>
                  </a:lnTo>
                  <a:close/>
                </a:path>
                <a:path w="3350895" h="1373504">
                  <a:moveTo>
                    <a:pt x="2347561" y="1335219"/>
                  </a:moveTo>
                  <a:lnTo>
                    <a:pt x="2340147" y="1336716"/>
                  </a:lnTo>
                  <a:lnTo>
                    <a:pt x="2334091" y="1340798"/>
                  </a:lnTo>
                  <a:lnTo>
                    <a:pt x="2330009" y="1346854"/>
                  </a:lnTo>
                  <a:lnTo>
                    <a:pt x="2328511" y="1354269"/>
                  </a:lnTo>
                  <a:lnTo>
                    <a:pt x="2330009" y="1361684"/>
                  </a:lnTo>
                  <a:lnTo>
                    <a:pt x="2334091" y="1367739"/>
                  </a:lnTo>
                  <a:lnTo>
                    <a:pt x="2340147" y="1371822"/>
                  </a:lnTo>
                  <a:lnTo>
                    <a:pt x="2347600" y="1373319"/>
                  </a:lnTo>
                  <a:lnTo>
                    <a:pt x="2355015" y="1371822"/>
                  </a:lnTo>
                  <a:lnTo>
                    <a:pt x="2361070" y="1367739"/>
                  </a:lnTo>
                  <a:lnTo>
                    <a:pt x="2365152" y="1361684"/>
                  </a:lnTo>
                  <a:lnTo>
                    <a:pt x="2366650" y="1354269"/>
                  </a:lnTo>
                  <a:lnTo>
                    <a:pt x="2365152" y="1346854"/>
                  </a:lnTo>
                  <a:lnTo>
                    <a:pt x="2361070" y="1340798"/>
                  </a:lnTo>
                  <a:lnTo>
                    <a:pt x="2355015" y="1336716"/>
                  </a:lnTo>
                  <a:lnTo>
                    <a:pt x="2347561" y="1335219"/>
                  </a:lnTo>
                  <a:close/>
                </a:path>
                <a:path w="3350895" h="1373504">
                  <a:moveTo>
                    <a:pt x="2271323" y="1335219"/>
                  </a:moveTo>
                  <a:lnTo>
                    <a:pt x="2263908" y="1336716"/>
                  </a:lnTo>
                  <a:lnTo>
                    <a:pt x="2257853" y="1340798"/>
                  </a:lnTo>
                  <a:lnTo>
                    <a:pt x="2253770" y="1346854"/>
                  </a:lnTo>
                  <a:lnTo>
                    <a:pt x="2252273" y="1354269"/>
                  </a:lnTo>
                  <a:lnTo>
                    <a:pt x="2253770" y="1361684"/>
                  </a:lnTo>
                  <a:lnTo>
                    <a:pt x="2257853" y="1367739"/>
                  </a:lnTo>
                  <a:lnTo>
                    <a:pt x="2263908" y="1371822"/>
                  </a:lnTo>
                  <a:lnTo>
                    <a:pt x="2271361" y="1373319"/>
                  </a:lnTo>
                  <a:lnTo>
                    <a:pt x="2278776" y="1371822"/>
                  </a:lnTo>
                  <a:lnTo>
                    <a:pt x="2284832" y="1367739"/>
                  </a:lnTo>
                  <a:lnTo>
                    <a:pt x="2288914" y="1361684"/>
                  </a:lnTo>
                  <a:lnTo>
                    <a:pt x="2290411" y="1354269"/>
                  </a:lnTo>
                  <a:lnTo>
                    <a:pt x="2288914" y="1346854"/>
                  </a:lnTo>
                  <a:lnTo>
                    <a:pt x="2284832" y="1340798"/>
                  </a:lnTo>
                  <a:lnTo>
                    <a:pt x="2278776" y="1336716"/>
                  </a:lnTo>
                  <a:lnTo>
                    <a:pt x="2271323" y="1335219"/>
                  </a:lnTo>
                  <a:close/>
                </a:path>
                <a:path w="3350895" h="1373504">
                  <a:moveTo>
                    <a:pt x="2195085" y="1335219"/>
                  </a:moveTo>
                  <a:lnTo>
                    <a:pt x="2187670" y="1336716"/>
                  </a:lnTo>
                  <a:lnTo>
                    <a:pt x="2181615" y="1340798"/>
                  </a:lnTo>
                  <a:lnTo>
                    <a:pt x="2177532" y="1346854"/>
                  </a:lnTo>
                  <a:lnTo>
                    <a:pt x="2176035" y="1354269"/>
                  </a:lnTo>
                  <a:lnTo>
                    <a:pt x="2177532" y="1361684"/>
                  </a:lnTo>
                  <a:lnTo>
                    <a:pt x="2181615" y="1367739"/>
                  </a:lnTo>
                  <a:lnTo>
                    <a:pt x="2187670" y="1371822"/>
                  </a:lnTo>
                  <a:lnTo>
                    <a:pt x="2195123" y="1373319"/>
                  </a:lnTo>
                  <a:lnTo>
                    <a:pt x="2202538" y="1371822"/>
                  </a:lnTo>
                  <a:lnTo>
                    <a:pt x="2208594" y="1367739"/>
                  </a:lnTo>
                  <a:lnTo>
                    <a:pt x="2212676" y="1361684"/>
                  </a:lnTo>
                  <a:lnTo>
                    <a:pt x="2214173" y="1354269"/>
                  </a:lnTo>
                  <a:lnTo>
                    <a:pt x="2212676" y="1346854"/>
                  </a:lnTo>
                  <a:lnTo>
                    <a:pt x="2208594" y="1340798"/>
                  </a:lnTo>
                  <a:lnTo>
                    <a:pt x="2202538" y="1336716"/>
                  </a:lnTo>
                  <a:lnTo>
                    <a:pt x="2195085" y="1335219"/>
                  </a:lnTo>
                  <a:close/>
                </a:path>
                <a:path w="3350895" h="1373504">
                  <a:moveTo>
                    <a:pt x="2118847" y="1335219"/>
                  </a:moveTo>
                  <a:lnTo>
                    <a:pt x="2111432" y="1336716"/>
                  </a:lnTo>
                  <a:lnTo>
                    <a:pt x="2105377" y="1340798"/>
                  </a:lnTo>
                  <a:lnTo>
                    <a:pt x="2101294" y="1346854"/>
                  </a:lnTo>
                  <a:lnTo>
                    <a:pt x="2099797" y="1354269"/>
                  </a:lnTo>
                  <a:lnTo>
                    <a:pt x="2101294" y="1361684"/>
                  </a:lnTo>
                  <a:lnTo>
                    <a:pt x="2105377" y="1367739"/>
                  </a:lnTo>
                  <a:lnTo>
                    <a:pt x="2111432" y="1371822"/>
                  </a:lnTo>
                  <a:lnTo>
                    <a:pt x="2118885" y="1373319"/>
                  </a:lnTo>
                  <a:lnTo>
                    <a:pt x="2126300" y="1371822"/>
                  </a:lnTo>
                  <a:lnTo>
                    <a:pt x="2132356" y="1367739"/>
                  </a:lnTo>
                  <a:lnTo>
                    <a:pt x="2136438" y="1361684"/>
                  </a:lnTo>
                  <a:lnTo>
                    <a:pt x="2137935" y="1354269"/>
                  </a:lnTo>
                  <a:lnTo>
                    <a:pt x="2136438" y="1346854"/>
                  </a:lnTo>
                  <a:lnTo>
                    <a:pt x="2132356" y="1340798"/>
                  </a:lnTo>
                  <a:lnTo>
                    <a:pt x="2126300" y="1336716"/>
                  </a:lnTo>
                  <a:lnTo>
                    <a:pt x="2118847" y="1335219"/>
                  </a:lnTo>
                  <a:close/>
                </a:path>
                <a:path w="3350895" h="1373504">
                  <a:moveTo>
                    <a:pt x="2042609" y="1335219"/>
                  </a:moveTo>
                  <a:lnTo>
                    <a:pt x="2035194" y="1336716"/>
                  </a:lnTo>
                  <a:lnTo>
                    <a:pt x="2029139" y="1340798"/>
                  </a:lnTo>
                  <a:lnTo>
                    <a:pt x="2025056" y="1346854"/>
                  </a:lnTo>
                  <a:lnTo>
                    <a:pt x="2023559" y="1354269"/>
                  </a:lnTo>
                  <a:lnTo>
                    <a:pt x="2025056" y="1361684"/>
                  </a:lnTo>
                  <a:lnTo>
                    <a:pt x="2029139" y="1367739"/>
                  </a:lnTo>
                  <a:lnTo>
                    <a:pt x="2035194" y="1371822"/>
                  </a:lnTo>
                  <a:lnTo>
                    <a:pt x="2042647" y="1373319"/>
                  </a:lnTo>
                  <a:lnTo>
                    <a:pt x="2050063" y="1371822"/>
                  </a:lnTo>
                  <a:lnTo>
                    <a:pt x="2056118" y="1367739"/>
                  </a:lnTo>
                  <a:lnTo>
                    <a:pt x="2060200" y="1361684"/>
                  </a:lnTo>
                  <a:lnTo>
                    <a:pt x="2061697" y="1354269"/>
                  </a:lnTo>
                  <a:lnTo>
                    <a:pt x="2060200" y="1346854"/>
                  </a:lnTo>
                  <a:lnTo>
                    <a:pt x="2056118" y="1340798"/>
                  </a:lnTo>
                  <a:lnTo>
                    <a:pt x="2050063" y="1336716"/>
                  </a:lnTo>
                  <a:lnTo>
                    <a:pt x="2042609" y="1335219"/>
                  </a:lnTo>
                  <a:close/>
                </a:path>
                <a:path w="3350895" h="1373504">
                  <a:moveTo>
                    <a:pt x="1966371" y="1335219"/>
                  </a:moveTo>
                  <a:lnTo>
                    <a:pt x="1958956" y="1336716"/>
                  </a:lnTo>
                  <a:lnTo>
                    <a:pt x="1952901" y="1340798"/>
                  </a:lnTo>
                  <a:lnTo>
                    <a:pt x="1948818" y="1346854"/>
                  </a:lnTo>
                  <a:lnTo>
                    <a:pt x="1947321" y="1354269"/>
                  </a:lnTo>
                  <a:lnTo>
                    <a:pt x="1948818" y="1361684"/>
                  </a:lnTo>
                  <a:lnTo>
                    <a:pt x="1952901" y="1367739"/>
                  </a:lnTo>
                  <a:lnTo>
                    <a:pt x="1958956" y="1371822"/>
                  </a:lnTo>
                  <a:lnTo>
                    <a:pt x="1966409" y="1373319"/>
                  </a:lnTo>
                  <a:lnTo>
                    <a:pt x="1973825" y="1371822"/>
                  </a:lnTo>
                  <a:lnTo>
                    <a:pt x="1979880" y="1367739"/>
                  </a:lnTo>
                  <a:lnTo>
                    <a:pt x="1983962" y="1361684"/>
                  </a:lnTo>
                  <a:lnTo>
                    <a:pt x="1985459" y="1354269"/>
                  </a:lnTo>
                  <a:lnTo>
                    <a:pt x="1983962" y="1346854"/>
                  </a:lnTo>
                  <a:lnTo>
                    <a:pt x="1979880" y="1340798"/>
                  </a:lnTo>
                  <a:lnTo>
                    <a:pt x="1973825" y="1336716"/>
                  </a:lnTo>
                  <a:lnTo>
                    <a:pt x="1966371" y="1335219"/>
                  </a:lnTo>
                  <a:close/>
                </a:path>
                <a:path w="3350895" h="1373504">
                  <a:moveTo>
                    <a:pt x="1890133" y="1335219"/>
                  </a:moveTo>
                  <a:lnTo>
                    <a:pt x="1882718" y="1336716"/>
                  </a:lnTo>
                  <a:lnTo>
                    <a:pt x="1876663" y="1340798"/>
                  </a:lnTo>
                  <a:lnTo>
                    <a:pt x="1872580" y="1346854"/>
                  </a:lnTo>
                  <a:lnTo>
                    <a:pt x="1871083" y="1354269"/>
                  </a:lnTo>
                  <a:lnTo>
                    <a:pt x="1872580" y="1361684"/>
                  </a:lnTo>
                  <a:lnTo>
                    <a:pt x="1876663" y="1367739"/>
                  </a:lnTo>
                  <a:lnTo>
                    <a:pt x="1882718" y="1371822"/>
                  </a:lnTo>
                  <a:lnTo>
                    <a:pt x="1890171" y="1373319"/>
                  </a:lnTo>
                  <a:lnTo>
                    <a:pt x="1897586" y="1371822"/>
                  </a:lnTo>
                  <a:lnTo>
                    <a:pt x="1903642" y="1367739"/>
                  </a:lnTo>
                  <a:lnTo>
                    <a:pt x="1907724" y="1361684"/>
                  </a:lnTo>
                  <a:lnTo>
                    <a:pt x="1909221" y="1354269"/>
                  </a:lnTo>
                  <a:lnTo>
                    <a:pt x="1907724" y="1346854"/>
                  </a:lnTo>
                  <a:lnTo>
                    <a:pt x="1903642" y="1340798"/>
                  </a:lnTo>
                  <a:lnTo>
                    <a:pt x="1897586" y="1336716"/>
                  </a:lnTo>
                  <a:lnTo>
                    <a:pt x="1890133" y="1335219"/>
                  </a:lnTo>
                  <a:close/>
                </a:path>
                <a:path w="3350895" h="1373504">
                  <a:moveTo>
                    <a:pt x="1813895" y="1335219"/>
                  </a:moveTo>
                  <a:lnTo>
                    <a:pt x="1806480" y="1336716"/>
                  </a:lnTo>
                  <a:lnTo>
                    <a:pt x="1800425" y="1340798"/>
                  </a:lnTo>
                  <a:lnTo>
                    <a:pt x="1796342" y="1346854"/>
                  </a:lnTo>
                  <a:lnTo>
                    <a:pt x="1794845" y="1354269"/>
                  </a:lnTo>
                  <a:lnTo>
                    <a:pt x="1796342" y="1361684"/>
                  </a:lnTo>
                  <a:lnTo>
                    <a:pt x="1800425" y="1367739"/>
                  </a:lnTo>
                  <a:lnTo>
                    <a:pt x="1806480" y="1371822"/>
                  </a:lnTo>
                  <a:lnTo>
                    <a:pt x="1813933" y="1373319"/>
                  </a:lnTo>
                  <a:lnTo>
                    <a:pt x="1821348" y="1371822"/>
                  </a:lnTo>
                  <a:lnTo>
                    <a:pt x="1827403" y="1367739"/>
                  </a:lnTo>
                  <a:lnTo>
                    <a:pt x="1831486" y="1361684"/>
                  </a:lnTo>
                  <a:lnTo>
                    <a:pt x="1832983" y="1354269"/>
                  </a:lnTo>
                  <a:lnTo>
                    <a:pt x="1831486" y="1346854"/>
                  </a:lnTo>
                  <a:lnTo>
                    <a:pt x="1827403" y="1340798"/>
                  </a:lnTo>
                  <a:lnTo>
                    <a:pt x="1821348" y="1336716"/>
                  </a:lnTo>
                  <a:lnTo>
                    <a:pt x="1813895" y="1335219"/>
                  </a:lnTo>
                  <a:close/>
                </a:path>
                <a:path w="3350895" h="1373504">
                  <a:moveTo>
                    <a:pt x="1737657" y="1335219"/>
                  </a:moveTo>
                  <a:lnTo>
                    <a:pt x="1730242" y="1336716"/>
                  </a:lnTo>
                  <a:lnTo>
                    <a:pt x="1724186" y="1340798"/>
                  </a:lnTo>
                  <a:lnTo>
                    <a:pt x="1720104" y="1346854"/>
                  </a:lnTo>
                  <a:lnTo>
                    <a:pt x="1718607" y="1354269"/>
                  </a:lnTo>
                  <a:lnTo>
                    <a:pt x="1720104" y="1361684"/>
                  </a:lnTo>
                  <a:lnTo>
                    <a:pt x="1724186" y="1367739"/>
                  </a:lnTo>
                  <a:lnTo>
                    <a:pt x="1730242" y="1371822"/>
                  </a:lnTo>
                  <a:lnTo>
                    <a:pt x="1737695" y="1373319"/>
                  </a:lnTo>
                  <a:lnTo>
                    <a:pt x="1745110" y="1371822"/>
                  </a:lnTo>
                  <a:lnTo>
                    <a:pt x="1751165" y="1367739"/>
                  </a:lnTo>
                  <a:lnTo>
                    <a:pt x="1755248" y="1361684"/>
                  </a:lnTo>
                  <a:lnTo>
                    <a:pt x="1756745" y="1354269"/>
                  </a:lnTo>
                  <a:lnTo>
                    <a:pt x="1755248" y="1346854"/>
                  </a:lnTo>
                  <a:lnTo>
                    <a:pt x="1751165" y="1340798"/>
                  </a:lnTo>
                  <a:lnTo>
                    <a:pt x="1745110" y="1336716"/>
                  </a:lnTo>
                  <a:lnTo>
                    <a:pt x="1737657" y="1335219"/>
                  </a:lnTo>
                  <a:close/>
                </a:path>
                <a:path w="3350895" h="1373504">
                  <a:moveTo>
                    <a:pt x="1661419" y="1335219"/>
                  </a:moveTo>
                  <a:lnTo>
                    <a:pt x="1654004" y="1336716"/>
                  </a:lnTo>
                  <a:lnTo>
                    <a:pt x="1647948" y="1340798"/>
                  </a:lnTo>
                  <a:lnTo>
                    <a:pt x="1643866" y="1346854"/>
                  </a:lnTo>
                  <a:lnTo>
                    <a:pt x="1642369" y="1354269"/>
                  </a:lnTo>
                  <a:lnTo>
                    <a:pt x="1643866" y="1361684"/>
                  </a:lnTo>
                  <a:lnTo>
                    <a:pt x="1647948" y="1367739"/>
                  </a:lnTo>
                  <a:lnTo>
                    <a:pt x="1654004" y="1371822"/>
                  </a:lnTo>
                  <a:lnTo>
                    <a:pt x="1661457" y="1373319"/>
                  </a:lnTo>
                  <a:lnTo>
                    <a:pt x="1668872" y="1371822"/>
                  </a:lnTo>
                  <a:lnTo>
                    <a:pt x="1674927" y="1367739"/>
                  </a:lnTo>
                  <a:lnTo>
                    <a:pt x="1679010" y="1361684"/>
                  </a:lnTo>
                  <a:lnTo>
                    <a:pt x="1680507" y="1354269"/>
                  </a:lnTo>
                  <a:lnTo>
                    <a:pt x="1679010" y="1346854"/>
                  </a:lnTo>
                  <a:lnTo>
                    <a:pt x="1674927" y="1340798"/>
                  </a:lnTo>
                  <a:lnTo>
                    <a:pt x="1668872" y="1336716"/>
                  </a:lnTo>
                  <a:lnTo>
                    <a:pt x="1661419" y="1335219"/>
                  </a:lnTo>
                  <a:close/>
                </a:path>
                <a:path w="3350895" h="1373504">
                  <a:moveTo>
                    <a:pt x="1585180" y="1335219"/>
                  </a:moveTo>
                  <a:lnTo>
                    <a:pt x="1577766" y="1336716"/>
                  </a:lnTo>
                  <a:lnTo>
                    <a:pt x="1571710" y="1340798"/>
                  </a:lnTo>
                  <a:lnTo>
                    <a:pt x="1567628" y="1346854"/>
                  </a:lnTo>
                  <a:lnTo>
                    <a:pt x="1566130" y="1354269"/>
                  </a:lnTo>
                  <a:lnTo>
                    <a:pt x="1567628" y="1361684"/>
                  </a:lnTo>
                  <a:lnTo>
                    <a:pt x="1571710" y="1367739"/>
                  </a:lnTo>
                  <a:lnTo>
                    <a:pt x="1577766" y="1371822"/>
                  </a:lnTo>
                  <a:lnTo>
                    <a:pt x="1585219" y="1373319"/>
                  </a:lnTo>
                  <a:lnTo>
                    <a:pt x="1592634" y="1371822"/>
                  </a:lnTo>
                  <a:lnTo>
                    <a:pt x="1598689" y="1367739"/>
                  </a:lnTo>
                  <a:lnTo>
                    <a:pt x="1602771" y="1361684"/>
                  </a:lnTo>
                  <a:lnTo>
                    <a:pt x="1604269" y="1354269"/>
                  </a:lnTo>
                  <a:lnTo>
                    <a:pt x="1602771" y="1346854"/>
                  </a:lnTo>
                  <a:lnTo>
                    <a:pt x="1598689" y="1340798"/>
                  </a:lnTo>
                  <a:lnTo>
                    <a:pt x="1592634" y="1336716"/>
                  </a:lnTo>
                  <a:lnTo>
                    <a:pt x="1585180" y="1335219"/>
                  </a:lnTo>
                  <a:close/>
                </a:path>
                <a:path w="3350895" h="1373504">
                  <a:moveTo>
                    <a:pt x="1508942" y="1335219"/>
                  </a:moveTo>
                  <a:lnTo>
                    <a:pt x="1501527" y="1336716"/>
                  </a:lnTo>
                  <a:lnTo>
                    <a:pt x="1495472" y="1340798"/>
                  </a:lnTo>
                  <a:lnTo>
                    <a:pt x="1491389" y="1346854"/>
                  </a:lnTo>
                  <a:lnTo>
                    <a:pt x="1489892" y="1354269"/>
                  </a:lnTo>
                  <a:lnTo>
                    <a:pt x="1491389" y="1361684"/>
                  </a:lnTo>
                  <a:lnTo>
                    <a:pt x="1495472" y="1367739"/>
                  </a:lnTo>
                  <a:lnTo>
                    <a:pt x="1501527" y="1371822"/>
                  </a:lnTo>
                  <a:lnTo>
                    <a:pt x="1508980" y="1373319"/>
                  </a:lnTo>
                  <a:lnTo>
                    <a:pt x="1516395" y="1371822"/>
                  </a:lnTo>
                  <a:lnTo>
                    <a:pt x="1522451" y="1367739"/>
                  </a:lnTo>
                  <a:lnTo>
                    <a:pt x="1526533" y="1361684"/>
                  </a:lnTo>
                  <a:lnTo>
                    <a:pt x="1528030" y="1354269"/>
                  </a:lnTo>
                  <a:lnTo>
                    <a:pt x="1526533" y="1346854"/>
                  </a:lnTo>
                  <a:lnTo>
                    <a:pt x="1522451" y="1340798"/>
                  </a:lnTo>
                  <a:lnTo>
                    <a:pt x="1516395" y="1336716"/>
                  </a:lnTo>
                  <a:lnTo>
                    <a:pt x="1508942" y="1335219"/>
                  </a:lnTo>
                  <a:close/>
                </a:path>
                <a:path w="3350895" h="1373504">
                  <a:moveTo>
                    <a:pt x="1432704" y="1335219"/>
                  </a:moveTo>
                  <a:lnTo>
                    <a:pt x="1425289" y="1336716"/>
                  </a:lnTo>
                  <a:lnTo>
                    <a:pt x="1419234" y="1340798"/>
                  </a:lnTo>
                  <a:lnTo>
                    <a:pt x="1415151" y="1346854"/>
                  </a:lnTo>
                  <a:lnTo>
                    <a:pt x="1413654" y="1354269"/>
                  </a:lnTo>
                  <a:lnTo>
                    <a:pt x="1415151" y="1361684"/>
                  </a:lnTo>
                  <a:lnTo>
                    <a:pt x="1419234" y="1367739"/>
                  </a:lnTo>
                  <a:lnTo>
                    <a:pt x="1425289" y="1371822"/>
                  </a:lnTo>
                  <a:lnTo>
                    <a:pt x="1432742" y="1373319"/>
                  </a:lnTo>
                  <a:lnTo>
                    <a:pt x="1440157" y="1371822"/>
                  </a:lnTo>
                  <a:lnTo>
                    <a:pt x="1446213" y="1367739"/>
                  </a:lnTo>
                  <a:lnTo>
                    <a:pt x="1450295" y="1361684"/>
                  </a:lnTo>
                  <a:lnTo>
                    <a:pt x="1451792" y="1354269"/>
                  </a:lnTo>
                  <a:lnTo>
                    <a:pt x="1450295" y="1346854"/>
                  </a:lnTo>
                  <a:lnTo>
                    <a:pt x="1446213" y="1340798"/>
                  </a:lnTo>
                  <a:lnTo>
                    <a:pt x="1440157" y="1336716"/>
                  </a:lnTo>
                  <a:lnTo>
                    <a:pt x="1432704" y="1335219"/>
                  </a:lnTo>
                  <a:close/>
                </a:path>
                <a:path w="3350895" h="1373504">
                  <a:moveTo>
                    <a:pt x="1356466" y="1335219"/>
                  </a:moveTo>
                  <a:lnTo>
                    <a:pt x="1349051" y="1336716"/>
                  </a:lnTo>
                  <a:lnTo>
                    <a:pt x="1342996" y="1340798"/>
                  </a:lnTo>
                  <a:lnTo>
                    <a:pt x="1338913" y="1346854"/>
                  </a:lnTo>
                  <a:lnTo>
                    <a:pt x="1337416" y="1354269"/>
                  </a:lnTo>
                  <a:lnTo>
                    <a:pt x="1338913" y="1361684"/>
                  </a:lnTo>
                  <a:lnTo>
                    <a:pt x="1342996" y="1367739"/>
                  </a:lnTo>
                  <a:lnTo>
                    <a:pt x="1349051" y="1371822"/>
                  </a:lnTo>
                  <a:lnTo>
                    <a:pt x="1356504" y="1373319"/>
                  </a:lnTo>
                  <a:lnTo>
                    <a:pt x="1363919" y="1371822"/>
                  </a:lnTo>
                  <a:lnTo>
                    <a:pt x="1369975" y="1367739"/>
                  </a:lnTo>
                  <a:lnTo>
                    <a:pt x="1374057" y="1361684"/>
                  </a:lnTo>
                  <a:lnTo>
                    <a:pt x="1375554" y="1354269"/>
                  </a:lnTo>
                  <a:lnTo>
                    <a:pt x="1374057" y="1346854"/>
                  </a:lnTo>
                  <a:lnTo>
                    <a:pt x="1369975" y="1340798"/>
                  </a:lnTo>
                  <a:lnTo>
                    <a:pt x="1363919" y="1336716"/>
                  </a:lnTo>
                  <a:lnTo>
                    <a:pt x="1356466" y="1335219"/>
                  </a:lnTo>
                  <a:close/>
                </a:path>
                <a:path w="3350895" h="1373504">
                  <a:moveTo>
                    <a:pt x="1280228" y="1335219"/>
                  </a:moveTo>
                  <a:lnTo>
                    <a:pt x="1272813" y="1336716"/>
                  </a:lnTo>
                  <a:lnTo>
                    <a:pt x="1266758" y="1340798"/>
                  </a:lnTo>
                  <a:lnTo>
                    <a:pt x="1262675" y="1346854"/>
                  </a:lnTo>
                  <a:lnTo>
                    <a:pt x="1261178" y="1354269"/>
                  </a:lnTo>
                  <a:lnTo>
                    <a:pt x="1262675" y="1361684"/>
                  </a:lnTo>
                  <a:lnTo>
                    <a:pt x="1266758" y="1367739"/>
                  </a:lnTo>
                  <a:lnTo>
                    <a:pt x="1272813" y="1371822"/>
                  </a:lnTo>
                  <a:lnTo>
                    <a:pt x="1280266" y="1373319"/>
                  </a:lnTo>
                  <a:lnTo>
                    <a:pt x="1287681" y="1371822"/>
                  </a:lnTo>
                  <a:lnTo>
                    <a:pt x="1293736" y="1367739"/>
                  </a:lnTo>
                  <a:lnTo>
                    <a:pt x="1297819" y="1361684"/>
                  </a:lnTo>
                  <a:lnTo>
                    <a:pt x="1299316" y="1354269"/>
                  </a:lnTo>
                  <a:lnTo>
                    <a:pt x="1297819" y="1346854"/>
                  </a:lnTo>
                  <a:lnTo>
                    <a:pt x="1293736" y="1340798"/>
                  </a:lnTo>
                  <a:lnTo>
                    <a:pt x="1287681" y="1336716"/>
                  </a:lnTo>
                  <a:lnTo>
                    <a:pt x="1280228" y="1335219"/>
                  </a:lnTo>
                  <a:close/>
                </a:path>
                <a:path w="3350895" h="1373504">
                  <a:moveTo>
                    <a:pt x="1203990" y="1335219"/>
                  </a:moveTo>
                  <a:lnTo>
                    <a:pt x="1196575" y="1336716"/>
                  </a:lnTo>
                  <a:lnTo>
                    <a:pt x="1190520" y="1340798"/>
                  </a:lnTo>
                  <a:lnTo>
                    <a:pt x="1186437" y="1346854"/>
                  </a:lnTo>
                  <a:lnTo>
                    <a:pt x="1184940" y="1354269"/>
                  </a:lnTo>
                  <a:lnTo>
                    <a:pt x="1186437" y="1361684"/>
                  </a:lnTo>
                  <a:lnTo>
                    <a:pt x="1190520" y="1367739"/>
                  </a:lnTo>
                  <a:lnTo>
                    <a:pt x="1196575" y="1371822"/>
                  </a:lnTo>
                  <a:lnTo>
                    <a:pt x="1204028" y="1373319"/>
                  </a:lnTo>
                  <a:lnTo>
                    <a:pt x="1211443" y="1371822"/>
                  </a:lnTo>
                  <a:lnTo>
                    <a:pt x="1217498" y="1367739"/>
                  </a:lnTo>
                  <a:lnTo>
                    <a:pt x="1221581" y="1361684"/>
                  </a:lnTo>
                  <a:lnTo>
                    <a:pt x="1223078" y="1354269"/>
                  </a:lnTo>
                  <a:lnTo>
                    <a:pt x="1221581" y="1346854"/>
                  </a:lnTo>
                  <a:lnTo>
                    <a:pt x="1217498" y="1340798"/>
                  </a:lnTo>
                  <a:lnTo>
                    <a:pt x="1211443" y="1336716"/>
                  </a:lnTo>
                  <a:lnTo>
                    <a:pt x="1203990" y="1335219"/>
                  </a:lnTo>
                  <a:close/>
                </a:path>
                <a:path w="3350895" h="1373504">
                  <a:moveTo>
                    <a:pt x="1127752" y="1335219"/>
                  </a:moveTo>
                  <a:lnTo>
                    <a:pt x="1120337" y="1336716"/>
                  </a:lnTo>
                  <a:lnTo>
                    <a:pt x="1114282" y="1340798"/>
                  </a:lnTo>
                  <a:lnTo>
                    <a:pt x="1110199" y="1346854"/>
                  </a:lnTo>
                  <a:lnTo>
                    <a:pt x="1108702" y="1354269"/>
                  </a:lnTo>
                  <a:lnTo>
                    <a:pt x="1110199" y="1361684"/>
                  </a:lnTo>
                  <a:lnTo>
                    <a:pt x="1114282" y="1367739"/>
                  </a:lnTo>
                  <a:lnTo>
                    <a:pt x="1120337" y="1371822"/>
                  </a:lnTo>
                  <a:lnTo>
                    <a:pt x="1127790" y="1373319"/>
                  </a:lnTo>
                  <a:lnTo>
                    <a:pt x="1135205" y="1371822"/>
                  </a:lnTo>
                  <a:lnTo>
                    <a:pt x="1141260" y="1367739"/>
                  </a:lnTo>
                  <a:lnTo>
                    <a:pt x="1145343" y="1361684"/>
                  </a:lnTo>
                  <a:lnTo>
                    <a:pt x="1146840" y="1354269"/>
                  </a:lnTo>
                  <a:lnTo>
                    <a:pt x="1145343" y="1346854"/>
                  </a:lnTo>
                  <a:lnTo>
                    <a:pt x="1141260" y="1340798"/>
                  </a:lnTo>
                  <a:lnTo>
                    <a:pt x="1135205" y="1336716"/>
                  </a:lnTo>
                  <a:lnTo>
                    <a:pt x="1127752" y="1335219"/>
                  </a:lnTo>
                  <a:close/>
                </a:path>
                <a:path w="3350895" h="1373504">
                  <a:moveTo>
                    <a:pt x="1051514" y="1335219"/>
                  </a:moveTo>
                  <a:lnTo>
                    <a:pt x="1044099" y="1336716"/>
                  </a:lnTo>
                  <a:lnTo>
                    <a:pt x="1038044" y="1340798"/>
                  </a:lnTo>
                  <a:lnTo>
                    <a:pt x="1033961" y="1346854"/>
                  </a:lnTo>
                  <a:lnTo>
                    <a:pt x="1032464" y="1354269"/>
                  </a:lnTo>
                  <a:lnTo>
                    <a:pt x="1033961" y="1361684"/>
                  </a:lnTo>
                  <a:lnTo>
                    <a:pt x="1038044" y="1367739"/>
                  </a:lnTo>
                  <a:lnTo>
                    <a:pt x="1044099" y="1371822"/>
                  </a:lnTo>
                  <a:lnTo>
                    <a:pt x="1051552" y="1373319"/>
                  </a:lnTo>
                  <a:lnTo>
                    <a:pt x="1058967" y="1371822"/>
                  </a:lnTo>
                  <a:lnTo>
                    <a:pt x="1065022" y="1367739"/>
                  </a:lnTo>
                  <a:lnTo>
                    <a:pt x="1069105" y="1361684"/>
                  </a:lnTo>
                  <a:lnTo>
                    <a:pt x="1070602" y="1354269"/>
                  </a:lnTo>
                  <a:lnTo>
                    <a:pt x="1069105" y="1346854"/>
                  </a:lnTo>
                  <a:lnTo>
                    <a:pt x="1065022" y="1340798"/>
                  </a:lnTo>
                  <a:lnTo>
                    <a:pt x="1058967" y="1336716"/>
                  </a:lnTo>
                  <a:lnTo>
                    <a:pt x="1051514" y="1335219"/>
                  </a:lnTo>
                  <a:close/>
                </a:path>
                <a:path w="3350895" h="1373504">
                  <a:moveTo>
                    <a:pt x="975276" y="1335219"/>
                  </a:moveTo>
                  <a:lnTo>
                    <a:pt x="967861" y="1336716"/>
                  </a:lnTo>
                  <a:lnTo>
                    <a:pt x="961805" y="1340798"/>
                  </a:lnTo>
                  <a:lnTo>
                    <a:pt x="957723" y="1346854"/>
                  </a:lnTo>
                  <a:lnTo>
                    <a:pt x="956226" y="1354269"/>
                  </a:lnTo>
                  <a:lnTo>
                    <a:pt x="957723" y="1361684"/>
                  </a:lnTo>
                  <a:lnTo>
                    <a:pt x="961805" y="1367739"/>
                  </a:lnTo>
                  <a:lnTo>
                    <a:pt x="967861" y="1371822"/>
                  </a:lnTo>
                  <a:lnTo>
                    <a:pt x="975314" y="1373319"/>
                  </a:lnTo>
                  <a:lnTo>
                    <a:pt x="982729" y="1371822"/>
                  </a:lnTo>
                  <a:lnTo>
                    <a:pt x="988784" y="1367739"/>
                  </a:lnTo>
                  <a:lnTo>
                    <a:pt x="992867" y="1361684"/>
                  </a:lnTo>
                  <a:lnTo>
                    <a:pt x="994364" y="1354269"/>
                  </a:lnTo>
                  <a:lnTo>
                    <a:pt x="992867" y="1346854"/>
                  </a:lnTo>
                  <a:lnTo>
                    <a:pt x="988784" y="1340798"/>
                  </a:lnTo>
                  <a:lnTo>
                    <a:pt x="982729" y="1336716"/>
                  </a:lnTo>
                  <a:lnTo>
                    <a:pt x="975276" y="1335219"/>
                  </a:lnTo>
                  <a:close/>
                </a:path>
                <a:path w="3350895" h="1373504">
                  <a:moveTo>
                    <a:pt x="899038" y="1335219"/>
                  </a:moveTo>
                  <a:lnTo>
                    <a:pt x="891623" y="1336716"/>
                  </a:lnTo>
                  <a:lnTo>
                    <a:pt x="885567" y="1340798"/>
                  </a:lnTo>
                  <a:lnTo>
                    <a:pt x="881485" y="1346854"/>
                  </a:lnTo>
                  <a:lnTo>
                    <a:pt x="879988" y="1354269"/>
                  </a:lnTo>
                  <a:lnTo>
                    <a:pt x="881485" y="1361684"/>
                  </a:lnTo>
                  <a:lnTo>
                    <a:pt x="885567" y="1367739"/>
                  </a:lnTo>
                  <a:lnTo>
                    <a:pt x="891623" y="1371822"/>
                  </a:lnTo>
                  <a:lnTo>
                    <a:pt x="899076" y="1373319"/>
                  </a:lnTo>
                  <a:lnTo>
                    <a:pt x="906491" y="1371822"/>
                  </a:lnTo>
                  <a:lnTo>
                    <a:pt x="912546" y="1367739"/>
                  </a:lnTo>
                  <a:lnTo>
                    <a:pt x="916629" y="1361684"/>
                  </a:lnTo>
                  <a:lnTo>
                    <a:pt x="918126" y="1354269"/>
                  </a:lnTo>
                  <a:lnTo>
                    <a:pt x="916629" y="1346854"/>
                  </a:lnTo>
                  <a:lnTo>
                    <a:pt x="912546" y="1340798"/>
                  </a:lnTo>
                  <a:lnTo>
                    <a:pt x="906491" y="1336716"/>
                  </a:lnTo>
                  <a:lnTo>
                    <a:pt x="899038" y="1335219"/>
                  </a:lnTo>
                  <a:close/>
                </a:path>
                <a:path w="3350895" h="1373504">
                  <a:moveTo>
                    <a:pt x="822799" y="1335219"/>
                  </a:moveTo>
                  <a:lnTo>
                    <a:pt x="815385" y="1336716"/>
                  </a:lnTo>
                  <a:lnTo>
                    <a:pt x="809329" y="1340798"/>
                  </a:lnTo>
                  <a:lnTo>
                    <a:pt x="805247" y="1346854"/>
                  </a:lnTo>
                  <a:lnTo>
                    <a:pt x="803749" y="1354269"/>
                  </a:lnTo>
                  <a:lnTo>
                    <a:pt x="805247" y="1361684"/>
                  </a:lnTo>
                  <a:lnTo>
                    <a:pt x="809329" y="1367739"/>
                  </a:lnTo>
                  <a:lnTo>
                    <a:pt x="815385" y="1371822"/>
                  </a:lnTo>
                  <a:lnTo>
                    <a:pt x="822838" y="1373319"/>
                  </a:lnTo>
                  <a:lnTo>
                    <a:pt x="830253" y="1371822"/>
                  </a:lnTo>
                  <a:lnTo>
                    <a:pt x="836308" y="1367739"/>
                  </a:lnTo>
                  <a:lnTo>
                    <a:pt x="840390" y="1361684"/>
                  </a:lnTo>
                  <a:lnTo>
                    <a:pt x="841888" y="1354269"/>
                  </a:lnTo>
                  <a:lnTo>
                    <a:pt x="840390" y="1346854"/>
                  </a:lnTo>
                  <a:lnTo>
                    <a:pt x="836308" y="1340798"/>
                  </a:lnTo>
                  <a:lnTo>
                    <a:pt x="830253" y="1336716"/>
                  </a:lnTo>
                  <a:lnTo>
                    <a:pt x="822799" y="1335219"/>
                  </a:lnTo>
                  <a:close/>
                </a:path>
                <a:path w="3350895" h="1373504">
                  <a:moveTo>
                    <a:pt x="746561" y="1335219"/>
                  </a:moveTo>
                  <a:lnTo>
                    <a:pt x="739146" y="1336716"/>
                  </a:lnTo>
                  <a:lnTo>
                    <a:pt x="733091" y="1340798"/>
                  </a:lnTo>
                  <a:lnTo>
                    <a:pt x="729008" y="1346854"/>
                  </a:lnTo>
                  <a:lnTo>
                    <a:pt x="727511" y="1354269"/>
                  </a:lnTo>
                  <a:lnTo>
                    <a:pt x="729008" y="1361684"/>
                  </a:lnTo>
                  <a:lnTo>
                    <a:pt x="733091" y="1367739"/>
                  </a:lnTo>
                  <a:lnTo>
                    <a:pt x="739146" y="1371822"/>
                  </a:lnTo>
                  <a:lnTo>
                    <a:pt x="746599" y="1373319"/>
                  </a:lnTo>
                  <a:lnTo>
                    <a:pt x="754014" y="1371822"/>
                  </a:lnTo>
                  <a:lnTo>
                    <a:pt x="760070" y="1367739"/>
                  </a:lnTo>
                  <a:lnTo>
                    <a:pt x="764152" y="1361684"/>
                  </a:lnTo>
                  <a:lnTo>
                    <a:pt x="765649" y="1354269"/>
                  </a:lnTo>
                  <a:lnTo>
                    <a:pt x="764152" y="1346854"/>
                  </a:lnTo>
                  <a:lnTo>
                    <a:pt x="760070" y="1340798"/>
                  </a:lnTo>
                  <a:lnTo>
                    <a:pt x="754014" y="1336716"/>
                  </a:lnTo>
                  <a:lnTo>
                    <a:pt x="746561" y="1335219"/>
                  </a:lnTo>
                  <a:close/>
                </a:path>
                <a:path w="3350895" h="1373504">
                  <a:moveTo>
                    <a:pt x="670323" y="1335219"/>
                  </a:moveTo>
                  <a:lnTo>
                    <a:pt x="662908" y="1336716"/>
                  </a:lnTo>
                  <a:lnTo>
                    <a:pt x="656853" y="1340798"/>
                  </a:lnTo>
                  <a:lnTo>
                    <a:pt x="652770" y="1346854"/>
                  </a:lnTo>
                  <a:lnTo>
                    <a:pt x="651273" y="1354269"/>
                  </a:lnTo>
                  <a:lnTo>
                    <a:pt x="652770" y="1361684"/>
                  </a:lnTo>
                  <a:lnTo>
                    <a:pt x="656853" y="1367739"/>
                  </a:lnTo>
                  <a:lnTo>
                    <a:pt x="662908" y="1371822"/>
                  </a:lnTo>
                  <a:lnTo>
                    <a:pt x="670361" y="1373319"/>
                  </a:lnTo>
                  <a:lnTo>
                    <a:pt x="677776" y="1371822"/>
                  </a:lnTo>
                  <a:lnTo>
                    <a:pt x="683832" y="1367739"/>
                  </a:lnTo>
                  <a:lnTo>
                    <a:pt x="687914" y="1361684"/>
                  </a:lnTo>
                  <a:lnTo>
                    <a:pt x="689411" y="1354269"/>
                  </a:lnTo>
                  <a:lnTo>
                    <a:pt x="687914" y="1346854"/>
                  </a:lnTo>
                  <a:lnTo>
                    <a:pt x="683832" y="1340798"/>
                  </a:lnTo>
                  <a:lnTo>
                    <a:pt x="677776" y="1336716"/>
                  </a:lnTo>
                  <a:lnTo>
                    <a:pt x="670323" y="1335219"/>
                  </a:lnTo>
                  <a:close/>
                </a:path>
                <a:path w="3350895" h="1373504">
                  <a:moveTo>
                    <a:pt x="594085" y="1335219"/>
                  </a:moveTo>
                  <a:lnTo>
                    <a:pt x="586670" y="1336716"/>
                  </a:lnTo>
                  <a:lnTo>
                    <a:pt x="580614" y="1340798"/>
                  </a:lnTo>
                  <a:lnTo>
                    <a:pt x="576532" y="1346854"/>
                  </a:lnTo>
                  <a:lnTo>
                    <a:pt x="575035" y="1354269"/>
                  </a:lnTo>
                  <a:lnTo>
                    <a:pt x="576532" y="1361684"/>
                  </a:lnTo>
                  <a:lnTo>
                    <a:pt x="580614" y="1367739"/>
                  </a:lnTo>
                  <a:lnTo>
                    <a:pt x="586670" y="1371822"/>
                  </a:lnTo>
                  <a:lnTo>
                    <a:pt x="594123" y="1373319"/>
                  </a:lnTo>
                  <a:lnTo>
                    <a:pt x="601538" y="1371822"/>
                  </a:lnTo>
                  <a:lnTo>
                    <a:pt x="607594" y="1367739"/>
                  </a:lnTo>
                  <a:lnTo>
                    <a:pt x="611676" y="1361684"/>
                  </a:lnTo>
                  <a:lnTo>
                    <a:pt x="613173" y="1354269"/>
                  </a:lnTo>
                  <a:lnTo>
                    <a:pt x="611676" y="1346854"/>
                  </a:lnTo>
                  <a:lnTo>
                    <a:pt x="607594" y="1340798"/>
                  </a:lnTo>
                  <a:lnTo>
                    <a:pt x="601538" y="1336716"/>
                  </a:lnTo>
                  <a:lnTo>
                    <a:pt x="594085" y="1335219"/>
                  </a:lnTo>
                  <a:close/>
                </a:path>
                <a:path w="3350895" h="1373504">
                  <a:moveTo>
                    <a:pt x="517847" y="1335219"/>
                  </a:moveTo>
                  <a:lnTo>
                    <a:pt x="510432" y="1336716"/>
                  </a:lnTo>
                  <a:lnTo>
                    <a:pt x="504376" y="1340798"/>
                  </a:lnTo>
                  <a:lnTo>
                    <a:pt x="500294" y="1346854"/>
                  </a:lnTo>
                  <a:lnTo>
                    <a:pt x="498797" y="1354269"/>
                  </a:lnTo>
                  <a:lnTo>
                    <a:pt x="500294" y="1361684"/>
                  </a:lnTo>
                  <a:lnTo>
                    <a:pt x="504376" y="1367739"/>
                  </a:lnTo>
                  <a:lnTo>
                    <a:pt x="510432" y="1371822"/>
                  </a:lnTo>
                  <a:lnTo>
                    <a:pt x="517885" y="1373319"/>
                  </a:lnTo>
                  <a:lnTo>
                    <a:pt x="525300" y="1371822"/>
                  </a:lnTo>
                  <a:lnTo>
                    <a:pt x="531355" y="1367739"/>
                  </a:lnTo>
                  <a:lnTo>
                    <a:pt x="535438" y="1361684"/>
                  </a:lnTo>
                  <a:lnTo>
                    <a:pt x="536935" y="1354269"/>
                  </a:lnTo>
                  <a:lnTo>
                    <a:pt x="535438" y="1346854"/>
                  </a:lnTo>
                  <a:lnTo>
                    <a:pt x="531355" y="1340798"/>
                  </a:lnTo>
                  <a:lnTo>
                    <a:pt x="525300" y="1336716"/>
                  </a:lnTo>
                  <a:lnTo>
                    <a:pt x="517847" y="1335219"/>
                  </a:lnTo>
                  <a:close/>
                </a:path>
                <a:path w="3350895" h="1373504">
                  <a:moveTo>
                    <a:pt x="441609" y="1335219"/>
                  </a:moveTo>
                  <a:lnTo>
                    <a:pt x="434193" y="1336716"/>
                  </a:lnTo>
                  <a:lnTo>
                    <a:pt x="428138" y="1340798"/>
                  </a:lnTo>
                  <a:lnTo>
                    <a:pt x="424056" y="1346854"/>
                  </a:lnTo>
                  <a:lnTo>
                    <a:pt x="422559" y="1354269"/>
                  </a:lnTo>
                  <a:lnTo>
                    <a:pt x="424056" y="1361684"/>
                  </a:lnTo>
                  <a:lnTo>
                    <a:pt x="428138" y="1367739"/>
                  </a:lnTo>
                  <a:lnTo>
                    <a:pt x="434193" y="1371822"/>
                  </a:lnTo>
                  <a:lnTo>
                    <a:pt x="441647" y="1373319"/>
                  </a:lnTo>
                  <a:lnTo>
                    <a:pt x="449062" y="1371822"/>
                  </a:lnTo>
                  <a:lnTo>
                    <a:pt x="455117" y="1367739"/>
                  </a:lnTo>
                  <a:lnTo>
                    <a:pt x="459200" y="1361684"/>
                  </a:lnTo>
                  <a:lnTo>
                    <a:pt x="460697" y="1354269"/>
                  </a:lnTo>
                  <a:lnTo>
                    <a:pt x="459200" y="1346854"/>
                  </a:lnTo>
                  <a:lnTo>
                    <a:pt x="455117" y="1340798"/>
                  </a:lnTo>
                  <a:lnTo>
                    <a:pt x="449062" y="1336716"/>
                  </a:lnTo>
                  <a:lnTo>
                    <a:pt x="441609" y="1335219"/>
                  </a:lnTo>
                  <a:close/>
                </a:path>
                <a:path w="3350895" h="1373504">
                  <a:moveTo>
                    <a:pt x="365371" y="1335219"/>
                  </a:moveTo>
                  <a:lnTo>
                    <a:pt x="357955" y="1336716"/>
                  </a:lnTo>
                  <a:lnTo>
                    <a:pt x="351900" y="1340798"/>
                  </a:lnTo>
                  <a:lnTo>
                    <a:pt x="347818" y="1346854"/>
                  </a:lnTo>
                  <a:lnTo>
                    <a:pt x="346321" y="1354269"/>
                  </a:lnTo>
                  <a:lnTo>
                    <a:pt x="347818" y="1361684"/>
                  </a:lnTo>
                  <a:lnTo>
                    <a:pt x="351900" y="1367739"/>
                  </a:lnTo>
                  <a:lnTo>
                    <a:pt x="357955" y="1371822"/>
                  </a:lnTo>
                  <a:lnTo>
                    <a:pt x="365409" y="1373319"/>
                  </a:lnTo>
                  <a:lnTo>
                    <a:pt x="372824" y="1371822"/>
                  </a:lnTo>
                  <a:lnTo>
                    <a:pt x="378879" y="1367739"/>
                  </a:lnTo>
                  <a:lnTo>
                    <a:pt x="382962" y="1361684"/>
                  </a:lnTo>
                  <a:lnTo>
                    <a:pt x="384459" y="1354269"/>
                  </a:lnTo>
                  <a:lnTo>
                    <a:pt x="382962" y="1346854"/>
                  </a:lnTo>
                  <a:lnTo>
                    <a:pt x="378879" y="1340798"/>
                  </a:lnTo>
                  <a:lnTo>
                    <a:pt x="372824" y="1336716"/>
                  </a:lnTo>
                  <a:lnTo>
                    <a:pt x="365371" y="1335219"/>
                  </a:lnTo>
                  <a:close/>
                </a:path>
                <a:path w="3350895" h="1373504">
                  <a:moveTo>
                    <a:pt x="292379" y="1329922"/>
                  </a:moveTo>
                  <a:lnTo>
                    <a:pt x="284784" y="1330276"/>
                  </a:lnTo>
                  <a:lnTo>
                    <a:pt x="278182" y="1333398"/>
                  </a:lnTo>
                  <a:lnTo>
                    <a:pt x="273233" y="1338768"/>
                  </a:lnTo>
                  <a:lnTo>
                    <a:pt x="270634" y="1345872"/>
                  </a:lnTo>
                  <a:lnTo>
                    <a:pt x="270994" y="1353428"/>
                  </a:lnTo>
                  <a:lnTo>
                    <a:pt x="274116" y="1360031"/>
                  </a:lnTo>
                  <a:lnTo>
                    <a:pt x="279485" y="1364980"/>
                  </a:lnTo>
                  <a:lnTo>
                    <a:pt x="286627" y="1367585"/>
                  </a:lnTo>
                  <a:lnTo>
                    <a:pt x="294183" y="1367225"/>
                  </a:lnTo>
                  <a:lnTo>
                    <a:pt x="300785" y="1364103"/>
                  </a:lnTo>
                  <a:lnTo>
                    <a:pt x="305735" y="1358733"/>
                  </a:lnTo>
                  <a:lnTo>
                    <a:pt x="308334" y="1351629"/>
                  </a:lnTo>
                  <a:lnTo>
                    <a:pt x="307974" y="1344073"/>
                  </a:lnTo>
                  <a:lnTo>
                    <a:pt x="304852" y="1337471"/>
                  </a:lnTo>
                  <a:lnTo>
                    <a:pt x="299483" y="1332521"/>
                  </a:lnTo>
                  <a:lnTo>
                    <a:pt x="292379" y="1329922"/>
                  </a:lnTo>
                  <a:close/>
                </a:path>
                <a:path w="3350895" h="1373504">
                  <a:moveTo>
                    <a:pt x="217595" y="1307746"/>
                  </a:moveTo>
                  <a:lnTo>
                    <a:pt x="210369" y="1308802"/>
                  </a:lnTo>
                  <a:lnTo>
                    <a:pt x="204067" y="1312491"/>
                  </a:lnTo>
                  <a:lnTo>
                    <a:pt x="199505" y="1318526"/>
                  </a:lnTo>
                  <a:lnTo>
                    <a:pt x="197642" y="1325858"/>
                  </a:lnTo>
                  <a:lnTo>
                    <a:pt x="198698" y="1333084"/>
                  </a:lnTo>
                  <a:lnTo>
                    <a:pt x="202387" y="1339387"/>
                  </a:lnTo>
                  <a:lnTo>
                    <a:pt x="208456" y="1343964"/>
                  </a:lnTo>
                  <a:lnTo>
                    <a:pt x="215788" y="1345828"/>
                  </a:lnTo>
                  <a:lnTo>
                    <a:pt x="223014" y="1344771"/>
                  </a:lnTo>
                  <a:lnTo>
                    <a:pt x="229317" y="1341083"/>
                  </a:lnTo>
                  <a:lnTo>
                    <a:pt x="233879" y="1335048"/>
                  </a:lnTo>
                  <a:lnTo>
                    <a:pt x="235741" y="1327716"/>
                  </a:lnTo>
                  <a:lnTo>
                    <a:pt x="234685" y="1320490"/>
                  </a:lnTo>
                  <a:lnTo>
                    <a:pt x="230996" y="1314188"/>
                  </a:lnTo>
                  <a:lnTo>
                    <a:pt x="224961" y="1309626"/>
                  </a:lnTo>
                  <a:lnTo>
                    <a:pt x="217595" y="1307746"/>
                  </a:lnTo>
                  <a:close/>
                </a:path>
                <a:path w="3350895" h="1373504">
                  <a:moveTo>
                    <a:pt x="148392" y="1269440"/>
                  </a:moveTo>
                  <a:lnTo>
                    <a:pt x="141493" y="1271837"/>
                  </a:lnTo>
                  <a:lnTo>
                    <a:pt x="135848" y="1276871"/>
                  </a:lnTo>
                  <a:lnTo>
                    <a:pt x="132598" y="1283703"/>
                  </a:lnTo>
                  <a:lnTo>
                    <a:pt x="132233" y="1290997"/>
                  </a:lnTo>
                  <a:lnTo>
                    <a:pt x="134630" y="1297895"/>
                  </a:lnTo>
                  <a:lnTo>
                    <a:pt x="139696" y="1303563"/>
                  </a:lnTo>
                  <a:lnTo>
                    <a:pt x="146526" y="1306813"/>
                  </a:lnTo>
                  <a:lnTo>
                    <a:pt x="153820" y="1307178"/>
                  </a:lnTo>
                  <a:lnTo>
                    <a:pt x="160719" y="1304782"/>
                  </a:lnTo>
                  <a:lnTo>
                    <a:pt x="166364" y="1299747"/>
                  </a:lnTo>
                  <a:lnTo>
                    <a:pt x="169614" y="1292916"/>
                  </a:lnTo>
                  <a:lnTo>
                    <a:pt x="169979" y="1285622"/>
                  </a:lnTo>
                  <a:lnTo>
                    <a:pt x="167583" y="1278724"/>
                  </a:lnTo>
                  <a:lnTo>
                    <a:pt x="162548" y="1273078"/>
                  </a:lnTo>
                  <a:lnTo>
                    <a:pt x="155686" y="1269805"/>
                  </a:lnTo>
                  <a:lnTo>
                    <a:pt x="148392" y="1269440"/>
                  </a:lnTo>
                  <a:close/>
                </a:path>
                <a:path w="3350895" h="1373504">
                  <a:moveTo>
                    <a:pt x="96645" y="1217147"/>
                  </a:moveTo>
                  <a:lnTo>
                    <a:pt x="89417" y="1218191"/>
                  </a:lnTo>
                  <a:lnTo>
                    <a:pt x="82919" y="1222063"/>
                  </a:lnTo>
                  <a:lnTo>
                    <a:pt x="78433" y="1228154"/>
                  </a:lnTo>
                  <a:lnTo>
                    <a:pt x="76691" y="1235246"/>
                  </a:lnTo>
                  <a:lnTo>
                    <a:pt x="77735" y="1242475"/>
                  </a:lnTo>
                  <a:lnTo>
                    <a:pt x="81634" y="1249001"/>
                  </a:lnTo>
                  <a:lnTo>
                    <a:pt x="87725" y="1253488"/>
                  </a:lnTo>
                  <a:lnTo>
                    <a:pt x="94817" y="1255230"/>
                  </a:lnTo>
                  <a:lnTo>
                    <a:pt x="102045" y="1254185"/>
                  </a:lnTo>
                  <a:lnTo>
                    <a:pt x="108543" y="1250312"/>
                  </a:lnTo>
                  <a:lnTo>
                    <a:pt x="113029" y="1244221"/>
                  </a:lnTo>
                  <a:lnTo>
                    <a:pt x="114771" y="1237129"/>
                  </a:lnTo>
                  <a:lnTo>
                    <a:pt x="113727" y="1229901"/>
                  </a:lnTo>
                  <a:lnTo>
                    <a:pt x="109854" y="1223403"/>
                  </a:lnTo>
                  <a:lnTo>
                    <a:pt x="103738" y="1218889"/>
                  </a:lnTo>
                  <a:lnTo>
                    <a:pt x="96645" y="1217147"/>
                  </a:lnTo>
                  <a:close/>
                </a:path>
                <a:path w="3350895" h="1373504">
                  <a:moveTo>
                    <a:pt x="53245" y="1153455"/>
                  </a:moveTo>
                  <a:lnTo>
                    <a:pt x="45914" y="1155320"/>
                  </a:lnTo>
                  <a:lnTo>
                    <a:pt x="39881" y="1159883"/>
                  </a:lnTo>
                  <a:lnTo>
                    <a:pt x="36194" y="1166187"/>
                  </a:lnTo>
                  <a:lnTo>
                    <a:pt x="35140" y="1173414"/>
                  </a:lnTo>
                  <a:lnTo>
                    <a:pt x="37021" y="1180779"/>
                  </a:lnTo>
                  <a:lnTo>
                    <a:pt x="41585" y="1186813"/>
                  </a:lnTo>
                  <a:lnTo>
                    <a:pt x="47889" y="1190500"/>
                  </a:lnTo>
                  <a:lnTo>
                    <a:pt x="55115" y="1191554"/>
                  </a:lnTo>
                  <a:lnTo>
                    <a:pt x="62447" y="1189689"/>
                  </a:lnTo>
                  <a:lnTo>
                    <a:pt x="68480" y="1185125"/>
                  </a:lnTo>
                  <a:lnTo>
                    <a:pt x="72167" y="1178821"/>
                  </a:lnTo>
                  <a:lnTo>
                    <a:pt x="73221" y="1171595"/>
                  </a:lnTo>
                  <a:lnTo>
                    <a:pt x="71356" y="1164264"/>
                  </a:lnTo>
                  <a:lnTo>
                    <a:pt x="66776" y="1158196"/>
                  </a:lnTo>
                  <a:lnTo>
                    <a:pt x="60472" y="1154509"/>
                  </a:lnTo>
                  <a:lnTo>
                    <a:pt x="53245" y="1153455"/>
                  </a:lnTo>
                  <a:close/>
                </a:path>
                <a:path w="3350895" h="1373504">
                  <a:moveTo>
                    <a:pt x="30999" y="1082193"/>
                  </a:moveTo>
                  <a:lnTo>
                    <a:pt x="23445" y="1082591"/>
                  </a:lnTo>
                  <a:lnTo>
                    <a:pt x="16637" y="1085889"/>
                  </a:lnTo>
                  <a:lnTo>
                    <a:pt x="11790" y="1091351"/>
                  </a:lnTo>
                  <a:lnTo>
                    <a:pt x="9345" y="1098233"/>
                  </a:lnTo>
                  <a:lnTo>
                    <a:pt x="9752" y="1105824"/>
                  </a:lnTo>
                  <a:lnTo>
                    <a:pt x="13050" y="1112632"/>
                  </a:lnTo>
                  <a:lnTo>
                    <a:pt x="18513" y="1117479"/>
                  </a:lnTo>
                  <a:lnTo>
                    <a:pt x="25394" y="1119924"/>
                  </a:lnTo>
                  <a:lnTo>
                    <a:pt x="32948" y="1119526"/>
                  </a:lnTo>
                  <a:lnTo>
                    <a:pt x="39757" y="1116229"/>
                  </a:lnTo>
                  <a:lnTo>
                    <a:pt x="44603" y="1110766"/>
                  </a:lnTo>
                  <a:lnTo>
                    <a:pt x="47048" y="1103884"/>
                  </a:lnTo>
                  <a:lnTo>
                    <a:pt x="46650" y="1096330"/>
                  </a:lnTo>
                  <a:lnTo>
                    <a:pt x="43343" y="1089485"/>
                  </a:lnTo>
                  <a:lnTo>
                    <a:pt x="37881" y="1084638"/>
                  </a:lnTo>
                  <a:lnTo>
                    <a:pt x="30999" y="1082193"/>
                  </a:lnTo>
                  <a:close/>
                </a:path>
                <a:path w="3350895" h="1373504">
                  <a:moveTo>
                    <a:pt x="18108" y="1006508"/>
                  </a:moveTo>
                  <a:lnTo>
                    <a:pt x="10778" y="1008377"/>
                  </a:lnTo>
                  <a:lnTo>
                    <a:pt x="4936" y="1012760"/>
                  </a:lnTo>
                  <a:lnTo>
                    <a:pt x="1164" y="1019013"/>
                  </a:lnTo>
                  <a:lnTo>
                    <a:pt x="44" y="1026532"/>
                  </a:lnTo>
                  <a:lnTo>
                    <a:pt x="1913" y="1033862"/>
                  </a:lnTo>
                  <a:lnTo>
                    <a:pt x="6296" y="1039704"/>
                  </a:lnTo>
                  <a:lnTo>
                    <a:pt x="12550" y="1043476"/>
                  </a:lnTo>
                  <a:lnTo>
                    <a:pt x="20031" y="1044597"/>
                  </a:lnTo>
                  <a:lnTo>
                    <a:pt x="27361" y="1042728"/>
                  </a:lnTo>
                  <a:lnTo>
                    <a:pt x="33203" y="1038346"/>
                  </a:lnTo>
                  <a:lnTo>
                    <a:pt x="36975" y="1032093"/>
                  </a:lnTo>
                  <a:lnTo>
                    <a:pt x="38096" y="1024611"/>
                  </a:lnTo>
                  <a:lnTo>
                    <a:pt x="36225" y="1017243"/>
                  </a:lnTo>
                  <a:lnTo>
                    <a:pt x="31842" y="1011401"/>
                  </a:lnTo>
                  <a:lnTo>
                    <a:pt x="25589" y="1007629"/>
                  </a:lnTo>
                  <a:lnTo>
                    <a:pt x="18108" y="1006508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377831" y="2222643"/>
              <a:ext cx="929640" cy="369570"/>
            </a:xfrm>
            <a:custGeom>
              <a:avLst/>
              <a:gdLst/>
              <a:ahLst/>
              <a:cxnLst/>
              <a:rect l="l" t="t" r="r" b="b"/>
              <a:pathLst>
                <a:path w="929640" h="369569">
                  <a:moveTo>
                    <a:pt x="929421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929421" y="369331"/>
                  </a:lnTo>
                  <a:lnTo>
                    <a:pt x="929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456570" y="2242820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53235" y="2934901"/>
            <a:ext cx="1901189" cy="290830"/>
          </a:xfrm>
          <a:custGeom>
            <a:avLst/>
            <a:gdLst/>
            <a:ahLst/>
            <a:cxnLst/>
            <a:rect l="l" t="t" r="r" b="b"/>
            <a:pathLst>
              <a:path w="1901190" h="290830">
                <a:moveTo>
                  <a:pt x="1900828" y="0"/>
                </a:moveTo>
                <a:lnTo>
                  <a:pt x="0" y="0"/>
                </a:lnTo>
                <a:lnTo>
                  <a:pt x="0" y="290325"/>
                </a:lnTo>
                <a:lnTo>
                  <a:pt x="1900828" y="290325"/>
                </a:lnTo>
                <a:lnTo>
                  <a:pt x="190082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216304" y="2926588"/>
            <a:ext cx="7683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1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036378" y="3969805"/>
            <a:ext cx="3347085" cy="1539240"/>
            <a:chOff x="8036378" y="3969805"/>
            <a:chExt cx="3347085" cy="1539240"/>
          </a:xfrm>
        </p:grpSpPr>
        <p:sp>
          <p:nvSpPr>
            <p:cNvPr id="25" name="object 25"/>
            <p:cNvSpPr/>
            <p:nvPr/>
          </p:nvSpPr>
          <p:spPr>
            <a:xfrm>
              <a:off x="9157481" y="4676917"/>
              <a:ext cx="1901189" cy="290830"/>
            </a:xfrm>
            <a:custGeom>
              <a:avLst/>
              <a:gdLst/>
              <a:ahLst/>
              <a:cxnLst/>
              <a:rect l="l" t="t" r="r" b="b"/>
              <a:pathLst>
                <a:path w="1901190" h="290829">
                  <a:moveTo>
                    <a:pt x="1900826" y="0"/>
                  </a:moveTo>
                  <a:lnTo>
                    <a:pt x="0" y="0"/>
                  </a:lnTo>
                  <a:lnTo>
                    <a:pt x="0" y="290325"/>
                  </a:lnTo>
                  <a:lnTo>
                    <a:pt x="1900826" y="290325"/>
                  </a:lnTo>
                  <a:lnTo>
                    <a:pt x="190082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36378" y="4135420"/>
              <a:ext cx="3347085" cy="1373505"/>
            </a:xfrm>
            <a:custGeom>
              <a:avLst/>
              <a:gdLst/>
              <a:ahLst/>
              <a:cxnLst/>
              <a:rect l="l" t="t" r="r" b="b"/>
              <a:pathLst>
                <a:path w="3347084" h="1373504">
                  <a:moveTo>
                    <a:pt x="19050" y="967977"/>
                  </a:moveTo>
                  <a:lnTo>
                    <a:pt x="11635" y="969474"/>
                  </a:lnTo>
                  <a:lnTo>
                    <a:pt x="5579" y="973557"/>
                  </a:lnTo>
                  <a:lnTo>
                    <a:pt x="1497" y="979612"/>
                  </a:lnTo>
                  <a:lnTo>
                    <a:pt x="0" y="987065"/>
                  </a:lnTo>
                  <a:lnTo>
                    <a:pt x="1497" y="994480"/>
                  </a:lnTo>
                  <a:lnTo>
                    <a:pt x="5579" y="1000535"/>
                  </a:lnTo>
                  <a:lnTo>
                    <a:pt x="11635" y="1004618"/>
                  </a:lnTo>
                  <a:lnTo>
                    <a:pt x="19050" y="1006115"/>
                  </a:lnTo>
                  <a:lnTo>
                    <a:pt x="26464" y="1004618"/>
                  </a:lnTo>
                  <a:lnTo>
                    <a:pt x="32520" y="1000535"/>
                  </a:lnTo>
                  <a:lnTo>
                    <a:pt x="36602" y="994480"/>
                  </a:lnTo>
                  <a:lnTo>
                    <a:pt x="38100" y="987027"/>
                  </a:lnTo>
                  <a:lnTo>
                    <a:pt x="36602" y="979612"/>
                  </a:lnTo>
                  <a:lnTo>
                    <a:pt x="32520" y="973557"/>
                  </a:lnTo>
                  <a:lnTo>
                    <a:pt x="26464" y="969474"/>
                  </a:lnTo>
                  <a:lnTo>
                    <a:pt x="19050" y="967977"/>
                  </a:lnTo>
                  <a:close/>
                </a:path>
                <a:path w="3347084" h="1373504">
                  <a:moveTo>
                    <a:pt x="19050" y="891739"/>
                  </a:moveTo>
                  <a:lnTo>
                    <a:pt x="11635" y="893236"/>
                  </a:lnTo>
                  <a:lnTo>
                    <a:pt x="5579" y="897319"/>
                  </a:lnTo>
                  <a:lnTo>
                    <a:pt x="1497" y="903374"/>
                  </a:lnTo>
                  <a:lnTo>
                    <a:pt x="0" y="910827"/>
                  </a:lnTo>
                  <a:lnTo>
                    <a:pt x="1497" y="918242"/>
                  </a:lnTo>
                  <a:lnTo>
                    <a:pt x="5579" y="924297"/>
                  </a:lnTo>
                  <a:lnTo>
                    <a:pt x="11635" y="928380"/>
                  </a:lnTo>
                  <a:lnTo>
                    <a:pt x="19050" y="929877"/>
                  </a:lnTo>
                  <a:lnTo>
                    <a:pt x="26464" y="928380"/>
                  </a:lnTo>
                  <a:lnTo>
                    <a:pt x="32520" y="924297"/>
                  </a:lnTo>
                  <a:lnTo>
                    <a:pt x="36602" y="918242"/>
                  </a:lnTo>
                  <a:lnTo>
                    <a:pt x="38100" y="910789"/>
                  </a:lnTo>
                  <a:lnTo>
                    <a:pt x="36602" y="903374"/>
                  </a:lnTo>
                  <a:lnTo>
                    <a:pt x="32520" y="897319"/>
                  </a:lnTo>
                  <a:lnTo>
                    <a:pt x="26464" y="893236"/>
                  </a:lnTo>
                  <a:lnTo>
                    <a:pt x="19050" y="891739"/>
                  </a:lnTo>
                  <a:close/>
                </a:path>
                <a:path w="3347084" h="1373504">
                  <a:moveTo>
                    <a:pt x="19050" y="815501"/>
                  </a:moveTo>
                  <a:lnTo>
                    <a:pt x="11635" y="816998"/>
                  </a:lnTo>
                  <a:lnTo>
                    <a:pt x="5579" y="821081"/>
                  </a:lnTo>
                  <a:lnTo>
                    <a:pt x="1497" y="827136"/>
                  </a:lnTo>
                  <a:lnTo>
                    <a:pt x="0" y="834589"/>
                  </a:lnTo>
                  <a:lnTo>
                    <a:pt x="1497" y="842004"/>
                  </a:lnTo>
                  <a:lnTo>
                    <a:pt x="5579" y="848059"/>
                  </a:lnTo>
                  <a:lnTo>
                    <a:pt x="11635" y="852142"/>
                  </a:lnTo>
                  <a:lnTo>
                    <a:pt x="19050" y="853639"/>
                  </a:lnTo>
                  <a:lnTo>
                    <a:pt x="26464" y="852142"/>
                  </a:lnTo>
                  <a:lnTo>
                    <a:pt x="32520" y="848059"/>
                  </a:lnTo>
                  <a:lnTo>
                    <a:pt x="36602" y="842004"/>
                  </a:lnTo>
                  <a:lnTo>
                    <a:pt x="38100" y="834551"/>
                  </a:lnTo>
                  <a:lnTo>
                    <a:pt x="36602" y="827136"/>
                  </a:lnTo>
                  <a:lnTo>
                    <a:pt x="32520" y="821081"/>
                  </a:lnTo>
                  <a:lnTo>
                    <a:pt x="26464" y="816998"/>
                  </a:lnTo>
                  <a:lnTo>
                    <a:pt x="19050" y="815501"/>
                  </a:lnTo>
                  <a:close/>
                </a:path>
                <a:path w="3347084" h="1373504">
                  <a:moveTo>
                    <a:pt x="19050" y="739263"/>
                  </a:moveTo>
                  <a:lnTo>
                    <a:pt x="11635" y="740760"/>
                  </a:lnTo>
                  <a:lnTo>
                    <a:pt x="5579" y="744842"/>
                  </a:lnTo>
                  <a:lnTo>
                    <a:pt x="1497" y="750898"/>
                  </a:lnTo>
                  <a:lnTo>
                    <a:pt x="0" y="758351"/>
                  </a:lnTo>
                  <a:lnTo>
                    <a:pt x="1497" y="765766"/>
                  </a:lnTo>
                  <a:lnTo>
                    <a:pt x="5579" y="771821"/>
                  </a:lnTo>
                  <a:lnTo>
                    <a:pt x="11635" y="775904"/>
                  </a:lnTo>
                  <a:lnTo>
                    <a:pt x="19050" y="777401"/>
                  </a:lnTo>
                  <a:lnTo>
                    <a:pt x="26464" y="775904"/>
                  </a:lnTo>
                  <a:lnTo>
                    <a:pt x="32520" y="771821"/>
                  </a:lnTo>
                  <a:lnTo>
                    <a:pt x="36602" y="765766"/>
                  </a:lnTo>
                  <a:lnTo>
                    <a:pt x="38100" y="758313"/>
                  </a:lnTo>
                  <a:lnTo>
                    <a:pt x="36602" y="750898"/>
                  </a:lnTo>
                  <a:lnTo>
                    <a:pt x="32520" y="744842"/>
                  </a:lnTo>
                  <a:lnTo>
                    <a:pt x="26464" y="740760"/>
                  </a:lnTo>
                  <a:lnTo>
                    <a:pt x="19050" y="739263"/>
                  </a:lnTo>
                  <a:close/>
                </a:path>
                <a:path w="3347084" h="1373504">
                  <a:moveTo>
                    <a:pt x="19050" y="663025"/>
                  </a:moveTo>
                  <a:lnTo>
                    <a:pt x="11635" y="664522"/>
                  </a:lnTo>
                  <a:lnTo>
                    <a:pt x="5579" y="668604"/>
                  </a:lnTo>
                  <a:lnTo>
                    <a:pt x="1497" y="674660"/>
                  </a:lnTo>
                  <a:lnTo>
                    <a:pt x="0" y="682113"/>
                  </a:lnTo>
                  <a:lnTo>
                    <a:pt x="1497" y="689528"/>
                  </a:lnTo>
                  <a:lnTo>
                    <a:pt x="5579" y="695583"/>
                  </a:lnTo>
                  <a:lnTo>
                    <a:pt x="11635" y="699666"/>
                  </a:lnTo>
                  <a:lnTo>
                    <a:pt x="19050" y="701163"/>
                  </a:lnTo>
                  <a:lnTo>
                    <a:pt x="26464" y="699666"/>
                  </a:lnTo>
                  <a:lnTo>
                    <a:pt x="32520" y="695583"/>
                  </a:lnTo>
                  <a:lnTo>
                    <a:pt x="36602" y="689528"/>
                  </a:lnTo>
                  <a:lnTo>
                    <a:pt x="38100" y="682075"/>
                  </a:lnTo>
                  <a:lnTo>
                    <a:pt x="36602" y="674660"/>
                  </a:lnTo>
                  <a:lnTo>
                    <a:pt x="32520" y="668604"/>
                  </a:lnTo>
                  <a:lnTo>
                    <a:pt x="26464" y="664522"/>
                  </a:lnTo>
                  <a:lnTo>
                    <a:pt x="19050" y="663025"/>
                  </a:lnTo>
                  <a:close/>
                </a:path>
                <a:path w="3347084" h="1373504">
                  <a:moveTo>
                    <a:pt x="19050" y="586786"/>
                  </a:moveTo>
                  <a:lnTo>
                    <a:pt x="11635" y="588283"/>
                  </a:lnTo>
                  <a:lnTo>
                    <a:pt x="5579" y="592366"/>
                  </a:lnTo>
                  <a:lnTo>
                    <a:pt x="1497" y="598421"/>
                  </a:lnTo>
                  <a:lnTo>
                    <a:pt x="0" y="605875"/>
                  </a:lnTo>
                  <a:lnTo>
                    <a:pt x="1497" y="613290"/>
                  </a:lnTo>
                  <a:lnTo>
                    <a:pt x="5579" y="619345"/>
                  </a:lnTo>
                  <a:lnTo>
                    <a:pt x="11635" y="623427"/>
                  </a:lnTo>
                  <a:lnTo>
                    <a:pt x="19050" y="624925"/>
                  </a:lnTo>
                  <a:lnTo>
                    <a:pt x="26464" y="623427"/>
                  </a:lnTo>
                  <a:lnTo>
                    <a:pt x="32520" y="619345"/>
                  </a:lnTo>
                  <a:lnTo>
                    <a:pt x="36602" y="613290"/>
                  </a:lnTo>
                  <a:lnTo>
                    <a:pt x="38100" y="605836"/>
                  </a:lnTo>
                  <a:lnTo>
                    <a:pt x="36602" y="598421"/>
                  </a:lnTo>
                  <a:lnTo>
                    <a:pt x="32520" y="592366"/>
                  </a:lnTo>
                  <a:lnTo>
                    <a:pt x="26464" y="588283"/>
                  </a:lnTo>
                  <a:lnTo>
                    <a:pt x="19050" y="586786"/>
                  </a:lnTo>
                  <a:close/>
                </a:path>
                <a:path w="3347084" h="1373504">
                  <a:moveTo>
                    <a:pt x="19050" y="510548"/>
                  </a:moveTo>
                  <a:lnTo>
                    <a:pt x="11635" y="512045"/>
                  </a:lnTo>
                  <a:lnTo>
                    <a:pt x="5579" y="516128"/>
                  </a:lnTo>
                  <a:lnTo>
                    <a:pt x="1497" y="522183"/>
                  </a:lnTo>
                  <a:lnTo>
                    <a:pt x="0" y="529636"/>
                  </a:lnTo>
                  <a:lnTo>
                    <a:pt x="1497" y="537051"/>
                  </a:lnTo>
                  <a:lnTo>
                    <a:pt x="5579" y="543107"/>
                  </a:lnTo>
                  <a:lnTo>
                    <a:pt x="11635" y="547189"/>
                  </a:lnTo>
                  <a:lnTo>
                    <a:pt x="19050" y="548686"/>
                  </a:lnTo>
                  <a:lnTo>
                    <a:pt x="26464" y="547189"/>
                  </a:lnTo>
                  <a:lnTo>
                    <a:pt x="32520" y="543107"/>
                  </a:lnTo>
                  <a:lnTo>
                    <a:pt x="36602" y="537051"/>
                  </a:lnTo>
                  <a:lnTo>
                    <a:pt x="38100" y="529598"/>
                  </a:lnTo>
                  <a:lnTo>
                    <a:pt x="36602" y="522183"/>
                  </a:lnTo>
                  <a:lnTo>
                    <a:pt x="32520" y="516128"/>
                  </a:lnTo>
                  <a:lnTo>
                    <a:pt x="26464" y="512045"/>
                  </a:lnTo>
                  <a:lnTo>
                    <a:pt x="19050" y="510548"/>
                  </a:lnTo>
                  <a:close/>
                </a:path>
                <a:path w="3347084" h="1373504">
                  <a:moveTo>
                    <a:pt x="19050" y="434310"/>
                  </a:moveTo>
                  <a:lnTo>
                    <a:pt x="11635" y="435807"/>
                  </a:lnTo>
                  <a:lnTo>
                    <a:pt x="5579" y="439890"/>
                  </a:lnTo>
                  <a:lnTo>
                    <a:pt x="1497" y="445945"/>
                  </a:lnTo>
                  <a:lnTo>
                    <a:pt x="0" y="453398"/>
                  </a:lnTo>
                  <a:lnTo>
                    <a:pt x="1497" y="460813"/>
                  </a:lnTo>
                  <a:lnTo>
                    <a:pt x="5579" y="466869"/>
                  </a:lnTo>
                  <a:lnTo>
                    <a:pt x="11635" y="470951"/>
                  </a:lnTo>
                  <a:lnTo>
                    <a:pt x="19050" y="472448"/>
                  </a:lnTo>
                  <a:lnTo>
                    <a:pt x="26464" y="470951"/>
                  </a:lnTo>
                  <a:lnTo>
                    <a:pt x="32520" y="466869"/>
                  </a:lnTo>
                  <a:lnTo>
                    <a:pt x="36602" y="460813"/>
                  </a:lnTo>
                  <a:lnTo>
                    <a:pt x="38100" y="453360"/>
                  </a:lnTo>
                  <a:lnTo>
                    <a:pt x="36602" y="445945"/>
                  </a:lnTo>
                  <a:lnTo>
                    <a:pt x="32520" y="439890"/>
                  </a:lnTo>
                  <a:lnTo>
                    <a:pt x="26464" y="435807"/>
                  </a:lnTo>
                  <a:lnTo>
                    <a:pt x="19050" y="434310"/>
                  </a:lnTo>
                  <a:close/>
                </a:path>
                <a:path w="3347084" h="1373504">
                  <a:moveTo>
                    <a:pt x="19050" y="358072"/>
                  </a:moveTo>
                  <a:lnTo>
                    <a:pt x="11635" y="359569"/>
                  </a:lnTo>
                  <a:lnTo>
                    <a:pt x="5579" y="363652"/>
                  </a:lnTo>
                  <a:lnTo>
                    <a:pt x="1497" y="369707"/>
                  </a:lnTo>
                  <a:lnTo>
                    <a:pt x="0" y="377160"/>
                  </a:lnTo>
                  <a:lnTo>
                    <a:pt x="1497" y="384575"/>
                  </a:lnTo>
                  <a:lnTo>
                    <a:pt x="5579" y="390631"/>
                  </a:lnTo>
                  <a:lnTo>
                    <a:pt x="11635" y="394713"/>
                  </a:lnTo>
                  <a:lnTo>
                    <a:pt x="19050" y="396210"/>
                  </a:lnTo>
                  <a:lnTo>
                    <a:pt x="26464" y="394713"/>
                  </a:lnTo>
                  <a:lnTo>
                    <a:pt x="32520" y="390631"/>
                  </a:lnTo>
                  <a:lnTo>
                    <a:pt x="36602" y="384575"/>
                  </a:lnTo>
                  <a:lnTo>
                    <a:pt x="38100" y="377122"/>
                  </a:lnTo>
                  <a:lnTo>
                    <a:pt x="36602" y="369707"/>
                  </a:lnTo>
                  <a:lnTo>
                    <a:pt x="32520" y="363652"/>
                  </a:lnTo>
                  <a:lnTo>
                    <a:pt x="26464" y="359569"/>
                  </a:lnTo>
                  <a:lnTo>
                    <a:pt x="19050" y="358072"/>
                  </a:lnTo>
                  <a:close/>
                </a:path>
                <a:path w="3347084" h="1373504">
                  <a:moveTo>
                    <a:pt x="25671" y="282251"/>
                  </a:moveTo>
                  <a:lnTo>
                    <a:pt x="18116" y="282612"/>
                  </a:lnTo>
                  <a:lnTo>
                    <a:pt x="11514" y="285733"/>
                  </a:lnTo>
                  <a:lnTo>
                    <a:pt x="6564" y="291103"/>
                  </a:lnTo>
                  <a:lnTo>
                    <a:pt x="3959" y="298245"/>
                  </a:lnTo>
                  <a:lnTo>
                    <a:pt x="4320" y="305801"/>
                  </a:lnTo>
                  <a:lnTo>
                    <a:pt x="7442" y="312403"/>
                  </a:lnTo>
                  <a:lnTo>
                    <a:pt x="12812" y="317353"/>
                  </a:lnTo>
                  <a:lnTo>
                    <a:pt x="19917" y="319952"/>
                  </a:lnTo>
                  <a:lnTo>
                    <a:pt x="27473" y="319591"/>
                  </a:lnTo>
                  <a:lnTo>
                    <a:pt x="34075" y="316469"/>
                  </a:lnTo>
                  <a:lnTo>
                    <a:pt x="39024" y="311099"/>
                  </a:lnTo>
                  <a:lnTo>
                    <a:pt x="41624" y="303994"/>
                  </a:lnTo>
                  <a:lnTo>
                    <a:pt x="41268" y="296400"/>
                  </a:lnTo>
                  <a:lnTo>
                    <a:pt x="38146" y="289799"/>
                  </a:lnTo>
                  <a:lnTo>
                    <a:pt x="32776" y="284849"/>
                  </a:lnTo>
                  <a:lnTo>
                    <a:pt x="25671" y="282251"/>
                  </a:lnTo>
                  <a:close/>
                </a:path>
                <a:path w="3347084" h="1373504">
                  <a:moveTo>
                    <a:pt x="41231" y="208535"/>
                  </a:moveTo>
                  <a:lnTo>
                    <a:pt x="34141" y="210287"/>
                  </a:lnTo>
                  <a:lnTo>
                    <a:pt x="28226" y="214570"/>
                  </a:lnTo>
                  <a:lnTo>
                    <a:pt x="24259" y="221056"/>
                  </a:lnTo>
                  <a:lnTo>
                    <a:pt x="23116" y="228533"/>
                  </a:lnTo>
                  <a:lnTo>
                    <a:pt x="24868" y="235623"/>
                  </a:lnTo>
                  <a:lnTo>
                    <a:pt x="29152" y="241538"/>
                  </a:lnTo>
                  <a:lnTo>
                    <a:pt x="35600" y="245492"/>
                  </a:lnTo>
                  <a:lnTo>
                    <a:pt x="43078" y="246635"/>
                  </a:lnTo>
                  <a:lnTo>
                    <a:pt x="50168" y="244882"/>
                  </a:lnTo>
                  <a:lnTo>
                    <a:pt x="56083" y="240599"/>
                  </a:lnTo>
                  <a:lnTo>
                    <a:pt x="60037" y="234151"/>
                  </a:lnTo>
                  <a:lnTo>
                    <a:pt x="61193" y="226636"/>
                  </a:lnTo>
                  <a:lnTo>
                    <a:pt x="59441" y="219547"/>
                  </a:lnTo>
                  <a:lnTo>
                    <a:pt x="55158" y="213632"/>
                  </a:lnTo>
                  <a:lnTo>
                    <a:pt x="48709" y="209678"/>
                  </a:lnTo>
                  <a:lnTo>
                    <a:pt x="41231" y="208535"/>
                  </a:lnTo>
                  <a:close/>
                </a:path>
                <a:path w="3347084" h="1373504">
                  <a:moveTo>
                    <a:pt x="75260" y="141648"/>
                  </a:moveTo>
                  <a:lnTo>
                    <a:pt x="68364" y="144053"/>
                  </a:lnTo>
                  <a:lnTo>
                    <a:pt x="62702" y="149125"/>
                  </a:lnTo>
                  <a:lnTo>
                    <a:pt x="59460" y="155960"/>
                  </a:lnTo>
                  <a:lnTo>
                    <a:pt x="59104" y="163254"/>
                  </a:lnTo>
                  <a:lnTo>
                    <a:pt x="61509" y="170150"/>
                  </a:lnTo>
                  <a:lnTo>
                    <a:pt x="66551" y="175789"/>
                  </a:lnTo>
                  <a:lnTo>
                    <a:pt x="73387" y="179031"/>
                  </a:lnTo>
                  <a:lnTo>
                    <a:pt x="80681" y="179387"/>
                  </a:lnTo>
                  <a:lnTo>
                    <a:pt x="87576" y="176982"/>
                  </a:lnTo>
                  <a:lnTo>
                    <a:pt x="93215" y="171940"/>
                  </a:lnTo>
                  <a:lnTo>
                    <a:pt x="96479" y="165074"/>
                  </a:lnTo>
                  <a:lnTo>
                    <a:pt x="96836" y="157780"/>
                  </a:lnTo>
                  <a:lnTo>
                    <a:pt x="94431" y="150884"/>
                  </a:lnTo>
                  <a:lnTo>
                    <a:pt x="89388" y="145246"/>
                  </a:lnTo>
                  <a:lnTo>
                    <a:pt x="82554" y="142004"/>
                  </a:lnTo>
                  <a:lnTo>
                    <a:pt x="75260" y="141648"/>
                  </a:lnTo>
                  <a:close/>
                </a:path>
                <a:path w="3347084" h="1373504">
                  <a:moveTo>
                    <a:pt x="129355" y="84593"/>
                  </a:moveTo>
                  <a:lnTo>
                    <a:pt x="122128" y="85645"/>
                  </a:lnTo>
                  <a:lnTo>
                    <a:pt x="115606" y="89550"/>
                  </a:lnTo>
                  <a:lnTo>
                    <a:pt x="111126" y="95645"/>
                  </a:lnTo>
                  <a:lnTo>
                    <a:pt x="109390" y="102739"/>
                  </a:lnTo>
                  <a:lnTo>
                    <a:pt x="110442" y="109965"/>
                  </a:lnTo>
                  <a:lnTo>
                    <a:pt x="114321" y="116460"/>
                  </a:lnTo>
                  <a:lnTo>
                    <a:pt x="120416" y="120941"/>
                  </a:lnTo>
                  <a:lnTo>
                    <a:pt x="127509" y="122676"/>
                  </a:lnTo>
                  <a:lnTo>
                    <a:pt x="134736" y="121625"/>
                  </a:lnTo>
                  <a:lnTo>
                    <a:pt x="141231" y="117745"/>
                  </a:lnTo>
                  <a:lnTo>
                    <a:pt x="145740" y="111624"/>
                  </a:lnTo>
                  <a:lnTo>
                    <a:pt x="147475" y="104530"/>
                  </a:lnTo>
                  <a:lnTo>
                    <a:pt x="146424" y="97303"/>
                  </a:lnTo>
                  <a:lnTo>
                    <a:pt x="142544" y="90810"/>
                  </a:lnTo>
                  <a:lnTo>
                    <a:pt x="136449" y="86329"/>
                  </a:lnTo>
                  <a:lnTo>
                    <a:pt x="129355" y="84593"/>
                  </a:lnTo>
                  <a:close/>
                </a:path>
                <a:path w="3347084" h="1373504">
                  <a:moveTo>
                    <a:pt x="187520" y="40518"/>
                  </a:moveTo>
                  <a:lnTo>
                    <a:pt x="180373" y="43108"/>
                  </a:lnTo>
                  <a:lnTo>
                    <a:pt x="174813" y="48238"/>
                  </a:lnTo>
                  <a:lnTo>
                    <a:pt x="171757" y="54870"/>
                  </a:lnTo>
                  <a:lnTo>
                    <a:pt x="171412" y="62165"/>
                  </a:lnTo>
                  <a:lnTo>
                    <a:pt x="173982" y="69281"/>
                  </a:lnTo>
                  <a:lnTo>
                    <a:pt x="179111" y="74841"/>
                  </a:lnTo>
                  <a:lnTo>
                    <a:pt x="185744" y="77896"/>
                  </a:lnTo>
                  <a:lnTo>
                    <a:pt x="193039" y="78241"/>
                  </a:lnTo>
                  <a:lnTo>
                    <a:pt x="200154" y="75671"/>
                  </a:lnTo>
                  <a:lnTo>
                    <a:pt x="205746" y="70522"/>
                  </a:lnTo>
                  <a:lnTo>
                    <a:pt x="208802" y="63889"/>
                  </a:lnTo>
                  <a:lnTo>
                    <a:pt x="209147" y="56594"/>
                  </a:lnTo>
                  <a:lnTo>
                    <a:pt x="206576" y="49479"/>
                  </a:lnTo>
                  <a:lnTo>
                    <a:pt x="201447" y="43919"/>
                  </a:lnTo>
                  <a:lnTo>
                    <a:pt x="194814" y="40863"/>
                  </a:lnTo>
                  <a:lnTo>
                    <a:pt x="187520" y="40518"/>
                  </a:lnTo>
                  <a:close/>
                </a:path>
                <a:path w="3347084" h="1373504">
                  <a:moveTo>
                    <a:pt x="263706" y="12271"/>
                  </a:moveTo>
                  <a:lnTo>
                    <a:pt x="256115" y="12677"/>
                  </a:lnTo>
                  <a:lnTo>
                    <a:pt x="249306" y="15973"/>
                  </a:lnTo>
                  <a:lnTo>
                    <a:pt x="244458" y="21435"/>
                  </a:lnTo>
                  <a:lnTo>
                    <a:pt x="242012" y="28316"/>
                  </a:lnTo>
                  <a:lnTo>
                    <a:pt x="242408" y="35871"/>
                  </a:lnTo>
                  <a:lnTo>
                    <a:pt x="245705" y="42679"/>
                  </a:lnTo>
                  <a:lnTo>
                    <a:pt x="251166" y="47527"/>
                  </a:lnTo>
                  <a:lnTo>
                    <a:pt x="258047" y="49973"/>
                  </a:lnTo>
                  <a:lnTo>
                    <a:pt x="265602" y="49576"/>
                  </a:lnTo>
                  <a:lnTo>
                    <a:pt x="272448" y="46271"/>
                  </a:lnTo>
                  <a:lnTo>
                    <a:pt x="277295" y="40810"/>
                  </a:lnTo>
                  <a:lnTo>
                    <a:pt x="279742" y="33928"/>
                  </a:lnTo>
                  <a:lnTo>
                    <a:pt x="279345" y="26374"/>
                  </a:lnTo>
                  <a:lnTo>
                    <a:pt x="276049" y="19565"/>
                  </a:lnTo>
                  <a:lnTo>
                    <a:pt x="270587" y="14717"/>
                  </a:lnTo>
                  <a:lnTo>
                    <a:pt x="263706" y="12271"/>
                  </a:lnTo>
                  <a:close/>
                </a:path>
                <a:path w="3347084" h="1373504">
                  <a:moveTo>
                    <a:pt x="335048" y="637"/>
                  </a:moveTo>
                  <a:lnTo>
                    <a:pt x="327718" y="2506"/>
                  </a:lnTo>
                  <a:lnTo>
                    <a:pt x="321876" y="6888"/>
                  </a:lnTo>
                  <a:lnTo>
                    <a:pt x="318104" y="13142"/>
                  </a:lnTo>
                  <a:lnTo>
                    <a:pt x="316983" y="20623"/>
                  </a:lnTo>
                  <a:lnTo>
                    <a:pt x="318852" y="27953"/>
                  </a:lnTo>
                  <a:lnTo>
                    <a:pt x="323235" y="33795"/>
                  </a:lnTo>
                  <a:lnTo>
                    <a:pt x="329488" y="37567"/>
                  </a:lnTo>
                  <a:lnTo>
                    <a:pt x="336969" y="38689"/>
                  </a:lnTo>
                  <a:lnTo>
                    <a:pt x="344337" y="36817"/>
                  </a:lnTo>
                  <a:lnTo>
                    <a:pt x="350179" y="32435"/>
                  </a:lnTo>
                  <a:lnTo>
                    <a:pt x="353951" y="26181"/>
                  </a:lnTo>
                  <a:lnTo>
                    <a:pt x="355072" y="18700"/>
                  </a:lnTo>
                  <a:lnTo>
                    <a:pt x="353203" y="11370"/>
                  </a:lnTo>
                  <a:lnTo>
                    <a:pt x="348821" y="5528"/>
                  </a:lnTo>
                  <a:lnTo>
                    <a:pt x="342568" y="1756"/>
                  </a:lnTo>
                  <a:lnTo>
                    <a:pt x="335048" y="637"/>
                  </a:lnTo>
                  <a:close/>
                </a:path>
                <a:path w="3347084" h="1373504">
                  <a:moveTo>
                    <a:pt x="412231" y="0"/>
                  </a:moveTo>
                  <a:lnTo>
                    <a:pt x="404816" y="1497"/>
                  </a:lnTo>
                  <a:lnTo>
                    <a:pt x="398761" y="5579"/>
                  </a:lnTo>
                  <a:lnTo>
                    <a:pt x="394678" y="11635"/>
                  </a:lnTo>
                  <a:lnTo>
                    <a:pt x="393181" y="19050"/>
                  </a:lnTo>
                  <a:lnTo>
                    <a:pt x="394678" y="26464"/>
                  </a:lnTo>
                  <a:lnTo>
                    <a:pt x="398761" y="32520"/>
                  </a:lnTo>
                  <a:lnTo>
                    <a:pt x="404816" y="36602"/>
                  </a:lnTo>
                  <a:lnTo>
                    <a:pt x="412269" y="38100"/>
                  </a:lnTo>
                  <a:lnTo>
                    <a:pt x="419684" y="36602"/>
                  </a:lnTo>
                  <a:lnTo>
                    <a:pt x="425740" y="32520"/>
                  </a:lnTo>
                  <a:lnTo>
                    <a:pt x="429822" y="26464"/>
                  </a:lnTo>
                  <a:lnTo>
                    <a:pt x="431319" y="19050"/>
                  </a:lnTo>
                  <a:lnTo>
                    <a:pt x="429822" y="11635"/>
                  </a:lnTo>
                  <a:lnTo>
                    <a:pt x="425740" y="5579"/>
                  </a:lnTo>
                  <a:lnTo>
                    <a:pt x="419684" y="1497"/>
                  </a:lnTo>
                  <a:lnTo>
                    <a:pt x="412231" y="0"/>
                  </a:lnTo>
                  <a:close/>
                </a:path>
                <a:path w="3347084" h="1373504">
                  <a:moveTo>
                    <a:pt x="488469" y="0"/>
                  </a:moveTo>
                  <a:lnTo>
                    <a:pt x="481054" y="1497"/>
                  </a:lnTo>
                  <a:lnTo>
                    <a:pt x="474999" y="5579"/>
                  </a:lnTo>
                  <a:lnTo>
                    <a:pt x="470917" y="11635"/>
                  </a:lnTo>
                  <a:lnTo>
                    <a:pt x="469419" y="19050"/>
                  </a:lnTo>
                  <a:lnTo>
                    <a:pt x="470917" y="26464"/>
                  </a:lnTo>
                  <a:lnTo>
                    <a:pt x="474999" y="32520"/>
                  </a:lnTo>
                  <a:lnTo>
                    <a:pt x="481054" y="36602"/>
                  </a:lnTo>
                  <a:lnTo>
                    <a:pt x="488508" y="38100"/>
                  </a:lnTo>
                  <a:lnTo>
                    <a:pt x="495923" y="36602"/>
                  </a:lnTo>
                  <a:lnTo>
                    <a:pt x="501978" y="32520"/>
                  </a:lnTo>
                  <a:lnTo>
                    <a:pt x="506060" y="26464"/>
                  </a:lnTo>
                  <a:lnTo>
                    <a:pt x="507558" y="19050"/>
                  </a:lnTo>
                  <a:lnTo>
                    <a:pt x="506060" y="11635"/>
                  </a:lnTo>
                  <a:lnTo>
                    <a:pt x="501978" y="5579"/>
                  </a:lnTo>
                  <a:lnTo>
                    <a:pt x="495923" y="1497"/>
                  </a:lnTo>
                  <a:lnTo>
                    <a:pt x="488469" y="0"/>
                  </a:lnTo>
                  <a:close/>
                </a:path>
                <a:path w="3347084" h="1373504">
                  <a:moveTo>
                    <a:pt x="564708" y="0"/>
                  </a:moveTo>
                  <a:lnTo>
                    <a:pt x="557293" y="1497"/>
                  </a:lnTo>
                  <a:lnTo>
                    <a:pt x="551237" y="5579"/>
                  </a:lnTo>
                  <a:lnTo>
                    <a:pt x="547155" y="11635"/>
                  </a:lnTo>
                  <a:lnTo>
                    <a:pt x="545658" y="19050"/>
                  </a:lnTo>
                  <a:lnTo>
                    <a:pt x="547155" y="26464"/>
                  </a:lnTo>
                  <a:lnTo>
                    <a:pt x="551237" y="32520"/>
                  </a:lnTo>
                  <a:lnTo>
                    <a:pt x="557293" y="36602"/>
                  </a:lnTo>
                  <a:lnTo>
                    <a:pt x="564746" y="38100"/>
                  </a:lnTo>
                  <a:lnTo>
                    <a:pt x="572161" y="36602"/>
                  </a:lnTo>
                  <a:lnTo>
                    <a:pt x="578216" y="32520"/>
                  </a:lnTo>
                  <a:lnTo>
                    <a:pt x="582299" y="26464"/>
                  </a:lnTo>
                  <a:lnTo>
                    <a:pt x="583796" y="19050"/>
                  </a:lnTo>
                  <a:lnTo>
                    <a:pt x="582299" y="11635"/>
                  </a:lnTo>
                  <a:lnTo>
                    <a:pt x="578216" y="5579"/>
                  </a:lnTo>
                  <a:lnTo>
                    <a:pt x="572161" y="1497"/>
                  </a:lnTo>
                  <a:lnTo>
                    <a:pt x="564708" y="0"/>
                  </a:lnTo>
                  <a:close/>
                </a:path>
                <a:path w="3347084" h="1373504">
                  <a:moveTo>
                    <a:pt x="640946" y="0"/>
                  </a:moveTo>
                  <a:lnTo>
                    <a:pt x="633531" y="1497"/>
                  </a:lnTo>
                  <a:lnTo>
                    <a:pt x="627475" y="5579"/>
                  </a:lnTo>
                  <a:lnTo>
                    <a:pt x="623393" y="11635"/>
                  </a:lnTo>
                  <a:lnTo>
                    <a:pt x="621896" y="19050"/>
                  </a:lnTo>
                  <a:lnTo>
                    <a:pt x="623393" y="26464"/>
                  </a:lnTo>
                  <a:lnTo>
                    <a:pt x="627475" y="32520"/>
                  </a:lnTo>
                  <a:lnTo>
                    <a:pt x="633531" y="36602"/>
                  </a:lnTo>
                  <a:lnTo>
                    <a:pt x="640984" y="38100"/>
                  </a:lnTo>
                  <a:lnTo>
                    <a:pt x="648399" y="36602"/>
                  </a:lnTo>
                  <a:lnTo>
                    <a:pt x="654454" y="32520"/>
                  </a:lnTo>
                  <a:lnTo>
                    <a:pt x="658537" y="26464"/>
                  </a:lnTo>
                  <a:lnTo>
                    <a:pt x="660034" y="19050"/>
                  </a:lnTo>
                  <a:lnTo>
                    <a:pt x="658537" y="11635"/>
                  </a:lnTo>
                  <a:lnTo>
                    <a:pt x="654454" y="5579"/>
                  </a:lnTo>
                  <a:lnTo>
                    <a:pt x="648399" y="1497"/>
                  </a:lnTo>
                  <a:lnTo>
                    <a:pt x="640946" y="0"/>
                  </a:lnTo>
                  <a:close/>
                </a:path>
                <a:path w="3347084" h="1373504">
                  <a:moveTo>
                    <a:pt x="717184" y="0"/>
                  </a:moveTo>
                  <a:lnTo>
                    <a:pt x="709769" y="1497"/>
                  </a:lnTo>
                  <a:lnTo>
                    <a:pt x="703713" y="5579"/>
                  </a:lnTo>
                  <a:lnTo>
                    <a:pt x="699631" y="11635"/>
                  </a:lnTo>
                  <a:lnTo>
                    <a:pt x="698134" y="19050"/>
                  </a:lnTo>
                  <a:lnTo>
                    <a:pt x="699631" y="26464"/>
                  </a:lnTo>
                  <a:lnTo>
                    <a:pt x="703713" y="32520"/>
                  </a:lnTo>
                  <a:lnTo>
                    <a:pt x="709769" y="36602"/>
                  </a:lnTo>
                  <a:lnTo>
                    <a:pt x="717222" y="38100"/>
                  </a:lnTo>
                  <a:lnTo>
                    <a:pt x="724637" y="36602"/>
                  </a:lnTo>
                  <a:lnTo>
                    <a:pt x="730692" y="32520"/>
                  </a:lnTo>
                  <a:lnTo>
                    <a:pt x="734775" y="26464"/>
                  </a:lnTo>
                  <a:lnTo>
                    <a:pt x="736272" y="19050"/>
                  </a:lnTo>
                  <a:lnTo>
                    <a:pt x="734775" y="11635"/>
                  </a:lnTo>
                  <a:lnTo>
                    <a:pt x="730692" y="5579"/>
                  </a:lnTo>
                  <a:lnTo>
                    <a:pt x="724637" y="1497"/>
                  </a:lnTo>
                  <a:lnTo>
                    <a:pt x="717184" y="0"/>
                  </a:lnTo>
                  <a:close/>
                </a:path>
                <a:path w="3347084" h="1373504">
                  <a:moveTo>
                    <a:pt x="793422" y="0"/>
                  </a:moveTo>
                  <a:lnTo>
                    <a:pt x="786007" y="1497"/>
                  </a:lnTo>
                  <a:lnTo>
                    <a:pt x="779952" y="5579"/>
                  </a:lnTo>
                  <a:lnTo>
                    <a:pt x="775869" y="11635"/>
                  </a:lnTo>
                  <a:lnTo>
                    <a:pt x="774372" y="19050"/>
                  </a:lnTo>
                  <a:lnTo>
                    <a:pt x="775869" y="26464"/>
                  </a:lnTo>
                  <a:lnTo>
                    <a:pt x="779952" y="32520"/>
                  </a:lnTo>
                  <a:lnTo>
                    <a:pt x="786007" y="36602"/>
                  </a:lnTo>
                  <a:lnTo>
                    <a:pt x="793460" y="38100"/>
                  </a:lnTo>
                  <a:lnTo>
                    <a:pt x="800875" y="36602"/>
                  </a:lnTo>
                  <a:lnTo>
                    <a:pt x="806930" y="32520"/>
                  </a:lnTo>
                  <a:lnTo>
                    <a:pt x="811013" y="26464"/>
                  </a:lnTo>
                  <a:lnTo>
                    <a:pt x="812510" y="19050"/>
                  </a:lnTo>
                  <a:lnTo>
                    <a:pt x="811013" y="11635"/>
                  </a:lnTo>
                  <a:lnTo>
                    <a:pt x="806930" y="5579"/>
                  </a:lnTo>
                  <a:lnTo>
                    <a:pt x="800875" y="1497"/>
                  </a:lnTo>
                  <a:lnTo>
                    <a:pt x="793422" y="0"/>
                  </a:lnTo>
                  <a:close/>
                </a:path>
                <a:path w="3347084" h="1373504">
                  <a:moveTo>
                    <a:pt x="869660" y="0"/>
                  </a:moveTo>
                  <a:lnTo>
                    <a:pt x="862245" y="1497"/>
                  </a:lnTo>
                  <a:lnTo>
                    <a:pt x="856190" y="5579"/>
                  </a:lnTo>
                  <a:lnTo>
                    <a:pt x="852107" y="11635"/>
                  </a:lnTo>
                  <a:lnTo>
                    <a:pt x="850610" y="19050"/>
                  </a:lnTo>
                  <a:lnTo>
                    <a:pt x="852107" y="26464"/>
                  </a:lnTo>
                  <a:lnTo>
                    <a:pt x="856190" y="32520"/>
                  </a:lnTo>
                  <a:lnTo>
                    <a:pt x="862245" y="36602"/>
                  </a:lnTo>
                  <a:lnTo>
                    <a:pt x="869698" y="38100"/>
                  </a:lnTo>
                  <a:lnTo>
                    <a:pt x="877113" y="36602"/>
                  </a:lnTo>
                  <a:lnTo>
                    <a:pt x="883168" y="32520"/>
                  </a:lnTo>
                  <a:lnTo>
                    <a:pt x="887251" y="26464"/>
                  </a:lnTo>
                  <a:lnTo>
                    <a:pt x="888748" y="19050"/>
                  </a:lnTo>
                  <a:lnTo>
                    <a:pt x="887251" y="11635"/>
                  </a:lnTo>
                  <a:lnTo>
                    <a:pt x="883168" y="5579"/>
                  </a:lnTo>
                  <a:lnTo>
                    <a:pt x="877113" y="1497"/>
                  </a:lnTo>
                  <a:lnTo>
                    <a:pt x="869660" y="0"/>
                  </a:lnTo>
                  <a:close/>
                </a:path>
                <a:path w="3347084" h="1373504">
                  <a:moveTo>
                    <a:pt x="945898" y="0"/>
                  </a:moveTo>
                  <a:lnTo>
                    <a:pt x="938483" y="1497"/>
                  </a:lnTo>
                  <a:lnTo>
                    <a:pt x="932428" y="5579"/>
                  </a:lnTo>
                  <a:lnTo>
                    <a:pt x="928345" y="11635"/>
                  </a:lnTo>
                  <a:lnTo>
                    <a:pt x="926848" y="19050"/>
                  </a:lnTo>
                  <a:lnTo>
                    <a:pt x="928345" y="26464"/>
                  </a:lnTo>
                  <a:lnTo>
                    <a:pt x="932428" y="32520"/>
                  </a:lnTo>
                  <a:lnTo>
                    <a:pt x="938483" y="36602"/>
                  </a:lnTo>
                  <a:lnTo>
                    <a:pt x="945936" y="38100"/>
                  </a:lnTo>
                  <a:lnTo>
                    <a:pt x="953351" y="36602"/>
                  </a:lnTo>
                  <a:lnTo>
                    <a:pt x="959406" y="32520"/>
                  </a:lnTo>
                  <a:lnTo>
                    <a:pt x="963489" y="26464"/>
                  </a:lnTo>
                  <a:lnTo>
                    <a:pt x="964986" y="19050"/>
                  </a:lnTo>
                  <a:lnTo>
                    <a:pt x="963489" y="11635"/>
                  </a:lnTo>
                  <a:lnTo>
                    <a:pt x="959406" y="5579"/>
                  </a:lnTo>
                  <a:lnTo>
                    <a:pt x="953351" y="1497"/>
                  </a:lnTo>
                  <a:lnTo>
                    <a:pt x="945898" y="0"/>
                  </a:lnTo>
                  <a:close/>
                </a:path>
                <a:path w="3347084" h="1373504">
                  <a:moveTo>
                    <a:pt x="1022136" y="0"/>
                  </a:moveTo>
                  <a:lnTo>
                    <a:pt x="1014721" y="1497"/>
                  </a:lnTo>
                  <a:lnTo>
                    <a:pt x="1008666" y="5579"/>
                  </a:lnTo>
                  <a:lnTo>
                    <a:pt x="1004583" y="11635"/>
                  </a:lnTo>
                  <a:lnTo>
                    <a:pt x="1003086" y="19050"/>
                  </a:lnTo>
                  <a:lnTo>
                    <a:pt x="1004583" y="26464"/>
                  </a:lnTo>
                  <a:lnTo>
                    <a:pt x="1008666" y="32520"/>
                  </a:lnTo>
                  <a:lnTo>
                    <a:pt x="1014721" y="36602"/>
                  </a:lnTo>
                  <a:lnTo>
                    <a:pt x="1022174" y="38100"/>
                  </a:lnTo>
                  <a:lnTo>
                    <a:pt x="1029589" y="36602"/>
                  </a:lnTo>
                  <a:lnTo>
                    <a:pt x="1035644" y="32520"/>
                  </a:lnTo>
                  <a:lnTo>
                    <a:pt x="1039727" y="26464"/>
                  </a:lnTo>
                  <a:lnTo>
                    <a:pt x="1041224" y="19050"/>
                  </a:lnTo>
                  <a:lnTo>
                    <a:pt x="1039727" y="11635"/>
                  </a:lnTo>
                  <a:lnTo>
                    <a:pt x="1035644" y="5579"/>
                  </a:lnTo>
                  <a:lnTo>
                    <a:pt x="1029589" y="1497"/>
                  </a:lnTo>
                  <a:lnTo>
                    <a:pt x="1022136" y="0"/>
                  </a:lnTo>
                  <a:close/>
                </a:path>
                <a:path w="3347084" h="1373504">
                  <a:moveTo>
                    <a:pt x="1098374" y="0"/>
                  </a:moveTo>
                  <a:lnTo>
                    <a:pt x="1090959" y="1497"/>
                  </a:lnTo>
                  <a:lnTo>
                    <a:pt x="1084904" y="5579"/>
                  </a:lnTo>
                  <a:lnTo>
                    <a:pt x="1080821" y="11635"/>
                  </a:lnTo>
                  <a:lnTo>
                    <a:pt x="1079324" y="19050"/>
                  </a:lnTo>
                  <a:lnTo>
                    <a:pt x="1080821" y="26464"/>
                  </a:lnTo>
                  <a:lnTo>
                    <a:pt x="1084904" y="32520"/>
                  </a:lnTo>
                  <a:lnTo>
                    <a:pt x="1090959" y="36602"/>
                  </a:lnTo>
                  <a:lnTo>
                    <a:pt x="1098412" y="38100"/>
                  </a:lnTo>
                  <a:lnTo>
                    <a:pt x="1105827" y="36602"/>
                  </a:lnTo>
                  <a:lnTo>
                    <a:pt x="1111883" y="32520"/>
                  </a:lnTo>
                  <a:lnTo>
                    <a:pt x="1115965" y="26464"/>
                  </a:lnTo>
                  <a:lnTo>
                    <a:pt x="1117462" y="19050"/>
                  </a:lnTo>
                  <a:lnTo>
                    <a:pt x="1115965" y="11635"/>
                  </a:lnTo>
                  <a:lnTo>
                    <a:pt x="1111883" y="5579"/>
                  </a:lnTo>
                  <a:lnTo>
                    <a:pt x="1105827" y="1497"/>
                  </a:lnTo>
                  <a:lnTo>
                    <a:pt x="1098374" y="0"/>
                  </a:lnTo>
                  <a:close/>
                </a:path>
                <a:path w="3347084" h="1373504">
                  <a:moveTo>
                    <a:pt x="1174612" y="0"/>
                  </a:moveTo>
                  <a:lnTo>
                    <a:pt x="1167197" y="1497"/>
                  </a:lnTo>
                  <a:lnTo>
                    <a:pt x="1161142" y="5579"/>
                  </a:lnTo>
                  <a:lnTo>
                    <a:pt x="1157059" y="11635"/>
                  </a:lnTo>
                  <a:lnTo>
                    <a:pt x="1155562" y="19050"/>
                  </a:lnTo>
                  <a:lnTo>
                    <a:pt x="1157059" y="26464"/>
                  </a:lnTo>
                  <a:lnTo>
                    <a:pt x="1161142" y="32520"/>
                  </a:lnTo>
                  <a:lnTo>
                    <a:pt x="1167197" y="36602"/>
                  </a:lnTo>
                  <a:lnTo>
                    <a:pt x="1174650" y="38100"/>
                  </a:lnTo>
                  <a:lnTo>
                    <a:pt x="1182065" y="36602"/>
                  </a:lnTo>
                  <a:lnTo>
                    <a:pt x="1188121" y="32520"/>
                  </a:lnTo>
                  <a:lnTo>
                    <a:pt x="1192203" y="26464"/>
                  </a:lnTo>
                  <a:lnTo>
                    <a:pt x="1193700" y="19050"/>
                  </a:lnTo>
                  <a:lnTo>
                    <a:pt x="1192203" y="11635"/>
                  </a:lnTo>
                  <a:lnTo>
                    <a:pt x="1188121" y="5579"/>
                  </a:lnTo>
                  <a:lnTo>
                    <a:pt x="1182065" y="1497"/>
                  </a:lnTo>
                  <a:lnTo>
                    <a:pt x="1174612" y="0"/>
                  </a:lnTo>
                  <a:close/>
                </a:path>
                <a:path w="3347084" h="1373504">
                  <a:moveTo>
                    <a:pt x="1250850" y="0"/>
                  </a:moveTo>
                  <a:lnTo>
                    <a:pt x="1243435" y="1497"/>
                  </a:lnTo>
                  <a:lnTo>
                    <a:pt x="1237380" y="5579"/>
                  </a:lnTo>
                  <a:lnTo>
                    <a:pt x="1233298" y="11635"/>
                  </a:lnTo>
                  <a:lnTo>
                    <a:pt x="1231800" y="19050"/>
                  </a:lnTo>
                  <a:lnTo>
                    <a:pt x="1233298" y="26464"/>
                  </a:lnTo>
                  <a:lnTo>
                    <a:pt x="1237380" y="32520"/>
                  </a:lnTo>
                  <a:lnTo>
                    <a:pt x="1243435" y="36602"/>
                  </a:lnTo>
                  <a:lnTo>
                    <a:pt x="1250889" y="38100"/>
                  </a:lnTo>
                  <a:lnTo>
                    <a:pt x="1258304" y="36602"/>
                  </a:lnTo>
                  <a:lnTo>
                    <a:pt x="1264359" y="32520"/>
                  </a:lnTo>
                  <a:lnTo>
                    <a:pt x="1268441" y="26464"/>
                  </a:lnTo>
                  <a:lnTo>
                    <a:pt x="1269939" y="19050"/>
                  </a:lnTo>
                  <a:lnTo>
                    <a:pt x="1268441" y="11635"/>
                  </a:lnTo>
                  <a:lnTo>
                    <a:pt x="1264359" y="5579"/>
                  </a:lnTo>
                  <a:lnTo>
                    <a:pt x="1258304" y="1497"/>
                  </a:lnTo>
                  <a:lnTo>
                    <a:pt x="1250850" y="0"/>
                  </a:lnTo>
                  <a:close/>
                </a:path>
                <a:path w="3347084" h="1373504">
                  <a:moveTo>
                    <a:pt x="1327089" y="0"/>
                  </a:moveTo>
                  <a:lnTo>
                    <a:pt x="1319674" y="1497"/>
                  </a:lnTo>
                  <a:lnTo>
                    <a:pt x="1313618" y="5579"/>
                  </a:lnTo>
                  <a:lnTo>
                    <a:pt x="1309536" y="11635"/>
                  </a:lnTo>
                  <a:lnTo>
                    <a:pt x="1308039" y="19050"/>
                  </a:lnTo>
                  <a:lnTo>
                    <a:pt x="1309536" y="26464"/>
                  </a:lnTo>
                  <a:lnTo>
                    <a:pt x="1313618" y="32520"/>
                  </a:lnTo>
                  <a:lnTo>
                    <a:pt x="1319674" y="36602"/>
                  </a:lnTo>
                  <a:lnTo>
                    <a:pt x="1327127" y="38100"/>
                  </a:lnTo>
                  <a:lnTo>
                    <a:pt x="1334542" y="36602"/>
                  </a:lnTo>
                  <a:lnTo>
                    <a:pt x="1340597" y="32520"/>
                  </a:lnTo>
                  <a:lnTo>
                    <a:pt x="1344680" y="26464"/>
                  </a:lnTo>
                  <a:lnTo>
                    <a:pt x="1346177" y="19050"/>
                  </a:lnTo>
                  <a:lnTo>
                    <a:pt x="1344680" y="11635"/>
                  </a:lnTo>
                  <a:lnTo>
                    <a:pt x="1340597" y="5579"/>
                  </a:lnTo>
                  <a:lnTo>
                    <a:pt x="1334542" y="1497"/>
                  </a:lnTo>
                  <a:lnTo>
                    <a:pt x="1327089" y="0"/>
                  </a:lnTo>
                  <a:close/>
                </a:path>
                <a:path w="3347084" h="1373504">
                  <a:moveTo>
                    <a:pt x="1403327" y="0"/>
                  </a:moveTo>
                  <a:lnTo>
                    <a:pt x="1395912" y="1497"/>
                  </a:lnTo>
                  <a:lnTo>
                    <a:pt x="1389856" y="5579"/>
                  </a:lnTo>
                  <a:lnTo>
                    <a:pt x="1385774" y="11635"/>
                  </a:lnTo>
                  <a:lnTo>
                    <a:pt x="1384277" y="19050"/>
                  </a:lnTo>
                  <a:lnTo>
                    <a:pt x="1385774" y="26464"/>
                  </a:lnTo>
                  <a:lnTo>
                    <a:pt x="1389856" y="32520"/>
                  </a:lnTo>
                  <a:lnTo>
                    <a:pt x="1395912" y="36602"/>
                  </a:lnTo>
                  <a:lnTo>
                    <a:pt x="1403365" y="38100"/>
                  </a:lnTo>
                  <a:lnTo>
                    <a:pt x="1410780" y="36602"/>
                  </a:lnTo>
                  <a:lnTo>
                    <a:pt x="1416835" y="32520"/>
                  </a:lnTo>
                  <a:lnTo>
                    <a:pt x="1420918" y="26464"/>
                  </a:lnTo>
                  <a:lnTo>
                    <a:pt x="1422415" y="19050"/>
                  </a:lnTo>
                  <a:lnTo>
                    <a:pt x="1420918" y="11635"/>
                  </a:lnTo>
                  <a:lnTo>
                    <a:pt x="1416835" y="5579"/>
                  </a:lnTo>
                  <a:lnTo>
                    <a:pt x="1410780" y="1497"/>
                  </a:lnTo>
                  <a:lnTo>
                    <a:pt x="1403327" y="0"/>
                  </a:lnTo>
                  <a:close/>
                </a:path>
                <a:path w="3347084" h="1373504">
                  <a:moveTo>
                    <a:pt x="1479565" y="0"/>
                  </a:moveTo>
                  <a:lnTo>
                    <a:pt x="1472150" y="1497"/>
                  </a:lnTo>
                  <a:lnTo>
                    <a:pt x="1466094" y="5579"/>
                  </a:lnTo>
                  <a:lnTo>
                    <a:pt x="1462012" y="11635"/>
                  </a:lnTo>
                  <a:lnTo>
                    <a:pt x="1460515" y="19050"/>
                  </a:lnTo>
                  <a:lnTo>
                    <a:pt x="1462012" y="26464"/>
                  </a:lnTo>
                  <a:lnTo>
                    <a:pt x="1466094" y="32520"/>
                  </a:lnTo>
                  <a:lnTo>
                    <a:pt x="1472150" y="36602"/>
                  </a:lnTo>
                  <a:lnTo>
                    <a:pt x="1479603" y="38100"/>
                  </a:lnTo>
                  <a:lnTo>
                    <a:pt x="1487018" y="36602"/>
                  </a:lnTo>
                  <a:lnTo>
                    <a:pt x="1493073" y="32520"/>
                  </a:lnTo>
                  <a:lnTo>
                    <a:pt x="1497156" y="26464"/>
                  </a:lnTo>
                  <a:lnTo>
                    <a:pt x="1498653" y="19050"/>
                  </a:lnTo>
                  <a:lnTo>
                    <a:pt x="1497156" y="11635"/>
                  </a:lnTo>
                  <a:lnTo>
                    <a:pt x="1493073" y="5579"/>
                  </a:lnTo>
                  <a:lnTo>
                    <a:pt x="1487018" y="1497"/>
                  </a:lnTo>
                  <a:lnTo>
                    <a:pt x="1479565" y="0"/>
                  </a:lnTo>
                  <a:close/>
                </a:path>
                <a:path w="3347084" h="1373504">
                  <a:moveTo>
                    <a:pt x="1555803" y="0"/>
                  </a:moveTo>
                  <a:lnTo>
                    <a:pt x="1548388" y="1497"/>
                  </a:lnTo>
                  <a:lnTo>
                    <a:pt x="1542333" y="5579"/>
                  </a:lnTo>
                  <a:lnTo>
                    <a:pt x="1538250" y="11635"/>
                  </a:lnTo>
                  <a:lnTo>
                    <a:pt x="1536753" y="19050"/>
                  </a:lnTo>
                  <a:lnTo>
                    <a:pt x="1538250" y="26464"/>
                  </a:lnTo>
                  <a:lnTo>
                    <a:pt x="1542333" y="32520"/>
                  </a:lnTo>
                  <a:lnTo>
                    <a:pt x="1548388" y="36602"/>
                  </a:lnTo>
                  <a:lnTo>
                    <a:pt x="1555841" y="38100"/>
                  </a:lnTo>
                  <a:lnTo>
                    <a:pt x="1563256" y="36602"/>
                  </a:lnTo>
                  <a:lnTo>
                    <a:pt x="1569311" y="32520"/>
                  </a:lnTo>
                  <a:lnTo>
                    <a:pt x="1573394" y="26464"/>
                  </a:lnTo>
                  <a:lnTo>
                    <a:pt x="1574891" y="19050"/>
                  </a:lnTo>
                  <a:lnTo>
                    <a:pt x="1573394" y="11635"/>
                  </a:lnTo>
                  <a:lnTo>
                    <a:pt x="1569311" y="5579"/>
                  </a:lnTo>
                  <a:lnTo>
                    <a:pt x="1563256" y="1497"/>
                  </a:lnTo>
                  <a:lnTo>
                    <a:pt x="1555803" y="0"/>
                  </a:lnTo>
                  <a:close/>
                </a:path>
                <a:path w="3347084" h="1373504">
                  <a:moveTo>
                    <a:pt x="1632041" y="0"/>
                  </a:moveTo>
                  <a:lnTo>
                    <a:pt x="1624626" y="1497"/>
                  </a:lnTo>
                  <a:lnTo>
                    <a:pt x="1618571" y="5579"/>
                  </a:lnTo>
                  <a:lnTo>
                    <a:pt x="1614488" y="11635"/>
                  </a:lnTo>
                  <a:lnTo>
                    <a:pt x="1612991" y="19050"/>
                  </a:lnTo>
                  <a:lnTo>
                    <a:pt x="1614488" y="26464"/>
                  </a:lnTo>
                  <a:lnTo>
                    <a:pt x="1618571" y="32520"/>
                  </a:lnTo>
                  <a:lnTo>
                    <a:pt x="1624626" y="36602"/>
                  </a:lnTo>
                  <a:lnTo>
                    <a:pt x="1632079" y="38100"/>
                  </a:lnTo>
                  <a:lnTo>
                    <a:pt x="1639494" y="36602"/>
                  </a:lnTo>
                  <a:lnTo>
                    <a:pt x="1645549" y="32520"/>
                  </a:lnTo>
                  <a:lnTo>
                    <a:pt x="1649632" y="26464"/>
                  </a:lnTo>
                  <a:lnTo>
                    <a:pt x="1651129" y="19050"/>
                  </a:lnTo>
                  <a:lnTo>
                    <a:pt x="1649632" y="11635"/>
                  </a:lnTo>
                  <a:lnTo>
                    <a:pt x="1645549" y="5579"/>
                  </a:lnTo>
                  <a:lnTo>
                    <a:pt x="1639494" y="1497"/>
                  </a:lnTo>
                  <a:lnTo>
                    <a:pt x="1632041" y="0"/>
                  </a:lnTo>
                  <a:close/>
                </a:path>
                <a:path w="3347084" h="1373504">
                  <a:moveTo>
                    <a:pt x="1708279" y="0"/>
                  </a:moveTo>
                  <a:lnTo>
                    <a:pt x="1700864" y="1497"/>
                  </a:lnTo>
                  <a:lnTo>
                    <a:pt x="1694809" y="5579"/>
                  </a:lnTo>
                  <a:lnTo>
                    <a:pt x="1690726" y="11635"/>
                  </a:lnTo>
                  <a:lnTo>
                    <a:pt x="1689229" y="19050"/>
                  </a:lnTo>
                  <a:lnTo>
                    <a:pt x="1690726" y="26464"/>
                  </a:lnTo>
                  <a:lnTo>
                    <a:pt x="1694809" y="32520"/>
                  </a:lnTo>
                  <a:lnTo>
                    <a:pt x="1700864" y="36602"/>
                  </a:lnTo>
                  <a:lnTo>
                    <a:pt x="1708317" y="38100"/>
                  </a:lnTo>
                  <a:lnTo>
                    <a:pt x="1715732" y="36602"/>
                  </a:lnTo>
                  <a:lnTo>
                    <a:pt x="1721787" y="32520"/>
                  </a:lnTo>
                  <a:lnTo>
                    <a:pt x="1725870" y="26464"/>
                  </a:lnTo>
                  <a:lnTo>
                    <a:pt x="1727367" y="19050"/>
                  </a:lnTo>
                  <a:lnTo>
                    <a:pt x="1725870" y="11635"/>
                  </a:lnTo>
                  <a:lnTo>
                    <a:pt x="1721787" y="5579"/>
                  </a:lnTo>
                  <a:lnTo>
                    <a:pt x="1715732" y="1497"/>
                  </a:lnTo>
                  <a:lnTo>
                    <a:pt x="1708279" y="0"/>
                  </a:lnTo>
                  <a:close/>
                </a:path>
                <a:path w="3347084" h="1373504">
                  <a:moveTo>
                    <a:pt x="1784517" y="0"/>
                  </a:moveTo>
                  <a:lnTo>
                    <a:pt x="1777102" y="1497"/>
                  </a:lnTo>
                  <a:lnTo>
                    <a:pt x="1771047" y="5579"/>
                  </a:lnTo>
                  <a:lnTo>
                    <a:pt x="1766964" y="11635"/>
                  </a:lnTo>
                  <a:lnTo>
                    <a:pt x="1765467" y="19050"/>
                  </a:lnTo>
                  <a:lnTo>
                    <a:pt x="1766964" y="26464"/>
                  </a:lnTo>
                  <a:lnTo>
                    <a:pt x="1771047" y="32520"/>
                  </a:lnTo>
                  <a:lnTo>
                    <a:pt x="1777102" y="36602"/>
                  </a:lnTo>
                  <a:lnTo>
                    <a:pt x="1784555" y="38100"/>
                  </a:lnTo>
                  <a:lnTo>
                    <a:pt x="1791970" y="36602"/>
                  </a:lnTo>
                  <a:lnTo>
                    <a:pt x="1798025" y="32520"/>
                  </a:lnTo>
                  <a:lnTo>
                    <a:pt x="1802108" y="26464"/>
                  </a:lnTo>
                  <a:lnTo>
                    <a:pt x="1803605" y="19050"/>
                  </a:lnTo>
                  <a:lnTo>
                    <a:pt x="1802108" y="11635"/>
                  </a:lnTo>
                  <a:lnTo>
                    <a:pt x="1798025" y="5579"/>
                  </a:lnTo>
                  <a:lnTo>
                    <a:pt x="1791970" y="1497"/>
                  </a:lnTo>
                  <a:lnTo>
                    <a:pt x="1784517" y="0"/>
                  </a:lnTo>
                  <a:close/>
                </a:path>
                <a:path w="3347084" h="1373504">
                  <a:moveTo>
                    <a:pt x="1860755" y="0"/>
                  </a:moveTo>
                  <a:lnTo>
                    <a:pt x="1853340" y="1497"/>
                  </a:lnTo>
                  <a:lnTo>
                    <a:pt x="1847285" y="5579"/>
                  </a:lnTo>
                  <a:lnTo>
                    <a:pt x="1843202" y="11635"/>
                  </a:lnTo>
                  <a:lnTo>
                    <a:pt x="1841705" y="19050"/>
                  </a:lnTo>
                  <a:lnTo>
                    <a:pt x="1843202" y="26464"/>
                  </a:lnTo>
                  <a:lnTo>
                    <a:pt x="1847285" y="32520"/>
                  </a:lnTo>
                  <a:lnTo>
                    <a:pt x="1853340" y="36602"/>
                  </a:lnTo>
                  <a:lnTo>
                    <a:pt x="1860793" y="38100"/>
                  </a:lnTo>
                  <a:lnTo>
                    <a:pt x="1868208" y="36602"/>
                  </a:lnTo>
                  <a:lnTo>
                    <a:pt x="1874264" y="32520"/>
                  </a:lnTo>
                  <a:lnTo>
                    <a:pt x="1878346" y="26464"/>
                  </a:lnTo>
                  <a:lnTo>
                    <a:pt x="1879843" y="19050"/>
                  </a:lnTo>
                  <a:lnTo>
                    <a:pt x="1878346" y="11635"/>
                  </a:lnTo>
                  <a:lnTo>
                    <a:pt x="1874264" y="5579"/>
                  </a:lnTo>
                  <a:lnTo>
                    <a:pt x="1868208" y="1497"/>
                  </a:lnTo>
                  <a:lnTo>
                    <a:pt x="1860755" y="0"/>
                  </a:lnTo>
                  <a:close/>
                </a:path>
                <a:path w="3347084" h="1373504">
                  <a:moveTo>
                    <a:pt x="1936993" y="0"/>
                  </a:moveTo>
                  <a:lnTo>
                    <a:pt x="1929578" y="1497"/>
                  </a:lnTo>
                  <a:lnTo>
                    <a:pt x="1923523" y="5579"/>
                  </a:lnTo>
                  <a:lnTo>
                    <a:pt x="1919440" y="11635"/>
                  </a:lnTo>
                  <a:lnTo>
                    <a:pt x="1917943" y="19050"/>
                  </a:lnTo>
                  <a:lnTo>
                    <a:pt x="1919440" y="26464"/>
                  </a:lnTo>
                  <a:lnTo>
                    <a:pt x="1923523" y="32520"/>
                  </a:lnTo>
                  <a:lnTo>
                    <a:pt x="1929578" y="36602"/>
                  </a:lnTo>
                  <a:lnTo>
                    <a:pt x="1937031" y="38100"/>
                  </a:lnTo>
                  <a:lnTo>
                    <a:pt x="1944446" y="36602"/>
                  </a:lnTo>
                  <a:lnTo>
                    <a:pt x="1950502" y="32520"/>
                  </a:lnTo>
                  <a:lnTo>
                    <a:pt x="1954584" y="26464"/>
                  </a:lnTo>
                  <a:lnTo>
                    <a:pt x="1956081" y="19050"/>
                  </a:lnTo>
                  <a:lnTo>
                    <a:pt x="1954584" y="11635"/>
                  </a:lnTo>
                  <a:lnTo>
                    <a:pt x="1950502" y="5579"/>
                  </a:lnTo>
                  <a:lnTo>
                    <a:pt x="1944446" y="1497"/>
                  </a:lnTo>
                  <a:lnTo>
                    <a:pt x="1936993" y="0"/>
                  </a:lnTo>
                  <a:close/>
                </a:path>
                <a:path w="3347084" h="1373504">
                  <a:moveTo>
                    <a:pt x="2013231" y="0"/>
                  </a:moveTo>
                  <a:lnTo>
                    <a:pt x="2005816" y="1497"/>
                  </a:lnTo>
                  <a:lnTo>
                    <a:pt x="1999761" y="5579"/>
                  </a:lnTo>
                  <a:lnTo>
                    <a:pt x="1995679" y="11635"/>
                  </a:lnTo>
                  <a:lnTo>
                    <a:pt x="1994181" y="19050"/>
                  </a:lnTo>
                  <a:lnTo>
                    <a:pt x="1995679" y="26464"/>
                  </a:lnTo>
                  <a:lnTo>
                    <a:pt x="1999761" y="32520"/>
                  </a:lnTo>
                  <a:lnTo>
                    <a:pt x="2005816" y="36602"/>
                  </a:lnTo>
                  <a:lnTo>
                    <a:pt x="2013270" y="38100"/>
                  </a:lnTo>
                  <a:lnTo>
                    <a:pt x="2020685" y="36602"/>
                  </a:lnTo>
                  <a:lnTo>
                    <a:pt x="2026740" y="32520"/>
                  </a:lnTo>
                  <a:lnTo>
                    <a:pt x="2030822" y="26464"/>
                  </a:lnTo>
                  <a:lnTo>
                    <a:pt x="2032320" y="19050"/>
                  </a:lnTo>
                  <a:lnTo>
                    <a:pt x="2030822" y="11635"/>
                  </a:lnTo>
                  <a:lnTo>
                    <a:pt x="2026740" y="5579"/>
                  </a:lnTo>
                  <a:lnTo>
                    <a:pt x="2020685" y="1497"/>
                  </a:lnTo>
                  <a:lnTo>
                    <a:pt x="2013231" y="0"/>
                  </a:lnTo>
                  <a:close/>
                </a:path>
                <a:path w="3347084" h="1373504">
                  <a:moveTo>
                    <a:pt x="2089470" y="0"/>
                  </a:moveTo>
                  <a:lnTo>
                    <a:pt x="2082055" y="1497"/>
                  </a:lnTo>
                  <a:lnTo>
                    <a:pt x="2075999" y="5579"/>
                  </a:lnTo>
                  <a:lnTo>
                    <a:pt x="2071917" y="11635"/>
                  </a:lnTo>
                  <a:lnTo>
                    <a:pt x="2070420" y="19050"/>
                  </a:lnTo>
                  <a:lnTo>
                    <a:pt x="2071917" y="26464"/>
                  </a:lnTo>
                  <a:lnTo>
                    <a:pt x="2075999" y="32520"/>
                  </a:lnTo>
                  <a:lnTo>
                    <a:pt x="2082055" y="36602"/>
                  </a:lnTo>
                  <a:lnTo>
                    <a:pt x="2089508" y="38100"/>
                  </a:lnTo>
                  <a:lnTo>
                    <a:pt x="2096923" y="36602"/>
                  </a:lnTo>
                  <a:lnTo>
                    <a:pt x="2102978" y="32520"/>
                  </a:lnTo>
                  <a:lnTo>
                    <a:pt x="2107061" y="26464"/>
                  </a:lnTo>
                  <a:lnTo>
                    <a:pt x="2108558" y="19050"/>
                  </a:lnTo>
                  <a:lnTo>
                    <a:pt x="2107061" y="11635"/>
                  </a:lnTo>
                  <a:lnTo>
                    <a:pt x="2102978" y="5579"/>
                  </a:lnTo>
                  <a:lnTo>
                    <a:pt x="2096923" y="1497"/>
                  </a:lnTo>
                  <a:lnTo>
                    <a:pt x="2089470" y="0"/>
                  </a:lnTo>
                  <a:close/>
                </a:path>
                <a:path w="3347084" h="1373504">
                  <a:moveTo>
                    <a:pt x="2165708" y="0"/>
                  </a:moveTo>
                  <a:lnTo>
                    <a:pt x="2158293" y="1497"/>
                  </a:lnTo>
                  <a:lnTo>
                    <a:pt x="2152237" y="5579"/>
                  </a:lnTo>
                  <a:lnTo>
                    <a:pt x="2148155" y="11635"/>
                  </a:lnTo>
                  <a:lnTo>
                    <a:pt x="2146658" y="19050"/>
                  </a:lnTo>
                  <a:lnTo>
                    <a:pt x="2148155" y="26464"/>
                  </a:lnTo>
                  <a:lnTo>
                    <a:pt x="2152237" y="32520"/>
                  </a:lnTo>
                  <a:lnTo>
                    <a:pt x="2158293" y="36602"/>
                  </a:lnTo>
                  <a:lnTo>
                    <a:pt x="2165746" y="38100"/>
                  </a:lnTo>
                  <a:lnTo>
                    <a:pt x="2173161" y="36602"/>
                  </a:lnTo>
                  <a:lnTo>
                    <a:pt x="2179216" y="32520"/>
                  </a:lnTo>
                  <a:lnTo>
                    <a:pt x="2183299" y="26464"/>
                  </a:lnTo>
                  <a:lnTo>
                    <a:pt x="2184796" y="19050"/>
                  </a:lnTo>
                  <a:lnTo>
                    <a:pt x="2183299" y="11635"/>
                  </a:lnTo>
                  <a:lnTo>
                    <a:pt x="2179216" y="5579"/>
                  </a:lnTo>
                  <a:lnTo>
                    <a:pt x="2173161" y="1497"/>
                  </a:lnTo>
                  <a:lnTo>
                    <a:pt x="2165708" y="0"/>
                  </a:lnTo>
                  <a:close/>
                </a:path>
                <a:path w="3347084" h="1373504">
                  <a:moveTo>
                    <a:pt x="2241946" y="0"/>
                  </a:moveTo>
                  <a:lnTo>
                    <a:pt x="2234531" y="1497"/>
                  </a:lnTo>
                  <a:lnTo>
                    <a:pt x="2228475" y="5579"/>
                  </a:lnTo>
                  <a:lnTo>
                    <a:pt x="2224393" y="11635"/>
                  </a:lnTo>
                  <a:lnTo>
                    <a:pt x="2222896" y="19050"/>
                  </a:lnTo>
                  <a:lnTo>
                    <a:pt x="2224393" y="26464"/>
                  </a:lnTo>
                  <a:lnTo>
                    <a:pt x="2228475" y="32520"/>
                  </a:lnTo>
                  <a:lnTo>
                    <a:pt x="2234531" y="36602"/>
                  </a:lnTo>
                  <a:lnTo>
                    <a:pt x="2241984" y="38100"/>
                  </a:lnTo>
                  <a:lnTo>
                    <a:pt x="2249399" y="36602"/>
                  </a:lnTo>
                  <a:lnTo>
                    <a:pt x="2255454" y="32520"/>
                  </a:lnTo>
                  <a:lnTo>
                    <a:pt x="2259537" y="26464"/>
                  </a:lnTo>
                  <a:lnTo>
                    <a:pt x="2261034" y="19050"/>
                  </a:lnTo>
                  <a:lnTo>
                    <a:pt x="2259537" y="11635"/>
                  </a:lnTo>
                  <a:lnTo>
                    <a:pt x="2255454" y="5579"/>
                  </a:lnTo>
                  <a:lnTo>
                    <a:pt x="2249399" y="1497"/>
                  </a:lnTo>
                  <a:lnTo>
                    <a:pt x="2241946" y="0"/>
                  </a:lnTo>
                  <a:close/>
                </a:path>
                <a:path w="3347084" h="1373504">
                  <a:moveTo>
                    <a:pt x="2318184" y="0"/>
                  </a:moveTo>
                  <a:lnTo>
                    <a:pt x="2310769" y="1497"/>
                  </a:lnTo>
                  <a:lnTo>
                    <a:pt x="2304714" y="5579"/>
                  </a:lnTo>
                  <a:lnTo>
                    <a:pt x="2300631" y="11635"/>
                  </a:lnTo>
                  <a:lnTo>
                    <a:pt x="2299134" y="19050"/>
                  </a:lnTo>
                  <a:lnTo>
                    <a:pt x="2300631" y="26464"/>
                  </a:lnTo>
                  <a:lnTo>
                    <a:pt x="2304714" y="32520"/>
                  </a:lnTo>
                  <a:lnTo>
                    <a:pt x="2310769" y="36602"/>
                  </a:lnTo>
                  <a:lnTo>
                    <a:pt x="2318222" y="38100"/>
                  </a:lnTo>
                  <a:lnTo>
                    <a:pt x="2325637" y="36602"/>
                  </a:lnTo>
                  <a:lnTo>
                    <a:pt x="2331692" y="32520"/>
                  </a:lnTo>
                  <a:lnTo>
                    <a:pt x="2335775" y="26464"/>
                  </a:lnTo>
                  <a:lnTo>
                    <a:pt x="2337272" y="19050"/>
                  </a:lnTo>
                  <a:lnTo>
                    <a:pt x="2335775" y="11635"/>
                  </a:lnTo>
                  <a:lnTo>
                    <a:pt x="2331692" y="5579"/>
                  </a:lnTo>
                  <a:lnTo>
                    <a:pt x="2325637" y="1497"/>
                  </a:lnTo>
                  <a:lnTo>
                    <a:pt x="2318184" y="0"/>
                  </a:lnTo>
                  <a:close/>
                </a:path>
                <a:path w="3347084" h="1373504">
                  <a:moveTo>
                    <a:pt x="2394422" y="0"/>
                  </a:moveTo>
                  <a:lnTo>
                    <a:pt x="2387007" y="1497"/>
                  </a:lnTo>
                  <a:lnTo>
                    <a:pt x="2380952" y="5579"/>
                  </a:lnTo>
                  <a:lnTo>
                    <a:pt x="2376869" y="11635"/>
                  </a:lnTo>
                  <a:lnTo>
                    <a:pt x="2375372" y="19050"/>
                  </a:lnTo>
                  <a:lnTo>
                    <a:pt x="2376869" y="26464"/>
                  </a:lnTo>
                  <a:lnTo>
                    <a:pt x="2380952" y="32520"/>
                  </a:lnTo>
                  <a:lnTo>
                    <a:pt x="2387007" y="36602"/>
                  </a:lnTo>
                  <a:lnTo>
                    <a:pt x="2394460" y="38100"/>
                  </a:lnTo>
                  <a:lnTo>
                    <a:pt x="2401875" y="36602"/>
                  </a:lnTo>
                  <a:lnTo>
                    <a:pt x="2407930" y="32520"/>
                  </a:lnTo>
                  <a:lnTo>
                    <a:pt x="2412013" y="26464"/>
                  </a:lnTo>
                  <a:lnTo>
                    <a:pt x="2413510" y="19050"/>
                  </a:lnTo>
                  <a:lnTo>
                    <a:pt x="2412013" y="11635"/>
                  </a:lnTo>
                  <a:lnTo>
                    <a:pt x="2407930" y="5579"/>
                  </a:lnTo>
                  <a:lnTo>
                    <a:pt x="2401875" y="1497"/>
                  </a:lnTo>
                  <a:lnTo>
                    <a:pt x="2394422" y="0"/>
                  </a:lnTo>
                  <a:close/>
                </a:path>
                <a:path w="3347084" h="1373504">
                  <a:moveTo>
                    <a:pt x="2470660" y="0"/>
                  </a:moveTo>
                  <a:lnTo>
                    <a:pt x="2463245" y="1497"/>
                  </a:lnTo>
                  <a:lnTo>
                    <a:pt x="2457190" y="5579"/>
                  </a:lnTo>
                  <a:lnTo>
                    <a:pt x="2453107" y="11635"/>
                  </a:lnTo>
                  <a:lnTo>
                    <a:pt x="2451610" y="19050"/>
                  </a:lnTo>
                  <a:lnTo>
                    <a:pt x="2453107" y="26464"/>
                  </a:lnTo>
                  <a:lnTo>
                    <a:pt x="2457190" y="32520"/>
                  </a:lnTo>
                  <a:lnTo>
                    <a:pt x="2463245" y="36602"/>
                  </a:lnTo>
                  <a:lnTo>
                    <a:pt x="2470698" y="38100"/>
                  </a:lnTo>
                  <a:lnTo>
                    <a:pt x="2478113" y="36602"/>
                  </a:lnTo>
                  <a:lnTo>
                    <a:pt x="2484168" y="32520"/>
                  </a:lnTo>
                  <a:lnTo>
                    <a:pt x="2488251" y="26464"/>
                  </a:lnTo>
                  <a:lnTo>
                    <a:pt x="2489748" y="19050"/>
                  </a:lnTo>
                  <a:lnTo>
                    <a:pt x="2488251" y="11635"/>
                  </a:lnTo>
                  <a:lnTo>
                    <a:pt x="2484168" y="5579"/>
                  </a:lnTo>
                  <a:lnTo>
                    <a:pt x="2478113" y="1497"/>
                  </a:lnTo>
                  <a:lnTo>
                    <a:pt x="2470660" y="0"/>
                  </a:lnTo>
                  <a:close/>
                </a:path>
                <a:path w="3347084" h="1373504">
                  <a:moveTo>
                    <a:pt x="2546898" y="0"/>
                  </a:moveTo>
                  <a:lnTo>
                    <a:pt x="2539483" y="1497"/>
                  </a:lnTo>
                  <a:lnTo>
                    <a:pt x="2533427" y="5579"/>
                  </a:lnTo>
                  <a:lnTo>
                    <a:pt x="2529345" y="11635"/>
                  </a:lnTo>
                  <a:lnTo>
                    <a:pt x="2527848" y="19050"/>
                  </a:lnTo>
                  <a:lnTo>
                    <a:pt x="2529345" y="26464"/>
                  </a:lnTo>
                  <a:lnTo>
                    <a:pt x="2533427" y="32520"/>
                  </a:lnTo>
                  <a:lnTo>
                    <a:pt x="2539483" y="36602"/>
                  </a:lnTo>
                  <a:lnTo>
                    <a:pt x="2546936" y="38100"/>
                  </a:lnTo>
                  <a:lnTo>
                    <a:pt x="2554351" y="36602"/>
                  </a:lnTo>
                  <a:lnTo>
                    <a:pt x="2560406" y="32520"/>
                  </a:lnTo>
                  <a:lnTo>
                    <a:pt x="2564489" y="26464"/>
                  </a:lnTo>
                  <a:lnTo>
                    <a:pt x="2565986" y="19050"/>
                  </a:lnTo>
                  <a:lnTo>
                    <a:pt x="2564489" y="11635"/>
                  </a:lnTo>
                  <a:lnTo>
                    <a:pt x="2560406" y="5579"/>
                  </a:lnTo>
                  <a:lnTo>
                    <a:pt x="2554351" y="1497"/>
                  </a:lnTo>
                  <a:lnTo>
                    <a:pt x="2546898" y="0"/>
                  </a:lnTo>
                  <a:close/>
                </a:path>
                <a:path w="3347084" h="1373504">
                  <a:moveTo>
                    <a:pt x="2623136" y="0"/>
                  </a:moveTo>
                  <a:lnTo>
                    <a:pt x="2615721" y="1497"/>
                  </a:lnTo>
                  <a:lnTo>
                    <a:pt x="2609666" y="5579"/>
                  </a:lnTo>
                  <a:lnTo>
                    <a:pt x="2605583" y="11635"/>
                  </a:lnTo>
                  <a:lnTo>
                    <a:pt x="2604086" y="19050"/>
                  </a:lnTo>
                  <a:lnTo>
                    <a:pt x="2605583" y="26464"/>
                  </a:lnTo>
                  <a:lnTo>
                    <a:pt x="2609666" y="32520"/>
                  </a:lnTo>
                  <a:lnTo>
                    <a:pt x="2615721" y="36602"/>
                  </a:lnTo>
                  <a:lnTo>
                    <a:pt x="2623174" y="38100"/>
                  </a:lnTo>
                  <a:lnTo>
                    <a:pt x="2630589" y="36602"/>
                  </a:lnTo>
                  <a:lnTo>
                    <a:pt x="2636645" y="32520"/>
                  </a:lnTo>
                  <a:lnTo>
                    <a:pt x="2640727" y="26464"/>
                  </a:lnTo>
                  <a:lnTo>
                    <a:pt x="2642224" y="19050"/>
                  </a:lnTo>
                  <a:lnTo>
                    <a:pt x="2640727" y="11635"/>
                  </a:lnTo>
                  <a:lnTo>
                    <a:pt x="2636645" y="5579"/>
                  </a:lnTo>
                  <a:lnTo>
                    <a:pt x="2630589" y="1497"/>
                  </a:lnTo>
                  <a:lnTo>
                    <a:pt x="2623136" y="0"/>
                  </a:lnTo>
                  <a:close/>
                </a:path>
                <a:path w="3347084" h="1373504">
                  <a:moveTo>
                    <a:pt x="2699374" y="0"/>
                  </a:moveTo>
                  <a:lnTo>
                    <a:pt x="2691959" y="1497"/>
                  </a:lnTo>
                  <a:lnTo>
                    <a:pt x="2685904" y="5579"/>
                  </a:lnTo>
                  <a:lnTo>
                    <a:pt x="2681821" y="11635"/>
                  </a:lnTo>
                  <a:lnTo>
                    <a:pt x="2680324" y="19050"/>
                  </a:lnTo>
                  <a:lnTo>
                    <a:pt x="2681821" y="26464"/>
                  </a:lnTo>
                  <a:lnTo>
                    <a:pt x="2685904" y="32520"/>
                  </a:lnTo>
                  <a:lnTo>
                    <a:pt x="2691959" y="36602"/>
                  </a:lnTo>
                  <a:lnTo>
                    <a:pt x="2699411" y="38100"/>
                  </a:lnTo>
                  <a:lnTo>
                    <a:pt x="2706827" y="36602"/>
                  </a:lnTo>
                  <a:lnTo>
                    <a:pt x="2712882" y="32520"/>
                  </a:lnTo>
                  <a:lnTo>
                    <a:pt x="2716964" y="26464"/>
                  </a:lnTo>
                  <a:lnTo>
                    <a:pt x="2718461" y="19050"/>
                  </a:lnTo>
                  <a:lnTo>
                    <a:pt x="2716964" y="11635"/>
                  </a:lnTo>
                  <a:lnTo>
                    <a:pt x="2712882" y="5579"/>
                  </a:lnTo>
                  <a:lnTo>
                    <a:pt x="2706827" y="1497"/>
                  </a:lnTo>
                  <a:lnTo>
                    <a:pt x="2699374" y="0"/>
                  </a:lnTo>
                  <a:close/>
                </a:path>
                <a:path w="3347084" h="1373504">
                  <a:moveTo>
                    <a:pt x="2775611" y="0"/>
                  </a:moveTo>
                  <a:lnTo>
                    <a:pt x="2768196" y="1497"/>
                  </a:lnTo>
                  <a:lnTo>
                    <a:pt x="2762141" y="5579"/>
                  </a:lnTo>
                  <a:lnTo>
                    <a:pt x="2758058" y="11635"/>
                  </a:lnTo>
                  <a:lnTo>
                    <a:pt x="2756561" y="19050"/>
                  </a:lnTo>
                  <a:lnTo>
                    <a:pt x="2758058" y="26464"/>
                  </a:lnTo>
                  <a:lnTo>
                    <a:pt x="2762141" y="32520"/>
                  </a:lnTo>
                  <a:lnTo>
                    <a:pt x="2768196" y="36602"/>
                  </a:lnTo>
                  <a:lnTo>
                    <a:pt x="2775649" y="38100"/>
                  </a:lnTo>
                  <a:lnTo>
                    <a:pt x="2783065" y="36602"/>
                  </a:lnTo>
                  <a:lnTo>
                    <a:pt x="2789120" y="32520"/>
                  </a:lnTo>
                  <a:lnTo>
                    <a:pt x="2793202" y="26464"/>
                  </a:lnTo>
                  <a:lnTo>
                    <a:pt x="2794699" y="19050"/>
                  </a:lnTo>
                  <a:lnTo>
                    <a:pt x="2793202" y="11635"/>
                  </a:lnTo>
                  <a:lnTo>
                    <a:pt x="2789120" y="5579"/>
                  </a:lnTo>
                  <a:lnTo>
                    <a:pt x="2783065" y="1497"/>
                  </a:lnTo>
                  <a:lnTo>
                    <a:pt x="2775611" y="0"/>
                  </a:lnTo>
                  <a:close/>
                </a:path>
                <a:path w="3347084" h="1373504">
                  <a:moveTo>
                    <a:pt x="2851849" y="0"/>
                  </a:moveTo>
                  <a:lnTo>
                    <a:pt x="2844434" y="1497"/>
                  </a:lnTo>
                  <a:lnTo>
                    <a:pt x="2838379" y="5579"/>
                  </a:lnTo>
                  <a:lnTo>
                    <a:pt x="2834296" y="11635"/>
                  </a:lnTo>
                  <a:lnTo>
                    <a:pt x="2832799" y="19050"/>
                  </a:lnTo>
                  <a:lnTo>
                    <a:pt x="2834296" y="26464"/>
                  </a:lnTo>
                  <a:lnTo>
                    <a:pt x="2838379" y="32520"/>
                  </a:lnTo>
                  <a:lnTo>
                    <a:pt x="2844434" y="36602"/>
                  </a:lnTo>
                  <a:lnTo>
                    <a:pt x="2851887" y="38100"/>
                  </a:lnTo>
                  <a:lnTo>
                    <a:pt x="2859303" y="36602"/>
                  </a:lnTo>
                  <a:lnTo>
                    <a:pt x="2865358" y="32520"/>
                  </a:lnTo>
                  <a:lnTo>
                    <a:pt x="2869440" y="26464"/>
                  </a:lnTo>
                  <a:lnTo>
                    <a:pt x="2870937" y="19050"/>
                  </a:lnTo>
                  <a:lnTo>
                    <a:pt x="2869440" y="11635"/>
                  </a:lnTo>
                  <a:lnTo>
                    <a:pt x="2865358" y="5579"/>
                  </a:lnTo>
                  <a:lnTo>
                    <a:pt x="2859303" y="1497"/>
                  </a:lnTo>
                  <a:lnTo>
                    <a:pt x="2851849" y="0"/>
                  </a:lnTo>
                  <a:close/>
                </a:path>
                <a:path w="3347084" h="1373504">
                  <a:moveTo>
                    <a:pt x="2928089" y="0"/>
                  </a:moveTo>
                  <a:lnTo>
                    <a:pt x="2920673" y="1497"/>
                  </a:lnTo>
                  <a:lnTo>
                    <a:pt x="2914618" y="5579"/>
                  </a:lnTo>
                  <a:lnTo>
                    <a:pt x="2910536" y="11635"/>
                  </a:lnTo>
                  <a:lnTo>
                    <a:pt x="2909039" y="19050"/>
                  </a:lnTo>
                  <a:lnTo>
                    <a:pt x="2910536" y="26464"/>
                  </a:lnTo>
                  <a:lnTo>
                    <a:pt x="2914618" y="32520"/>
                  </a:lnTo>
                  <a:lnTo>
                    <a:pt x="2920673" y="36602"/>
                  </a:lnTo>
                  <a:lnTo>
                    <a:pt x="2928125" y="38100"/>
                  </a:lnTo>
                  <a:lnTo>
                    <a:pt x="2935541" y="36602"/>
                  </a:lnTo>
                  <a:lnTo>
                    <a:pt x="2941596" y="32520"/>
                  </a:lnTo>
                  <a:lnTo>
                    <a:pt x="2945679" y="26464"/>
                  </a:lnTo>
                  <a:lnTo>
                    <a:pt x="2947175" y="19050"/>
                  </a:lnTo>
                  <a:lnTo>
                    <a:pt x="2945679" y="11635"/>
                  </a:lnTo>
                  <a:lnTo>
                    <a:pt x="2941596" y="5579"/>
                  </a:lnTo>
                  <a:lnTo>
                    <a:pt x="2935541" y="1497"/>
                  </a:lnTo>
                  <a:lnTo>
                    <a:pt x="2928089" y="0"/>
                  </a:lnTo>
                  <a:close/>
                </a:path>
                <a:path w="3347084" h="1373504">
                  <a:moveTo>
                    <a:pt x="3005281" y="306"/>
                  </a:moveTo>
                  <a:lnTo>
                    <a:pt x="2997800" y="1426"/>
                  </a:lnTo>
                  <a:lnTo>
                    <a:pt x="2991546" y="5197"/>
                  </a:lnTo>
                  <a:lnTo>
                    <a:pt x="2987163" y="11039"/>
                  </a:lnTo>
                  <a:lnTo>
                    <a:pt x="2985293" y="18369"/>
                  </a:lnTo>
                  <a:lnTo>
                    <a:pt x="2986414" y="25850"/>
                  </a:lnTo>
                  <a:lnTo>
                    <a:pt x="2990186" y="32104"/>
                  </a:lnTo>
                  <a:lnTo>
                    <a:pt x="2996027" y="36487"/>
                  </a:lnTo>
                  <a:lnTo>
                    <a:pt x="3003356" y="38357"/>
                  </a:lnTo>
                  <a:lnTo>
                    <a:pt x="3010876" y="37238"/>
                  </a:lnTo>
                  <a:lnTo>
                    <a:pt x="3017130" y="33466"/>
                  </a:lnTo>
                  <a:lnTo>
                    <a:pt x="3021513" y="27625"/>
                  </a:lnTo>
                  <a:lnTo>
                    <a:pt x="3023383" y="20295"/>
                  </a:lnTo>
                  <a:lnTo>
                    <a:pt x="3022262" y="12814"/>
                  </a:lnTo>
                  <a:lnTo>
                    <a:pt x="3018490" y="6560"/>
                  </a:lnTo>
                  <a:lnTo>
                    <a:pt x="3012649" y="2177"/>
                  </a:lnTo>
                  <a:lnTo>
                    <a:pt x="3005281" y="306"/>
                  </a:lnTo>
                  <a:close/>
                </a:path>
                <a:path w="3347084" h="1373504">
                  <a:moveTo>
                    <a:pt x="3076845" y="10645"/>
                  </a:moveTo>
                  <a:lnTo>
                    <a:pt x="3069966" y="13096"/>
                  </a:lnTo>
                  <a:lnTo>
                    <a:pt x="3064507" y="17947"/>
                  </a:lnTo>
                  <a:lnTo>
                    <a:pt x="3061215" y="24758"/>
                  </a:lnTo>
                  <a:lnTo>
                    <a:pt x="3060823" y="32313"/>
                  </a:lnTo>
                  <a:lnTo>
                    <a:pt x="3063274" y="39192"/>
                  </a:lnTo>
                  <a:lnTo>
                    <a:pt x="3068125" y="44651"/>
                  </a:lnTo>
                  <a:lnTo>
                    <a:pt x="3074936" y="47943"/>
                  </a:lnTo>
                  <a:lnTo>
                    <a:pt x="3082528" y="48344"/>
                  </a:lnTo>
                  <a:lnTo>
                    <a:pt x="3089407" y="45894"/>
                  </a:lnTo>
                  <a:lnTo>
                    <a:pt x="3094866" y="41043"/>
                  </a:lnTo>
                  <a:lnTo>
                    <a:pt x="3098158" y="34232"/>
                  </a:lnTo>
                  <a:lnTo>
                    <a:pt x="3098550" y="26677"/>
                  </a:lnTo>
                  <a:lnTo>
                    <a:pt x="3096100" y="19798"/>
                  </a:lnTo>
                  <a:lnTo>
                    <a:pt x="3091248" y="14339"/>
                  </a:lnTo>
                  <a:lnTo>
                    <a:pt x="3084400" y="11037"/>
                  </a:lnTo>
                  <a:lnTo>
                    <a:pt x="3076845" y="10645"/>
                  </a:lnTo>
                  <a:close/>
                </a:path>
                <a:path w="3347084" h="1373504">
                  <a:moveTo>
                    <a:pt x="3151716" y="37405"/>
                  </a:moveTo>
                  <a:lnTo>
                    <a:pt x="3144488" y="38448"/>
                  </a:lnTo>
                  <a:lnTo>
                    <a:pt x="3138179" y="42126"/>
                  </a:lnTo>
                  <a:lnTo>
                    <a:pt x="3133608" y="48153"/>
                  </a:lnTo>
                  <a:lnTo>
                    <a:pt x="3131732" y="55482"/>
                  </a:lnTo>
                  <a:lnTo>
                    <a:pt x="3132776" y="62710"/>
                  </a:lnTo>
                  <a:lnTo>
                    <a:pt x="3136454" y="69019"/>
                  </a:lnTo>
                  <a:lnTo>
                    <a:pt x="3142481" y="73591"/>
                  </a:lnTo>
                  <a:lnTo>
                    <a:pt x="3149843" y="75483"/>
                  </a:lnTo>
                  <a:lnTo>
                    <a:pt x="3157071" y="74439"/>
                  </a:lnTo>
                  <a:lnTo>
                    <a:pt x="3163380" y="70761"/>
                  </a:lnTo>
                  <a:lnTo>
                    <a:pt x="3167952" y="64734"/>
                  </a:lnTo>
                  <a:lnTo>
                    <a:pt x="3169828" y="57406"/>
                  </a:lnTo>
                  <a:lnTo>
                    <a:pt x="3168784" y="50178"/>
                  </a:lnTo>
                  <a:lnTo>
                    <a:pt x="3165106" y="43869"/>
                  </a:lnTo>
                  <a:lnTo>
                    <a:pt x="3159044" y="39281"/>
                  </a:lnTo>
                  <a:lnTo>
                    <a:pt x="3151716" y="37405"/>
                  </a:lnTo>
                  <a:close/>
                </a:path>
                <a:path w="3347084" h="1373504">
                  <a:moveTo>
                    <a:pt x="3212683" y="80200"/>
                  </a:moveTo>
                  <a:lnTo>
                    <a:pt x="3205591" y="81942"/>
                  </a:lnTo>
                  <a:lnTo>
                    <a:pt x="3199500" y="86428"/>
                  </a:lnTo>
                  <a:lnTo>
                    <a:pt x="3195627" y="92926"/>
                  </a:lnTo>
                  <a:lnTo>
                    <a:pt x="3194583" y="100154"/>
                  </a:lnTo>
                  <a:lnTo>
                    <a:pt x="3196325" y="107246"/>
                  </a:lnTo>
                  <a:lnTo>
                    <a:pt x="3200811" y="113337"/>
                  </a:lnTo>
                  <a:lnTo>
                    <a:pt x="3207337" y="117235"/>
                  </a:lnTo>
                  <a:lnTo>
                    <a:pt x="3214565" y="118280"/>
                  </a:lnTo>
                  <a:lnTo>
                    <a:pt x="3221657" y="116538"/>
                  </a:lnTo>
                  <a:lnTo>
                    <a:pt x="3227748" y="112052"/>
                  </a:lnTo>
                  <a:lnTo>
                    <a:pt x="3231621" y="105553"/>
                  </a:lnTo>
                  <a:lnTo>
                    <a:pt x="3232665" y="98325"/>
                  </a:lnTo>
                  <a:lnTo>
                    <a:pt x="3230923" y="91233"/>
                  </a:lnTo>
                  <a:lnTo>
                    <a:pt x="3226409" y="85116"/>
                  </a:lnTo>
                  <a:lnTo>
                    <a:pt x="3219911" y="81244"/>
                  </a:lnTo>
                  <a:lnTo>
                    <a:pt x="3212683" y="80200"/>
                  </a:lnTo>
                  <a:close/>
                </a:path>
                <a:path w="3347084" h="1373504">
                  <a:moveTo>
                    <a:pt x="3267746" y="136418"/>
                  </a:moveTo>
                  <a:lnTo>
                    <a:pt x="3260451" y="136764"/>
                  </a:lnTo>
                  <a:lnTo>
                    <a:pt x="3253611" y="139995"/>
                  </a:lnTo>
                  <a:lnTo>
                    <a:pt x="3248561" y="145628"/>
                  </a:lnTo>
                  <a:lnTo>
                    <a:pt x="3246146" y="152520"/>
                  </a:lnTo>
                  <a:lnTo>
                    <a:pt x="3246493" y="159815"/>
                  </a:lnTo>
                  <a:lnTo>
                    <a:pt x="3249725" y="166655"/>
                  </a:lnTo>
                  <a:lnTo>
                    <a:pt x="3255380" y="171735"/>
                  </a:lnTo>
                  <a:lnTo>
                    <a:pt x="3262272" y="174150"/>
                  </a:lnTo>
                  <a:lnTo>
                    <a:pt x="3269567" y="173803"/>
                  </a:lnTo>
                  <a:lnTo>
                    <a:pt x="3276406" y="170572"/>
                  </a:lnTo>
                  <a:lnTo>
                    <a:pt x="3281456" y="164939"/>
                  </a:lnTo>
                  <a:lnTo>
                    <a:pt x="3283871" y="158047"/>
                  </a:lnTo>
                  <a:lnTo>
                    <a:pt x="3283525" y="150752"/>
                  </a:lnTo>
                  <a:lnTo>
                    <a:pt x="3280270" y="143883"/>
                  </a:lnTo>
                  <a:lnTo>
                    <a:pt x="3274638" y="138833"/>
                  </a:lnTo>
                  <a:lnTo>
                    <a:pt x="3267746" y="136418"/>
                  </a:lnTo>
                  <a:close/>
                </a:path>
                <a:path w="3347084" h="1373504">
                  <a:moveTo>
                    <a:pt x="3303460" y="202401"/>
                  </a:moveTo>
                  <a:lnTo>
                    <a:pt x="3295980" y="203526"/>
                  </a:lnTo>
                  <a:lnTo>
                    <a:pt x="3289522" y="207465"/>
                  </a:lnTo>
                  <a:lnTo>
                    <a:pt x="3285225" y="213370"/>
                  </a:lnTo>
                  <a:lnTo>
                    <a:pt x="3283455" y="220455"/>
                  </a:lnTo>
                  <a:lnTo>
                    <a:pt x="3284580" y="227935"/>
                  </a:lnTo>
                  <a:lnTo>
                    <a:pt x="3288532" y="234429"/>
                  </a:lnTo>
                  <a:lnTo>
                    <a:pt x="3294437" y="238726"/>
                  </a:lnTo>
                  <a:lnTo>
                    <a:pt x="3301522" y="240496"/>
                  </a:lnTo>
                  <a:lnTo>
                    <a:pt x="3309004" y="239370"/>
                  </a:lnTo>
                  <a:lnTo>
                    <a:pt x="3315462" y="235432"/>
                  </a:lnTo>
                  <a:lnTo>
                    <a:pt x="3319759" y="229527"/>
                  </a:lnTo>
                  <a:lnTo>
                    <a:pt x="3321528" y="222441"/>
                  </a:lnTo>
                  <a:lnTo>
                    <a:pt x="3320390" y="214925"/>
                  </a:lnTo>
                  <a:lnTo>
                    <a:pt x="3316451" y="208467"/>
                  </a:lnTo>
                  <a:lnTo>
                    <a:pt x="3310546" y="204170"/>
                  </a:lnTo>
                  <a:lnTo>
                    <a:pt x="3303460" y="202401"/>
                  </a:lnTo>
                  <a:close/>
                </a:path>
                <a:path w="3347084" h="1373504">
                  <a:moveTo>
                    <a:pt x="3320234" y="275790"/>
                  </a:moveTo>
                  <a:lnTo>
                    <a:pt x="3313130" y="278390"/>
                  </a:lnTo>
                  <a:lnTo>
                    <a:pt x="3307760" y="283340"/>
                  </a:lnTo>
                  <a:lnTo>
                    <a:pt x="3304638" y="289942"/>
                  </a:lnTo>
                  <a:lnTo>
                    <a:pt x="3304278" y="297498"/>
                  </a:lnTo>
                  <a:lnTo>
                    <a:pt x="3306882" y="304640"/>
                  </a:lnTo>
                  <a:lnTo>
                    <a:pt x="3311832" y="310010"/>
                  </a:lnTo>
                  <a:lnTo>
                    <a:pt x="3318435" y="313131"/>
                  </a:lnTo>
                  <a:lnTo>
                    <a:pt x="3325991" y="313491"/>
                  </a:lnTo>
                  <a:lnTo>
                    <a:pt x="3333095" y="310892"/>
                  </a:lnTo>
                  <a:lnTo>
                    <a:pt x="3338465" y="305943"/>
                  </a:lnTo>
                  <a:lnTo>
                    <a:pt x="3341586" y="299341"/>
                  </a:lnTo>
                  <a:lnTo>
                    <a:pt x="3341941" y="291746"/>
                  </a:lnTo>
                  <a:lnTo>
                    <a:pt x="3339342" y="284643"/>
                  </a:lnTo>
                  <a:lnTo>
                    <a:pt x="3334392" y="279273"/>
                  </a:lnTo>
                  <a:lnTo>
                    <a:pt x="3327790" y="276151"/>
                  </a:lnTo>
                  <a:lnTo>
                    <a:pt x="3320234" y="275790"/>
                  </a:lnTo>
                  <a:close/>
                </a:path>
                <a:path w="3347084" h="1373504">
                  <a:moveTo>
                    <a:pt x="3327843" y="351537"/>
                  </a:moveTo>
                  <a:lnTo>
                    <a:pt x="3320428" y="353034"/>
                  </a:lnTo>
                  <a:lnTo>
                    <a:pt x="3314372" y="357117"/>
                  </a:lnTo>
                  <a:lnTo>
                    <a:pt x="3310290" y="363172"/>
                  </a:lnTo>
                  <a:lnTo>
                    <a:pt x="3308793" y="370625"/>
                  </a:lnTo>
                  <a:lnTo>
                    <a:pt x="3310290" y="378040"/>
                  </a:lnTo>
                  <a:lnTo>
                    <a:pt x="3314372" y="384096"/>
                  </a:lnTo>
                  <a:lnTo>
                    <a:pt x="3320428" y="388178"/>
                  </a:lnTo>
                  <a:lnTo>
                    <a:pt x="3327843" y="389675"/>
                  </a:lnTo>
                  <a:lnTo>
                    <a:pt x="3335258" y="388178"/>
                  </a:lnTo>
                  <a:lnTo>
                    <a:pt x="3341313" y="384096"/>
                  </a:lnTo>
                  <a:lnTo>
                    <a:pt x="3345396" y="378040"/>
                  </a:lnTo>
                  <a:lnTo>
                    <a:pt x="3346893" y="370587"/>
                  </a:lnTo>
                  <a:lnTo>
                    <a:pt x="3345396" y="363172"/>
                  </a:lnTo>
                  <a:lnTo>
                    <a:pt x="3341313" y="357117"/>
                  </a:lnTo>
                  <a:lnTo>
                    <a:pt x="3335258" y="353034"/>
                  </a:lnTo>
                  <a:lnTo>
                    <a:pt x="3327843" y="351537"/>
                  </a:lnTo>
                  <a:close/>
                </a:path>
                <a:path w="3347084" h="1373504">
                  <a:moveTo>
                    <a:pt x="3327843" y="427775"/>
                  </a:moveTo>
                  <a:lnTo>
                    <a:pt x="3320428" y="429272"/>
                  </a:lnTo>
                  <a:lnTo>
                    <a:pt x="3314372" y="433355"/>
                  </a:lnTo>
                  <a:lnTo>
                    <a:pt x="3310290" y="439410"/>
                  </a:lnTo>
                  <a:lnTo>
                    <a:pt x="3308793" y="446863"/>
                  </a:lnTo>
                  <a:lnTo>
                    <a:pt x="3310290" y="454278"/>
                  </a:lnTo>
                  <a:lnTo>
                    <a:pt x="3314372" y="460334"/>
                  </a:lnTo>
                  <a:lnTo>
                    <a:pt x="3320428" y="464416"/>
                  </a:lnTo>
                  <a:lnTo>
                    <a:pt x="3327843" y="465913"/>
                  </a:lnTo>
                  <a:lnTo>
                    <a:pt x="3335258" y="464416"/>
                  </a:lnTo>
                  <a:lnTo>
                    <a:pt x="3341313" y="460334"/>
                  </a:lnTo>
                  <a:lnTo>
                    <a:pt x="3345396" y="454278"/>
                  </a:lnTo>
                  <a:lnTo>
                    <a:pt x="3346893" y="446825"/>
                  </a:lnTo>
                  <a:lnTo>
                    <a:pt x="3345396" y="439410"/>
                  </a:lnTo>
                  <a:lnTo>
                    <a:pt x="3341313" y="433355"/>
                  </a:lnTo>
                  <a:lnTo>
                    <a:pt x="3335258" y="429272"/>
                  </a:lnTo>
                  <a:lnTo>
                    <a:pt x="3327843" y="427775"/>
                  </a:lnTo>
                  <a:close/>
                </a:path>
                <a:path w="3347084" h="1373504">
                  <a:moveTo>
                    <a:pt x="3327843" y="504013"/>
                  </a:moveTo>
                  <a:lnTo>
                    <a:pt x="3320428" y="505510"/>
                  </a:lnTo>
                  <a:lnTo>
                    <a:pt x="3314372" y="509593"/>
                  </a:lnTo>
                  <a:lnTo>
                    <a:pt x="3310290" y="515648"/>
                  </a:lnTo>
                  <a:lnTo>
                    <a:pt x="3308793" y="523101"/>
                  </a:lnTo>
                  <a:lnTo>
                    <a:pt x="3310290" y="530517"/>
                  </a:lnTo>
                  <a:lnTo>
                    <a:pt x="3314372" y="536572"/>
                  </a:lnTo>
                  <a:lnTo>
                    <a:pt x="3320428" y="540654"/>
                  </a:lnTo>
                  <a:lnTo>
                    <a:pt x="3327843" y="542151"/>
                  </a:lnTo>
                  <a:lnTo>
                    <a:pt x="3335258" y="540654"/>
                  </a:lnTo>
                  <a:lnTo>
                    <a:pt x="3341313" y="536572"/>
                  </a:lnTo>
                  <a:lnTo>
                    <a:pt x="3345396" y="530517"/>
                  </a:lnTo>
                  <a:lnTo>
                    <a:pt x="3346893" y="523063"/>
                  </a:lnTo>
                  <a:lnTo>
                    <a:pt x="3345396" y="515648"/>
                  </a:lnTo>
                  <a:lnTo>
                    <a:pt x="3341313" y="509593"/>
                  </a:lnTo>
                  <a:lnTo>
                    <a:pt x="3335258" y="505510"/>
                  </a:lnTo>
                  <a:lnTo>
                    <a:pt x="3327843" y="504013"/>
                  </a:lnTo>
                  <a:close/>
                </a:path>
                <a:path w="3347084" h="1373504">
                  <a:moveTo>
                    <a:pt x="3327843" y="580251"/>
                  </a:moveTo>
                  <a:lnTo>
                    <a:pt x="3320428" y="581748"/>
                  </a:lnTo>
                  <a:lnTo>
                    <a:pt x="3314372" y="585831"/>
                  </a:lnTo>
                  <a:lnTo>
                    <a:pt x="3310290" y="591886"/>
                  </a:lnTo>
                  <a:lnTo>
                    <a:pt x="3308793" y="599339"/>
                  </a:lnTo>
                  <a:lnTo>
                    <a:pt x="3310290" y="606755"/>
                  </a:lnTo>
                  <a:lnTo>
                    <a:pt x="3314372" y="612810"/>
                  </a:lnTo>
                  <a:lnTo>
                    <a:pt x="3320428" y="616892"/>
                  </a:lnTo>
                  <a:lnTo>
                    <a:pt x="3327843" y="618389"/>
                  </a:lnTo>
                  <a:lnTo>
                    <a:pt x="3335258" y="616892"/>
                  </a:lnTo>
                  <a:lnTo>
                    <a:pt x="3341313" y="612810"/>
                  </a:lnTo>
                  <a:lnTo>
                    <a:pt x="3345396" y="606755"/>
                  </a:lnTo>
                  <a:lnTo>
                    <a:pt x="3346893" y="599301"/>
                  </a:lnTo>
                  <a:lnTo>
                    <a:pt x="3345396" y="591886"/>
                  </a:lnTo>
                  <a:lnTo>
                    <a:pt x="3341313" y="585831"/>
                  </a:lnTo>
                  <a:lnTo>
                    <a:pt x="3335258" y="581748"/>
                  </a:lnTo>
                  <a:lnTo>
                    <a:pt x="3327843" y="580251"/>
                  </a:lnTo>
                  <a:close/>
                </a:path>
                <a:path w="3347084" h="1373504">
                  <a:moveTo>
                    <a:pt x="3327843" y="656489"/>
                  </a:moveTo>
                  <a:lnTo>
                    <a:pt x="3320428" y="657986"/>
                  </a:lnTo>
                  <a:lnTo>
                    <a:pt x="3314372" y="662069"/>
                  </a:lnTo>
                  <a:lnTo>
                    <a:pt x="3310290" y="668124"/>
                  </a:lnTo>
                  <a:lnTo>
                    <a:pt x="3308793" y="675577"/>
                  </a:lnTo>
                  <a:lnTo>
                    <a:pt x="3310290" y="682993"/>
                  </a:lnTo>
                  <a:lnTo>
                    <a:pt x="3314372" y="689048"/>
                  </a:lnTo>
                  <a:lnTo>
                    <a:pt x="3320428" y="693130"/>
                  </a:lnTo>
                  <a:lnTo>
                    <a:pt x="3327843" y="694627"/>
                  </a:lnTo>
                  <a:lnTo>
                    <a:pt x="3335258" y="693130"/>
                  </a:lnTo>
                  <a:lnTo>
                    <a:pt x="3341313" y="689048"/>
                  </a:lnTo>
                  <a:lnTo>
                    <a:pt x="3345396" y="682993"/>
                  </a:lnTo>
                  <a:lnTo>
                    <a:pt x="3346893" y="675539"/>
                  </a:lnTo>
                  <a:lnTo>
                    <a:pt x="3345396" y="668124"/>
                  </a:lnTo>
                  <a:lnTo>
                    <a:pt x="3341313" y="662069"/>
                  </a:lnTo>
                  <a:lnTo>
                    <a:pt x="3335258" y="657986"/>
                  </a:lnTo>
                  <a:lnTo>
                    <a:pt x="3327843" y="656489"/>
                  </a:lnTo>
                  <a:close/>
                </a:path>
                <a:path w="3347084" h="1373504">
                  <a:moveTo>
                    <a:pt x="3327843" y="732727"/>
                  </a:moveTo>
                  <a:lnTo>
                    <a:pt x="3320428" y="734224"/>
                  </a:lnTo>
                  <a:lnTo>
                    <a:pt x="3314372" y="738307"/>
                  </a:lnTo>
                  <a:lnTo>
                    <a:pt x="3310290" y="744362"/>
                  </a:lnTo>
                  <a:lnTo>
                    <a:pt x="3308793" y="751815"/>
                  </a:lnTo>
                  <a:lnTo>
                    <a:pt x="3310290" y="759231"/>
                  </a:lnTo>
                  <a:lnTo>
                    <a:pt x="3314372" y="765286"/>
                  </a:lnTo>
                  <a:lnTo>
                    <a:pt x="3320428" y="769368"/>
                  </a:lnTo>
                  <a:lnTo>
                    <a:pt x="3327843" y="770865"/>
                  </a:lnTo>
                  <a:lnTo>
                    <a:pt x="3335258" y="769368"/>
                  </a:lnTo>
                  <a:lnTo>
                    <a:pt x="3341313" y="765286"/>
                  </a:lnTo>
                  <a:lnTo>
                    <a:pt x="3345396" y="759231"/>
                  </a:lnTo>
                  <a:lnTo>
                    <a:pt x="3346893" y="751777"/>
                  </a:lnTo>
                  <a:lnTo>
                    <a:pt x="3345396" y="744362"/>
                  </a:lnTo>
                  <a:lnTo>
                    <a:pt x="3341313" y="738307"/>
                  </a:lnTo>
                  <a:lnTo>
                    <a:pt x="3335258" y="734224"/>
                  </a:lnTo>
                  <a:lnTo>
                    <a:pt x="3327843" y="732727"/>
                  </a:lnTo>
                  <a:close/>
                </a:path>
                <a:path w="3347084" h="1373504">
                  <a:moveTo>
                    <a:pt x="3327843" y="808965"/>
                  </a:moveTo>
                  <a:lnTo>
                    <a:pt x="3320428" y="810462"/>
                  </a:lnTo>
                  <a:lnTo>
                    <a:pt x="3314372" y="814545"/>
                  </a:lnTo>
                  <a:lnTo>
                    <a:pt x="3310290" y="820600"/>
                  </a:lnTo>
                  <a:lnTo>
                    <a:pt x="3308793" y="828053"/>
                  </a:lnTo>
                  <a:lnTo>
                    <a:pt x="3310290" y="835469"/>
                  </a:lnTo>
                  <a:lnTo>
                    <a:pt x="3314372" y="841524"/>
                  </a:lnTo>
                  <a:lnTo>
                    <a:pt x="3320428" y="845607"/>
                  </a:lnTo>
                  <a:lnTo>
                    <a:pt x="3327843" y="847103"/>
                  </a:lnTo>
                  <a:lnTo>
                    <a:pt x="3335258" y="845607"/>
                  </a:lnTo>
                  <a:lnTo>
                    <a:pt x="3341313" y="841524"/>
                  </a:lnTo>
                  <a:lnTo>
                    <a:pt x="3345396" y="835469"/>
                  </a:lnTo>
                  <a:lnTo>
                    <a:pt x="3346893" y="828015"/>
                  </a:lnTo>
                  <a:lnTo>
                    <a:pt x="3345396" y="820600"/>
                  </a:lnTo>
                  <a:lnTo>
                    <a:pt x="3341313" y="814545"/>
                  </a:lnTo>
                  <a:lnTo>
                    <a:pt x="3335258" y="810462"/>
                  </a:lnTo>
                  <a:lnTo>
                    <a:pt x="3327843" y="808965"/>
                  </a:lnTo>
                  <a:close/>
                </a:path>
                <a:path w="3347084" h="1373504">
                  <a:moveTo>
                    <a:pt x="3327843" y="885203"/>
                  </a:moveTo>
                  <a:lnTo>
                    <a:pt x="3320428" y="886701"/>
                  </a:lnTo>
                  <a:lnTo>
                    <a:pt x="3314372" y="890783"/>
                  </a:lnTo>
                  <a:lnTo>
                    <a:pt x="3310290" y="896838"/>
                  </a:lnTo>
                  <a:lnTo>
                    <a:pt x="3308793" y="904292"/>
                  </a:lnTo>
                  <a:lnTo>
                    <a:pt x="3310290" y="911707"/>
                  </a:lnTo>
                  <a:lnTo>
                    <a:pt x="3314372" y="917762"/>
                  </a:lnTo>
                  <a:lnTo>
                    <a:pt x="3320428" y="921845"/>
                  </a:lnTo>
                  <a:lnTo>
                    <a:pt x="3327843" y="923342"/>
                  </a:lnTo>
                  <a:lnTo>
                    <a:pt x="3335258" y="921845"/>
                  </a:lnTo>
                  <a:lnTo>
                    <a:pt x="3341313" y="917762"/>
                  </a:lnTo>
                  <a:lnTo>
                    <a:pt x="3345396" y="911707"/>
                  </a:lnTo>
                  <a:lnTo>
                    <a:pt x="3346893" y="904253"/>
                  </a:lnTo>
                  <a:lnTo>
                    <a:pt x="3345396" y="896838"/>
                  </a:lnTo>
                  <a:lnTo>
                    <a:pt x="3341313" y="890783"/>
                  </a:lnTo>
                  <a:lnTo>
                    <a:pt x="3335258" y="886701"/>
                  </a:lnTo>
                  <a:lnTo>
                    <a:pt x="3327843" y="885203"/>
                  </a:lnTo>
                  <a:close/>
                </a:path>
                <a:path w="3347084" h="1373504">
                  <a:moveTo>
                    <a:pt x="3327843" y="961442"/>
                  </a:moveTo>
                  <a:lnTo>
                    <a:pt x="3320428" y="962939"/>
                  </a:lnTo>
                  <a:lnTo>
                    <a:pt x="3314372" y="967021"/>
                  </a:lnTo>
                  <a:lnTo>
                    <a:pt x="3310290" y="973077"/>
                  </a:lnTo>
                  <a:lnTo>
                    <a:pt x="3308793" y="980530"/>
                  </a:lnTo>
                  <a:lnTo>
                    <a:pt x="3310290" y="987945"/>
                  </a:lnTo>
                  <a:lnTo>
                    <a:pt x="3314372" y="994000"/>
                  </a:lnTo>
                  <a:lnTo>
                    <a:pt x="3320428" y="998083"/>
                  </a:lnTo>
                  <a:lnTo>
                    <a:pt x="3327843" y="999580"/>
                  </a:lnTo>
                  <a:lnTo>
                    <a:pt x="3335258" y="998083"/>
                  </a:lnTo>
                  <a:lnTo>
                    <a:pt x="3341313" y="994000"/>
                  </a:lnTo>
                  <a:lnTo>
                    <a:pt x="3345396" y="987945"/>
                  </a:lnTo>
                  <a:lnTo>
                    <a:pt x="3346893" y="980492"/>
                  </a:lnTo>
                  <a:lnTo>
                    <a:pt x="3345396" y="973077"/>
                  </a:lnTo>
                  <a:lnTo>
                    <a:pt x="3341313" y="967021"/>
                  </a:lnTo>
                  <a:lnTo>
                    <a:pt x="3335258" y="962939"/>
                  </a:lnTo>
                  <a:lnTo>
                    <a:pt x="3327843" y="961442"/>
                  </a:lnTo>
                  <a:close/>
                </a:path>
                <a:path w="3347084" h="1373504">
                  <a:moveTo>
                    <a:pt x="3327250" y="1037666"/>
                  </a:moveTo>
                  <a:lnTo>
                    <a:pt x="3319767" y="1038772"/>
                  </a:lnTo>
                  <a:lnTo>
                    <a:pt x="3313506" y="1042532"/>
                  </a:lnTo>
                  <a:lnTo>
                    <a:pt x="3309111" y="1048364"/>
                  </a:lnTo>
                  <a:lnTo>
                    <a:pt x="3307227" y="1055691"/>
                  </a:lnTo>
                  <a:lnTo>
                    <a:pt x="3308331" y="1063212"/>
                  </a:lnTo>
                  <a:lnTo>
                    <a:pt x="3312090" y="1069473"/>
                  </a:lnTo>
                  <a:lnTo>
                    <a:pt x="3317923" y="1073868"/>
                  </a:lnTo>
                  <a:lnTo>
                    <a:pt x="3325249" y="1075752"/>
                  </a:lnTo>
                  <a:lnTo>
                    <a:pt x="3332733" y="1074646"/>
                  </a:lnTo>
                  <a:lnTo>
                    <a:pt x="3338994" y="1070887"/>
                  </a:lnTo>
                  <a:lnTo>
                    <a:pt x="3343389" y="1065054"/>
                  </a:lnTo>
                  <a:lnTo>
                    <a:pt x="3345275" y="1057690"/>
                  </a:lnTo>
                  <a:lnTo>
                    <a:pt x="3344169" y="1050206"/>
                  </a:lnTo>
                  <a:lnTo>
                    <a:pt x="3340409" y="1043945"/>
                  </a:lnTo>
                  <a:lnTo>
                    <a:pt x="3334577" y="1039550"/>
                  </a:lnTo>
                  <a:lnTo>
                    <a:pt x="3327250" y="1037666"/>
                  </a:lnTo>
                  <a:close/>
                </a:path>
                <a:path w="3347084" h="1373504">
                  <a:moveTo>
                    <a:pt x="3309158" y="1111974"/>
                  </a:moveTo>
                  <a:lnTo>
                    <a:pt x="3302072" y="1113741"/>
                  </a:lnTo>
                  <a:lnTo>
                    <a:pt x="3296166" y="1118036"/>
                  </a:lnTo>
                  <a:lnTo>
                    <a:pt x="3292226" y="1124493"/>
                  </a:lnTo>
                  <a:lnTo>
                    <a:pt x="3291085" y="1132010"/>
                  </a:lnTo>
                  <a:lnTo>
                    <a:pt x="3292852" y="1139096"/>
                  </a:lnTo>
                  <a:lnTo>
                    <a:pt x="3297148" y="1145002"/>
                  </a:lnTo>
                  <a:lnTo>
                    <a:pt x="3303605" y="1148943"/>
                  </a:lnTo>
                  <a:lnTo>
                    <a:pt x="3311085" y="1150070"/>
                  </a:lnTo>
                  <a:lnTo>
                    <a:pt x="3318171" y="1148302"/>
                  </a:lnTo>
                  <a:lnTo>
                    <a:pt x="3324077" y="1144007"/>
                  </a:lnTo>
                  <a:lnTo>
                    <a:pt x="3328031" y="1137514"/>
                  </a:lnTo>
                  <a:lnTo>
                    <a:pt x="3329158" y="1130034"/>
                  </a:lnTo>
                  <a:lnTo>
                    <a:pt x="3327391" y="1122948"/>
                  </a:lnTo>
                  <a:lnTo>
                    <a:pt x="3323096" y="1117042"/>
                  </a:lnTo>
                  <a:lnTo>
                    <a:pt x="3316639" y="1113101"/>
                  </a:lnTo>
                  <a:lnTo>
                    <a:pt x="3309158" y="1111974"/>
                  </a:lnTo>
                  <a:close/>
                </a:path>
                <a:path w="3347084" h="1373504">
                  <a:moveTo>
                    <a:pt x="3280206" y="1180789"/>
                  </a:moveTo>
                  <a:lnTo>
                    <a:pt x="3272911" y="1181133"/>
                  </a:lnTo>
                  <a:lnTo>
                    <a:pt x="3266277" y="1184187"/>
                  </a:lnTo>
                  <a:lnTo>
                    <a:pt x="3261147" y="1189747"/>
                  </a:lnTo>
                  <a:lnTo>
                    <a:pt x="3258556" y="1196893"/>
                  </a:lnTo>
                  <a:lnTo>
                    <a:pt x="3258900" y="1204188"/>
                  </a:lnTo>
                  <a:lnTo>
                    <a:pt x="3261955" y="1210822"/>
                  </a:lnTo>
                  <a:lnTo>
                    <a:pt x="3267514" y="1215952"/>
                  </a:lnTo>
                  <a:lnTo>
                    <a:pt x="3274628" y="1218524"/>
                  </a:lnTo>
                  <a:lnTo>
                    <a:pt x="3281923" y="1218179"/>
                  </a:lnTo>
                  <a:lnTo>
                    <a:pt x="3288557" y="1215125"/>
                  </a:lnTo>
                  <a:lnTo>
                    <a:pt x="3293706" y="1209532"/>
                  </a:lnTo>
                  <a:lnTo>
                    <a:pt x="3296278" y="1202418"/>
                  </a:lnTo>
                  <a:lnTo>
                    <a:pt x="3295934" y="1195124"/>
                  </a:lnTo>
                  <a:lnTo>
                    <a:pt x="3292879" y="1188490"/>
                  </a:lnTo>
                  <a:lnTo>
                    <a:pt x="3287320" y="1183360"/>
                  </a:lnTo>
                  <a:lnTo>
                    <a:pt x="3280206" y="1180789"/>
                  </a:lnTo>
                  <a:close/>
                </a:path>
                <a:path w="3347084" h="1373504">
                  <a:moveTo>
                    <a:pt x="3230993" y="1240107"/>
                  </a:moveTo>
                  <a:lnTo>
                    <a:pt x="3223766" y="1241151"/>
                  </a:lnTo>
                  <a:lnTo>
                    <a:pt x="3217268" y="1245024"/>
                  </a:lnTo>
                  <a:lnTo>
                    <a:pt x="3212753" y="1251140"/>
                  </a:lnTo>
                  <a:lnTo>
                    <a:pt x="3211011" y="1258232"/>
                  </a:lnTo>
                  <a:lnTo>
                    <a:pt x="3212055" y="1265460"/>
                  </a:lnTo>
                  <a:lnTo>
                    <a:pt x="3215928" y="1271958"/>
                  </a:lnTo>
                  <a:lnTo>
                    <a:pt x="3222019" y="1276444"/>
                  </a:lnTo>
                  <a:lnTo>
                    <a:pt x="3229111" y="1278187"/>
                  </a:lnTo>
                  <a:lnTo>
                    <a:pt x="3236339" y="1277143"/>
                  </a:lnTo>
                  <a:lnTo>
                    <a:pt x="3242866" y="1273244"/>
                  </a:lnTo>
                  <a:lnTo>
                    <a:pt x="3247352" y="1267154"/>
                  </a:lnTo>
                  <a:lnTo>
                    <a:pt x="3249094" y="1260061"/>
                  </a:lnTo>
                  <a:lnTo>
                    <a:pt x="3248050" y="1252834"/>
                  </a:lnTo>
                  <a:lnTo>
                    <a:pt x="3244176" y="1246336"/>
                  </a:lnTo>
                  <a:lnTo>
                    <a:pt x="3238086" y="1241849"/>
                  </a:lnTo>
                  <a:lnTo>
                    <a:pt x="3230993" y="1240107"/>
                  </a:lnTo>
                  <a:close/>
                </a:path>
                <a:path w="3347084" h="1373504">
                  <a:moveTo>
                    <a:pt x="3167239" y="1286943"/>
                  </a:moveTo>
                  <a:lnTo>
                    <a:pt x="3160124" y="1289514"/>
                  </a:lnTo>
                  <a:lnTo>
                    <a:pt x="3154533" y="1294665"/>
                  </a:lnTo>
                  <a:lnTo>
                    <a:pt x="3151478" y="1301298"/>
                  </a:lnTo>
                  <a:lnTo>
                    <a:pt x="3151134" y="1308593"/>
                  </a:lnTo>
                  <a:lnTo>
                    <a:pt x="3153705" y="1315707"/>
                  </a:lnTo>
                  <a:lnTo>
                    <a:pt x="3158835" y="1321266"/>
                  </a:lnTo>
                  <a:lnTo>
                    <a:pt x="3165469" y="1324321"/>
                  </a:lnTo>
                  <a:lnTo>
                    <a:pt x="3172764" y="1324665"/>
                  </a:lnTo>
                  <a:lnTo>
                    <a:pt x="3179911" y="1322075"/>
                  </a:lnTo>
                  <a:lnTo>
                    <a:pt x="3185470" y="1316944"/>
                  </a:lnTo>
                  <a:lnTo>
                    <a:pt x="3188524" y="1310310"/>
                  </a:lnTo>
                  <a:lnTo>
                    <a:pt x="3188869" y="1303016"/>
                  </a:lnTo>
                  <a:lnTo>
                    <a:pt x="3186297" y="1295901"/>
                  </a:lnTo>
                  <a:lnTo>
                    <a:pt x="3181167" y="1290342"/>
                  </a:lnTo>
                  <a:lnTo>
                    <a:pt x="3174534" y="1287287"/>
                  </a:lnTo>
                  <a:lnTo>
                    <a:pt x="3167239" y="1286943"/>
                  </a:lnTo>
                  <a:close/>
                </a:path>
                <a:path w="3347084" h="1373504">
                  <a:moveTo>
                    <a:pt x="3101978" y="1318806"/>
                  </a:moveTo>
                  <a:lnTo>
                    <a:pt x="3094501" y="1319956"/>
                  </a:lnTo>
                  <a:lnTo>
                    <a:pt x="3088020" y="1323931"/>
                  </a:lnTo>
                  <a:lnTo>
                    <a:pt x="3083742" y="1329850"/>
                  </a:lnTo>
                  <a:lnTo>
                    <a:pt x="3081997" y="1336941"/>
                  </a:lnTo>
                  <a:lnTo>
                    <a:pt x="3083147" y="1344418"/>
                  </a:lnTo>
                  <a:lnTo>
                    <a:pt x="3087108" y="1350863"/>
                  </a:lnTo>
                  <a:lnTo>
                    <a:pt x="3093028" y="1355140"/>
                  </a:lnTo>
                  <a:lnTo>
                    <a:pt x="3100119" y="1356886"/>
                  </a:lnTo>
                  <a:lnTo>
                    <a:pt x="3107631" y="1355722"/>
                  </a:lnTo>
                  <a:lnTo>
                    <a:pt x="3114076" y="1351761"/>
                  </a:lnTo>
                  <a:lnTo>
                    <a:pt x="3118354" y="1345842"/>
                  </a:lnTo>
                  <a:lnTo>
                    <a:pt x="3120099" y="1338751"/>
                  </a:lnTo>
                  <a:lnTo>
                    <a:pt x="3118949" y="1331274"/>
                  </a:lnTo>
                  <a:lnTo>
                    <a:pt x="3114988" y="1324829"/>
                  </a:lnTo>
                  <a:lnTo>
                    <a:pt x="3109069" y="1320552"/>
                  </a:lnTo>
                  <a:lnTo>
                    <a:pt x="3101978" y="1318806"/>
                  </a:lnTo>
                  <a:close/>
                </a:path>
                <a:path w="3347084" h="1373504">
                  <a:moveTo>
                    <a:pt x="3025590" y="1333839"/>
                  </a:moveTo>
                  <a:lnTo>
                    <a:pt x="3018220" y="1335700"/>
                  </a:lnTo>
                  <a:lnTo>
                    <a:pt x="3012373" y="1340077"/>
                  </a:lnTo>
                  <a:lnTo>
                    <a:pt x="3008594" y="1346326"/>
                  </a:lnTo>
                  <a:lnTo>
                    <a:pt x="3007465" y="1353806"/>
                  </a:lnTo>
                  <a:lnTo>
                    <a:pt x="3009325" y="1361138"/>
                  </a:lnTo>
                  <a:lnTo>
                    <a:pt x="3013701" y="1366985"/>
                  </a:lnTo>
                  <a:lnTo>
                    <a:pt x="3019950" y="1370764"/>
                  </a:lnTo>
                  <a:lnTo>
                    <a:pt x="3027467" y="1371892"/>
                  </a:lnTo>
                  <a:lnTo>
                    <a:pt x="3034800" y="1370031"/>
                  </a:lnTo>
                  <a:lnTo>
                    <a:pt x="3040647" y="1365655"/>
                  </a:lnTo>
                  <a:lnTo>
                    <a:pt x="3044426" y="1359406"/>
                  </a:lnTo>
                  <a:lnTo>
                    <a:pt x="3045556" y="1351926"/>
                  </a:lnTo>
                  <a:lnTo>
                    <a:pt x="3043695" y="1344594"/>
                  </a:lnTo>
                  <a:lnTo>
                    <a:pt x="3039319" y="1338747"/>
                  </a:lnTo>
                  <a:lnTo>
                    <a:pt x="3033070" y="1334968"/>
                  </a:lnTo>
                  <a:lnTo>
                    <a:pt x="3025590" y="1333839"/>
                  </a:lnTo>
                  <a:close/>
                </a:path>
                <a:path w="3347084" h="1373504">
                  <a:moveTo>
                    <a:pt x="2950288" y="1335218"/>
                  </a:moveTo>
                  <a:lnTo>
                    <a:pt x="2942873" y="1336715"/>
                  </a:lnTo>
                  <a:lnTo>
                    <a:pt x="2936818" y="1340798"/>
                  </a:lnTo>
                  <a:lnTo>
                    <a:pt x="2932735" y="1346853"/>
                  </a:lnTo>
                  <a:lnTo>
                    <a:pt x="2931238" y="1354268"/>
                  </a:lnTo>
                  <a:lnTo>
                    <a:pt x="2932735" y="1361683"/>
                  </a:lnTo>
                  <a:lnTo>
                    <a:pt x="2936818" y="1367739"/>
                  </a:lnTo>
                  <a:lnTo>
                    <a:pt x="2942873" y="1371821"/>
                  </a:lnTo>
                  <a:lnTo>
                    <a:pt x="2950326" y="1373318"/>
                  </a:lnTo>
                  <a:lnTo>
                    <a:pt x="2957741" y="1371821"/>
                  </a:lnTo>
                  <a:lnTo>
                    <a:pt x="2963797" y="1367739"/>
                  </a:lnTo>
                  <a:lnTo>
                    <a:pt x="2967879" y="1361683"/>
                  </a:lnTo>
                  <a:lnTo>
                    <a:pt x="2969376" y="1354268"/>
                  </a:lnTo>
                  <a:lnTo>
                    <a:pt x="2967879" y="1346853"/>
                  </a:lnTo>
                  <a:lnTo>
                    <a:pt x="2963797" y="1340798"/>
                  </a:lnTo>
                  <a:lnTo>
                    <a:pt x="2957741" y="1336715"/>
                  </a:lnTo>
                  <a:lnTo>
                    <a:pt x="2950288" y="1335218"/>
                  </a:lnTo>
                  <a:close/>
                </a:path>
                <a:path w="3347084" h="1373504">
                  <a:moveTo>
                    <a:pt x="2874050" y="1335218"/>
                  </a:moveTo>
                  <a:lnTo>
                    <a:pt x="2866635" y="1336715"/>
                  </a:lnTo>
                  <a:lnTo>
                    <a:pt x="2860580" y="1340798"/>
                  </a:lnTo>
                  <a:lnTo>
                    <a:pt x="2856497" y="1346853"/>
                  </a:lnTo>
                  <a:lnTo>
                    <a:pt x="2855000" y="1354268"/>
                  </a:lnTo>
                  <a:lnTo>
                    <a:pt x="2856497" y="1361683"/>
                  </a:lnTo>
                  <a:lnTo>
                    <a:pt x="2860580" y="1367739"/>
                  </a:lnTo>
                  <a:lnTo>
                    <a:pt x="2866635" y="1371821"/>
                  </a:lnTo>
                  <a:lnTo>
                    <a:pt x="2874088" y="1373318"/>
                  </a:lnTo>
                  <a:lnTo>
                    <a:pt x="2881503" y="1371821"/>
                  </a:lnTo>
                  <a:lnTo>
                    <a:pt x="2887558" y="1367739"/>
                  </a:lnTo>
                  <a:lnTo>
                    <a:pt x="2891641" y="1361683"/>
                  </a:lnTo>
                  <a:lnTo>
                    <a:pt x="2893138" y="1354268"/>
                  </a:lnTo>
                  <a:lnTo>
                    <a:pt x="2891641" y="1346853"/>
                  </a:lnTo>
                  <a:lnTo>
                    <a:pt x="2887558" y="1340798"/>
                  </a:lnTo>
                  <a:lnTo>
                    <a:pt x="2881503" y="1336715"/>
                  </a:lnTo>
                  <a:lnTo>
                    <a:pt x="2874050" y="1335218"/>
                  </a:lnTo>
                  <a:close/>
                </a:path>
                <a:path w="3347084" h="1373504">
                  <a:moveTo>
                    <a:pt x="2797812" y="1335218"/>
                  </a:moveTo>
                  <a:lnTo>
                    <a:pt x="2790397" y="1336715"/>
                  </a:lnTo>
                  <a:lnTo>
                    <a:pt x="2784342" y="1340798"/>
                  </a:lnTo>
                  <a:lnTo>
                    <a:pt x="2780259" y="1346853"/>
                  </a:lnTo>
                  <a:lnTo>
                    <a:pt x="2778762" y="1354268"/>
                  </a:lnTo>
                  <a:lnTo>
                    <a:pt x="2780259" y="1361683"/>
                  </a:lnTo>
                  <a:lnTo>
                    <a:pt x="2784342" y="1367739"/>
                  </a:lnTo>
                  <a:lnTo>
                    <a:pt x="2790397" y="1371821"/>
                  </a:lnTo>
                  <a:lnTo>
                    <a:pt x="2797850" y="1373318"/>
                  </a:lnTo>
                  <a:lnTo>
                    <a:pt x="2805265" y="1371821"/>
                  </a:lnTo>
                  <a:lnTo>
                    <a:pt x="2811320" y="1367739"/>
                  </a:lnTo>
                  <a:lnTo>
                    <a:pt x="2815403" y="1361683"/>
                  </a:lnTo>
                  <a:lnTo>
                    <a:pt x="2816900" y="1354268"/>
                  </a:lnTo>
                  <a:lnTo>
                    <a:pt x="2815403" y="1346853"/>
                  </a:lnTo>
                  <a:lnTo>
                    <a:pt x="2811320" y="1340798"/>
                  </a:lnTo>
                  <a:lnTo>
                    <a:pt x="2805265" y="1336715"/>
                  </a:lnTo>
                  <a:lnTo>
                    <a:pt x="2797812" y="1335218"/>
                  </a:lnTo>
                  <a:close/>
                </a:path>
                <a:path w="3347084" h="1373504">
                  <a:moveTo>
                    <a:pt x="2721574" y="1335218"/>
                  </a:moveTo>
                  <a:lnTo>
                    <a:pt x="2714159" y="1336715"/>
                  </a:lnTo>
                  <a:lnTo>
                    <a:pt x="2708104" y="1340798"/>
                  </a:lnTo>
                  <a:lnTo>
                    <a:pt x="2704021" y="1346853"/>
                  </a:lnTo>
                  <a:lnTo>
                    <a:pt x="2702524" y="1354268"/>
                  </a:lnTo>
                  <a:lnTo>
                    <a:pt x="2704021" y="1361683"/>
                  </a:lnTo>
                  <a:lnTo>
                    <a:pt x="2708104" y="1367739"/>
                  </a:lnTo>
                  <a:lnTo>
                    <a:pt x="2714159" y="1371821"/>
                  </a:lnTo>
                  <a:lnTo>
                    <a:pt x="2721612" y="1373318"/>
                  </a:lnTo>
                  <a:lnTo>
                    <a:pt x="2729027" y="1371821"/>
                  </a:lnTo>
                  <a:lnTo>
                    <a:pt x="2735082" y="1367739"/>
                  </a:lnTo>
                  <a:lnTo>
                    <a:pt x="2739165" y="1361683"/>
                  </a:lnTo>
                  <a:lnTo>
                    <a:pt x="2740662" y="1354268"/>
                  </a:lnTo>
                  <a:lnTo>
                    <a:pt x="2739165" y="1346853"/>
                  </a:lnTo>
                  <a:lnTo>
                    <a:pt x="2735082" y="1340798"/>
                  </a:lnTo>
                  <a:lnTo>
                    <a:pt x="2729027" y="1336715"/>
                  </a:lnTo>
                  <a:lnTo>
                    <a:pt x="2721574" y="1335218"/>
                  </a:lnTo>
                  <a:close/>
                </a:path>
                <a:path w="3347084" h="1373504">
                  <a:moveTo>
                    <a:pt x="2645336" y="1335218"/>
                  </a:moveTo>
                  <a:lnTo>
                    <a:pt x="2637921" y="1336715"/>
                  </a:lnTo>
                  <a:lnTo>
                    <a:pt x="2631866" y="1340798"/>
                  </a:lnTo>
                  <a:lnTo>
                    <a:pt x="2627783" y="1346853"/>
                  </a:lnTo>
                  <a:lnTo>
                    <a:pt x="2626286" y="1354268"/>
                  </a:lnTo>
                  <a:lnTo>
                    <a:pt x="2627783" y="1361683"/>
                  </a:lnTo>
                  <a:lnTo>
                    <a:pt x="2631866" y="1367739"/>
                  </a:lnTo>
                  <a:lnTo>
                    <a:pt x="2637921" y="1371821"/>
                  </a:lnTo>
                  <a:lnTo>
                    <a:pt x="2645374" y="1373318"/>
                  </a:lnTo>
                  <a:lnTo>
                    <a:pt x="2652789" y="1371821"/>
                  </a:lnTo>
                  <a:lnTo>
                    <a:pt x="2658845" y="1367739"/>
                  </a:lnTo>
                  <a:lnTo>
                    <a:pt x="2662927" y="1361683"/>
                  </a:lnTo>
                  <a:lnTo>
                    <a:pt x="2664424" y="1354268"/>
                  </a:lnTo>
                  <a:lnTo>
                    <a:pt x="2662927" y="1346853"/>
                  </a:lnTo>
                  <a:lnTo>
                    <a:pt x="2658845" y="1340798"/>
                  </a:lnTo>
                  <a:lnTo>
                    <a:pt x="2652789" y="1336715"/>
                  </a:lnTo>
                  <a:lnTo>
                    <a:pt x="2645336" y="1335218"/>
                  </a:lnTo>
                  <a:close/>
                </a:path>
                <a:path w="3347084" h="1373504">
                  <a:moveTo>
                    <a:pt x="2569098" y="1335218"/>
                  </a:moveTo>
                  <a:lnTo>
                    <a:pt x="2561683" y="1336715"/>
                  </a:lnTo>
                  <a:lnTo>
                    <a:pt x="2555627" y="1340798"/>
                  </a:lnTo>
                  <a:lnTo>
                    <a:pt x="2551545" y="1346853"/>
                  </a:lnTo>
                  <a:lnTo>
                    <a:pt x="2550048" y="1354268"/>
                  </a:lnTo>
                  <a:lnTo>
                    <a:pt x="2551545" y="1361683"/>
                  </a:lnTo>
                  <a:lnTo>
                    <a:pt x="2555627" y="1367739"/>
                  </a:lnTo>
                  <a:lnTo>
                    <a:pt x="2561683" y="1371821"/>
                  </a:lnTo>
                  <a:lnTo>
                    <a:pt x="2569136" y="1373318"/>
                  </a:lnTo>
                  <a:lnTo>
                    <a:pt x="2576551" y="1371821"/>
                  </a:lnTo>
                  <a:lnTo>
                    <a:pt x="2582607" y="1367739"/>
                  </a:lnTo>
                  <a:lnTo>
                    <a:pt x="2586689" y="1361683"/>
                  </a:lnTo>
                  <a:lnTo>
                    <a:pt x="2588186" y="1354268"/>
                  </a:lnTo>
                  <a:lnTo>
                    <a:pt x="2586689" y="1346853"/>
                  </a:lnTo>
                  <a:lnTo>
                    <a:pt x="2582607" y="1340798"/>
                  </a:lnTo>
                  <a:lnTo>
                    <a:pt x="2576551" y="1336715"/>
                  </a:lnTo>
                  <a:lnTo>
                    <a:pt x="2569098" y="1335218"/>
                  </a:lnTo>
                  <a:close/>
                </a:path>
                <a:path w="3347084" h="1373504">
                  <a:moveTo>
                    <a:pt x="2492861" y="1335218"/>
                  </a:moveTo>
                  <a:lnTo>
                    <a:pt x="2485445" y="1336715"/>
                  </a:lnTo>
                  <a:lnTo>
                    <a:pt x="2479390" y="1340798"/>
                  </a:lnTo>
                  <a:lnTo>
                    <a:pt x="2475308" y="1346853"/>
                  </a:lnTo>
                  <a:lnTo>
                    <a:pt x="2473811" y="1354268"/>
                  </a:lnTo>
                  <a:lnTo>
                    <a:pt x="2475308" y="1361683"/>
                  </a:lnTo>
                  <a:lnTo>
                    <a:pt x="2479390" y="1367739"/>
                  </a:lnTo>
                  <a:lnTo>
                    <a:pt x="2485445" y="1371821"/>
                  </a:lnTo>
                  <a:lnTo>
                    <a:pt x="2492898" y="1373318"/>
                  </a:lnTo>
                  <a:lnTo>
                    <a:pt x="2500313" y="1371821"/>
                  </a:lnTo>
                  <a:lnTo>
                    <a:pt x="2506368" y="1367739"/>
                  </a:lnTo>
                  <a:lnTo>
                    <a:pt x="2510451" y="1361683"/>
                  </a:lnTo>
                  <a:lnTo>
                    <a:pt x="2511948" y="1354268"/>
                  </a:lnTo>
                  <a:lnTo>
                    <a:pt x="2510451" y="1346853"/>
                  </a:lnTo>
                  <a:lnTo>
                    <a:pt x="2506368" y="1340798"/>
                  </a:lnTo>
                  <a:lnTo>
                    <a:pt x="2500313" y="1336715"/>
                  </a:lnTo>
                  <a:lnTo>
                    <a:pt x="2492861" y="1335218"/>
                  </a:lnTo>
                  <a:close/>
                </a:path>
                <a:path w="3347084" h="1373504">
                  <a:moveTo>
                    <a:pt x="2416623" y="1335218"/>
                  </a:moveTo>
                  <a:lnTo>
                    <a:pt x="2409207" y="1336715"/>
                  </a:lnTo>
                  <a:lnTo>
                    <a:pt x="2403152" y="1340798"/>
                  </a:lnTo>
                  <a:lnTo>
                    <a:pt x="2399070" y="1346853"/>
                  </a:lnTo>
                  <a:lnTo>
                    <a:pt x="2397573" y="1354268"/>
                  </a:lnTo>
                  <a:lnTo>
                    <a:pt x="2399070" y="1361683"/>
                  </a:lnTo>
                  <a:lnTo>
                    <a:pt x="2403152" y="1367739"/>
                  </a:lnTo>
                  <a:lnTo>
                    <a:pt x="2409207" y="1371821"/>
                  </a:lnTo>
                  <a:lnTo>
                    <a:pt x="2416661" y="1373318"/>
                  </a:lnTo>
                  <a:lnTo>
                    <a:pt x="2424076" y="1371821"/>
                  </a:lnTo>
                  <a:lnTo>
                    <a:pt x="2430131" y="1367739"/>
                  </a:lnTo>
                  <a:lnTo>
                    <a:pt x="2434214" y="1361683"/>
                  </a:lnTo>
                  <a:lnTo>
                    <a:pt x="2435711" y="1354268"/>
                  </a:lnTo>
                  <a:lnTo>
                    <a:pt x="2434214" y="1346853"/>
                  </a:lnTo>
                  <a:lnTo>
                    <a:pt x="2430131" y="1340798"/>
                  </a:lnTo>
                  <a:lnTo>
                    <a:pt x="2424076" y="1336715"/>
                  </a:lnTo>
                  <a:lnTo>
                    <a:pt x="2416623" y="1335218"/>
                  </a:lnTo>
                  <a:close/>
                </a:path>
                <a:path w="3347084" h="1373504">
                  <a:moveTo>
                    <a:pt x="2340385" y="1335218"/>
                  </a:moveTo>
                  <a:lnTo>
                    <a:pt x="2332969" y="1336715"/>
                  </a:lnTo>
                  <a:lnTo>
                    <a:pt x="2326914" y="1340798"/>
                  </a:lnTo>
                  <a:lnTo>
                    <a:pt x="2322832" y="1346853"/>
                  </a:lnTo>
                  <a:lnTo>
                    <a:pt x="2321335" y="1354268"/>
                  </a:lnTo>
                  <a:lnTo>
                    <a:pt x="2322832" y="1361683"/>
                  </a:lnTo>
                  <a:lnTo>
                    <a:pt x="2326914" y="1367739"/>
                  </a:lnTo>
                  <a:lnTo>
                    <a:pt x="2332969" y="1371821"/>
                  </a:lnTo>
                  <a:lnTo>
                    <a:pt x="2340423" y="1373318"/>
                  </a:lnTo>
                  <a:lnTo>
                    <a:pt x="2347838" y="1371821"/>
                  </a:lnTo>
                  <a:lnTo>
                    <a:pt x="2353893" y="1367739"/>
                  </a:lnTo>
                  <a:lnTo>
                    <a:pt x="2357976" y="1361683"/>
                  </a:lnTo>
                  <a:lnTo>
                    <a:pt x="2359473" y="1354268"/>
                  </a:lnTo>
                  <a:lnTo>
                    <a:pt x="2357976" y="1346853"/>
                  </a:lnTo>
                  <a:lnTo>
                    <a:pt x="2353893" y="1340798"/>
                  </a:lnTo>
                  <a:lnTo>
                    <a:pt x="2347838" y="1336715"/>
                  </a:lnTo>
                  <a:lnTo>
                    <a:pt x="2340385" y="1335218"/>
                  </a:lnTo>
                  <a:close/>
                </a:path>
                <a:path w="3347084" h="1373504">
                  <a:moveTo>
                    <a:pt x="2264147" y="1335218"/>
                  </a:moveTo>
                  <a:lnTo>
                    <a:pt x="2256732" y="1336715"/>
                  </a:lnTo>
                  <a:lnTo>
                    <a:pt x="2250676" y="1340798"/>
                  </a:lnTo>
                  <a:lnTo>
                    <a:pt x="2246594" y="1346853"/>
                  </a:lnTo>
                  <a:lnTo>
                    <a:pt x="2245097" y="1354268"/>
                  </a:lnTo>
                  <a:lnTo>
                    <a:pt x="2246594" y="1361683"/>
                  </a:lnTo>
                  <a:lnTo>
                    <a:pt x="2250676" y="1367739"/>
                  </a:lnTo>
                  <a:lnTo>
                    <a:pt x="2256732" y="1371821"/>
                  </a:lnTo>
                  <a:lnTo>
                    <a:pt x="2264185" y="1373318"/>
                  </a:lnTo>
                  <a:lnTo>
                    <a:pt x="2271600" y="1371821"/>
                  </a:lnTo>
                  <a:lnTo>
                    <a:pt x="2277655" y="1367739"/>
                  </a:lnTo>
                  <a:lnTo>
                    <a:pt x="2281738" y="1361683"/>
                  </a:lnTo>
                  <a:lnTo>
                    <a:pt x="2283235" y="1354268"/>
                  </a:lnTo>
                  <a:lnTo>
                    <a:pt x="2281738" y="1346853"/>
                  </a:lnTo>
                  <a:lnTo>
                    <a:pt x="2277655" y="1340798"/>
                  </a:lnTo>
                  <a:lnTo>
                    <a:pt x="2271600" y="1336715"/>
                  </a:lnTo>
                  <a:lnTo>
                    <a:pt x="2264147" y="1335218"/>
                  </a:lnTo>
                  <a:close/>
                </a:path>
                <a:path w="3347084" h="1373504">
                  <a:moveTo>
                    <a:pt x="2187909" y="1335218"/>
                  </a:moveTo>
                  <a:lnTo>
                    <a:pt x="2180494" y="1336715"/>
                  </a:lnTo>
                  <a:lnTo>
                    <a:pt x="2174438" y="1340798"/>
                  </a:lnTo>
                  <a:lnTo>
                    <a:pt x="2170356" y="1346853"/>
                  </a:lnTo>
                  <a:lnTo>
                    <a:pt x="2168859" y="1354268"/>
                  </a:lnTo>
                  <a:lnTo>
                    <a:pt x="2170356" y="1361683"/>
                  </a:lnTo>
                  <a:lnTo>
                    <a:pt x="2174438" y="1367739"/>
                  </a:lnTo>
                  <a:lnTo>
                    <a:pt x="2180494" y="1371821"/>
                  </a:lnTo>
                  <a:lnTo>
                    <a:pt x="2187947" y="1373318"/>
                  </a:lnTo>
                  <a:lnTo>
                    <a:pt x="2195362" y="1371821"/>
                  </a:lnTo>
                  <a:lnTo>
                    <a:pt x="2201417" y="1367739"/>
                  </a:lnTo>
                  <a:lnTo>
                    <a:pt x="2205500" y="1361683"/>
                  </a:lnTo>
                  <a:lnTo>
                    <a:pt x="2206997" y="1354268"/>
                  </a:lnTo>
                  <a:lnTo>
                    <a:pt x="2205500" y="1346853"/>
                  </a:lnTo>
                  <a:lnTo>
                    <a:pt x="2201417" y="1340798"/>
                  </a:lnTo>
                  <a:lnTo>
                    <a:pt x="2195362" y="1336715"/>
                  </a:lnTo>
                  <a:lnTo>
                    <a:pt x="2187909" y="1335218"/>
                  </a:lnTo>
                  <a:close/>
                </a:path>
                <a:path w="3347084" h="1373504">
                  <a:moveTo>
                    <a:pt x="2111670" y="1335218"/>
                  </a:moveTo>
                  <a:lnTo>
                    <a:pt x="2104255" y="1336715"/>
                  </a:lnTo>
                  <a:lnTo>
                    <a:pt x="2098200" y="1340798"/>
                  </a:lnTo>
                  <a:lnTo>
                    <a:pt x="2094118" y="1346853"/>
                  </a:lnTo>
                  <a:lnTo>
                    <a:pt x="2092620" y="1354268"/>
                  </a:lnTo>
                  <a:lnTo>
                    <a:pt x="2094118" y="1361683"/>
                  </a:lnTo>
                  <a:lnTo>
                    <a:pt x="2098200" y="1367739"/>
                  </a:lnTo>
                  <a:lnTo>
                    <a:pt x="2104255" y="1371821"/>
                  </a:lnTo>
                  <a:lnTo>
                    <a:pt x="2111709" y="1373318"/>
                  </a:lnTo>
                  <a:lnTo>
                    <a:pt x="2119123" y="1371821"/>
                  </a:lnTo>
                  <a:lnTo>
                    <a:pt x="2125179" y="1367739"/>
                  </a:lnTo>
                  <a:lnTo>
                    <a:pt x="2129261" y="1361683"/>
                  </a:lnTo>
                  <a:lnTo>
                    <a:pt x="2130759" y="1354268"/>
                  </a:lnTo>
                  <a:lnTo>
                    <a:pt x="2129261" y="1346853"/>
                  </a:lnTo>
                  <a:lnTo>
                    <a:pt x="2125179" y="1340798"/>
                  </a:lnTo>
                  <a:lnTo>
                    <a:pt x="2119123" y="1336715"/>
                  </a:lnTo>
                  <a:lnTo>
                    <a:pt x="2111670" y="1335218"/>
                  </a:lnTo>
                  <a:close/>
                </a:path>
                <a:path w="3347084" h="1373504">
                  <a:moveTo>
                    <a:pt x="2035432" y="1335218"/>
                  </a:moveTo>
                  <a:lnTo>
                    <a:pt x="2028017" y="1336715"/>
                  </a:lnTo>
                  <a:lnTo>
                    <a:pt x="2021962" y="1340798"/>
                  </a:lnTo>
                  <a:lnTo>
                    <a:pt x="2017879" y="1346853"/>
                  </a:lnTo>
                  <a:lnTo>
                    <a:pt x="2016382" y="1354268"/>
                  </a:lnTo>
                  <a:lnTo>
                    <a:pt x="2017879" y="1361683"/>
                  </a:lnTo>
                  <a:lnTo>
                    <a:pt x="2021962" y="1367739"/>
                  </a:lnTo>
                  <a:lnTo>
                    <a:pt x="2028017" y="1371821"/>
                  </a:lnTo>
                  <a:lnTo>
                    <a:pt x="2035470" y="1373318"/>
                  </a:lnTo>
                  <a:lnTo>
                    <a:pt x="2042885" y="1371821"/>
                  </a:lnTo>
                  <a:lnTo>
                    <a:pt x="2048941" y="1367739"/>
                  </a:lnTo>
                  <a:lnTo>
                    <a:pt x="2053023" y="1361683"/>
                  </a:lnTo>
                  <a:lnTo>
                    <a:pt x="2054520" y="1354268"/>
                  </a:lnTo>
                  <a:lnTo>
                    <a:pt x="2053023" y="1346853"/>
                  </a:lnTo>
                  <a:lnTo>
                    <a:pt x="2048941" y="1340798"/>
                  </a:lnTo>
                  <a:lnTo>
                    <a:pt x="2042885" y="1336715"/>
                  </a:lnTo>
                  <a:lnTo>
                    <a:pt x="2035432" y="1335218"/>
                  </a:lnTo>
                  <a:close/>
                </a:path>
                <a:path w="3347084" h="1373504">
                  <a:moveTo>
                    <a:pt x="1959194" y="1335218"/>
                  </a:moveTo>
                  <a:lnTo>
                    <a:pt x="1951779" y="1336715"/>
                  </a:lnTo>
                  <a:lnTo>
                    <a:pt x="1945724" y="1340798"/>
                  </a:lnTo>
                  <a:lnTo>
                    <a:pt x="1941641" y="1346853"/>
                  </a:lnTo>
                  <a:lnTo>
                    <a:pt x="1940144" y="1354268"/>
                  </a:lnTo>
                  <a:lnTo>
                    <a:pt x="1941641" y="1361683"/>
                  </a:lnTo>
                  <a:lnTo>
                    <a:pt x="1945724" y="1367739"/>
                  </a:lnTo>
                  <a:lnTo>
                    <a:pt x="1951779" y="1371821"/>
                  </a:lnTo>
                  <a:lnTo>
                    <a:pt x="1959232" y="1373318"/>
                  </a:lnTo>
                  <a:lnTo>
                    <a:pt x="1966647" y="1371821"/>
                  </a:lnTo>
                  <a:lnTo>
                    <a:pt x="1972703" y="1367739"/>
                  </a:lnTo>
                  <a:lnTo>
                    <a:pt x="1976785" y="1361683"/>
                  </a:lnTo>
                  <a:lnTo>
                    <a:pt x="1978282" y="1354268"/>
                  </a:lnTo>
                  <a:lnTo>
                    <a:pt x="1976785" y="1346853"/>
                  </a:lnTo>
                  <a:lnTo>
                    <a:pt x="1972703" y="1340798"/>
                  </a:lnTo>
                  <a:lnTo>
                    <a:pt x="1966647" y="1336715"/>
                  </a:lnTo>
                  <a:lnTo>
                    <a:pt x="1959194" y="1335218"/>
                  </a:lnTo>
                  <a:close/>
                </a:path>
                <a:path w="3347084" h="1373504">
                  <a:moveTo>
                    <a:pt x="1882956" y="1335218"/>
                  </a:moveTo>
                  <a:lnTo>
                    <a:pt x="1875541" y="1336715"/>
                  </a:lnTo>
                  <a:lnTo>
                    <a:pt x="1869486" y="1340798"/>
                  </a:lnTo>
                  <a:lnTo>
                    <a:pt x="1865403" y="1346853"/>
                  </a:lnTo>
                  <a:lnTo>
                    <a:pt x="1863906" y="1354268"/>
                  </a:lnTo>
                  <a:lnTo>
                    <a:pt x="1865403" y="1361683"/>
                  </a:lnTo>
                  <a:lnTo>
                    <a:pt x="1869486" y="1367739"/>
                  </a:lnTo>
                  <a:lnTo>
                    <a:pt x="1875541" y="1371821"/>
                  </a:lnTo>
                  <a:lnTo>
                    <a:pt x="1882994" y="1373318"/>
                  </a:lnTo>
                  <a:lnTo>
                    <a:pt x="1890409" y="1371821"/>
                  </a:lnTo>
                  <a:lnTo>
                    <a:pt x="1896464" y="1367739"/>
                  </a:lnTo>
                  <a:lnTo>
                    <a:pt x="1900547" y="1361683"/>
                  </a:lnTo>
                  <a:lnTo>
                    <a:pt x="1902044" y="1354268"/>
                  </a:lnTo>
                  <a:lnTo>
                    <a:pt x="1900547" y="1346853"/>
                  </a:lnTo>
                  <a:lnTo>
                    <a:pt x="1896464" y="1340798"/>
                  </a:lnTo>
                  <a:lnTo>
                    <a:pt x="1890409" y="1336715"/>
                  </a:lnTo>
                  <a:lnTo>
                    <a:pt x="1882956" y="1335218"/>
                  </a:lnTo>
                  <a:close/>
                </a:path>
                <a:path w="3347084" h="1373504">
                  <a:moveTo>
                    <a:pt x="1806718" y="1335218"/>
                  </a:moveTo>
                  <a:lnTo>
                    <a:pt x="1799302" y="1336715"/>
                  </a:lnTo>
                  <a:lnTo>
                    <a:pt x="1793247" y="1340798"/>
                  </a:lnTo>
                  <a:lnTo>
                    <a:pt x="1789165" y="1346853"/>
                  </a:lnTo>
                  <a:lnTo>
                    <a:pt x="1787668" y="1354268"/>
                  </a:lnTo>
                  <a:lnTo>
                    <a:pt x="1789165" y="1361683"/>
                  </a:lnTo>
                  <a:lnTo>
                    <a:pt x="1793247" y="1367739"/>
                  </a:lnTo>
                  <a:lnTo>
                    <a:pt x="1799302" y="1371821"/>
                  </a:lnTo>
                  <a:lnTo>
                    <a:pt x="1806756" y="1373318"/>
                  </a:lnTo>
                  <a:lnTo>
                    <a:pt x="1814171" y="1371821"/>
                  </a:lnTo>
                  <a:lnTo>
                    <a:pt x="1820226" y="1367739"/>
                  </a:lnTo>
                  <a:lnTo>
                    <a:pt x="1824309" y="1361683"/>
                  </a:lnTo>
                  <a:lnTo>
                    <a:pt x="1825806" y="1354268"/>
                  </a:lnTo>
                  <a:lnTo>
                    <a:pt x="1824309" y="1346853"/>
                  </a:lnTo>
                  <a:lnTo>
                    <a:pt x="1820226" y="1340798"/>
                  </a:lnTo>
                  <a:lnTo>
                    <a:pt x="1814171" y="1336715"/>
                  </a:lnTo>
                  <a:lnTo>
                    <a:pt x="1806718" y="1335218"/>
                  </a:lnTo>
                  <a:close/>
                </a:path>
                <a:path w="3347084" h="1373504">
                  <a:moveTo>
                    <a:pt x="1730480" y="1335218"/>
                  </a:moveTo>
                  <a:lnTo>
                    <a:pt x="1723064" y="1336715"/>
                  </a:lnTo>
                  <a:lnTo>
                    <a:pt x="1717009" y="1340798"/>
                  </a:lnTo>
                  <a:lnTo>
                    <a:pt x="1712927" y="1346853"/>
                  </a:lnTo>
                  <a:lnTo>
                    <a:pt x="1711430" y="1354268"/>
                  </a:lnTo>
                  <a:lnTo>
                    <a:pt x="1712927" y="1361683"/>
                  </a:lnTo>
                  <a:lnTo>
                    <a:pt x="1717009" y="1367739"/>
                  </a:lnTo>
                  <a:lnTo>
                    <a:pt x="1723064" y="1371821"/>
                  </a:lnTo>
                  <a:lnTo>
                    <a:pt x="1730518" y="1373318"/>
                  </a:lnTo>
                  <a:lnTo>
                    <a:pt x="1737933" y="1371821"/>
                  </a:lnTo>
                  <a:lnTo>
                    <a:pt x="1743988" y="1367739"/>
                  </a:lnTo>
                  <a:lnTo>
                    <a:pt x="1748071" y="1361683"/>
                  </a:lnTo>
                  <a:lnTo>
                    <a:pt x="1749568" y="1354268"/>
                  </a:lnTo>
                  <a:lnTo>
                    <a:pt x="1748071" y="1346853"/>
                  </a:lnTo>
                  <a:lnTo>
                    <a:pt x="1743988" y="1340798"/>
                  </a:lnTo>
                  <a:lnTo>
                    <a:pt x="1737933" y="1336715"/>
                  </a:lnTo>
                  <a:lnTo>
                    <a:pt x="1730480" y="1335218"/>
                  </a:lnTo>
                  <a:close/>
                </a:path>
                <a:path w="3347084" h="1373504">
                  <a:moveTo>
                    <a:pt x="1654242" y="1335218"/>
                  </a:moveTo>
                  <a:lnTo>
                    <a:pt x="1646826" y="1336715"/>
                  </a:lnTo>
                  <a:lnTo>
                    <a:pt x="1640771" y="1340798"/>
                  </a:lnTo>
                  <a:lnTo>
                    <a:pt x="1636689" y="1346853"/>
                  </a:lnTo>
                  <a:lnTo>
                    <a:pt x="1635192" y="1354268"/>
                  </a:lnTo>
                  <a:lnTo>
                    <a:pt x="1636689" y="1361683"/>
                  </a:lnTo>
                  <a:lnTo>
                    <a:pt x="1640771" y="1367739"/>
                  </a:lnTo>
                  <a:lnTo>
                    <a:pt x="1646826" y="1371821"/>
                  </a:lnTo>
                  <a:lnTo>
                    <a:pt x="1654280" y="1373318"/>
                  </a:lnTo>
                  <a:lnTo>
                    <a:pt x="1661695" y="1371821"/>
                  </a:lnTo>
                  <a:lnTo>
                    <a:pt x="1667750" y="1367739"/>
                  </a:lnTo>
                  <a:lnTo>
                    <a:pt x="1671833" y="1361683"/>
                  </a:lnTo>
                  <a:lnTo>
                    <a:pt x="1673330" y="1354268"/>
                  </a:lnTo>
                  <a:lnTo>
                    <a:pt x="1671833" y="1346853"/>
                  </a:lnTo>
                  <a:lnTo>
                    <a:pt x="1667750" y="1340798"/>
                  </a:lnTo>
                  <a:lnTo>
                    <a:pt x="1661695" y="1336715"/>
                  </a:lnTo>
                  <a:lnTo>
                    <a:pt x="1654242" y="1335218"/>
                  </a:lnTo>
                  <a:close/>
                </a:path>
                <a:path w="3347084" h="1373504">
                  <a:moveTo>
                    <a:pt x="1578004" y="1335218"/>
                  </a:moveTo>
                  <a:lnTo>
                    <a:pt x="1570588" y="1336715"/>
                  </a:lnTo>
                  <a:lnTo>
                    <a:pt x="1564533" y="1340798"/>
                  </a:lnTo>
                  <a:lnTo>
                    <a:pt x="1560451" y="1346853"/>
                  </a:lnTo>
                  <a:lnTo>
                    <a:pt x="1558954" y="1354268"/>
                  </a:lnTo>
                  <a:lnTo>
                    <a:pt x="1560451" y="1361683"/>
                  </a:lnTo>
                  <a:lnTo>
                    <a:pt x="1564533" y="1367739"/>
                  </a:lnTo>
                  <a:lnTo>
                    <a:pt x="1570588" y="1371821"/>
                  </a:lnTo>
                  <a:lnTo>
                    <a:pt x="1578042" y="1373318"/>
                  </a:lnTo>
                  <a:lnTo>
                    <a:pt x="1585457" y="1371821"/>
                  </a:lnTo>
                  <a:lnTo>
                    <a:pt x="1591512" y="1367739"/>
                  </a:lnTo>
                  <a:lnTo>
                    <a:pt x="1595595" y="1361683"/>
                  </a:lnTo>
                  <a:lnTo>
                    <a:pt x="1597092" y="1354268"/>
                  </a:lnTo>
                  <a:lnTo>
                    <a:pt x="1595595" y="1346853"/>
                  </a:lnTo>
                  <a:lnTo>
                    <a:pt x="1591512" y="1340798"/>
                  </a:lnTo>
                  <a:lnTo>
                    <a:pt x="1585457" y="1336715"/>
                  </a:lnTo>
                  <a:lnTo>
                    <a:pt x="1578004" y="1335218"/>
                  </a:lnTo>
                  <a:close/>
                </a:path>
                <a:path w="3347084" h="1373504">
                  <a:moveTo>
                    <a:pt x="1501766" y="1335218"/>
                  </a:moveTo>
                  <a:lnTo>
                    <a:pt x="1494350" y="1336715"/>
                  </a:lnTo>
                  <a:lnTo>
                    <a:pt x="1488295" y="1340798"/>
                  </a:lnTo>
                  <a:lnTo>
                    <a:pt x="1484213" y="1346853"/>
                  </a:lnTo>
                  <a:lnTo>
                    <a:pt x="1482716" y="1354268"/>
                  </a:lnTo>
                  <a:lnTo>
                    <a:pt x="1484213" y="1361683"/>
                  </a:lnTo>
                  <a:lnTo>
                    <a:pt x="1488295" y="1367739"/>
                  </a:lnTo>
                  <a:lnTo>
                    <a:pt x="1494350" y="1371821"/>
                  </a:lnTo>
                  <a:lnTo>
                    <a:pt x="1501804" y="1373318"/>
                  </a:lnTo>
                  <a:lnTo>
                    <a:pt x="1509219" y="1371821"/>
                  </a:lnTo>
                  <a:lnTo>
                    <a:pt x="1515274" y="1367739"/>
                  </a:lnTo>
                  <a:lnTo>
                    <a:pt x="1519357" y="1361683"/>
                  </a:lnTo>
                  <a:lnTo>
                    <a:pt x="1520854" y="1354268"/>
                  </a:lnTo>
                  <a:lnTo>
                    <a:pt x="1519357" y="1346853"/>
                  </a:lnTo>
                  <a:lnTo>
                    <a:pt x="1515274" y="1340798"/>
                  </a:lnTo>
                  <a:lnTo>
                    <a:pt x="1509219" y="1336715"/>
                  </a:lnTo>
                  <a:lnTo>
                    <a:pt x="1501766" y="1335218"/>
                  </a:lnTo>
                  <a:close/>
                </a:path>
                <a:path w="3347084" h="1373504">
                  <a:moveTo>
                    <a:pt x="1425528" y="1335218"/>
                  </a:moveTo>
                  <a:lnTo>
                    <a:pt x="1418112" y="1336715"/>
                  </a:lnTo>
                  <a:lnTo>
                    <a:pt x="1412057" y="1340798"/>
                  </a:lnTo>
                  <a:lnTo>
                    <a:pt x="1407974" y="1346853"/>
                  </a:lnTo>
                  <a:lnTo>
                    <a:pt x="1406478" y="1354268"/>
                  </a:lnTo>
                  <a:lnTo>
                    <a:pt x="1407974" y="1361683"/>
                  </a:lnTo>
                  <a:lnTo>
                    <a:pt x="1412057" y="1367739"/>
                  </a:lnTo>
                  <a:lnTo>
                    <a:pt x="1418112" y="1371821"/>
                  </a:lnTo>
                  <a:lnTo>
                    <a:pt x="1425566" y="1373318"/>
                  </a:lnTo>
                  <a:lnTo>
                    <a:pt x="1432981" y="1371821"/>
                  </a:lnTo>
                  <a:lnTo>
                    <a:pt x="1439036" y="1367739"/>
                  </a:lnTo>
                  <a:lnTo>
                    <a:pt x="1443119" y="1361683"/>
                  </a:lnTo>
                  <a:lnTo>
                    <a:pt x="1444616" y="1354268"/>
                  </a:lnTo>
                  <a:lnTo>
                    <a:pt x="1443119" y="1346853"/>
                  </a:lnTo>
                  <a:lnTo>
                    <a:pt x="1439036" y="1340798"/>
                  </a:lnTo>
                  <a:lnTo>
                    <a:pt x="1432981" y="1336715"/>
                  </a:lnTo>
                  <a:lnTo>
                    <a:pt x="1425528" y="1335218"/>
                  </a:lnTo>
                  <a:close/>
                </a:path>
                <a:path w="3347084" h="1373504">
                  <a:moveTo>
                    <a:pt x="1349289" y="1335218"/>
                  </a:moveTo>
                  <a:lnTo>
                    <a:pt x="1341874" y="1336715"/>
                  </a:lnTo>
                  <a:lnTo>
                    <a:pt x="1335819" y="1340798"/>
                  </a:lnTo>
                  <a:lnTo>
                    <a:pt x="1331736" y="1346853"/>
                  </a:lnTo>
                  <a:lnTo>
                    <a:pt x="1330239" y="1354268"/>
                  </a:lnTo>
                  <a:lnTo>
                    <a:pt x="1331736" y="1361683"/>
                  </a:lnTo>
                  <a:lnTo>
                    <a:pt x="1335819" y="1367739"/>
                  </a:lnTo>
                  <a:lnTo>
                    <a:pt x="1341874" y="1371821"/>
                  </a:lnTo>
                  <a:lnTo>
                    <a:pt x="1349328" y="1373318"/>
                  </a:lnTo>
                  <a:lnTo>
                    <a:pt x="1356742" y="1371821"/>
                  </a:lnTo>
                  <a:lnTo>
                    <a:pt x="1362798" y="1367739"/>
                  </a:lnTo>
                  <a:lnTo>
                    <a:pt x="1366880" y="1361683"/>
                  </a:lnTo>
                  <a:lnTo>
                    <a:pt x="1368378" y="1354268"/>
                  </a:lnTo>
                  <a:lnTo>
                    <a:pt x="1366880" y="1346853"/>
                  </a:lnTo>
                  <a:lnTo>
                    <a:pt x="1362798" y="1340798"/>
                  </a:lnTo>
                  <a:lnTo>
                    <a:pt x="1356742" y="1336715"/>
                  </a:lnTo>
                  <a:lnTo>
                    <a:pt x="1349289" y="1335218"/>
                  </a:lnTo>
                  <a:close/>
                </a:path>
                <a:path w="3347084" h="1373504">
                  <a:moveTo>
                    <a:pt x="1273051" y="1335218"/>
                  </a:moveTo>
                  <a:lnTo>
                    <a:pt x="1265636" y="1336715"/>
                  </a:lnTo>
                  <a:lnTo>
                    <a:pt x="1259581" y="1340798"/>
                  </a:lnTo>
                  <a:lnTo>
                    <a:pt x="1255498" y="1346853"/>
                  </a:lnTo>
                  <a:lnTo>
                    <a:pt x="1254001" y="1354268"/>
                  </a:lnTo>
                  <a:lnTo>
                    <a:pt x="1255498" y="1361683"/>
                  </a:lnTo>
                  <a:lnTo>
                    <a:pt x="1259581" y="1367739"/>
                  </a:lnTo>
                  <a:lnTo>
                    <a:pt x="1265636" y="1371821"/>
                  </a:lnTo>
                  <a:lnTo>
                    <a:pt x="1273089" y="1373318"/>
                  </a:lnTo>
                  <a:lnTo>
                    <a:pt x="1280504" y="1371821"/>
                  </a:lnTo>
                  <a:lnTo>
                    <a:pt x="1286560" y="1367739"/>
                  </a:lnTo>
                  <a:lnTo>
                    <a:pt x="1290642" y="1361683"/>
                  </a:lnTo>
                  <a:lnTo>
                    <a:pt x="1292139" y="1354268"/>
                  </a:lnTo>
                  <a:lnTo>
                    <a:pt x="1290642" y="1346853"/>
                  </a:lnTo>
                  <a:lnTo>
                    <a:pt x="1286560" y="1340798"/>
                  </a:lnTo>
                  <a:lnTo>
                    <a:pt x="1280504" y="1336715"/>
                  </a:lnTo>
                  <a:lnTo>
                    <a:pt x="1273051" y="1335218"/>
                  </a:lnTo>
                  <a:close/>
                </a:path>
                <a:path w="3347084" h="1373504">
                  <a:moveTo>
                    <a:pt x="1196813" y="1335218"/>
                  </a:moveTo>
                  <a:lnTo>
                    <a:pt x="1189398" y="1336715"/>
                  </a:lnTo>
                  <a:lnTo>
                    <a:pt x="1183342" y="1340798"/>
                  </a:lnTo>
                  <a:lnTo>
                    <a:pt x="1179260" y="1346853"/>
                  </a:lnTo>
                  <a:lnTo>
                    <a:pt x="1177763" y="1354268"/>
                  </a:lnTo>
                  <a:lnTo>
                    <a:pt x="1179260" y="1361683"/>
                  </a:lnTo>
                  <a:lnTo>
                    <a:pt x="1183342" y="1367739"/>
                  </a:lnTo>
                  <a:lnTo>
                    <a:pt x="1189398" y="1371821"/>
                  </a:lnTo>
                  <a:lnTo>
                    <a:pt x="1196851" y="1373318"/>
                  </a:lnTo>
                  <a:lnTo>
                    <a:pt x="1204266" y="1371821"/>
                  </a:lnTo>
                  <a:lnTo>
                    <a:pt x="1210322" y="1367739"/>
                  </a:lnTo>
                  <a:lnTo>
                    <a:pt x="1214404" y="1361683"/>
                  </a:lnTo>
                  <a:lnTo>
                    <a:pt x="1215901" y="1354268"/>
                  </a:lnTo>
                  <a:lnTo>
                    <a:pt x="1214404" y="1346853"/>
                  </a:lnTo>
                  <a:lnTo>
                    <a:pt x="1210322" y="1340798"/>
                  </a:lnTo>
                  <a:lnTo>
                    <a:pt x="1204266" y="1336715"/>
                  </a:lnTo>
                  <a:lnTo>
                    <a:pt x="1196813" y="1335218"/>
                  </a:lnTo>
                  <a:close/>
                </a:path>
                <a:path w="3347084" h="1373504">
                  <a:moveTo>
                    <a:pt x="1120575" y="1335218"/>
                  </a:moveTo>
                  <a:lnTo>
                    <a:pt x="1113160" y="1336715"/>
                  </a:lnTo>
                  <a:lnTo>
                    <a:pt x="1107104" y="1340798"/>
                  </a:lnTo>
                  <a:lnTo>
                    <a:pt x="1103022" y="1346853"/>
                  </a:lnTo>
                  <a:lnTo>
                    <a:pt x="1101525" y="1354268"/>
                  </a:lnTo>
                  <a:lnTo>
                    <a:pt x="1103022" y="1361683"/>
                  </a:lnTo>
                  <a:lnTo>
                    <a:pt x="1107104" y="1367739"/>
                  </a:lnTo>
                  <a:lnTo>
                    <a:pt x="1113160" y="1371821"/>
                  </a:lnTo>
                  <a:lnTo>
                    <a:pt x="1120613" y="1373318"/>
                  </a:lnTo>
                  <a:lnTo>
                    <a:pt x="1128028" y="1371821"/>
                  </a:lnTo>
                  <a:lnTo>
                    <a:pt x="1134083" y="1367739"/>
                  </a:lnTo>
                  <a:lnTo>
                    <a:pt x="1138166" y="1361683"/>
                  </a:lnTo>
                  <a:lnTo>
                    <a:pt x="1139663" y="1354268"/>
                  </a:lnTo>
                  <a:lnTo>
                    <a:pt x="1138166" y="1346853"/>
                  </a:lnTo>
                  <a:lnTo>
                    <a:pt x="1134083" y="1340798"/>
                  </a:lnTo>
                  <a:lnTo>
                    <a:pt x="1128028" y="1336715"/>
                  </a:lnTo>
                  <a:lnTo>
                    <a:pt x="1120575" y="1335218"/>
                  </a:lnTo>
                  <a:close/>
                </a:path>
                <a:path w="3347084" h="1373504">
                  <a:moveTo>
                    <a:pt x="1044337" y="1335218"/>
                  </a:moveTo>
                  <a:lnTo>
                    <a:pt x="1036921" y="1336715"/>
                  </a:lnTo>
                  <a:lnTo>
                    <a:pt x="1030866" y="1340798"/>
                  </a:lnTo>
                  <a:lnTo>
                    <a:pt x="1026784" y="1346853"/>
                  </a:lnTo>
                  <a:lnTo>
                    <a:pt x="1025287" y="1354268"/>
                  </a:lnTo>
                  <a:lnTo>
                    <a:pt x="1026784" y="1361683"/>
                  </a:lnTo>
                  <a:lnTo>
                    <a:pt x="1030866" y="1367739"/>
                  </a:lnTo>
                  <a:lnTo>
                    <a:pt x="1036921" y="1371821"/>
                  </a:lnTo>
                  <a:lnTo>
                    <a:pt x="1044375" y="1373318"/>
                  </a:lnTo>
                  <a:lnTo>
                    <a:pt x="1051790" y="1371821"/>
                  </a:lnTo>
                  <a:lnTo>
                    <a:pt x="1057845" y="1367739"/>
                  </a:lnTo>
                  <a:lnTo>
                    <a:pt x="1061928" y="1361683"/>
                  </a:lnTo>
                  <a:lnTo>
                    <a:pt x="1063425" y="1354268"/>
                  </a:lnTo>
                  <a:lnTo>
                    <a:pt x="1061928" y="1346853"/>
                  </a:lnTo>
                  <a:lnTo>
                    <a:pt x="1057845" y="1340798"/>
                  </a:lnTo>
                  <a:lnTo>
                    <a:pt x="1051790" y="1336715"/>
                  </a:lnTo>
                  <a:lnTo>
                    <a:pt x="1044337" y="1335218"/>
                  </a:lnTo>
                  <a:close/>
                </a:path>
                <a:path w="3347084" h="1373504">
                  <a:moveTo>
                    <a:pt x="968098" y="1335218"/>
                  </a:moveTo>
                  <a:lnTo>
                    <a:pt x="960683" y="1336715"/>
                  </a:lnTo>
                  <a:lnTo>
                    <a:pt x="954627" y="1340798"/>
                  </a:lnTo>
                  <a:lnTo>
                    <a:pt x="950545" y="1346853"/>
                  </a:lnTo>
                  <a:lnTo>
                    <a:pt x="949048" y="1354268"/>
                  </a:lnTo>
                  <a:lnTo>
                    <a:pt x="950545" y="1361683"/>
                  </a:lnTo>
                  <a:lnTo>
                    <a:pt x="954627" y="1367739"/>
                  </a:lnTo>
                  <a:lnTo>
                    <a:pt x="960683" y="1371821"/>
                  </a:lnTo>
                  <a:lnTo>
                    <a:pt x="968136" y="1373318"/>
                  </a:lnTo>
                  <a:lnTo>
                    <a:pt x="975551" y="1371821"/>
                  </a:lnTo>
                  <a:lnTo>
                    <a:pt x="981606" y="1367739"/>
                  </a:lnTo>
                  <a:lnTo>
                    <a:pt x="985689" y="1361683"/>
                  </a:lnTo>
                  <a:lnTo>
                    <a:pt x="987186" y="1354268"/>
                  </a:lnTo>
                  <a:lnTo>
                    <a:pt x="985689" y="1346853"/>
                  </a:lnTo>
                  <a:lnTo>
                    <a:pt x="981606" y="1340798"/>
                  </a:lnTo>
                  <a:lnTo>
                    <a:pt x="975551" y="1336715"/>
                  </a:lnTo>
                  <a:lnTo>
                    <a:pt x="968098" y="1335218"/>
                  </a:lnTo>
                  <a:close/>
                </a:path>
                <a:path w="3347084" h="1373504">
                  <a:moveTo>
                    <a:pt x="891860" y="1335218"/>
                  </a:moveTo>
                  <a:lnTo>
                    <a:pt x="884445" y="1336715"/>
                  </a:lnTo>
                  <a:lnTo>
                    <a:pt x="878389" y="1340798"/>
                  </a:lnTo>
                  <a:lnTo>
                    <a:pt x="874307" y="1346853"/>
                  </a:lnTo>
                  <a:lnTo>
                    <a:pt x="872810" y="1354268"/>
                  </a:lnTo>
                  <a:lnTo>
                    <a:pt x="874307" y="1361683"/>
                  </a:lnTo>
                  <a:lnTo>
                    <a:pt x="878389" y="1367739"/>
                  </a:lnTo>
                  <a:lnTo>
                    <a:pt x="884445" y="1371821"/>
                  </a:lnTo>
                  <a:lnTo>
                    <a:pt x="891898" y="1373318"/>
                  </a:lnTo>
                  <a:lnTo>
                    <a:pt x="899313" y="1371821"/>
                  </a:lnTo>
                  <a:lnTo>
                    <a:pt x="905368" y="1367739"/>
                  </a:lnTo>
                  <a:lnTo>
                    <a:pt x="909451" y="1361683"/>
                  </a:lnTo>
                  <a:lnTo>
                    <a:pt x="910948" y="1354268"/>
                  </a:lnTo>
                  <a:lnTo>
                    <a:pt x="909451" y="1346853"/>
                  </a:lnTo>
                  <a:lnTo>
                    <a:pt x="905368" y="1340798"/>
                  </a:lnTo>
                  <a:lnTo>
                    <a:pt x="899313" y="1336715"/>
                  </a:lnTo>
                  <a:lnTo>
                    <a:pt x="891860" y="1335218"/>
                  </a:lnTo>
                  <a:close/>
                </a:path>
                <a:path w="3347084" h="1373504">
                  <a:moveTo>
                    <a:pt x="815621" y="1335218"/>
                  </a:moveTo>
                  <a:lnTo>
                    <a:pt x="808206" y="1336715"/>
                  </a:lnTo>
                  <a:lnTo>
                    <a:pt x="802151" y="1340798"/>
                  </a:lnTo>
                  <a:lnTo>
                    <a:pt x="798069" y="1346853"/>
                  </a:lnTo>
                  <a:lnTo>
                    <a:pt x="796571" y="1354268"/>
                  </a:lnTo>
                  <a:lnTo>
                    <a:pt x="798069" y="1361683"/>
                  </a:lnTo>
                  <a:lnTo>
                    <a:pt x="802151" y="1367739"/>
                  </a:lnTo>
                  <a:lnTo>
                    <a:pt x="808206" y="1371821"/>
                  </a:lnTo>
                  <a:lnTo>
                    <a:pt x="815660" y="1373318"/>
                  </a:lnTo>
                  <a:lnTo>
                    <a:pt x="823075" y="1371821"/>
                  </a:lnTo>
                  <a:lnTo>
                    <a:pt x="829130" y="1367739"/>
                  </a:lnTo>
                  <a:lnTo>
                    <a:pt x="833213" y="1361683"/>
                  </a:lnTo>
                  <a:lnTo>
                    <a:pt x="834710" y="1354268"/>
                  </a:lnTo>
                  <a:lnTo>
                    <a:pt x="833213" y="1346853"/>
                  </a:lnTo>
                  <a:lnTo>
                    <a:pt x="829130" y="1340798"/>
                  </a:lnTo>
                  <a:lnTo>
                    <a:pt x="823075" y="1336715"/>
                  </a:lnTo>
                  <a:lnTo>
                    <a:pt x="815621" y="1335218"/>
                  </a:lnTo>
                  <a:close/>
                </a:path>
                <a:path w="3347084" h="1373504">
                  <a:moveTo>
                    <a:pt x="739383" y="1335218"/>
                  </a:moveTo>
                  <a:lnTo>
                    <a:pt x="731968" y="1336715"/>
                  </a:lnTo>
                  <a:lnTo>
                    <a:pt x="725913" y="1340798"/>
                  </a:lnTo>
                  <a:lnTo>
                    <a:pt x="721830" y="1346853"/>
                  </a:lnTo>
                  <a:lnTo>
                    <a:pt x="720333" y="1354268"/>
                  </a:lnTo>
                  <a:lnTo>
                    <a:pt x="721830" y="1361683"/>
                  </a:lnTo>
                  <a:lnTo>
                    <a:pt x="725913" y="1367739"/>
                  </a:lnTo>
                  <a:lnTo>
                    <a:pt x="731968" y="1371821"/>
                  </a:lnTo>
                  <a:lnTo>
                    <a:pt x="739421" y="1373318"/>
                  </a:lnTo>
                  <a:lnTo>
                    <a:pt x="746837" y="1371821"/>
                  </a:lnTo>
                  <a:lnTo>
                    <a:pt x="752892" y="1367739"/>
                  </a:lnTo>
                  <a:lnTo>
                    <a:pt x="756975" y="1361683"/>
                  </a:lnTo>
                  <a:lnTo>
                    <a:pt x="758471" y="1354268"/>
                  </a:lnTo>
                  <a:lnTo>
                    <a:pt x="756975" y="1346853"/>
                  </a:lnTo>
                  <a:lnTo>
                    <a:pt x="752892" y="1340798"/>
                  </a:lnTo>
                  <a:lnTo>
                    <a:pt x="746837" y="1336715"/>
                  </a:lnTo>
                  <a:lnTo>
                    <a:pt x="739383" y="1335218"/>
                  </a:lnTo>
                  <a:close/>
                </a:path>
                <a:path w="3347084" h="1373504">
                  <a:moveTo>
                    <a:pt x="663145" y="1335218"/>
                  </a:moveTo>
                  <a:lnTo>
                    <a:pt x="655730" y="1336715"/>
                  </a:lnTo>
                  <a:lnTo>
                    <a:pt x="649675" y="1340798"/>
                  </a:lnTo>
                  <a:lnTo>
                    <a:pt x="645592" y="1346853"/>
                  </a:lnTo>
                  <a:lnTo>
                    <a:pt x="644095" y="1354268"/>
                  </a:lnTo>
                  <a:lnTo>
                    <a:pt x="645592" y="1361683"/>
                  </a:lnTo>
                  <a:lnTo>
                    <a:pt x="649675" y="1367739"/>
                  </a:lnTo>
                  <a:lnTo>
                    <a:pt x="655730" y="1371821"/>
                  </a:lnTo>
                  <a:lnTo>
                    <a:pt x="663183" y="1373318"/>
                  </a:lnTo>
                  <a:lnTo>
                    <a:pt x="670599" y="1371821"/>
                  </a:lnTo>
                  <a:lnTo>
                    <a:pt x="676654" y="1367739"/>
                  </a:lnTo>
                  <a:lnTo>
                    <a:pt x="680736" y="1361683"/>
                  </a:lnTo>
                  <a:lnTo>
                    <a:pt x="682233" y="1354268"/>
                  </a:lnTo>
                  <a:lnTo>
                    <a:pt x="680736" y="1346853"/>
                  </a:lnTo>
                  <a:lnTo>
                    <a:pt x="676654" y="1340798"/>
                  </a:lnTo>
                  <a:lnTo>
                    <a:pt x="670599" y="1336715"/>
                  </a:lnTo>
                  <a:lnTo>
                    <a:pt x="663145" y="1335218"/>
                  </a:lnTo>
                  <a:close/>
                </a:path>
                <a:path w="3347084" h="1373504">
                  <a:moveTo>
                    <a:pt x="586907" y="1335218"/>
                  </a:moveTo>
                  <a:lnTo>
                    <a:pt x="579492" y="1336715"/>
                  </a:lnTo>
                  <a:lnTo>
                    <a:pt x="573437" y="1340798"/>
                  </a:lnTo>
                  <a:lnTo>
                    <a:pt x="569354" y="1346853"/>
                  </a:lnTo>
                  <a:lnTo>
                    <a:pt x="567857" y="1354268"/>
                  </a:lnTo>
                  <a:lnTo>
                    <a:pt x="569354" y="1361683"/>
                  </a:lnTo>
                  <a:lnTo>
                    <a:pt x="573437" y="1367739"/>
                  </a:lnTo>
                  <a:lnTo>
                    <a:pt x="579492" y="1371821"/>
                  </a:lnTo>
                  <a:lnTo>
                    <a:pt x="586945" y="1373318"/>
                  </a:lnTo>
                  <a:lnTo>
                    <a:pt x="594361" y="1371821"/>
                  </a:lnTo>
                  <a:lnTo>
                    <a:pt x="600416" y="1367739"/>
                  </a:lnTo>
                  <a:lnTo>
                    <a:pt x="604498" y="1361683"/>
                  </a:lnTo>
                  <a:lnTo>
                    <a:pt x="605995" y="1354268"/>
                  </a:lnTo>
                  <a:lnTo>
                    <a:pt x="604498" y="1346853"/>
                  </a:lnTo>
                  <a:lnTo>
                    <a:pt x="600416" y="1340798"/>
                  </a:lnTo>
                  <a:lnTo>
                    <a:pt x="594361" y="1336715"/>
                  </a:lnTo>
                  <a:lnTo>
                    <a:pt x="586907" y="1335218"/>
                  </a:lnTo>
                  <a:close/>
                </a:path>
                <a:path w="3347084" h="1373504">
                  <a:moveTo>
                    <a:pt x="510669" y="1335218"/>
                  </a:moveTo>
                  <a:lnTo>
                    <a:pt x="503254" y="1336715"/>
                  </a:lnTo>
                  <a:lnTo>
                    <a:pt x="497199" y="1340798"/>
                  </a:lnTo>
                  <a:lnTo>
                    <a:pt x="493116" y="1346853"/>
                  </a:lnTo>
                  <a:lnTo>
                    <a:pt x="491619" y="1354268"/>
                  </a:lnTo>
                  <a:lnTo>
                    <a:pt x="493116" y="1361683"/>
                  </a:lnTo>
                  <a:lnTo>
                    <a:pt x="497199" y="1367739"/>
                  </a:lnTo>
                  <a:lnTo>
                    <a:pt x="503254" y="1371821"/>
                  </a:lnTo>
                  <a:lnTo>
                    <a:pt x="510707" y="1373318"/>
                  </a:lnTo>
                  <a:lnTo>
                    <a:pt x="518123" y="1371821"/>
                  </a:lnTo>
                  <a:lnTo>
                    <a:pt x="524178" y="1367739"/>
                  </a:lnTo>
                  <a:lnTo>
                    <a:pt x="528260" y="1361683"/>
                  </a:lnTo>
                  <a:lnTo>
                    <a:pt x="529757" y="1354268"/>
                  </a:lnTo>
                  <a:lnTo>
                    <a:pt x="528260" y="1346853"/>
                  </a:lnTo>
                  <a:lnTo>
                    <a:pt x="524178" y="1340798"/>
                  </a:lnTo>
                  <a:lnTo>
                    <a:pt x="518123" y="1336715"/>
                  </a:lnTo>
                  <a:lnTo>
                    <a:pt x="510669" y="1335218"/>
                  </a:lnTo>
                  <a:close/>
                </a:path>
                <a:path w="3347084" h="1373504">
                  <a:moveTo>
                    <a:pt x="434431" y="1335218"/>
                  </a:moveTo>
                  <a:lnTo>
                    <a:pt x="427016" y="1336715"/>
                  </a:lnTo>
                  <a:lnTo>
                    <a:pt x="420961" y="1340798"/>
                  </a:lnTo>
                  <a:lnTo>
                    <a:pt x="416878" y="1346853"/>
                  </a:lnTo>
                  <a:lnTo>
                    <a:pt x="415381" y="1354268"/>
                  </a:lnTo>
                  <a:lnTo>
                    <a:pt x="416878" y="1361683"/>
                  </a:lnTo>
                  <a:lnTo>
                    <a:pt x="420961" y="1367739"/>
                  </a:lnTo>
                  <a:lnTo>
                    <a:pt x="427016" y="1371821"/>
                  </a:lnTo>
                  <a:lnTo>
                    <a:pt x="434469" y="1373318"/>
                  </a:lnTo>
                  <a:lnTo>
                    <a:pt x="441885" y="1371821"/>
                  </a:lnTo>
                  <a:lnTo>
                    <a:pt x="447940" y="1367739"/>
                  </a:lnTo>
                  <a:lnTo>
                    <a:pt x="452022" y="1361683"/>
                  </a:lnTo>
                  <a:lnTo>
                    <a:pt x="453519" y="1354268"/>
                  </a:lnTo>
                  <a:lnTo>
                    <a:pt x="452022" y="1346853"/>
                  </a:lnTo>
                  <a:lnTo>
                    <a:pt x="447940" y="1340798"/>
                  </a:lnTo>
                  <a:lnTo>
                    <a:pt x="441885" y="1336715"/>
                  </a:lnTo>
                  <a:lnTo>
                    <a:pt x="434431" y="1335218"/>
                  </a:lnTo>
                  <a:close/>
                </a:path>
                <a:path w="3347084" h="1373504">
                  <a:moveTo>
                    <a:pt x="358193" y="1335218"/>
                  </a:moveTo>
                  <a:lnTo>
                    <a:pt x="350778" y="1336715"/>
                  </a:lnTo>
                  <a:lnTo>
                    <a:pt x="344723" y="1340798"/>
                  </a:lnTo>
                  <a:lnTo>
                    <a:pt x="340640" y="1346853"/>
                  </a:lnTo>
                  <a:lnTo>
                    <a:pt x="339143" y="1354268"/>
                  </a:lnTo>
                  <a:lnTo>
                    <a:pt x="340640" y="1361683"/>
                  </a:lnTo>
                  <a:lnTo>
                    <a:pt x="344723" y="1367739"/>
                  </a:lnTo>
                  <a:lnTo>
                    <a:pt x="350778" y="1371821"/>
                  </a:lnTo>
                  <a:lnTo>
                    <a:pt x="358231" y="1373318"/>
                  </a:lnTo>
                  <a:lnTo>
                    <a:pt x="365646" y="1371821"/>
                  </a:lnTo>
                  <a:lnTo>
                    <a:pt x="371702" y="1367739"/>
                  </a:lnTo>
                  <a:lnTo>
                    <a:pt x="375784" y="1361683"/>
                  </a:lnTo>
                  <a:lnTo>
                    <a:pt x="377281" y="1354268"/>
                  </a:lnTo>
                  <a:lnTo>
                    <a:pt x="375784" y="1346853"/>
                  </a:lnTo>
                  <a:lnTo>
                    <a:pt x="371702" y="1340798"/>
                  </a:lnTo>
                  <a:lnTo>
                    <a:pt x="365646" y="1336715"/>
                  </a:lnTo>
                  <a:lnTo>
                    <a:pt x="358193" y="1335218"/>
                  </a:lnTo>
                  <a:close/>
                </a:path>
                <a:path w="3347084" h="1373504">
                  <a:moveTo>
                    <a:pt x="285283" y="1328839"/>
                  </a:moveTo>
                  <a:lnTo>
                    <a:pt x="277689" y="1329194"/>
                  </a:lnTo>
                  <a:lnTo>
                    <a:pt x="271087" y="1332315"/>
                  </a:lnTo>
                  <a:lnTo>
                    <a:pt x="266137" y="1337685"/>
                  </a:lnTo>
                  <a:lnTo>
                    <a:pt x="263538" y="1344790"/>
                  </a:lnTo>
                  <a:lnTo>
                    <a:pt x="263899" y="1352346"/>
                  </a:lnTo>
                  <a:lnTo>
                    <a:pt x="267020" y="1358948"/>
                  </a:lnTo>
                  <a:lnTo>
                    <a:pt x="272390" y="1363898"/>
                  </a:lnTo>
                  <a:lnTo>
                    <a:pt x="279532" y="1366503"/>
                  </a:lnTo>
                  <a:lnTo>
                    <a:pt x="287088" y="1366142"/>
                  </a:lnTo>
                  <a:lnTo>
                    <a:pt x="293690" y="1363020"/>
                  </a:lnTo>
                  <a:lnTo>
                    <a:pt x="298640" y="1357651"/>
                  </a:lnTo>
                  <a:lnTo>
                    <a:pt x="301240" y="1350547"/>
                  </a:lnTo>
                  <a:lnTo>
                    <a:pt x="300879" y="1342990"/>
                  </a:lnTo>
                  <a:lnTo>
                    <a:pt x="297757" y="1336388"/>
                  </a:lnTo>
                  <a:lnTo>
                    <a:pt x="292387" y="1331438"/>
                  </a:lnTo>
                  <a:lnTo>
                    <a:pt x="285283" y="1328839"/>
                  </a:lnTo>
                  <a:close/>
                </a:path>
                <a:path w="3347084" h="1373504">
                  <a:moveTo>
                    <a:pt x="211129" y="1304632"/>
                  </a:moveTo>
                  <a:lnTo>
                    <a:pt x="203903" y="1305688"/>
                  </a:lnTo>
                  <a:lnTo>
                    <a:pt x="197600" y="1309377"/>
                  </a:lnTo>
                  <a:lnTo>
                    <a:pt x="193038" y="1315412"/>
                  </a:lnTo>
                  <a:lnTo>
                    <a:pt x="191175" y="1322743"/>
                  </a:lnTo>
                  <a:lnTo>
                    <a:pt x="192232" y="1329969"/>
                  </a:lnTo>
                  <a:lnTo>
                    <a:pt x="195921" y="1336272"/>
                  </a:lnTo>
                  <a:lnTo>
                    <a:pt x="201990" y="1340850"/>
                  </a:lnTo>
                  <a:lnTo>
                    <a:pt x="209322" y="1342714"/>
                  </a:lnTo>
                  <a:lnTo>
                    <a:pt x="216548" y="1341657"/>
                  </a:lnTo>
                  <a:lnTo>
                    <a:pt x="222850" y="1337968"/>
                  </a:lnTo>
                  <a:lnTo>
                    <a:pt x="227412" y="1331934"/>
                  </a:lnTo>
                  <a:lnTo>
                    <a:pt x="229275" y="1324602"/>
                  </a:lnTo>
                  <a:lnTo>
                    <a:pt x="228219" y="1317375"/>
                  </a:lnTo>
                  <a:lnTo>
                    <a:pt x="224530" y="1311072"/>
                  </a:lnTo>
                  <a:lnTo>
                    <a:pt x="218495" y="1306511"/>
                  </a:lnTo>
                  <a:lnTo>
                    <a:pt x="211129" y="1304632"/>
                  </a:lnTo>
                  <a:close/>
                </a:path>
                <a:path w="3347084" h="1373504">
                  <a:moveTo>
                    <a:pt x="142644" y="1265143"/>
                  </a:moveTo>
                  <a:lnTo>
                    <a:pt x="135745" y="1267539"/>
                  </a:lnTo>
                  <a:lnTo>
                    <a:pt x="130100" y="1272574"/>
                  </a:lnTo>
                  <a:lnTo>
                    <a:pt x="126850" y="1279405"/>
                  </a:lnTo>
                  <a:lnTo>
                    <a:pt x="126485" y="1286699"/>
                  </a:lnTo>
                  <a:lnTo>
                    <a:pt x="128882" y="1293598"/>
                  </a:lnTo>
                  <a:lnTo>
                    <a:pt x="133948" y="1299265"/>
                  </a:lnTo>
                  <a:lnTo>
                    <a:pt x="140778" y="1302515"/>
                  </a:lnTo>
                  <a:lnTo>
                    <a:pt x="148072" y="1302881"/>
                  </a:lnTo>
                  <a:lnTo>
                    <a:pt x="154971" y="1300484"/>
                  </a:lnTo>
                  <a:lnTo>
                    <a:pt x="160616" y="1295449"/>
                  </a:lnTo>
                  <a:lnTo>
                    <a:pt x="163866" y="1288618"/>
                  </a:lnTo>
                  <a:lnTo>
                    <a:pt x="164231" y="1281325"/>
                  </a:lnTo>
                  <a:lnTo>
                    <a:pt x="161835" y="1274426"/>
                  </a:lnTo>
                  <a:lnTo>
                    <a:pt x="156800" y="1268780"/>
                  </a:lnTo>
                  <a:lnTo>
                    <a:pt x="149938" y="1265508"/>
                  </a:lnTo>
                  <a:lnTo>
                    <a:pt x="142644" y="1265143"/>
                  </a:lnTo>
                  <a:close/>
                </a:path>
                <a:path w="3347084" h="1373504">
                  <a:moveTo>
                    <a:pt x="93969" y="1211708"/>
                  </a:moveTo>
                  <a:lnTo>
                    <a:pt x="86675" y="1212067"/>
                  </a:lnTo>
                  <a:lnTo>
                    <a:pt x="79841" y="1215311"/>
                  </a:lnTo>
                  <a:lnTo>
                    <a:pt x="74800" y="1220952"/>
                  </a:lnTo>
                  <a:lnTo>
                    <a:pt x="72398" y="1227848"/>
                  </a:lnTo>
                  <a:lnTo>
                    <a:pt x="72756" y="1235142"/>
                  </a:lnTo>
                  <a:lnTo>
                    <a:pt x="76023" y="1242007"/>
                  </a:lnTo>
                  <a:lnTo>
                    <a:pt x="81664" y="1247048"/>
                  </a:lnTo>
                  <a:lnTo>
                    <a:pt x="88561" y="1249450"/>
                  </a:lnTo>
                  <a:lnTo>
                    <a:pt x="95855" y="1249092"/>
                  </a:lnTo>
                  <a:lnTo>
                    <a:pt x="102689" y="1245848"/>
                  </a:lnTo>
                  <a:lnTo>
                    <a:pt x="107729" y="1240207"/>
                  </a:lnTo>
                  <a:lnTo>
                    <a:pt x="110132" y="1233310"/>
                  </a:lnTo>
                  <a:lnTo>
                    <a:pt x="109773" y="1226016"/>
                  </a:lnTo>
                  <a:lnTo>
                    <a:pt x="106530" y="1219182"/>
                  </a:lnTo>
                  <a:lnTo>
                    <a:pt x="100866" y="1214111"/>
                  </a:lnTo>
                  <a:lnTo>
                    <a:pt x="93969" y="1211708"/>
                  </a:lnTo>
                  <a:close/>
                </a:path>
                <a:path w="3347084" h="1373504">
                  <a:moveTo>
                    <a:pt x="50130" y="1146990"/>
                  </a:moveTo>
                  <a:lnTo>
                    <a:pt x="42799" y="1148855"/>
                  </a:lnTo>
                  <a:lnTo>
                    <a:pt x="36766" y="1153419"/>
                  </a:lnTo>
                  <a:lnTo>
                    <a:pt x="33079" y="1159723"/>
                  </a:lnTo>
                  <a:lnTo>
                    <a:pt x="32024" y="1166949"/>
                  </a:lnTo>
                  <a:lnTo>
                    <a:pt x="33906" y="1174314"/>
                  </a:lnTo>
                  <a:lnTo>
                    <a:pt x="38469" y="1180348"/>
                  </a:lnTo>
                  <a:lnTo>
                    <a:pt x="44773" y="1184035"/>
                  </a:lnTo>
                  <a:lnTo>
                    <a:pt x="52000" y="1185089"/>
                  </a:lnTo>
                  <a:lnTo>
                    <a:pt x="59331" y="1183223"/>
                  </a:lnTo>
                  <a:lnTo>
                    <a:pt x="65364" y="1178660"/>
                  </a:lnTo>
                  <a:lnTo>
                    <a:pt x="69051" y="1172356"/>
                  </a:lnTo>
                  <a:lnTo>
                    <a:pt x="70106" y="1165130"/>
                  </a:lnTo>
                  <a:lnTo>
                    <a:pt x="68240" y="1157799"/>
                  </a:lnTo>
                  <a:lnTo>
                    <a:pt x="63661" y="1151731"/>
                  </a:lnTo>
                  <a:lnTo>
                    <a:pt x="57357" y="1148044"/>
                  </a:lnTo>
                  <a:lnTo>
                    <a:pt x="50130" y="1146990"/>
                  </a:lnTo>
                  <a:close/>
                </a:path>
                <a:path w="3347084" h="1373504">
                  <a:moveTo>
                    <a:pt x="29211" y="1075243"/>
                  </a:moveTo>
                  <a:lnTo>
                    <a:pt x="21657" y="1075641"/>
                  </a:lnTo>
                  <a:lnTo>
                    <a:pt x="14849" y="1078938"/>
                  </a:lnTo>
                  <a:lnTo>
                    <a:pt x="10002" y="1084401"/>
                  </a:lnTo>
                  <a:lnTo>
                    <a:pt x="7557" y="1091282"/>
                  </a:lnTo>
                  <a:lnTo>
                    <a:pt x="7965" y="1098873"/>
                  </a:lnTo>
                  <a:lnTo>
                    <a:pt x="11262" y="1105682"/>
                  </a:lnTo>
                  <a:lnTo>
                    <a:pt x="16725" y="1110529"/>
                  </a:lnTo>
                  <a:lnTo>
                    <a:pt x="23606" y="1112974"/>
                  </a:lnTo>
                  <a:lnTo>
                    <a:pt x="31160" y="1112575"/>
                  </a:lnTo>
                  <a:lnTo>
                    <a:pt x="37969" y="1109278"/>
                  </a:lnTo>
                  <a:lnTo>
                    <a:pt x="42816" y="1103816"/>
                  </a:lnTo>
                  <a:lnTo>
                    <a:pt x="45261" y="1096934"/>
                  </a:lnTo>
                  <a:lnTo>
                    <a:pt x="44862" y="1089380"/>
                  </a:lnTo>
                  <a:lnTo>
                    <a:pt x="41556" y="1082535"/>
                  </a:lnTo>
                  <a:lnTo>
                    <a:pt x="36093" y="1077688"/>
                  </a:lnTo>
                  <a:lnTo>
                    <a:pt x="29211" y="1075243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408320" y="3969805"/>
              <a:ext cx="854075" cy="369570"/>
            </a:xfrm>
            <a:custGeom>
              <a:avLst/>
              <a:gdLst/>
              <a:ahLst/>
              <a:cxnLst/>
              <a:rect l="l" t="t" r="r" b="b"/>
              <a:pathLst>
                <a:path w="854075" h="369570">
                  <a:moveTo>
                    <a:pt x="8540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854080" y="369331"/>
                  </a:lnTo>
                  <a:lnTo>
                    <a:pt x="854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487059" y="3989323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41108" y="4673092"/>
            <a:ext cx="727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ratings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5258" y="2247900"/>
            <a:ext cx="9556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4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70297" y="4820411"/>
            <a:ext cx="963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user_id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9380" y="4820411"/>
            <a:ext cx="7772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4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9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27871" y="5260285"/>
            <a:ext cx="1271905" cy="290830"/>
          </a:xfrm>
          <a:custGeom>
            <a:avLst/>
            <a:gdLst/>
            <a:ahLst/>
            <a:cxnLst/>
            <a:rect l="l" t="t" r="r" b="b"/>
            <a:pathLst>
              <a:path w="1271905" h="290829">
                <a:moveTo>
                  <a:pt x="1271667" y="0"/>
                </a:moveTo>
                <a:lnTo>
                  <a:pt x="0" y="0"/>
                </a:lnTo>
                <a:lnTo>
                  <a:pt x="0" y="290325"/>
                </a:lnTo>
                <a:lnTo>
                  <a:pt x="1271667" y="290325"/>
                </a:lnTo>
                <a:lnTo>
                  <a:pt x="127166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97460" y="5260285"/>
            <a:ext cx="937894" cy="290830"/>
          </a:xfrm>
          <a:custGeom>
            <a:avLst/>
            <a:gdLst/>
            <a:ahLst/>
            <a:cxnLst/>
            <a:rect l="l" t="t" r="r" b="b"/>
            <a:pathLst>
              <a:path w="937895" h="290829">
                <a:moveTo>
                  <a:pt x="937761" y="0"/>
                </a:moveTo>
                <a:lnTo>
                  <a:pt x="0" y="0"/>
                </a:lnTo>
                <a:lnTo>
                  <a:pt x="0" y="290325"/>
                </a:lnTo>
                <a:lnTo>
                  <a:pt x="937761" y="290325"/>
                </a:lnTo>
                <a:lnTo>
                  <a:pt x="93776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42615" y="5269040"/>
            <a:ext cx="848360" cy="290830"/>
          </a:xfrm>
          <a:custGeom>
            <a:avLst/>
            <a:gdLst/>
            <a:ahLst/>
            <a:cxnLst/>
            <a:rect l="l" t="t" r="r" b="b"/>
            <a:pathLst>
              <a:path w="848360" h="290829">
                <a:moveTo>
                  <a:pt x="848309" y="0"/>
                </a:moveTo>
                <a:lnTo>
                  <a:pt x="0" y="0"/>
                </a:lnTo>
                <a:lnTo>
                  <a:pt x="0" y="290325"/>
                </a:lnTo>
                <a:lnTo>
                  <a:pt x="848309" y="290325"/>
                </a:lnTo>
                <a:lnTo>
                  <a:pt x="84830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27871" y="5750591"/>
            <a:ext cx="1271905" cy="290830"/>
          </a:xfrm>
          <a:custGeom>
            <a:avLst/>
            <a:gdLst/>
            <a:ahLst/>
            <a:cxnLst/>
            <a:rect l="l" t="t" r="r" b="b"/>
            <a:pathLst>
              <a:path w="1271905" h="290829">
                <a:moveTo>
                  <a:pt x="1271667" y="0"/>
                </a:moveTo>
                <a:lnTo>
                  <a:pt x="0" y="0"/>
                </a:lnTo>
                <a:lnTo>
                  <a:pt x="0" y="290325"/>
                </a:lnTo>
                <a:lnTo>
                  <a:pt x="1271667" y="290325"/>
                </a:lnTo>
                <a:lnTo>
                  <a:pt x="127166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34057" y="4692395"/>
            <a:ext cx="1746250" cy="1323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 marR="5080" indent="-72390">
              <a:lnSpc>
                <a:spcPct val="142000"/>
              </a:lnSpc>
              <a:spcBef>
                <a:spcPts val="100"/>
              </a:spcBef>
              <a:tabLst>
                <a:tab pos="534035" algn="l"/>
              </a:tabLst>
            </a:pP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id</a:t>
            </a: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25">
                <a:solidFill>
                  <a:srgbClr val="404040"/>
                </a:solidFill>
                <a:latin typeface="Verdana"/>
                <a:cs typeface="Verdana"/>
              </a:rPr>
              <a:t>_i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d  </a:t>
            </a:r>
            <a:r>
              <a:rPr dirty="0" sz="2000" spc="-48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005"/>
              </a:spcBef>
            </a:pP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93926" y="5764416"/>
            <a:ext cx="937894" cy="290830"/>
          </a:xfrm>
          <a:custGeom>
            <a:avLst/>
            <a:gdLst/>
            <a:ahLst/>
            <a:cxnLst/>
            <a:rect l="l" t="t" r="r" b="b"/>
            <a:pathLst>
              <a:path w="937895" h="290829">
                <a:moveTo>
                  <a:pt x="937760" y="0"/>
                </a:moveTo>
                <a:lnTo>
                  <a:pt x="0" y="0"/>
                </a:lnTo>
                <a:lnTo>
                  <a:pt x="0" y="290326"/>
                </a:lnTo>
                <a:lnTo>
                  <a:pt x="937760" y="290326"/>
                </a:lnTo>
                <a:lnTo>
                  <a:pt x="93776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42615" y="5764416"/>
            <a:ext cx="848360" cy="290830"/>
          </a:xfrm>
          <a:custGeom>
            <a:avLst/>
            <a:gdLst/>
            <a:ahLst/>
            <a:cxnLst/>
            <a:rect l="l" t="t" r="r" b="b"/>
            <a:pathLst>
              <a:path w="848360" h="290829">
                <a:moveTo>
                  <a:pt x="848309" y="0"/>
                </a:moveTo>
                <a:lnTo>
                  <a:pt x="0" y="0"/>
                </a:lnTo>
                <a:lnTo>
                  <a:pt x="0" y="290326"/>
                </a:lnTo>
                <a:lnTo>
                  <a:pt x="848309" y="290326"/>
                </a:lnTo>
                <a:lnTo>
                  <a:pt x="84830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34057" y="4329684"/>
            <a:ext cx="9036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ratings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8900" y="2970425"/>
            <a:ext cx="8589645" cy="742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 spc="19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47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00" spc="12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47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00" spc="9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dirty="0" sz="47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00" spc="6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47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00" spc="125">
                <a:solidFill>
                  <a:srgbClr val="FFFFFF"/>
                </a:solidFill>
                <a:latin typeface="Verdana"/>
                <a:cs typeface="Verdana"/>
              </a:rPr>
              <a:t>pick?</a:t>
            </a:r>
            <a:endParaRPr sz="4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8132" y="4085993"/>
            <a:ext cx="4109720" cy="742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 spc="-440">
                <a:solidFill>
                  <a:srgbClr val="FFFFFF"/>
                </a:solidFill>
                <a:latin typeface="Verdana"/>
                <a:cs typeface="Verdana"/>
              </a:rPr>
              <a:t>..</a:t>
            </a:r>
            <a:r>
              <a:rPr dirty="0" sz="4700" spc="-42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47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00" spc="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700" spc="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7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00" spc="17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70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700" spc="1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70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700" spc="-1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700" spc="1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7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700" spc="-405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4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253" y="517651"/>
            <a:ext cx="5026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404040"/>
                </a:solidFill>
              </a:rPr>
              <a:t>Partitioning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 spc="-70">
                <a:solidFill>
                  <a:srgbClr val="404040"/>
                </a:solidFill>
              </a:rPr>
              <a:t>Strategies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57828" y="1308552"/>
            <a:ext cx="8413115" cy="4578985"/>
            <a:chOff x="1857828" y="1308552"/>
            <a:chExt cx="8413115" cy="4578985"/>
          </a:xfrm>
        </p:grpSpPr>
        <p:sp>
          <p:nvSpPr>
            <p:cNvPr id="4" name="object 4"/>
            <p:cNvSpPr/>
            <p:nvPr/>
          </p:nvSpPr>
          <p:spPr>
            <a:xfrm>
              <a:off x="1857828" y="5219702"/>
              <a:ext cx="8413115" cy="381000"/>
            </a:xfrm>
            <a:custGeom>
              <a:avLst/>
              <a:gdLst/>
              <a:ahLst/>
              <a:cxnLst/>
              <a:rect l="l" t="t" r="r" b="b"/>
              <a:pathLst>
                <a:path w="8413115" h="381000">
                  <a:moveTo>
                    <a:pt x="317500" y="126998"/>
                  </a:moveTo>
                  <a:lnTo>
                    <a:pt x="63500" y="126998"/>
                  </a:lnTo>
                  <a:lnTo>
                    <a:pt x="38782" y="131988"/>
                  </a:lnTo>
                  <a:lnTo>
                    <a:pt x="18598" y="145597"/>
                  </a:lnTo>
                  <a:lnTo>
                    <a:pt x="4990" y="165781"/>
                  </a:lnTo>
                  <a:lnTo>
                    <a:pt x="0" y="190498"/>
                  </a:lnTo>
                  <a:lnTo>
                    <a:pt x="4990" y="215215"/>
                  </a:lnTo>
                  <a:lnTo>
                    <a:pt x="18598" y="235399"/>
                  </a:lnTo>
                  <a:lnTo>
                    <a:pt x="38782" y="249008"/>
                  </a:lnTo>
                  <a:lnTo>
                    <a:pt x="63500" y="253998"/>
                  </a:lnTo>
                  <a:lnTo>
                    <a:pt x="317500" y="253998"/>
                  </a:lnTo>
                  <a:lnTo>
                    <a:pt x="342216" y="249008"/>
                  </a:lnTo>
                  <a:lnTo>
                    <a:pt x="362401" y="235399"/>
                  </a:lnTo>
                  <a:lnTo>
                    <a:pt x="376009" y="215215"/>
                  </a:lnTo>
                  <a:lnTo>
                    <a:pt x="381000" y="190498"/>
                  </a:lnTo>
                  <a:lnTo>
                    <a:pt x="376009" y="165781"/>
                  </a:lnTo>
                  <a:lnTo>
                    <a:pt x="362401" y="145597"/>
                  </a:lnTo>
                  <a:lnTo>
                    <a:pt x="342216" y="131988"/>
                  </a:lnTo>
                  <a:lnTo>
                    <a:pt x="317500" y="126998"/>
                  </a:lnTo>
                  <a:close/>
                </a:path>
                <a:path w="8413115" h="381000">
                  <a:moveTo>
                    <a:pt x="825500" y="126998"/>
                  </a:moveTo>
                  <a:lnTo>
                    <a:pt x="571500" y="126998"/>
                  </a:lnTo>
                  <a:lnTo>
                    <a:pt x="546782" y="131988"/>
                  </a:lnTo>
                  <a:lnTo>
                    <a:pt x="526598" y="145597"/>
                  </a:lnTo>
                  <a:lnTo>
                    <a:pt x="512990" y="165781"/>
                  </a:lnTo>
                  <a:lnTo>
                    <a:pt x="508000" y="190498"/>
                  </a:lnTo>
                  <a:lnTo>
                    <a:pt x="512990" y="215215"/>
                  </a:lnTo>
                  <a:lnTo>
                    <a:pt x="526598" y="235399"/>
                  </a:lnTo>
                  <a:lnTo>
                    <a:pt x="546782" y="249008"/>
                  </a:lnTo>
                  <a:lnTo>
                    <a:pt x="571500" y="253998"/>
                  </a:lnTo>
                  <a:lnTo>
                    <a:pt x="825500" y="253998"/>
                  </a:lnTo>
                  <a:lnTo>
                    <a:pt x="850216" y="249008"/>
                  </a:lnTo>
                  <a:lnTo>
                    <a:pt x="870401" y="235399"/>
                  </a:lnTo>
                  <a:lnTo>
                    <a:pt x="884009" y="215215"/>
                  </a:lnTo>
                  <a:lnTo>
                    <a:pt x="889000" y="190498"/>
                  </a:lnTo>
                  <a:lnTo>
                    <a:pt x="884009" y="165781"/>
                  </a:lnTo>
                  <a:lnTo>
                    <a:pt x="870401" y="145597"/>
                  </a:lnTo>
                  <a:lnTo>
                    <a:pt x="850216" y="131988"/>
                  </a:lnTo>
                  <a:lnTo>
                    <a:pt x="825500" y="126998"/>
                  </a:lnTo>
                  <a:close/>
                </a:path>
                <a:path w="8413115" h="381000">
                  <a:moveTo>
                    <a:pt x="1333500" y="126998"/>
                  </a:moveTo>
                  <a:lnTo>
                    <a:pt x="1079500" y="126998"/>
                  </a:lnTo>
                  <a:lnTo>
                    <a:pt x="1054782" y="131988"/>
                  </a:lnTo>
                  <a:lnTo>
                    <a:pt x="1034598" y="145597"/>
                  </a:lnTo>
                  <a:lnTo>
                    <a:pt x="1020990" y="165781"/>
                  </a:lnTo>
                  <a:lnTo>
                    <a:pt x="1016000" y="190498"/>
                  </a:lnTo>
                  <a:lnTo>
                    <a:pt x="1020990" y="215215"/>
                  </a:lnTo>
                  <a:lnTo>
                    <a:pt x="1034598" y="235399"/>
                  </a:lnTo>
                  <a:lnTo>
                    <a:pt x="1054782" y="249008"/>
                  </a:lnTo>
                  <a:lnTo>
                    <a:pt x="1079500" y="253998"/>
                  </a:lnTo>
                  <a:lnTo>
                    <a:pt x="1333500" y="253998"/>
                  </a:lnTo>
                  <a:lnTo>
                    <a:pt x="1358216" y="249008"/>
                  </a:lnTo>
                  <a:lnTo>
                    <a:pt x="1378401" y="235399"/>
                  </a:lnTo>
                  <a:lnTo>
                    <a:pt x="1392009" y="215215"/>
                  </a:lnTo>
                  <a:lnTo>
                    <a:pt x="1397000" y="190498"/>
                  </a:lnTo>
                  <a:lnTo>
                    <a:pt x="1392009" y="165781"/>
                  </a:lnTo>
                  <a:lnTo>
                    <a:pt x="1378401" y="145597"/>
                  </a:lnTo>
                  <a:lnTo>
                    <a:pt x="1358216" y="131988"/>
                  </a:lnTo>
                  <a:lnTo>
                    <a:pt x="1333500" y="126998"/>
                  </a:lnTo>
                  <a:close/>
                </a:path>
                <a:path w="8413115" h="381000">
                  <a:moveTo>
                    <a:pt x="1841500" y="126998"/>
                  </a:moveTo>
                  <a:lnTo>
                    <a:pt x="1587500" y="126998"/>
                  </a:lnTo>
                  <a:lnTo>
                    <a:pt x="1562782" y="131988"/>
                  </a:lnTo>
                  <a:lnTo>
                    <a:pt x="1542598" y="145597"/>
                  </a:lnTo>
                  <a:lnTo>
                    <a:pt x="1528990" y="165781"/>
                  </a:lnTo>
                  <a:lnTo>
                    <a:pt x="1524000" y="190498"/>
                  </a:lnTo>
                  <a:lnTo>
                    <a:pt x="1528990" y="215215"/>
                  </a:lnTo>
                  <a:lnTo>
                    <a:pt x="1542598" y="235399"/>
                  </a:lnTo>
                  <a:lnTo>
                    <a:pt x="1562782" y="249008"/>
                  </a:lnTo>
                  <a:lnTo>
                    <a:pt x="1587500" y="253998"/>
                  </a:lnTo>
                  <a:lnTo>
                    <a:pt x="1841500" y="253998"/>
                  </a:lnTo>
                  <a:lnTo>
                    <a:pt x="1866216" y="249008"/>
                  </a:lnTo>
                  <a:lnTo>
                    <a:pt x="1886401" y="235399"/>
                  </a:lnTo>
                  <a:lnTo>
                    <a:pt x="1900009" y="215215"/>
                  </a:lnTo>
                  <a:lnTo>
                    <a:pt x="1905000" y="190498"/>
                  </a:lnTo>
                  <a:lnTo>
                    <a:pt x="1900009" y="165781"/>
                  </a:lnTo>
                  <a:lnTo>
                    <a:pt x="1886401" y="145597"/>
                  </a:lnTo>
                  <a:lnTo>
                    <a:pt x="1866216" y="131988"/>
                  </a:lnTo>
                  <a:lnTo>
                    <a:pt x="1841500" y="126998"/>
                  </a:lnTo>
                  <a:close/>
                </a:path>
                <a:path w="8413115" h="381000">
                  <a:moveTo>
                    <a:pt x="2349500" y="126998"/>
                  </a:moveTo>
                  <a:lnTo>
                    <a:pt x="2095500" y="126998"/>
                  </a:lnTo>
                  <a:lnTo>
                    <a:pt x="2070782" y="131988"/>
                  </a:lnTo>
                  <a:lnTo>
                    <a:pt x="2050598" y="145597"/>
                  </a:lnTo>
                  <a:lnTo>
                    <a:pt x="2036990" y="165781"/>
                  </a:lnTo>
                  <a:lnTo>
                    <a:pt x="2032000" y="190498"/>
                  </a:lnTo>
                  <a:lnTo>
                    <a:pt x="2036990" y="215215"/>
                  </a:lnTo>
                  <a:lnTo>
                    <a:pt x="2050598" y="235399"/>
                  </a:lnTo>
                  <a:lnTo>
                    <a:pt x="2070782" y="249008"/>
                  </a:lnTo>
                  <a:lnTo>
                    <a:pt x="2095500" y="253998"/>
                  </a:lnTo>
                  <a:lnTo>
                    <a:pt x="2349500" y="253998"/>
                  </a:lnTo>
                  <a:lnTo>
                    <a:pt x="2374216" y="249008"/>
                  </a:lnTo>
                  <a:lnTo>
                    <a:pt x="2394401" y="235399"/>
                  </a:lnTo>
                  <a:lnTo>
                    <a:pt x="2408009" y="215215"/>
                  </a:lnTo>
                  <a:lnTo>
                    <a:pt x="2413000" y="190498"/>
                  </a:lnTo>
                  <a:lnTo>
                    <a:pt x="2408009" y="165781"/>
                  </a:lnTo>
                  <a:lnTo>
                    <a:pt x="2394401" y="145597"/>
                  </a:lnTo>
                  <a:lnTo>
                    <a:pt x="2374216" y="131988"/>
                  </a:lnTo>
                  <a:lnTo>
                    <a:pt x="2349500" y="126998"/>
                  </a:lnTo>
                  <a:close/>
                </a:path>
                <a:path w="8413115" h="381000">
                  <a:moveTo>
                    <a:pt x="2857500" y="126998"/>
                  </a:moveTo>
                  <a:lnTo>
                    <a:pt x="2603500" y="126998"/>
                  </a:lnTo>
                  <a:lnTo>
                    <a:pt x="2578782" y="131988"/>
                  </a:lnTo>
                  <a:lnTo>
                    <a:pt x="2558598" y="145597"/>
                  </a:lnTo>
                  <a:lnTo>
                    <a:pt x="2544990" y="165781"/>
                  </a:lnTo>
                  <a:lnTo>
                    <a:pt x="2540000" y="190498"/>
                  </a:lnTo>
                  <a:lnTo>
                    <a:pt x="2544990" y="215215"/>
                  </a:lnTo>
                  <a:lnTo>
                    <a:pt x="2558598" y="235399"/>
                  </a:lnTo>
                  <a:lnTo>
                    <a:pt x="2578782" y="249008"/>
                  </a:lnTo>
                  <a:lnTo>
                    <a:pt x="2603500" y="253998"/>
                  </a:lnTo>
                  <a:lnTo>
                    <a:pt x="2857500" y="253998"/>
                  </a:lnTo>
                  <a:lnTo>
                    <a:pt x="2882216" y="249008"/>
                  </a:lnTo>
                  <a:lnTo>
                    <a:pt x="2902401" y="235399"/>
                  </a:lnTo>
                  <a:lnTo>
                    <a:pt x="2916009" y="215215"/>
                  </a:lnTo>
                  <a:lnTo>
                    <a:pt x="2921000" y="190498"/>
                  </a:lnTo>
                  <a:lnTo>
                    <a:pt x="2916009" y="165781"/>
                  </a:lnTo>
                  <a:lnTo>
                    <a:pt x="2902401" y="145597"/>
                  </a:lnTo>
                  <a:lnTo>
                    <a:pt x="2882216" y="131988"/>
                  </a:lnTo>
                  <a:lnTo>
                    <a:pt x="2857500" y="126998"/>
                  </a:lnTo>
                  <a:close/>
                </a:path>
                <a:path w="8413115" h="381000">
                  <a:moveTo>
                    <a:pt x="3365500" y="126998"/>
                  </a:moveTo>
                  <a:lnTo>
                    <a:pt x="3111500" y="126998"/>
                  </a:lnTo>
                  <a:lnTo>
                    <a:pt x="3086782" y="131988"/>
                  </a:lnTo>
                  <a:lnTo>
                    <a:pt x="3066598" y="145597"/>
                  </a:lnTo>
                  <a:lnTo>
                    <a:pt x="3052990" y="165781"/>
                  </a:lnTo>
                  <a:lnTo>
                    <a:pt x="3048000" y="190498"/>
                  </a:lnTo>
                  <a:lnTo>
                    <a:pt x="3052990" y="215215"/>
                  </a:lnTo>
                  <a:lnTo>
                    <a:pt x="3066598" y="235399"/>
                  </a:lnTo>
                  <a:lnTo>
                    <a:pt x="3086782" y="249008"/>
                  </a:lnTo>
                  <a:lnTo>
                    <a:pt x="3111500" y="253998"/>
                  </a:lnTo>
                  <a:lnTo>
                    <a:pt x="3365500" y="253998"/>
                  </a:lnTo>
                  <a:lnTo>
                    <a:pt x="3390216" y="249008"/>
                  </a:lnTo>
                  <a:lnTo>
                    <a:pt x="3410401" y="235399"/>
                  </a:lnTo>
                  <a:lnTo>
                    <a:pt x="3424009" y="215215"/>
                  </a:lnTo>
                  <a:lnTo>
                    <a:pt x="3429000" y="190498"/>
                  </a:lnTo>
                  <a:lnTo>
                    <a:pt x="3424009" y="165781"/>
                  </a:lnTo>
                  <a:lnTo>
                    <a:pt x="3410401" y="145597"/>
                  </a:lnTo>
                  <a:lnTo>
                    <a:pt x="3390216" y="131988"/>
                  </a:lnTo>
                  <a:lnTo>
                    <a:pt x="3365500" y="126998"/>
                  </a:lnTo>
                  <a:close/>
                </a:path>
                <a:path w="8413115" h="381000">
                  <a:moveTo>
                    <a:pt x="3873500" y="126998"/>
                  </a:moveTo>
                  <a:lnTo>
                    <a:pt x="3619500" y="126998"/>
                  </a:lnTo>
                  <a:lnTo>
                    <a:pt x="3594782" y="131988"/>
                  </a:lnTo>
                  <a:lnTo>
                    <a:pt x="3574598" y="145597"/>
                  </a:lnTo>
                  <a:lnTo>
                    <a:pt x="3560990" y="165781"/>
                  </a:lnTo>
                  <a:lnTo>
                    <a:pt x="3556000" y="190498"/>
                  </a:lnTo>
                  <a:lnTo>
                    <a:pt x="3560990" y="215215"/>
                  </a:lnTo>
                  <a:lnTo>
                    <a:pt x="3574598" y="235399"/>
                  </a:lnTo>
                  <a:lnTo>
                    <a:pt x="3594782" y="249008"/>
                  </a:lnTo>
                  <a:lnTo>
                    <a:pt x="3619500" y="253998"/>
                  </a:lnTo>
                  <a:lnTo>
                    <a:pt x="3873500" y="253998"/>
                  </a:lnTo>
                  <a:lnTo>
                    <a:pt x="3898216" y="249008"/>
                  </a:lnTo>
                  <a:lnTo>
                    <a:pt x="3918401" y="235399"/>
                  </a:lnTo>
                  <a:lnTo>
                    <a:pt x="3932009" y="215215"/>
                  </a:lnTo>
                  <a:lnTo>
                    <a:pt x="3937000" y="190498"/>
                  </a:lnTo>
                  <a:lnTo>
                    <a:pt x="3932009" y="165781"/>
                  </a:lnTo>
                  <a:lnTo>
                    <a:pt x="3918401" y="145597"/>
                  </a:lnTo>
                  <a:lnTo>
                    <a:pt x="3898216" y="131988"/>
                  </a:lnTo>
                  <a:lnTo>
                    <a:pt x="3873500" y="126998"/>
                  </a:lnTo>
                  <a:close/>
                </a:path>
                <a:path w="8413115" h="381000">
                  <a:moveTo>
                    <a:pt x="4381500" y="126998"/>
                  </a:moveTo>
                  <a:lnTo>
                    <a:pt x="4127500" y="126998"/>
                  </a:lnTo>
                  <a:lnTo>
                    <a:pt x="4102782" y="131988"/>
                  </a:lnTo>
                  <a:lnTo>
                    <a:pt x="4082598" y="145597"/>
                  </a:lnTo>
                  <a:lnTo>
                    <a:pt x="4068990" y="165781"/>
                  </a:lnTo>
                  <a:lnTo>
                    <a:pt x="4064000" y="190498"/>
                  </a:lnTo>
                  <a:lnTo>
                    <a:pt x="4068990" y="215215"/>
                  </a:lnTo>
                  <a:lnTo>
                    <a:pt x="4082598" y="235399"/>
                  </a:lnTo>
                  <a:lnTo>
                    <a:pt x="4102782" y="249008"/>
                  </a:lnTo>
                  <a:lnTo>
                    <a:pt x="4127500" y="253998"/>
                  </a:lnTo>
                  <a:lnTo>
                    <a:pt x="4381500" y="253998"/>
                  </a:lnTo>
                  <a:lnTo>
                    <a:pt x="4406216" y="249008"/>
                  </a:lnTo>
                  <a:lnTo>
                    <a:pt x="4426401" y="235399"/>
                  </a:lnTo>
                  <a:lnTo>
                    <a:pt x="4440009" y="215215"/>
                  </a:lnTo>
                  <a:lnTo>
                    <a:pt x="4445000" y="190498"/>
                  </a:lnTo>
                  <a:lnTo>
                    <a:pt x="4440009" y="165781"/>
                  </a:lnTo>
                  <a:lnTo>
                    <a:pt x="4426401" y="145597"/>
                  </a:lnTo>
                  <a:lnTo>
                    <a:pt x="4406216" y="131988"/>
                  </a:lnTo>
                  <a:lnTo>
                    <a:pt x="4381500" y="126998"/>
                  </a:lnTo>
                  <a:close/>
                </a:path>
                <a:path w="8413115" h="381000">
                  <a:moveTo>
                    <a:pt x="4889500" y="126998"/>
                  </a:moveTo>
                  <a:lnTo>
                    <a:pt x="4635500" y="126998"/>
                  </a:lnTo>
                  <a:lnTo>
                    <a:pt x="4610782" y="131988"/>
                  </a:lnTo>
                  <a:lnTo>
                    <a:pt x="4590598" y="145597"/>
                  </a:lnTo>
                  <a:lnTo>
                    <a:pt x="4576990" y="165781"/>
                  </a:lnTo>
                  <a:lnTo>
                    <a:pt x="4572000" y="190498"/>
                  </a:lnTo>
                  <a:lnTo>
                    <a:pt x="4576990" y="215215"/>
                  </a:lnTo>
                  <a:lnTo>
                    <a:pt x="4590598" y="235399"/>
                  </a:lnTo>
                  <a:lnTo>
                    <a:pt x="4610782" y="249008"/>
                  </a:lnTo>
                  <a:lnTo>
                    <a:pt x="4635500" y="253998"/>
                  </a:lnTo>
                  <a:lnTo>
                    <a:pt x="4889500" y="253998"/>
                  </a:lnTo>
                  <a:lnTo>
                    <a:pt x="4914216" y="249008"/>
                  </a:lnTo>
                  <a:lnTo>
                    <a:pt x="4934401" y="235399"/>
                  </a:lnTo>
                  <a:lnTo>
                    <a:pt x="4948009" y="215215"/>
                  </a:lnTo>
                  <a:lnTo>
                    <a:pt x="4953000" y="190498"/>
                  </a:lnTo>
                  <a:lnTo>
                    <a:pt x="4948009" y="165781"/>
                  </a:lnTo>
                  <a:lnTo>
                    <a:pt x="4934401" y="145597"/>
                  </a:lnTo>
                  <a:lnTo>
                    <a:pt x="4914216" y="131988"/>
                  </a:lnTo>
                  <a:lnTo>
                    <a:pt x="4889500" y="126998"/>
                  </a:lnTo>
                  <a:close/>
                </a:path>
                <a:path w="8413115" h="381000">
                  <a:moveTo>
                    <a:pt x="5397498" y="126998"/>
                  </a:moveTo>
                  <a:lnTo>
                    <a:pt x="5143500" y="126998"/>
                  </a:lnTo>
                  <a:lnTo>
                    <a:pt x="5118782" y="131988"/>
                  </a:lnTo>
                  <a:lnTo>
                    <a:pt x="5098598" y="145597"/>
                  </a:lnTo>
                  <a:lnTo>
                    <a:pt x="5084990" y="165781"/>
                  </a:lnTo>
                  <a:lnTo>
                    <a:pt x="5080000" y="190498"/>
                  </a:lnTo>
                  <a:lnTo>
                    <a:pt x="5084990" y="215216"/>
                  </a:lnTo>
                  <a:lnTo>
                    <a:pt x="5098599" y="235400"/>
                  </a:lnTo>
                  <a:lnTo>
                    <a:pt x="5118783" y="249008"/>
                  </a:lnTo>
                  <a:lnTo>
                    <a:pt x="5143500" y="253998"/>
                  </a:lnTo>
                  <a:lnTo>
                    <a:pt x="5397498" y="253998"/>
                  </a:lnTo>
                  <a:lnTo>
                    <a:pt x="5422216" y="249008"/>
                  </a:lnTo>
                  <a:lnTo>
                    <a:pt x="5442400" y="235399"/>
                  </a:lnTo>
                  <a:lnTo>
                    <a:pt x="5456008" y="215215"/>
                  </a:lnTo>
                  <a:lnTo>
                    <a:pt x="5460998" y="190498"/>
                  </a:lnTo>
                  <a:lnTo>
                    <a:pt x="5456008" y="165781"/>
                  </a:lnTo>
                  <a:lnTo>
                    <a:pt x="5442400" y="145597"/>
                  </a:lnTo>
                  <a:lnTo>
                    <a:pt x="5422216" y="131988"/>
                  </a:lnTo>
                  <a:lnTo>
                    <a:pt x="5397498" y="126998"/>
                  </a:lnTo>
                  <a:close/>
                </a:path>
                <a:path w="8413115" h="381000">
                  <a:moveTo>
                    <a:pt x="5905498" y="126998"/>
                  </a:moveTo>
                  <a:lnTo>
                    <a:pt x="5651498" y="126998"/>
                  </a:lnTo>
                  <a:lnTo>
                    <a:pt x="5626781" y="131988"/>
                  </a:lnTo>
                  <a:lnTo>
                    <a:pt x="5606597" y="145597"/>
                  </a:lnTo>
                  <a:lnTo>
                    <a:pt x="5592988" y="165781"/>
                  </a:lnTo>
                  <a:lnTo>
                    <a:pt x="5587998" y="190498"/>
                  </a:lnTo>
                  <a:lnTo>
                    <a:pt x="5592988" y="215216"/>
                  </a:lnTo>
                  <a:lnTo>
                    <a:pt x="5606597" y="235400"/>
                  </a:lnTo>
                  <a:lnTo>
                    <a:pt x="5626781" y="249008"/>
                  </a:lnTo>
                  <a:lnTo>
                    <a:pt x="5651498" y="253998"/>
                  </a:lnTo>
                  <a:lnTo>
                    <a:pt x="5905498" y="253998"/>
                  </a:lnTo>
                  <a:lnTo>
                    <a:pt x="5930216" y="249008"/>
                  </a:lnTo>
                  <a:lnTo>
                    <a:pt x="5950400" y="235400"/>
                  </a:lnTo>
                  <a:lnTo>
                    <a:pt x="5964008" y="215216"/>
                  </a:lnTo>
                  <a:lnTo>
                    <a:pt x="5968998" y="190498"/>
                  </a:lnTo>
                  <a:lnTo>
                    <a:pt x="5964008" y="165781"/>
                  </a:lnTo>
                  <a:lnTo>
                    <a:pt x="5950400" y="145597"/>
                  </a:lnTo>
                  <a:lnTo>
                    <a:pt x="5930216" y="131988"/>
                  </a:lnTo>
                  <a:lnTo>
                    <a:pt x="5905498" y="126998"/>
                  </a:lnTo>
                  <a:close/>
                </a:path>
                <a:path w="8413115" h="381000">
                  <a:moveTo>
                    <a:pt x="6413498" y="126998"/>
                  </a:moveTo>
                  <a:lnTo>
                    <a:pt x="6159498" y="126998"/>
                  </a:lnTo>
                  <a:lnTo>
                    <a:pt x="6134781" y="131988"/>
                  </a:lnTo>
                  <a:lnTo>
                    <a:pt x="6114597" y="145597"/>
                  </a:lnTo>
                  <a:lnTo>
                    <a:pt x="6100988" y="165781"/>
                  </a:lnTo>
                  <a:lnTo>
                    <a:pt x="6095998" y="190498"/>
                  </a:lnTo>
                  <a:lnTo>
                    <a:pt x="6100988" y="215216"/>
                  </a:lnTo>
                  <a:lnTo>
                    <a:pt x="6114597" y="235400"/>
                  </a:lnTo>
                  <a:lnTo>
                    <a:pt x="6134781" y="249008"/>
                  </a:lnTo>
                  <a:lnTo>
                    <a:pt x="6159498" y="253998"/>
                  </a:lnTo>
                  <a:lnTo>
                    <a:pt x="6413498" y="253998"/>
                  </a:lnTo>
                  <a:lnTo>
                    <a:pt x="6438216" y="249008"/>
                  </a:lnTo>
                  <a:lnTo>
                    <a:pt x="6458400" y="235400"/>
                  </a:lnTo>
                  <a:lnTo>
                    <a:pt x="6472008" y="215216"/>
                  </a:lnTo>
                  <a:lnTo>
                    <a:pt x="6476998" y="190498"/>
                  </a:lnTo>
                  <a:lnTo>
                    <a:pt x="6472008" y="165781"/>
                  </a:lnTo>
                  <a:lnTo>
                    <a:pt x="6458400" y="145597"/>
                  </a:lnTo>
                  <a:lnTo>
                    <a:pt x="6438216" y="131988"/>
                  </a:lnTo>
                  <a:lnTo>
                    <a:pt x="6413498" y="126998"/>
                  </a:lnTo>
                  <a:close/>
                </a:path>
                <a:path w="8413115" h="381000">
                  <a:moveTo>
                    <a:pt x="6921498" y="126998"/>
                  </a:moveTo>
                  <a:lnTo>
                    <a:pt x="6667498" y="126998"/>
                  </a:lnTo>
                  <a:lnTo>
                    <a:pt x="6642781" y="131988"/>
                  </a:lnTo>
                  <a:lnTo>
                    <a:pt x="6622597" y="145597"/>
                  </a:lnTo>
                  <a:lnTo>
                    <a:pt x="6608988" y="165781"/>
                  </a:lnTo>
                  <a:lnTo>
                    <a:pt x="6603998" y="190498"/>
                  </a:lnTo>
                  <a:lnTo>
                    <a:pt x="6608988" y="215216"/>
                  </a:lnTo>
                  <a:lnTo>
                    <a:pt x="6622597" y="235400"/>
                  </a:lnTo>
                  <a:lnTo>
                    <a:pt x="6642781" y="249008"/>
                  </a:lnTo>
                  <a:lnTo>
                    <a:pt x="6667498" y="253998"/>
                  </a:lnTo>
                  <a:lnTo>
                    <a:pt x="6921498" y="253998"/>
                  </a:lnTo>
                  <a:lnTo>
                    <a:pt x="6946216" y="249008"/>
                  </a:lnTo>
                  <a:lnTo>
                    <a:pt x="6966400" y="235400"/>
                  </a:lnTo>
                  <a:lnTo>
                    <a:pt x="6980008" y="215216"/>
                  </a:lnTo>
                  <a:lnTo>
                    <a:pt x="6984998" y="190498"/>
                  </a:lnTo>
                  <a:lnTo>
                    <a:pt x="6980008" y="165781"/>
                  </a:lnTo>
                  <a:lnTo>
                    <a:pt x="6966400" y="145597"/>
                  </a:lnTo>
                  <a:lnTo>
                    <a:pt x="6946216" y="131988"/>
                  </a:lnTo>
                  <a:lnTo>
                    <a:pt x="6921498" y="126998"/>
                  </a:lnTo>
                  <a:close/>
                </a:path>
                <a:path w="8413115" h="381000">
                  <a:moveTo>
                    <a:pt x="7429498" y="126998"/>
                  </a:moveTo>
                  <a:lnTo>
                    <a:pt x="7175498" y="126998"/>
                  </a:lnTo>
                  <a:lnTo>
                    <a:pt x="7150781" y="131988"/>
                  </a:lnTo>
                  <a:lnTo>
                    <a:pt x="7130597" y="145597"/>
                  </a:lnTo>
                  <a:lnTo>
                    <a:pt x="7116988" y="165781"/>
                  </a:lnTo>
                  <a:lnTo>
                    <a:pt x="7111998" y="190498"/>
                  </a:lnTo>
                  <a:lnTo>
                    <a:pt x="7116988" y="215216"/>
                  </a:lnTo>
                  <a:lnTo>
                    <a:pt x="7130597" y="235400"/>
                  </a:lnTo>
                  <a:lnTo>
                    <a:pt x="7150781" y="249008"/>
                  </a:lnTo>
                  <a:lnTo>
                    <a:pt x="7175498" y="253998"/>
                  </a:lnTo>
                  <a:lnTo>
                    <a:pt x="7429498" y="253998"/>
                  </a:lnTo>
                  <a:lnTo>
                    <a:pt x="7454216" y="249008"/>
                  </a:lnTo>
                  <a:lnTo>
                    <a:pt x="7474400" y="235400"/>
                  </a:lnTo>
                  <a:lnTo>
                    <a:pt x="7488008" y="215216"/>
                  </a:lnTo>
                  <a:lnTo>
                    <a:pt x="7492998" y="190498"/>
                  </a:lnTo>
                  <a:lnTo>
                    <a:pt x="7488008" y="165781"/>
                  </a:lnTo>
                  <a:lnTo>
                    <a:pt x="7474400" y="145597"/>
                  </a:lnTo>
                  <a:lnTo>
                    <a:pt x="7454216" y="131988"/>
                  </a:lnTo>
                  <a:lnTo>
                    <a:pt x="7429498" y="126998"/>
                  </a:lnTo>
                  <a:close/>
                </a:path>
                <a:path w="8413115" h="381000">
                  <a:moveTo>
                    <a:pt x="7937498" y="127000"/>
                  </a:moveTo>
                  <a:lnTo>
                    <a:pt x="7683498" y="127000"/>
                  </a:lnTo>
                  <a:lnTo>
                    <a:pt x="7658781" y="131990"/>
                  </a:lnTo>
                  <a:lnTo>
                    <a:pt x="7638597" y="145598"/>
                  </a:lnTo>
                  <a:lnTo>
                    <a:pt x="7624988" y="165782"/>
                  </a:lnTo>
                  <a:lnTo>
                    <a:pt x="7619998" y="190500"/>
                  </a:lnTo>
                  <a:lnTo>
                    <a:pt x="7624989" y="215216"/>
                  </a:lnTo>
                  <a:lnTo>
                    <a:pt x="7638598" y="235401"/>
                  </a:lnTo>
                  <a:lnTo>
                    <a:pt x="7658784" y="249009"/>
                  </a:lnTo>
                  <a:lnTo>
                    <a:pt x="7683498" y="254000"/>
                  </a:lnTo>
                  <a:lnTo>
                    <a:pt x="7937498" y="254000"/>
                  </a:lnTo>
                  <a:lnTo>
                    <a:pt x="7962217" y="249009"/>
                  </a:lnTo>
                  <a:lnTo>
                    <a:pt x="7982400" y="235400"/>
                  </a:lnTo>
                  <a:lnTo>
                    <a:pt x="7996008" y="215216"/>
                  </a:lnTo>
                  <a:lnTo>
                    <a:pt x="8000998" y="190498"/>
                  </a:lnTo>
                  <a:lnTo>
                    <a:pt x="7996008" y="165781"/>
                  </a:lnTo>
                  <a:lnTo>
                    <a:pt x="7982400" y="145598"/>
                  </a:lnTo>
                  <a:lnTo>
                    <a:pt x="7962216" y="131989"/>
                  </a:lnTo>
                  <a:lnTo>
                    <a:pt x="7937498" y="127000"/>
                  </a:lnTo>
                  <a:close/>
                </a:path>
                <a:path w="8413115" h="381000">
                  <a:moveTo>
                    <a:pt x="8031841" y="0"/>
                  </a:moveTo>
                  <a:lnTo>
                    <a:pt x="8031841" y="380999"/>
                  </a:lnTo>
                  <a:lnTo>
                    <a:pt x="8412841" y="190500"/>
                  </a:lnTo>
                  <a:lnTo>
                    <a:pt x="803184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01578" y="1308552"/>
              <a:ext cx="381000" cy="4578985"/>
            </a:xfrm>
            <a:custGeom>
              <a:avLst/>
              <a:gdLst/>
              <a:ahLst/>
              <a:cxnLst/>
              <a:rect l="l" t="t" r="r" b="b"/>
              <a:pathLst>
                <a:path w="381000" h="4578985">
                  <a:moveTo>
                    <a:pt x="107636" y="4197880"/>
                  </a:moveTo>
                  <a:lnTo>
                    <a:pt x="62341" y="4215501"/>
                  </a:lnTo>
                  <a:lnTo>
                    <a:pt x="42773" y="4259987"/>
                  </a:lnTo>
                  <a:lnTo>
                    <a:pt x="37264" y="4513928"/>
                  </a:lnTo>
                  <a:lnTo>
                    <a:pt x="41717" y="4538747"/>
                  </a:lnTo>
                  <a:lnTo>
                    <a:pt x="54884" y="4559222"/>
                  </a:lnTo>
                  <a:lnTo>
                    <a:pt x="74768" y="4573265"/>
                  </a:lnTo>
                  <a:lnTo>
                    <a:pt x="99371" y="4578790"/>
                  </a:lnTo>
                  <a:lnTo>
                    <a:pt x="124190" y="4574338"/>
                  </a:lnTo>
                  <a:lnTo>
                    <a:pt x="144665" y="4561170"/>
                  </a:lnTo>
                  <a:lnTo>
                    <a:pt x="158708" y="4541286"/>
                  </a:lnTo>
                  <a:lnTo>
                    <a:pt x="164233" y="4516683"/>
                  </a:lnTo>
                  <a:lnTo>
                    <a:pt x="169744" y="4262743"/>
                  </a:lnTo>
                  <a:lnTo>
                    <a:pt x="165291" y="4237923"/>
                  </a:lnTo>
                  <a:lnTo>
                    <a:pt x="152123" y="4217449"/>
                  </a:lnTo>
                  <a:lnTo>
                    <a:pt x="132239" y="4203405"/>
                  </a:lnTo>
                  <a:lnTo>
                    <a:pt x="107636" y="4197880"/>
                  </a:lnTo>
                  <a:close/>
                </a:path>
                <a:path w="381000" h="4578985">
                  <a:moveTo>
                    <a:pt x="118656" y="3690000"/>
                  </a:moveTo>
                  <a:lnTo>
                    <a:pt x="73361" y="3707620"/>
                  </a:lnTo>
                  <a:lnTo>
                    <a:pt x="53793" y="3752107"/>
                  </a:lnTo>
                  <a:lnTo>
                    <a:pt x="48284" y="4006047"/>
                  </a:lnTo>
                  <a:lnTo>
                    <a:pt x="52736" y="4030867"/>
                  </a:lnTo>
                  <a:lnTo>
                    <a:pt x="65903" y="4051341"/>
                  </a:lnTo>
                  <a:lnTo>
                    <a:pt x="85787" y="4065384"/>
                  </a:lnTo>
                  <a:lnTo>
                    <a:pt x="110390" y="4070910"/>
                  </a:lnTo>
                  <a:lnTo>
                    <a:pt x="135210" y="4066457"/>
                  </a:lnTo>
                  <a:lnTo>
                    <a:pt x="155685" y="4053289"/>
                  </a:lnTo>
                  <a:lnTo>
                    <a:pt x="169728" y="4033405"/>
                  </a:lnTo>
                  <a:lnTo>
                    <a:pt x="175253" y="4008803"/>
                  </a:lnTo>
                  <a:lnTo>
                    <a:pt x="180764" y="3754862"/>
                  </a:lnTo>
                  <a:lnTo>
                    <a:pt x="176311" y="3730043"/>
                  </a:lnTo>
                  <a:lnTo>
                    <a:pt x="163143" y="3709568"/>
                  </a:lnTo>
                  <a:lnTo>
                    <a:pt x="143259" y="3695525"/>
                  </a:lnTo>
                  <a:lnTo>
                    <a:pt x="118656" y="3690000"/>
                  </a:lnTo>
                  <a:close/>
                </a:path>
                <a:path w="381000" h="4578985">
                  <a:moveTo>
                    <a:pt x="129675" y="3182119"/>
                  </a:moveTo>
                  <a:lnTo>
                    <a:pt x="84381" y="3199740"/>
                  </a:lnTo>
                  <a:lnTo>
                    <a:pt x="64813" y="3244227"/>
                  </a:lnTo>
                  <a:lnTo>
                    <a:pt x="59303" y="3498168"/>
                  </a:lnTo>
                  <a:lnTo>
                    <a:pt x="63756" y="3522986"/>
                  </a:lnTo>
                  <a:lnTo>
                    <a:pt x="76923" y="3543461"/>
                  </a:lnTo>
                  <a:lnTo>
                    <a:pt x="96807" y="3557504"/>
                  </a:lnTo>
                  <a:lnTo>
                    <a:pt x="121410" y="3563029"/>
                  </a:lnTo>
                  <a:lnTo>
                    <a:pt x="146230" y="3558576"/>
                  </a:lnTo>
                  <a:lnTo>
                    <a:pt x="166705" y="3545409"/>
                  </a:lnTo>
                  <a:lnTo>
                    <a:pt x="180748" y="3525525"/>
                  </a:lnTo>
                  <a:lnTo>
                    <a:pt x="186273" y="3500922"/>
                  </a:lnTo>
                  <a:lnTo>
                    <a:pt x="191783" y="3246982"/>
                  </a:lnTo>
                  <a:lnTo>
                    <a:pt x="187331" y="3222162"/>
                  </a:lnTo>
                  <a:lnTo>
                    <a:pt x="174163" y="3201687"/>
                  </a:lnTo>
                  <a:lnTo>
                    <a:pt x="154279" y="3187644"/>
                  </a:lnTo>
                  <a:lnTo>
                    <a:pt x="129675" y="3182119"/>
                  </a:lnTo>
                  <a:close/>
                </a:path>
                <a:path w="381000" h="4578985">
                  <a:moveTo>
                    <a:pt x="140695" y="2674239"/>
                  </a:moveTo>
                  <a:lnTo>
                    <a:pt x="95401" y="2691859"/>
                  </a:lnTo>
                  <a:lnTo>
                    <a:pt x="75832" y="2736347"/>
                  </a:lnTo>
                  <a:lnTo>
                    <a:pt x="70323" y="2990287"/>
                  </a:lnTo>
                  <a:lnTo>
                    <a:pt x="74776" y="3015106"/>
                  </a:lnTo>
                  <a:lnTo>
                    <a:pt x="87943" y="3035581"/>
                  </a:lnTo>
                  <a:lnTo>
                    <a:pt x="107827" y="3049624"/>
                  </a:lnTo>
                  <a:lnTo>
                    <a:pt x="132430" y="3055150"/>
                  </a:lnTo>
                  <a:lnTo>
                    <a:pt x="157250" y="3050697"/>
                  </a:lnTo>
                  <a:lnTo>
                    <a:pt x="177724" y="3037529"/>
                  </a:lnTo>
                  <a:lnTo>
                    <a:pt x="191768" y="3017645"/>
                  </a:lnTo>
                  <a:lnTo>
                    <a:pt x="197293" y="2993042"/>
                  </a:lnTo>
                  <a:lnTo>
                    <a:pt x="202803" y="2739101"/>
                  </a:lnTo>
                  <a:lnTo>
                    <a:pt x="198350" y="2714282"/>
                  </a:lnTo>
                  <a:lnTo>
                    <a:pt x="185183" y="2693807"/>
                  </a:lnTo>
                  <a:lnTo>
                    <a:pt x="165298" y="2679764"/>
                  </a:lnTo>
                  <a:lnTo>
                    <a:pt x="140695" y="2674239"/>
                  </a:lnTo>
                  <a:close/>
                </a:path>
                <a:path w="381000" h="4578985">
                  <a:moveTo>
                    <a:pt x="151715" y="2166358"/>
                  </a:moveTo>
                  <a:lnTo>
                    <a:pt x="106421" y="2183978"/>
                  </a:lnTo>
                  <a:lnTo>
                    <a:pt x="86852" y="2228466"/>
                  </a:lnTo>
                  <a:lnTo>
                    <a:pt x="81343" y="2482406"/>
                  </a:lnTo>
                  <a:lnTo>
                    <a:pt x="85796" y="2507226"/>
                  </a:lnTo>
                  <a:lnTo>
                    <a:pt x="98963" y="2527701"/>
                  </a:lnTo>
                  <a:lnTo>
                    <a:pt x="118847" y="2541744"/>
                  </a:lnTo>
                  <a:lnTo>
                    <a:pt x="143450" y="2547269"/>
                  </a:lnTo>
                  <a:lnTo>
                    <a:pt x="168269" y="2542816"/>
                  </a:lnTo>
                  <a:lnTo>
                    <a:pt x="188744" y="2529649"/>
                  </a:lnTo>
                  <a:lnTo>
                    <a:pt x="202787" y="2509764"/>
                  </a:lnTo>
                  <a:lnTo>
                    <a:pt x="208313" y="2485161"/>
                  </a:lnTo>
                  <a:lnTo>
                    <a:pt x="213822" y="2231221"/>
                  </a:lnTo>
                  <a:lnTo>
                    <a:pt x="209369" y="2206401"/>
                  </a:lnTo>
                  <a:lnTo>
                    <a:pt x="196202" y="2185927"/>
                  </a:lnTo>
                  <a:lnTo>
                    <a:pt x="176318" y="2171883"/>
                  </a:lnTo>
                  <a:lnTo>
                    <a:pt x="151715" y="2166358"/>
                  </a:lnTo>
                  <a:close/>
                </a:path>
                <a:path w="381000" h="4578985">
                  <a:moveTo>
                    <a:pt x="162735" y="1658479"/>
                  </a:moveTo>
                  <a:lnTo>
                    <a:pt x="117440" y="1676098"/>
                  </a:lnTo>
                  <a:lnTo>
                    <a:pt x="97872" y="1720585"/>
                  </a:lnTo>
                  <a:lnTo>
                    <a:pt x="92362" y="1974526"/>
                  </a:lnTo>
                  <a:lnTo>
                    <a:pt x="96814" y="1999345"/>
                  </a:lnTo>
                  <a:lnTo>
                    <a:pt x="109982" y="2019820"/>
                  </a:lnTo>
                  <a:lnTo>
                    <a:pt x="129866" y="2033863"/>
                  </a:lnTo>
                  <a:lnTo>
                    <a:pt x="154470" y="2039388"/>
                  </a:lnTo>
                  <a:lnTo>
                    <a:pt x="179289" y="2034936"/>
                  </a:lnTo>
                  <a:lnTo>
                    <a:pt x="199764" y="2021768"/>
                  </a:lnTo>
                  <a:lnTo>
                    <a:pt x="213807" y="2001883"/>
                  </a:lnTo>
                  <a:lnTo>
                    <a:pt x="219332" y="1977280"/>
                  </a:lnTo>
                  <a:lnTo>
                    <a:pt x="224842" y="1723340"/>
                  </a:lnTo>
                  <a:lnTo>
                    <a:pt x="220389" y="1698521"/>
                  </a:lnTo>
                  <a:lnTo>
                    <a:pt x="207222" y="1678047"/>
                  </a:lnTo>
                  <a:lnTo>
                    <a:pt x="187338" y="1664004"/>
                  </a:lnTo>
                  <a:lnTo>
                    <a:pt x="162735" y="1658479"/>
                  </a:lnTo>
                  <a:close/>
                </a:path>
                <a:path w="381000" h="4578985">
                  <a:moveTo>
                    <a:pt x="173755" y="1150598"/>
                  </a:moveTo>
                  <a:lnTo>
                    <a:pt x="128460" y="1168218"/>
                  </a:lnTo>
                  <a:lnTo>
                    <a:pt x="108892" y="1212705"/>
                  </a:lnTo>
                  <a:lnTo>
                    <a:pt x="103381" y="1466645"/>
                  </a:lnTo>
                  <a:lnTo>
                    <a:pt x="107834" y="1491465"/>
                  </a:lnTo>
                  <a:lnTo>
                    <a:pt x="121002" y="1511939"/>
                  </a:lnTo>
                  <a:lnTo>
                    <a:pt x="140886" y="1525983"/>
                  </a:lnTo>
                  <a:lnTo>
                    <a:pt x="165489" y="1531508"/>
                  </a:lnTo>
                  <a:lnTo>
                    <a:pt x="190309" y="1527055"/>
                  </a:lnTo>
                  <a:lnTo>
                    <a:pt x="210784" y="1513887"/>
                  </a:lnTo>
                  <a:lnTo>
                    <a:pt x="224827" y="1494003"/>
                  </a:lnTo>
                  <a:lnTo>
                    <a:pt x="230352" y="1469400"/>
                  </a:lnTo>
                  <a:lnTo>
                    <a:pt x="235861" y="1215459"/>
                  </a:lnTo>
                  <a:lnTo>
                    <a:pt x="231409" y="1190640"/>
                  </a:lnTo>
                  <a:lnTo>
                    <a:pt x="218242" y="1170166"/>
                  </a:lnTo>
                  <a:lnTo>
                    <a:pt x="198358" y="1156123"/>
                  </a:lnTo>
                  <a:lnTo>
                    <a:pt x="173755" y="1150598"/>
                  </a:lnTo>
                  <a:close/>
                </a:path>
                <a:path w="381000" h="4578985">
                  <a:moveTo>
                    <a:pt x="184774" y="642717"/>
                  </a:moveTo>
                  <a:lnTo>
                    <a:pt x="139480" y="660338"/>
                  </a:lnTo>
                  <a:lnTo>
                    <a:pt x="119912" y="704824"/>
                  </a:lnTo>
                  <a:lnTo>
                    <a:pt x="114401" y="958764"/>
                  </a:lnTo>
                  <a:lnTo>
                    <a:pt x="118854" y="983584"/>
                  </a:lnTo>
                  <a:lnTo>
                    <a:pt x="132022" y="1004059"/>
                  </a:lnTo>
                  <a:lnTo>
                    <a:pt x="151906" y="1018102"/>
                  </a:lnTo>
                  <a:lnTo>
                    <a:pt x="176509" y="1023627"/>
                  </a:lnTo>
                  <a:lnTo>
                    <a:pt x="201329" y="1019174"/>
                  </a:lnTo>
                  <a:lnTo>
                    <a:pt x="221804" y="1006007"/>
                  </a:lnTo>
                  <a:lnTo>
                    <a:pt x="235847" y="986123"/>
                  </a:lnTo>
                  <a:lnTo>
                    <a:pt x="241372" y="961520"/>
                  </a:lnTo>
                  <a:lnTo>
                    <a:pt x="246881" y="707580"/>
                  </a:lnTo>
                  <a:lnTo>
                    <a:pt x="242429" y="682760"/>
                  </a:lnTo>
                  <a:lnTo>
                    <a:pt x="229261" y="662286"/>
                  </a:lnTo>
                  <a:lnTo>
                    <a:pt x="209377" y="648242"/>
                  </a:lnTo>
                  <a:lnTo>
                    <a:pt x="184774" y="642717"/>
                  </a:lnTo>
                  <a:close/>
                </a:path>
                <a:path w="381000" h="4578985">
                  <a:moveTo>
                    <a:pt x="126969" y="379533"/>
                  </a:moveTo>
                  <a:lnTo>
                    <a:pt x="125421" y="450884"/>
                  </a:lnTo>
                  <a:lnTo>
                    <a:pt x="143041" y="496178"/>
                  </a:lnTo>
                  <a:lnTo>
                    <a:pt x="187529" y="515747"/>
                  </a:lnTo>
                  <a:lnTo>
                    <a:pt x="212349" y="511294"/>
                  </a:lnTo>
                  <a:lnTo>
                    <a:pt x="232823" y="498126"/>
                  </a:lnTo>
                  <a:lnTo>
                    <a:pt x="246867" y="478242"/>
                  </a:lnTo>
                  <a:lnTo>
                    <a:pt x="252392" y="453640"/>
                  </a:lnTo>
                  <a:lnTo>
                    <a:pt x="253940" y="382287"/>
                  </a:lnTo>
                  <a:lnTo>
                    <a:pt x="126969" y="379533"/>
                  </a:lnTo>
                  <a:close/>
                </a:path>
                <a:path w="381000" h="4578985">
                  <a:moveTo>
                    <a:pt x="318875" y="253937"/>
                  </a:moveTo>
                  <a:lnTo>
                    <a:pt x="193210" y="253937"/>
                  </a:lnTo>
                  <a:lnTo>
                    <a:pt x="217813" y="259462"/>
                  </a:lnTo>
                  <a:lnTo>
                    <a:pt x="237697" y="273506"/>
                  </a:lnTo>
                  <a:lnTo>
                    <a:pt x="250865" y="293980"/>
                  </a:lnTo>
                  <a:lnTo>
                    <a:pt x="255318" y="318800"/>
                  </a:lnTo>
                  <a:lnTo>
                    <a:pt x="253940" y="382287"/>
                  </a:lnTo>
                  <a:lnTo>
                    <a:pt x="380909" y="385042"/>
                  </a:lnTo>
                  <a:lnTo>
                    <a:pt x="318875" y="253937"/>
                  </a:lnTo>
                  <a:close/>
                </a:path>
                <a:path w="381000" h="4578985">
                  <a:moveTo>
                    <a:pt x="193210" y="253937"/>
                  </a:moveTo>
                  <a:lnTo>
                    <a:pt x="147915" y="271557"/>
                  </a:lnTo>
                  <a:lnTo>
                    <a:pt x="128347" y="316044"/>
                  </a:lnTo>
                  <a:lnTo>
                    <a:pt x="126969" y="379533"/>
                  </a:lnTo>
                  <a:lnTo>
                    <a:pt x="253940" y="382287"/>
                  </a:lnTo>
                  <a:lnTo>
                    <a:pt x="255318" y="318800"/>
                  </a:lnTo>
                  <a:lnTo>
                    <a:pt x="250865" y="293980"/>
                  </a:lnTo>
                  <a:lnTo>
                    <a:pt x="237697" y="273506"/>
                  </a:lnTo>
                  <a:lnTo>
                    <a:pt x="217813" y="259462"/>
                  </a:lnTo>
                  <a:lnTo>
                    <a:pt x="193210" y="253937"/>
                  </a:lnTo>
                  <a:close/>
                </a:path>
                <a:path w="381000" h="4578985">
                  <a:moveTo>
                    <a:pt x="198719" y="0"/>
                  </a:moveTo>
                  <a:lnTo>
                    <a:pt x="0" y="376778"/>
                  </a:lnTo>
                  <a:lnTo>
                    <a:pt x="126969" y="379533"/>
                  </a:lnTo>
                  <a:lnTo>
                    <a:pt x="128347" y="316044"/>
                  </a:lnTo>
                  <a:lnTo>
                    <a:pt x="133872" y="291441"/>
                  </a:lnTo>
                  <a:lnTo>
                    <a:pt x="147915" y="271557"/>
                  </a:lnTo>
                  <a:lnTo>
                    <a:pt x="168390" y="258390"/>
                  </a:lnTo>
                  <a:lnTo>
                    <a:pt x="193210" y="253937"/>
                  </a:lnTo>
                  <a:lnTo>
                    <a:pt x="318875" y="253937"/>
                  </a:lnTo>
                  <a:lnTo>
                    <a:pt x="19871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51416" y="2095530"/>
              <a:ext cx="6738620" cy="2667000"/>
            </a:xfrm>
            <a:custGeom>
              <a:avLst/>
              <a:gdLst/>
              <a:ahLst/>
              <a:cxnLst/>
              <a:rect l="l" t="t" r="r" b="b"/>
              <a:pathLst>
                <a:path w="6738620" h="2667000">
                  <a:moveTo>
                    <a:pt x="0" y="2667000"/>
                  </a:moveTo>
                  <a:lnTo>
                    <a:pt x="19595" y="2610164"/>
                  </a:lnTo>
                  <a:lnTo>
                    <a:pt x="39195" y="2553352"/>
                  </a:lnTo>
                  <a:lnTo>
                    <a:pt x="58807" y="2496586"/>
                  </a:lnTo>
                  <a:lnTo>
                    <a:pt x="78435" y="2439888"/>
                  </a:lnTo>
                  <a:lnTo>
                    <a:pt x="98086" y="2383283"/>
                  </a:lnTo>
                  <a:lnTo>
                    <a:pt x="117764" y="2326792"/>
                  </a:lnTo>
                  <a:lnTo>
                    <a:pt x="137475" y="2270438"/>
                  </a:lnTo>
                  <a:lnTo>
                    <a:pt x="157225" y="2214246"/>
                  </a:lnTo>
                  <a:lnTo>
                    <a:pt x="177019" y="2158237"/>
                  </a:lnTo>
                  <a:lnTo>
                    <a:pt x="196862" y="2102434"/>
                  </a:lnTo>
                  <a:lnTo>
                    <a:pt x="216761" y="2046861"/>
                  </a:lnTo>
                  <a:lnTo>
                    <a:pt x="236721" y="1991540"/>
                  </a:lnTo>
                  <a:lnTo>
                    <a:pt x="256747" y="1936495"/>
                  </a:lnTo>
                  <a:lnTo>
                    <a:pt x="276845" y="1881748"/>
                  </a:lnTo>
                  <a:lnTo>
                    <a:pt x="297020" y="1827322"/>
                  </a:lnTo>
                  <a:lnTo>
                    <a:pt x="317277" y="1773240"/>
                  </a:lnTo>
                  <a:lnTo>
                    <a:pt x="337624" y="1719525"/>
                  </a:lnTo>
                  <a:lnTo>
                    <a:pt x="358064" y="1666201"/>
                  </a:lnTo>
                  <a:lnTo>
                    <a:pt x="378603" y="1613290"/>
                  </a:lnTo>
                  <a:lnTo>
                    <a:pt x="399248" y="1560814"/>
                  </a:lnTo>
                  <a:lnTo>
                    <a:pt x="420002" y="1508798"/>
                  </a:lnTo>
                  <a:lnTo>
                    <a:pt x="440873" y="1457263"/>
                  </a:lnTo>
                  <a:lnTo>
                    <a:pt x="461865" y="1406233"/>
                  </a:lnTo>
                  <a:lnTo>
                    <a:pt x="482985" y="1355731"/>
                  </a:lnTo>
                  <a:lnTo>
                    <a:pt x="504237" y="1305779"/>
                  </a:lnTo>
                  <a:lnTo>
                    <a:pt x="525627" y="1256401"/>
                  </a:lnTo>
                  <a:lnTo>
                    <a:pt x="547160" y="1207620"/>
                  </a:lnTo>
                  <a:lnTo>
                    <a:pt x="568843" y="1159459"/>
                  </a:lnTo>
                  <a:lnTo>
                    <a:pt x="590680" y="1111939"/>
                  </a:lnTo>
                  <a:lnTo>
                    <a:pt x="612677" y="1065086"/>
                  </a:lnTo>
                  <a:lnTo>
                    <a:pt x="634840" y="1018920"/>
                  </a:lnTo>
                  <a:lnTo>
                    <a:pt x="657174" y="973466"/>
                  </a:lnTo>
                  <a:lnTo>
                    <a:pt x="679685" y="928746"/>
                  </a:lnTo>
                  <a:lnTo>
                    <a:pt x="702378" y="884784"/>
                  </a:lnTo>
                  <a:lnTo>
                    <a:pt x="725259" y="841601"/>
                  </a:lnTo>
                  <a:lnTo>
                    <a:pt x="748334" y="799222"/>
                  </a:lnTo>
                  <a:lnTo>
                    <a:pt x="771607" y="757668"/>
                  </a:lnTo>
                  <a:lnTo>
                    <a:pt x="795084" y="716964"/>
                  </a:lnTo>
                  <a:lnTo>
                    <a:pt x="818771" y="677132"/>
                  </a:lnTo>
                  <a:lnTo>
                    <a:pt x="842674" y="638194"/>
                  </a:lnTo>
                  <a:lnTo>
                    <a:pt x="866797" y="600174"/>
                  </a:lnTo>
                  <a:lnTo>
                    <a:pt x="891147" y="563096"/>
                  </a:lnTo>
                  <a:lnTo>
                    <a:pt x="915729" y="526980"/>
                  </a:lnTo>
                  <a:lnTo>
                    <a:pt x="940548" y="491852"/>
                  </a:lnTo>
                  <a:lnTo>
                    <a:pt x="965610" y="457733"/>
                  </a:lnTo>
                  <a:lnTo>
                    <a:pt x="990921" y="424647"/>
                  </a:lnTo>
                  <a:lnTo>
                    <a:pt x="1016485" y="392616"/>
                  </a:lnTo>
                  <a:lnTo>
                    <a:pt x="1042310" y="361663"/>
                  </a:lnTo>
                  <a:lnTo>
                    <a:pt x="1068399" y="331812"/>
                  </a:lnTo>
                  <a:lnTo>
                    <a:pt x="1094759" y="303086"/>
                  </a:lnTo>
                  <a:lnTo>
                    <a:pt x="1121395" y="275506"/>
                  </a:lnTo>
                  <a:lnTo>
                    <a:pt x="1175517" y="223881"/>
                  </a:lnTo>
                  <a:lnTo>
                    <a:pt x="1230810" y="177120"/>
                  </a:lnTo>
                  <a:lnTo>
                    <a:pt x="1287318" y="135408"/>
                  </a:lnTo>
                  <a:lnTo>
                    <a:pt x="1345086" y="98927"/>
                  </a:lnTo>
                  <a:lnTo>
                    <a:pt x="1404156" y="67861"/>
                  </a:lnTo>
                  <a:lnTo>
                    <a:pt x="1464574" y="42394"/>
                  </a:lnTo>
                  <a:lnTo>
                    <a:pt x="1526383" y="22709"/>
                  </a:lnTo>
                  <a:lnTo>
                    <a:pt x="1589628" y="8990"/>
                  </a:lnTo>
                  <a:lnTo>
                    <a:pt x="1654353" y="1421"/>
                  </a:lnTo>
                  <a:lnTo>
                    <a:pt x="1687285" y="0"/>
                  </a:lnTo>
                  <a:lnTo>
                    <a:pt x="1713548" y="479"/>
                  </a:lnTo>
                  <a:lnTo>
                    <a:pt x="1767318" y="7118"/>
                  </a:lnTo>
                  <a:lnTo>
                    <a:pt x="1822684" y="21042"/>
                  </a:lnTo>
                  <a:lnTo>
                    <a:pt x="1879575" y="41902"/>
                  </a:lnTo>
                  <a:lnTo>
                    <a:pt x="1937918" y="69352"/>
                  </a:lnTo>
                  <a:lnTo>
                    <a:pt x="1997641" y="103044"/>
                  </a:lnTo>
                  <a:lnTo>
                    <a:pt x="2058674" y="142629"/>
                  </a:lnTo>
                  <a:lnTo>
                    <a:pt x="2120943" y="187761"/>
                  </a:lnTo>
                  <a:lnTo>
                    <a:pt x="2152518" y="212299"/>
                  </a:lnTo>
                  <a:lnTo>
                    <a:pt x="2184377" y="238092"/>
                  </a:lnTo>
                  <a:lnTo>
                    <a:pt x="2216508" y="265098"/>
                  </a:lnTo>
                  <a:lnTo>
                    <a:pt x="2248903" y="293274"/>
                  </a:lnTo>
                  <a:lnTo>
                    <a:pt x="2281554" y="322576"/>
                  </a:lnTo>
                  <a:lnTo>
                    <a:pt x="2314452" y="352960"/>
                  </a:lnTo>
                  <a:lnTo>
                    <a:pt x="2347586" y="384383"/>
                  </a:lnTo>
                  <a:lnTo>
                    <a:pt x="2380949" y="416801"/>
                  </a:lnTo>
                  <a:lnTo>
                    <a:pt x="2414531" y="450172"/>
                  </a:lnTo>
                  <a:lnTo>
                    <a:pt x="2448323" y="484451"/>
                  </a:lnTo>
                  <a:lnTo>
                    <a:pt x="2482317" y="519596"/>
                  </a:lnTo>
                  <a:lnTo>
                    <a:pt x="2516503" y="555562"/>
                  </a:lnTo>
                  <a:lnTo>
                    <a:pt x="2550873" y="592306"/>
                  </a:lnTo>
                  <a:lnTo>
                    <a:pt x="2585417" y="629786"/>
                  </a:lnTo>
                  <a:lnTo>
                    <a:pt x="2620126" y="667956"/>
                  </a:lnTo>
                  <a:lnTo>
                    <a:pt x="2654992" y="706775"/>
                  </a:lnTo>
                  <a:lnTo>
                    <a:pt x="2690005" y="746198"/>
                  </a:lnTo>
                  <a:lnTo>
                    <a:pt x="2725157" y="786182"/>
                  </a:lnTo>
                  <a:lnTo>
                    <a:pt x="2760438" y="826684"/>
                  </a:lnTo>
                  <a:lnTo>
                    <a:pt x="2795840" y="867659"/>
                  </a:lnTo>
                  <a:lnTo>
                    <a:pt x="2831353" y="909066"/>
                  </a:lnTo>
                  <a:lnTo>
                    <a:pt x="2866968" y="950859"/>
                  </a:lnTo>
                  <a:lnTo>
                    <a:pt x="2902677" y="992997"/>
                  </a:lnTo>
                  <a:lnTo>
                    <a:pt x="2938471" y="1035434"/>
                  </a:lnTo>
                  <a:lnTo>
                    <a:pt x="2974340" y="1078129"/>
                  </a:lnTo>
                  <a:lnTo>
                    <a:pt x="3010276" y="1121037"/>
                  </a:lnTo>
                  <a:lnTo>
                    <a:pt x="3046269" y="1164115"/>
                  </a:lnTo>
                  <a:lnTo>
                    <a:pt x="3082311" y="1207319"/>
                  </a:lnTo>
                  <a:lnTo>
                    <a:pt x="3118393" y="1250607"/>
                  </a:lnTo>
                  <a:lnTo>
                    <a:pt x="3154505" y="1293934"/>
                  </a:lnTo>
                  <a:lnTo>
                    <a:pt x="3190638" y="1337257"/>
                  </a:lnTo>
                  <a:lnTo>
                    <a:pt x="3226785" y="1380533"/>
                  </a:lnTo>
                  <a:lnTo>
                    <a:pt x="3262935" y="1423718"/>
                  </a:lnTo>
                  <a:lnTo>
                    <a:pt x="3299079" y="1466769"/>
                  </a:lnTo>
                  <a:lnTo>
                    <a:pt x="3335210" y="1509642"/>
                  </a:lnTo>
                  <a:lnTo>
                    <a:pt x="3371317" y="1552294"/>
                  </a:lnTo>
                  <a:lnTo>
                    <a:pt x="3407391" y="1594681"/>
                  </a:lnTo>
                  <a:lnTo>
                    <a:pt x="3443425" y="1636761"/>
                  </a:lnTo>
                  <a:lnTo>
                    <a:pt x="3479408" y="1678489"/>
                  </a:lnTo>
                  <a:lnTo>
                    <a:pt x="3515332" y="1719822"/>
                  </a:lnTo>
                  <a:lnTo>
                    <a:pt x="3551187" y="1760717"/>
                  </a:lnTo>
                  <a:lnTo>
                    <a:pt x="3586965" y="1801129"/>
                  </a:lnTo>
                  <a:lnTo>
                    <a:pt x="3622658" y="1841017"/>
                  </a:lnTo>
                  <a:lnTo>
                    <a:pt x="3658255" y="1880336"/>
                  </a:lnTo>
                  <a:lnTo>
                    <a:pt x="3693747" y="1919042"/>
                  </a:lnTo>
                  <a:lnTo>
                    <a:pt x="3729127" y="1957093"/>
                  </a:lnTo>
                  <a:lnTo>
                    <a:pt x="3764384" y="1994445"/>
                  </a:lnTo>
                  <a:lnTo>
                    <a:pt x="3799510" y="2031055"/>
                  </a:lnTo>
                  <a:lnTo>
                    <a:pt x="3834496" y="2066878"/>
                  </a:lnTo>
                  <a:lnTo>
                    <a:pt x="3869333" y="2101872"/>
                  </a:lnTo>
                  <a:lnTo>
                    <a:pt x="3904012" y="2135993"/>
                  </a:lnTo>
                  <a:lnTo>
                    <a:pt x="3938524" y="2169197"/>
                  </a:lnTo>
                  <a:lnTo>
                    <a:pt x="3972859" y="2201442"/>
                  </a:lnTo>
                  <a:lnTo>
                    <a:pt x="4007010" y="2232684"/>
                  </a:lnTo>
                  <a:lnTo>
                    <a:pt x="4040966" y="2262879"/>
                  </a:lnTo>
                  <a:lnTo>
                    <a:pt x="4074720" y="2291983"/>
                  </a:lnTo>
                  <a:lnTo>
                    <a:pt x="4108261" y="2319955"/>
                  </a:lnTo>
                  <a:lnTo>
                    <a:pt x="4141581" y="2346749"/>
                  </a:lnTo>
                  <a:lnTo>
                    <a:pt x="4174672" y="2372322"/>
                  </a:lnTo>
                  <a:lnTo>
                    <a:pt x="4207523" y="2396632"/>
                  </a:lnTo>
                  <a:lnTo>
                    <a:pt x="4240126" y="2419634"/>
                  </a:lnTo>
                  <a:lnTo>
                    <a:pt x="4272473" y="2441285"/>
                  </a:lnTo>
                  <a:lnTo>
                    <a:pt x="4336359" y="2480361"/>
                  </a:lnTo>
                  <a:lnTo>
                    <a:pt x="4399109" y="2513512"/>
                  </a:lnTo>
                  <a:lnTo>
                    <a:pt x="4460651" y="2540390"/>
                  </a:lnTo>
                  <a:lnTo>
                    <a:pt x="4520914" y="2560649"/>
                  </a:lnTo>
                  <a:lnTo>
                    <a:pt x="4579825" y="2573939"/>
                  </a:lnTo>
                  <a:lnTo>
                    <a:pt x="4637314" y="2579915"/>
                  </a:lnTo>
                  <a:lnTo>
                    <a:pt x="4673470" y="2580090"/>
                  </a:lnTo>
                  <a:lnTo>
                    <a:pt x="4709771" y="2577861"/>
                  </a:lnTo>
                  <a:lnTo>
                    <a:pt x="4782754" y="2566433"/>
                  </a:lnTo>
                  <a:lnTo>
                    <a:pt x="4856149" y="2546130"/>
                  </a:lnTo>
                  <a:lnTo>
                    <a:pt x="4892965" y="2532807"/>
                  </a:lnTo>
                  <a:lnTo>
                    <a:pt x="4929840" y="2517451"/>
                  </a:lnTo>
                  <a:lnTo>
                    <a:pt x="4966762" y="2500127"/>
                  </a:lnTo>
                  <a:lnTo>
                    <a:pt x="5003715" y="2480896"/>
                  </a:lnTo>
                  <a:lnTo>
                    <a:pt x="5040685" y="2459820"/>
                  </a:lnTo>
                  <a:lnTo>
                    <a:pt x="5077658" y="2436962"/>
                  </a:lnTo>
                  <a:lnTo>
                    <a:pt x="5114619" y="2412384"/>
                  </a:lnTo>
                  <a:lnTo>
                    <a:pt x="5151555" y="2386149"/>
                  </a:lnTo>
                  <a:lnTo>
                    <a:pt x="5188451" y="2358318"/>
                  </a:lnTo>
                  <a:lnTo>
                    <a:pt x="5225292" y="2328955"/>
                  </a:lnTo>
                  <a:lnTo>
                    <a:pt x="5262065" y="2298122"/>
                  </a:lnTo>
                  <a:lnTo>
                    <a:pt x="5298755" y="2265880"/>
                  </a:lnTo>
                  <a:lnTo>
                    <a:pt x="5335348" y="2232293"/>
                  </a:lnTo>
                  <a:lnTo>
                    <a:pt x="5371830" y="2197423"/>
                  </a:lnTo>
                  <a:lnTo>
                    <a:pt x="5408186" y="2161331"/>
                  </a:lnTo>
                  <a:lnTo>
                    <a:pt x="5444402" y="2124081"/>
                  </a:lnTo>
                  <a:lnTo>
                    <a:pt x="5480463" y="2085735"/>
                  </a:lnTo>
                  <a:lnTo>
                    <a:pt x="5516357" y="2046356"/>
                  </a:lnTo>
                  <a:lnTo>
                    <a:pt x="5552067" y="2006004"/>
                  </a:lnTo>
                  <a:lnTo>
                    <a:pt x="5587580" y="1964744"/>
                  </a:lnTo>
                  <a:lnTo>
                    <a:pt x="5622882" y="1922637"/>
                  </a:lnTo>
                  <a:lnTo>
                    <a:pt x="5657958" y="1879745"/>
                  </a:lnTo>
                  <a:lnTo>
                    <a:pt x="5692795" y="1836131"/>
                  </a:lnTo>
                  <a:lnTo>
                    <a:pt x="5727377" y="1791858"/>
                  </a:lnTo>
                  <a:lnTo>
                    <a:pt x="5761691" y="1746988"/>
                  </a:lnTo>
                  <a:lnTo>
                    <a:pt x="5795721" y="1701582"/>
                  </a:lnTo>
                  <a:lnTo>
                    <a:pt x="5829455" y="1655704"/>
                  </a:lnTo>
                  <a:lnTo>
                    <a:pt x="5862878" y="1609416"/>
                  </a:lnTo>
                  <a:lnTo>
                    <a:pt x="5895975" y="1562780"/>
                  </a:lnTo>
                  <a:lnTo>
                    <a:pt x="5928732" y="1515859"/>
                  </a:lnTo>
                  <a:lnTo>
                    <a:pt x="5961134" y="1468714"/>
                  </a:lnTo>
                  <a:lnTo>
                    <a:pt x="5993169" y="1421409"/>
                  </a:lnTo>
                  <a:lnTo>
                    <a:pt x="6024820" y="1374005"/>
                  </a:lnTo>
                  <a:lnTo>
                    <a:pt x="6056075" y="1326565"/>
                  </a:lnTo>
                  <a:lnTo>
                    <a:pt x="6086918" y="1279152"/>
                  </a:lnTo>
                  <a:lnTo>
                    <a:pt x="6117336" y="1231827"/>
                  </a:lnTo>
                  <a:lnTo>
                    <a:pt x="6147313" y="1184653"/>
                  </a:lnTo>
                  <a:lnTo>
                    <a:pt x="6176837" y="1137693"/>
                  </a:lnTo>
                  <a:lnTo>
                    <a:pt x="6205892" y="1091009"/>
                  </a:lnTo>
                  <a:lnTo>
                    <a:pt x="6234465" y="1044663"/>
                  </a:lnTo>
                  <a:lnTo>
                    <a:pt x="6262540" y="998717"/>
                  </a:lnTo>
                  <a:lnTo>
                    <a:pt x="6290104" y="953234"/>
                  </a:lnTo>
                  <a:lnTo>
                    <a:pt x="6317143" y="908276"/>
                  </a:lnTo>
                  <a:lnTo>
                    <a:pt x="6343642" y="863906"/>
                  </a:lnTo>
                  <a:lnTo>
                    <a:pt x="6369586" y="820186"/>
                  </a:lnTo>
                  <a:lnTo>
                    <a:pt x="6394963" y="777179"/>
                  </a:lnTo>
                  <a:lnTo>
                    <a:pt x="6419756" y="734946"/>
                  </a:lnTo>
                  <a:lnTo>
                    <a:pt x="6443953" y="693550"/>
                  </a:lnTo>
                  <a:lnTo>
                    <a:pt x="6467538" y="653053"/>
                  </a:lnTo>
                  <a:lnTo>
                    <a:pt x="6490498" y="613518"/>
                  </a:lnTo>
                  <a:lnTo>
                    <a:pt x="6512818" y="575008"/>
                  </a:lnTo>
                  <a:lnTo>
                    <a:pt x="6534484" y="537584"/>
                  </a:lnTo>
                  <a:lnTo>
                    <a:pt x="6555481" y="501309"/>
                  </a:lnTo>
                  <a:lnTo>
                    <a:pt x="6575796" y="466245"/>
                  </a:lnTo>
                  <a:lnTo>
                    <a:pt x="6595414" y="432454"/>
                  </a:lnTo>
                  <a:lnTo>
                    <a:pt x="6632502" y="368944"/>
                  </a:lnTo>
                  <a:lnTo>
                    <a:pt x="6666631" y="311276"/>
                  </a:lnTo>
                  <a:lnTo>
                    <a:pt x="6697686" y="259950"/>
                  </a:lnTo>
                  <a:lnTo>
                    <a:pt x="6725554" y="215464"/>
                  </a:lnTo>
                  <a:lnTo>
                    <a:pt x="6738257" y="195943"/>
                  </a:lnTo>
                </a:path>
              </a:pathLst>
            </a:custGeom>
            <a:ln w="1270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78404" y="5623052"/>
            <a:ext cx="1617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404040"/>
                </a:solidFill>
                <a:latin typeface="Verdana"/>
                <a:cs typeface="Verdana"/>
              </a:rPr>
              <a:t>Horizontal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589" y="3218179"/>
            <a:ext cx="1196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Vertical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7754" y="2986532"/>
            <a:ext cx="1645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solidFill>
                  <a:srgbClr val="404040"/>
                </a:solidFill>
                <a:latin typeface="Verdana"/>
                <a:cs typeface="Verdana"/>
              </a:rPr>
              <a:t>Functional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5709" y="2718308"/>
            <a:ext cx="6550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C</a:t>
            </a:r>
            <a:r>
              <a:rPr dirty="0" spc="125"/>
              <a:t>o</a:t>
            </a:r>
            <a:r>
              <a:rPr dirty="0" spc="-70"/>
              <a:t>n</a:t>
            </a:r>
            <a:r>
              <a:rPr dirty="0" spc="60"/>
              <a:t>f</a:t>
            </a:r>
            <a:r>
              <a:rPr dirty="0" spc="-45"/>
              <a:t>i</a:t>
            </a:r>
            <a:r>
              <a:rPr dirty="0" spc="145"/>
              <a:t>g</a:t>
            </a:r>
            <a:r>
              <a:rPr dirty="0" spc="-195"/>
              <a:t> </a:t>
            </a:r>
            <a:r>
              <a:rPr dirty="0" spc="-20"/>
              <a:t>V</a:t>
            </a:r>
            <a:r>
              <a:rPr dirty="0" spc="-80"/>
              <a:t>a</a:t>
            </a:r>
            <a:r>
              <a:rPr dirty="0" spc="-45"/>
              <a:t>li</a:t>
            </a:r>
            <a:r>
              <a:rPr dirty="0" spc="140"/>
              <a:t>d</a:t>
            </a:r>
            <a:r>
              <a:rPr dirty="0" spc="-100"/>
              <a:t>a</a:t>
            </a:r>
            <a:r>
              <a:rPr dirty="0" spc="30"/>
              <a:t>t</a:t>
            </a:r>
            <a:r>
              <a:rPr dirty="0" spc="-45"/>
              <a:t>i</a:t>
            </a:r>
            <a:r>
              <a:rPr dirty="0" spc="135"/>
              <a:t>o</a:t>
            </a:r>
            <a:r>
              <a:rPr dirty="0" spc="-65"/>
              <a:t>n</a:t>
            </a:r>
            <a:r>
              <a:rPr dirty="0" spc="-200"/>
              <a:t> </a:t>
            </a:r>
            <a:r>
              <a:rPr dirty="0" spc="-110"/>
              <a:t>&amp;</a:t>
            </a:r>
            <a:r>
              <a:rPr dirty="0" spc="-200"/>
              <a:t> </a:t>
            </a:r>
            <a:r>
              <a:rPr dirty="0" spc="-165"/>
              <a:t>S</a:t>
            </a:r>
            <a:r>
              <a:rPr dirty="0" spc="175"/>
              <a:t>c</a:t>
            </a:r>
            <a:r>
              <a:rPr dirty="0" spc="-70"/>
              <a:t>h</a:t>
            </a:r>
            <a:r>
              <a:rPr dirty="0" spc="-20"/>
              <a:t>e</a:t>
            </a:r>
            <a:r>
              <a:rPr dirty="0" spc="-80"/>
              <a:t>m</a:t>
            </a:r>
            <a:r>
              <a:rPr dirty="0" spc="-80"/>
              <a:t>a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1692" y="2654300"/>
            <a:ext cx="6249035" cy="13792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3335">
              <a:lnSpc>
                <a:spcPts val="5330"/>
              </a:lnSpc>
              <a:spcBef>
                <a:spcPts val="100"/>
              </a:spcBef>
            </a:pPr>
            <a:r>
              <a:rPr dirty="0" sz="4800" spc="-210">
                <a:solidFill>
                  <a:srgbClr val="FFFFFF"/>
                </a:solidFill>
              </a:rPr>
              <a:t>Warning!</a:t>
            </a:r>
            <a:endParaRPr sz="4800"/>
          </a:p>
          <a:p>
            <a:pPr algn="ctr">
              <a:lnSpc>
                <a:spcPts val="5330"/>
              </a:lnSpc>
            </a:pPr>
            <a:r>
              <a:rPr dirty="0" sz="4800" spc="190">
                <a:solidFill>
                  <a:srgbClr val="FFFFFF"/>
                </a:solidFill>
              </a:rPr>
              <a:t>P</a:t>
            </a:r>
            <a:r>
              <a:rPr dirty="0" sz="4800" spc="-360">
                <a:solidFill>
                  <a:srgbClr val="FFFFFF"/>
                </a:solidFill>
              </a:rPr>
              <a:t>r</a:t>
            </a:r>
            <a:r>
              <a:rPr dirty="0" sz="4800" spc="45">
                <a:solidFill>
                  <a:srgbClr val="FFFFFF"/>
                </a:solidFill>
              </a:rPr>
              <a:t>o</a:t>
            </a:r>
            <a:r>
              <a:rPr dirty="0" sz="4800" spc="50">
                <a:solidFill>
                  <a:srgbClr val="FFFFFF"/>
                </a:solidFill>
              </a:rPr>
              <a:t>c</a:t>
            </a:r>
            <a:r>
              <a:rPr dirty="0" sz="4800" spc="-175">
                <a:solidFill>
                  <a:srgbClr val="FFFFFF"/>
                </a:solidFill>
              </a:rPr>
              <a:t>ee</a:t>
            </a:r>
            <a:r>
              <a:rPr dirty="0" sz="4800" spc="175">
                <a:solidFill>
                  <a:srgbClr val="FFFFFF"/>
                </a:solidFill>
              </a:rPr>
              <a:t>d</a:t>
            </a:r>
            <a:r>
              <a:rPr dirty="0" sz="4800" spc="-480">
                <a:solidFill>
                  <a:srgbClr val="FFFFFF"/>
                </a:solidFill>
              </a:rPr>
              <a:t> </a:t>
            </a:r>
            <a:r>
              <a:rPr dirty="0" sz="4800" spc="90">
                <a:solidFill>
                  <a:srgbClr val="FFFFFF"/>
                </a:solidFill>
              </a:rPr>
              <a:t>w</a:t>
            </a:r>
            <a:r>
              <a:rPr dirty="0" sz="4800" spc="-235">
                <a:solidFill>
                  <a:srgbClr val="FFFFFF"/>
                </a:solidFill>
              </a:rPr>
              <a:t>i</a:t>
            </a:r>
            <a:r>
              <a:rPr dirty="0" sz="4800" spc="-85">
                <a:solidFill>
                  <a:srgbClr val="FFFFFF"/>
                </a:solidFill>
              </a:rPr>
              <a:t>t</a:t>
            </a:r>
            <a:r>
              <a:rPr dirty="0" sz="4800" spc="-100">
                <a:solidFill>
                  <a:srgbClr val="FFFFFF"/>
                </a:solidFill>
              </a:rPr>
              <a:t>h</a:t>
            </a:r>
            <a:r>
              <a:rPr dirty="0" sz="4800" spc="-480">
                <a:solidFill>
                  <a:srgbClr val="FFFFFF"/>
                </a:solidFill>
              </a:rPr>
              <a:t> </a:t>
            </a:r>
            <a:r>
              <a:rPr dirty="0" sz="4800" spc="125">
                <a:solidFill>
                  <a:srgbClr val="FFFFFF"/>
                </a:solidFill>
              </a:rPr>
              <a:t>c</a:t>
            </a:r>
            <a:r>
              <a:rPr dirty="0" sz="4800" spc="-195">
                <a:solidFill>
                  <a:srgbClr val="FFFFFF"/>
                </a:solidFill>
              </a:rPr>
              <a:t>au</a:t>
            </a:r>
            <a:r>
              <a:rPr dirty="0" sz="4800" spc="-160">
                <a:solidFill>
                  <a:srgbClr val="FFFFFF"/>
                </a:solidFill>
              </a:rPr>
              <a:t>t</a:t>
            </a:r>
            <a:r>
              <a:rPr dirty="0" sz="4800" spc="-235">
                <a:solidFill>
                  <a:srgbClr val="FFFFFF"/>
                </a:solidFill>
              </a:rPr>
              <a:t>i</a:t>
            </a:r>
            <a:r>
              <a:rPr dirty="0" sz="4800" spc="45">
                <a:solidFill>
                  <a:srgbClr val="FFFFFF"/>
                </a:solidFill>
              </a:rPr>
              <a:t>o</a:t>
            </a:r>
            <a:r>
              <a:rPr dirty="0" sz="4800" spc="-509">
                <a:solidFill>
                  <a:srgbClr val="FFFFFF"/>
                </a:solidFill>
              </a:rPr>
              <a:t>n!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269" y="517651"/>
            <a:ext cx="6527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>
                <a:solidFill>
                  <a:srgbClr val="404040"/>
                </a:solidFill>
              </a:rPr>
              <a:t>Kafka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30">
                <a:solidFill>
                  <a:srgbClr val="404040"/>
                </a:solidFill>
              </a:rPr>
              <a:t>Connect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Configuration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54250" y="1650110"/>
            <a:ext cx="4519930" cy="2115820"/>
            <a:chOff x="3654250" y="1650110"/>
            <a:chExt cx="4519930" cy="2115820"/>
          </a:xfrm>
        </p:grpSpPr>
        <p:sp>
          <p:nvSpPr>
            <p:cNvPr id="4" name="object 4"/>
            <p:cNvSpPr/>
            <p:nvPr/>
          </p:nvSpPr>
          <p:spPr>
            <a:xfrm>
              <a:off x="3654250" y="1898416"/>
              <a:ext cx="4519930" cy="1867535"/>
            </a:xfrm>
            <a:custGeom>
              <a:avLst/>
              <a:gdLst/>
              <a:ahLst/>
              <a:cxnLst/>
              <a:rect l="l" t="t" r="r" b="b"/>
              <a:pathLst>
                <a:path w="4519930" h="1867535">
                  <a:moveTo>
                    <a:pt x="19050" y="1340326"/>
                  </a:moveTo>
                  <a:lnTo>
                    <a:pt x="11635" y="1341823"/>
                  </a:lnTo>
                  <a:lnTo>
                    <a:pt x="5579" y="1345905"/>
                  </a:lnTo>
                  <a:lnTo>
                    <a:pt x="1497" y="1351960"/>
                  </a:lnTo>
                  <a:lnTo>
                    <a:pt x="0" y="1359414"/>
                  </a:lnTo>
                  <a:lnTo>
                    <a:pt x="1497" y="1366829"/>
                  </a:lnTo>
                  <a:lnTo>
                    <a:pt x="5579" y="1372884"/>
                  </a:lnTo>
                  <a:lnTo>
                    <a:pt x="11635" y="1376967"/>
                  </a:lnTo>
                  <a:lnTo>
                    <a:pt x="19050" y="1378464"/>
                  </a:lnTo>
                  <a:lnTo>
                    <a:pt x="26464" y="1376967"/>
                  </a:lnTo>
                  <a:lnTo>
                    <a:pt x="32520" y="1372884"/>
                  </a:lnTo>
                  <a:lnTo>
                    <a:pt x="36602" y="1366829"/>
                  </a:lnTo>
                  <a:lnTo>
                    <a:pt x="38100" y="1359376"/>
                  </a:lnTo>
                  <a:lnTo>
                    <a:pt x="36602" y="1351960"/>
                  </a:lnTo>
                  <a:lnTo>
                    <a:pt x="32520" y="1345905"/>
                  </a:lnTo>
                  <a:lnTo>
                    <a:pt x="26464" y="1341823"/>
                  </a:lnTo>
                  <a:lnTo>
                    <a:pt x="19050" y="1340326"/>
                  </a:lnTo>
                  <a:close/>
                </a:path>
                <a:path w="4519930" h="1867535">
                  <a:moveTo>
                    <a:pt x="19050" y="1264086"/>
                  </a:moveTo>
                  <a:lnTo>
                    <a:pt x="11635" y="1265583"/>
                  </a:lnTo>
                  <a:lnTo>
                    <a:pt x="5579" y="1269666"/>
                  </a:lnTo>
                  <a:lnTo>
                    <a:pt x="1497" y="1275721"/>
                  </a:lnTo>
                  <a:lnTo>
                    <a:pt x="0" y="1283176"/>
                  </a:lnTo>
                  <a:lnTo>
                    <a:pt x="1497" y="1290591"/>
                  </a:lnTo>
                  <a:lnTo>
                    <a:pt x="5579" y="1296646"/>
                  </a:lnTo>
                  <a:lnTo>
                    <a:pt x="11635" y="1300729"/>
                  </a:lnTo>
                  <a:lnTo>
                    <a:pt x="19050" y="1302226"/>
                  </a:lnTo>
                  <a:lnTo>
                    <a:pt x="26464" y="1300729"/>
                  </a:lnTo>
                  <a:lnTo>
                    <a:pt x="32520" y="1296646"/>
                  </a:lnTo>
                  <a:lnTo>
                    <a:pt x="36602" y="1290591"/>
                  </a:lnTo>
                  <a:lnTo>
                    <a:pt x="38100" y="1283136"/>
                  </a:lnTo>
                  <a:lnTo>
                    <a:pt x="36602" y="1275721"/>
                  </a:lnTo>
                  <a:lnTo>
                    <a:pt x="32520" y="1269666"/>
                  </a:lnTo>
                  <a:lnTo>
                    <a:pt x="26464" y="1265583"/>
                  </a:lnTo>
                  <a:lnTo>
                    <a:pt x="19050" y="1264086"/>
                  </a:lnTo>
                  <a:close/>
                </a:path>
                <a:path w="4519930" h="1867535">
                  <a:moveTo>
                    <a:pt x="19050" y="1187848"/>
                  </a:moveTo>
                  <a:lnTo>
                    <a:pt x="11635" y="1189345"/>
                  </a:lnTo>
                  <a:lnTo>
                    <a:pt x="5579" y="1193428"/>
                  </a:lnTo>
                  <a:lnTo>
                    <a:pt x="1497" y="1199483"/>
                  </a:lnTo>
                  <a:lnTo>
                    <a:pt x="0" y="1206936"/>
                  </a:lnTo>
                  <a:lnTo>
                    <a:pt x="1497" y="1214352"/>
                  </a:lnTo>
                  <a:lnTo>
                    <a:pt x="5579" y="1220407"/>
                  </a:lnTo>
                  <a:lnTo>
                    <a:pt x="11635" y="1224489"/>
                  </a:lnTo>
                  <a:lnTo>
                    <a:pt x="19050" y="1225986"/>
                  </a:lnTo>
                  <a:lnTo>
                    <a:pt x="26464" y="1224489"/>
                  </a:lnTo>
                  <a:lnTo>
                    <a:pt x="32520" y="1220407"/>
                  </a:lnTo>
                  <a:lnTo>
                    <a:pt x="36602" y="1214352"/>
                  </a:lnTo>
                  <a:lnTo>
                    <a:pt x="38100" y="1206898"/>
                  </a:lnTo>
                  <a:lnTo>
                    <a:pt x="36602" y="1199483"/>
                  </a:lnTo>
                  <a:lnTo>
                    <a:pt x="32520" y="1193428"/>
                  </a:lnTo>
                  <a:lnTo>
                    <a:pt x="26464" y="1189345"/>
                  </a:lnTo>
                  <a:lnTo>
                    <a:pt x="19050" y="1187848"/>
                  </a:lnTo>
                  <a:close/>
                </a:path>
                <a:path w="4519930" h="1867535">
                  <a:moveTo>
                    <a:pt x="19050" y="1111610"/>
                  </a:moveTo>
                  <a:lnTo>
                    <a:pt x="11635" y="1113107"/>
                  </a:lnTo>
                  <a:lnTo>
                    <a:pt x="5579" y="1117190"/>
                  </a:lnTo>
                  <a:lnTo>
                    <a:pt x="1497" y="1123245"/>
                  </a:lnTo>
                  <a:lnTo>
                    <a:pt x="0" y="1130698"/>
                  </a:lnTo>
                  <a:lnTo>
                    <a:pt x="1497" y="1138114"/>
                  </a:lnTo>
                  <a:lnTo>
                    <a:pt x="5579" y="1144169"/>
                  </a:lnTo>
                  <a:lnTo>
                    <a:pt x="11635" y="1148251"/>
                  </a:lnTo>
                  <a:lnTo>
                    <a:pt x="19050" y="1149748"/>
                  </a:lnTo>
                  <a:lnTo>
                    <a:pt x="26464" y="1148251"/>
                  </a:lnTo>
                  <a:lnTo>
                    <a:pt x="32520" y="1144169"/>
                  </a:lnTo>
                  <a:lnTo>
                    <a:pt x="36602" y="1138114"/>
                  </a:lnTo>
                  <a:lnTo>
                    <a:pt x="38100" y="1130660"/>
                  </a:lnTo>
                  <a:lnTo>
                    <a:pt x="36602" y="1123245"/>
                  </a:lnTo>
                  <a:lnTo>
                    <a:pt x="32520" y="1117190"/>
                  </a:lnTo>
                  <a:lnTo>
                    <a:pt x="26464" y="1113107"/>
                  </a:lnTo>
                  <a:lnTo>
                    <a:pt x="19050" y="1111610"/>
                  </a:lnTo>
                  <a:close/>
                </a:path>
                <a:path w="4519930" h="1867535">
                  <a:moveTo>
                    <a:pt x="19050" y="1035372"/>
                  </a:moveTo>
                  <a:lnTo>
                    <a:pt x="11635" y="1036869"/>
                  </a:lnTo>
                  <a:lnTo>
                    <a:pt x="5579" y="1040952"/>
                  </a:lnTo>
                  <a:lnTo>
                    <a:pt x="1497" y="1047007"/>
                  </a:lnTo>
                  <a:lnTo>
                    <a:pt x="0" y="1054460"/>
                  </a:lnTo>
                  <a:lnTo>
                    <a:pt x="1497" y="1061876"/>
                  </a:lnTo>
                  <a:lnTo>
                    <a:pt x="5579" y="1067931"/>
                  </a:lnTo>
                  <a:lnTo>
                    <a:pt x="11635" y="1072013"/>
                  </a:lnTo>
                  <a:lnTo>
                    <a:pt x="19050" y="1073510"/>
                  </a:lnTo>
                  <a:lnTo>
                    <a:pt x="26464" y="1072013"/>
                  </a:lnTo>
                  <a:lnTo>
                    <a:pt x="32520" y="1067931"/>
                  </a:lnTo>
                  <a:lnTo>
                    <a:pt x="36602" y="1061876"/>
                  </a:lnTo>
                  <a:lnTo>
                    <a:pt x="38100" y="1054422"/>
                  </a:lnTo>
                  <a:lnTo>
                    <a:pt x="36602" y="1047007"/>
                  </a:lnTo>
                  <a:lnTo>
                    <a:pt x="32520" y="1040952"/>
                  </a:lnTo>
                  <a:lnTo>
                    <a:pt x="26464" y="1036869"/>
                  </a:lnTo>
                  <a:lnTo>
                    <a:pt x="19050" y="1035372"/>
                  </a:lnTo>
                  <a:close/>
                </a:path>
                <a:path w="4519930" h="1867535">
                  <a:moveTo>
                    <a:pt x="19050" y="959134"/>
                  </a:moveTo>
                  <a:lnTo>
                    <a:pt x="11635" y="960631"/>
                  </a:lnTo>
                  <a:lnTo>
                    <a:pt x="5579" y="964714"/>
                  </a:lnTo>
                  <a:lnTo>
                    <a:pt x="1497" y="970769"/>
                  </a:lnTo>
                  <a:lnTo>
                    <a:pt x="0" y="978222"/>
                  </a:lnTo>
                  <a:lnTo>
                    <a:pt x="1497" y="985638"/>
                  </a:lnTo>
                  <a:lnTo>
                    <a:pt x="5579" y="991693"/>
                  </a:lnTo>
                  <a:lnTo>
                    <a:pt x="11635" y="995775"/>
                  </a:lnTo>
                  <a:lnTo>
                    <a:pt x="19050" y="997272"/>
                  </a:lnTo>
                  <a:lnTo>
                    <a:pt x="26464" y="995775"/>
                  </a:lnTo>
                  <a:lnTo>
                    <a:pt x="32520" y="991693"/>
                  </a:lnTo>
                  <a:lnTo>
                    <a:pt x="36602" y="985638"/>
                  </a:lnTo>
                  <a:lnTo>
                    <a:pt x="38100" y="978184"/>
                  </a:lnTo>
                  <a:lnTo>
                    <a:pt x="36602" y="970769"/>
                  </a:lnTo>
                  <a:lnTo>
                    <a:pt x="32520" y="964714"/>
                  </a:lnTo>
                  <a:lnTo>
                    <a:pt x="26464" y="960631"/>
                  </a:lnTo>
                  <a:lnTo>
                    <a:pt x="19050" y="959134"/>
                  </a:lnTo>
                  <a:close/>
                </a:path>
                <a:path w="4519930" h="1867535">
                  <a:moveTo>
                    <a:pt x="19050" y="882896"/>
                  </a:moveTo>
                  <a:lnTo>
                    <a:pt x="11635" y="884393"/>
                  </a:lnTo>
                  <a:lnTo>
                    <a:pt x="5579" y="888476"/>
                  </a:lnTo>
                  <a:lnTo>
                    <a:pt x="1497" y="894531"/>
                  </a:lnTo>
                  <a:lnTo>
                    <a:pt x="0" y="901984"/>
                  </a:lnTo>
                  <a:lnTo>
                    <a:pt x="1497" y="909399"/>
                  </a:lnTo>
                  <a:lnTo>
                    <a:pt x="5579" y="915455"/>
                  </a:lnTo>
                  <a:lnTo>
                    <a:pt x="11635" y="919537"/>
                  </a:lnTo>
                  <a:lnTo>
                    <a:pt x="19050" y="921034"/>
                  </a:lnTo>
                  <a:lnTo>
                    <a:pt x="26464" y="919537"/>
                  </a:lnTo>
                  <a:lnTo>
                    <a:pt x="32520" y="915455"/>
                  </a:lnTo>
                  <a:lnTo>
                    <a:pt x="36602" y="909399"/>
                  </a:lnTo>
                  <a:lnTo>
                    <a:pt x="38100" y="901946"/>
                  </a:lnTo>
                  <a:lnTo>
                    <a:pt x="36602" y="894531"/>
                  </a:lnTo>
                  <a:lnTo>
                    <a:pt x="32520" y="888476"/>
                  </a:lnTo>
                  <a:lnTo>
                    <a:pt x="26464" y="884393"/>
                  </a:lnTo>
                  <a:lnTo>
                    <a:pt x="19050" y="882896"/>
                  </a:lnTo>
                  <a:close/>
                </a:path>
                <a:path w="4519930" h="1867535">
                  <a:moveTo>
                    <a:pt x="19050" y="806658"/>
                  </a:moveTo>
                  <a:lnTo>
                    <a:pt x="11635" y="808155"/>
                  </a:lnTo>
                  <a:lnTo>
                    <a:pt x="5579" y="812238"/>
                  </a:lnTo>
                  <a:lnTo>
                    <a:pt x="1497" y="818293"/>
                  </a:lnTo>
                  <a:lnTo>
                    <a:pt x="0" y="825746"/>
                  </a:lnTo>
                  <a:lnTo>
                    <a:pt x="1497" y="833161"/>
                  </a:lnTo>
                  <a:lnTo>
                    <a:pt x="5579" y="839217"/>
                  </a:lnTo>
                  <a:lnTo>
                    <a:pt x="11635" y="843299"/>
                  </a:lnTo>
                  <a:lnTo>
                    <a:pt x="19050" y="844796"/>
                  </a:lnTo>
                  <a:lnTo>
                    <a:pt x="26464" y="843299"/>
                  </a:lnTo>
                  <a:lnTo>
                    <a:pt x="32520" y="839217"/>
                  </a:lnTo>
                  <a:lnTo>
                    <a:pt x="36602" y="833161"/>
                  </a:lnTo>
                  <a:lnTo>
                    <a:pt x="38100" y="825708"/>
                  </a:lnTo>
                  <a:lnTo>
                    <a:pt x="36602" y="818293"/>
                  </a:lnTo>
                  <a:lnTo>
                    <a:pt x="32520" y="812238"/>
                  </a:lnTo>
                  <a:lnTo>
                    <a:pt x="26464" y="808155"/>
                  </a:lnTo>
                  <a:lnTo>
                    <a:pt x="19050" y="806658"/>
                  </a:lnTo>
                  <a:close/>
                </a:path>
                <a:path w="4519930" h="1867535">
                  <a:moveTo>
                    <a:pt x="19050" y="730420"/>
                  </a:moveTo>
                  <a:lnTo>
                    <a:pt x="11635" y="731917"/>
                  </a:lnTo>
                  <a:lnTo>
                    <a:pt x="5579" y="735999"/>
                  </a:lnTo>
                  <a:lnTo>
                    <a:pt x="1497" y="742055"/>
                  </a:lnTo>
                  <a:lnTo>
                    <a:pt x="0" y="749508"/>
                  </a:lnTo>
                  <a:lnTo>
                    <a:pt x="1497" y="756923"/>
                  </a:lnTo>
                  <a:lnTo>
                    <a:pt x="5579" y="762979"/>
                  </a:lnTo>
                  <a:lnTo>
                    <a:pt x="11635" y="767061"/>
                  </a:lnTo>
                  <a:lnTo>
                    <a:pt x="19050" y="768558"/>
                  </a:lnTo>
                  <a:lnTo>
                    <a:pt x="26464" y="767061"/>
                  </a:lnTo>
                  <a:lnTo>
                    <a:pt x="32520" y="762979"/>
                  </a:lnTo>
                  <a:lnTo>
                    <a:pt x="36602" y="756923"/>
                  </a:lnTo>
                  <a:lnTo>
                    <a:pt x="38100" y="749470"/>
                  </a:lnTo>
                  <a:lnTo>
                    <a:pt x="36602" y="742055"/>
                  </a:lnTo>
                  <a:lnTo>
                    <a:pt x="32520" y="735999"/>
                  </a:lnTo>
                  <a:lnTo>
                    <a:pt x="26464" y="731917"/>
                  </a:lnTo>
                  <a:lnTo>
                    <a:pt x="19050" y="730420"/>
                  </a:lnTo>
                  <a:close/>
                </a:path>
                <a:path w="4519930" h="1867535">
                  <a:moveTo>
                    <a:pt x="19050" y="654182"/>
                  </a:moveTo>
                  <a:lnTo>
                    <a:pt x="11635" y="655679"/>
                  </a:lnTo>
                  <a:lnTo>
                    <a:pt x="5579" y="659761"/>
                  </a:lnTo>
                  <a:lnTo>
                    <a:pt x="1497" y="665817"/>
                  </a:lnTo>
                  <a:lnTo>
                    <a:pt x="0" y="673270"/>
                  </a:lnTo>
                  <a:lnTo>
                    <a:pt x="1497" y="680685"/>
                  </a:lnTo>
                  <a:lnTo>
                    <a:pt x="5579" y="686740"/>
                  </a:lnTo>
                  <a:lnTo>
                    <a:pt x="11635" y="690823"/>
                  </a:lnTo>
                  <a:lnTo>
                    <a:pt x="19050" y="692320"/>
                  </a:lnTo>
                  <a:lnTo>
                    <a:pt x="26464" y="690823"/>
                  </a:lnTo>
                  <a:lnTo>
                    <a:pt x="32520" y="686740"/>
                  </a:lnTo>
                  <a:lnTo>
                    <a:pt x="36602" y="680685"/>
                  </a:lnTo>
                  <a:lnTo>
                    <a:pt x="38100" y="673232"/>
                  </a:lnTo>
                  <a:lnTo>
                    <a:pt x="36602" y="665817"/>
                  </a:lnTo>
                  <a:lnTo>
                    <a:pt x="32520" y="659761"/>
                  </a:lnTo>
                  <a:lnTo>
                    <a:pt x="26464" y="655679"/>
                  </a:lnTo>
                  <a:lnTo>
                    <a:pt x="19050" y="654182"/>
                  </a:lnTo>
                  <a:close/>
                </a:path>
                <a:path w="4519930" h="1867535">
                  <a:moveTo>
                    <a:pt x="19050" y="577943"/>
                  </a:moveTo>
                  <a:lnTo>
                    <a:pt x="11635" y="579441"/>
                  </a:lnTo>
                  <a:lnTo>
                    <a:pt x="5579" y="583523"/>
                  </a:lnTo>
                  <a:lnTo>
                    <a:pt x="1497" y="589579"/>
                  </a:lnTo>
                  <a:lnTo>
                    <a:pt x="0" y="597032"/>
                  </a:lnTo>
                  <a:lnTo>
                    <a:pt x="1497" y="604447"/>
                  </a:lnTo>
                  <a:lnTo>
                    <a:pt x="5579" y="610502"/>
                  </a:lnTo>
                  <a:lnTo>
                    <a:pt x="11635" y="614585"/>
                  </a:lnTo>
                  <a:lnTo>
                    <a:pt x="19050" y="616082"/>
                  </a:lnTo>
                  <a:lnTo>
                    <a:pt x="26464" y="614585"/>
                  </a:lnTo>
                  <a:lnTo>
                    <a:pt x="32520" y="610502"/>
                  </a:lnTo>
                  <a:lnTo>
                    <a:pt x="36602" y="604447"/>
                  </a:lnTo>
                  <a:lnTo>
                    <a:pt x="38100" y="596993"/>
                  </a:lnTo>
                  <a:lnTo>
                    <a:pt x="36602" y="589579"/>
                  </a:lnTo>
                  <a:lnTo>
                    <a:pt x="32520" y="583523"/>
                  </a:lnTo>
                  <a:lnTo>
                    <a:pt x="26464" y="579441"/>
                  </a:lnTo>
                  <a:lnTo>
                    <a:pt x="19050" y="577943"/>
                  </a:lnTo>
                  <a:close/>
                </a:path>
                <a:path w="4519930" h="1867535">
                  <a:moveTo>
                    <a:pt x="19050" y="501705"/>
                  </a:moveTo>
                  <a:lnTo>
                    <a:pt x="11635" y="503202"/>
                  </a:lnTo>
                  <a:lnTo>
                    <a:pt x="5579" y="507285"/>
                  </a:lnTo>
                  <a:lnTo>
                    <a:pt x="1497" y="513340"/>
                  </a:lnTo>
                  <a:lnTo>
                    <a:pt x="0" y="520793"/>
                  </a:lnTo>
                  <a:lnTo>
                    <a:pt x="1497" y="528209"/>
                  </a:lnTo>
                  <a:lnTo>
                    <a:pt x="5579" y="534264"/>
                  </a:lnTo>
                  <a:lnTo>
                    <a:pt x="11635" y="538347"/>
                  </a:lnTo>
                  <a:lnTo>
                    <a:pt x="19050" y="539843"/>
                  </a:lnTo>
                  <a:lnTo>
                    <a:pt x="26464" y="538347"/>
                  </a:lnTo>
                  <a:lnTo>
                    <a:pt x="32520" y="534264"/>
                  </a:lnTo>
                  <a:lnTo>
                    <a:pt x="36602" y="528209"/>
                  </a:lnTo>
                  <a:lnTo>
                    <a:pt x="38100" y="520755"/>
                  </a:lnTo>
                  <a:lnTo>
                    <a:pt x="36602" y="513340"/>
                  </a:lnTo>
                  <a:lnTo>
                    <a:pt x="32520" y="507285"/>
                  </a:lnTo>
                  <a:lnTo>
                    <a:pt x="26464" y="503202"/>
                  </a:lnTo>
                  <a:lnTo>
                    <a:pt x="19050" y="501705"/>
                  </a:lnTo>
                  <a:close/>
                </a:path>
                <a:path w="4519930" h="1867535">
                  <a:moveTo>
                    <a:pt x="21249" y="425537"/>
                  </a:moveTo>
                  <a:lnTo>
                    <a:pt x="13742" y="426468"/>
                  </a:lnTo>
                  <a:lnTo>
                    <a:pt x="7394" y="430079"/>
                  </a:lnTo>
                  <a:lnTo>
                    <a:pt x="2865" y="435807"/>
                  </a:lnTo>
                  <a:lnTo>
                    <a:pt x="807" y="443125"/>
                  </a:lnTo>
                  <a:lnTo>
                    <a:pt x="1738" y="450633"/>
                  </a:lnTo>
                  <a:lnTo>
                    <a:pt x="5349" y="456980"/>
                  </a:lnTo>
                  <a:lnTo>
                    <a:pt x="11077" y="461510"/>
                  </a:lnTo>
                  <a:lnTo>
                    <a:pt x="18357" y="463565"/>
                  </a:lnTo>
                  <a:lnTo>
                    <a:pt x="25865" y="462634"/>
                  </a:lnTo>
                  <a:lnTo>
                    <a:pt x="32212" y="459022"/>
                  </a:lnTo>
                  <a:lnTo>
                    <a:pt x="36742" y="453294"/>
                  </a:lnTo>
                  <a:lnTo>
                    <a:pt x="38797" y="446013"/>
                  </a:lnTo>
                  <a:lnTo>
                    <a:pt x="37870" y="438468"/>
                  </a:lnTo>
                  <a:lnTo>
                    <a:pt x="34258" y="432121"/>
                  </a:lnTo>
                  <a:lnTo>
                    <a:pt x="28529" y="427591"/>
                  </a:lnTo>
                  <a:lnTo>
                    <a:pt x="21249" y="425537"/>
                  </a:lnTo>
                  <a:close/>
                </a:path>
                <a:path w="4519930" h="1867535">
                  <a:moveTo>
                    <a:pt x="27942" y="350347"/>
                  </a:moveTo>
                  <a:lnTo>
                    <a:pt x="21061" y="352793"/>
                  </a:lnTo>
                  <a:lnTo>
                    <a:pt x="15599" y="357641"/>
                  </a:lnTo>
                  <a:lnTo>
                    <a:pt x="12293" y="364487"/>
                  </a:lnTo>
                  <a:lnTo>
                    <a:pt x="11896" y="372041"/>
                  </a:lnTo>
                  <a:lnTo>
                    <a:pt x="14343" y="378922"/>
                  </a:lnTo>
                  <a:lnTo>
                    <a:pt x="19191" y="384384"/>
                  </a:lnTo>
                  <a:lnTo>
                    <a:pt x="26000" y="387680"/>
                  </a:lnTo>
                  <a:lnTo>
                    <a:pt x="33554" y="388076"/>
                  </a:lnTo>
                  <a:lnTo>
                    <a:pt x="40435" y="385630"/>
                  </a:lnTo>
                  <a:lnTo>
                    <a:pt x="45897" y="380782"/>
                  </a:lnTo>
                  <a:lnTo>
                    <a:pt x="49193" y="373974"/>
                  </a:lnTo>
                  <a:lnTo>
                    <a:pt x="49599" y="366382"/>
                  </a:lnTo>
                  <a:lnTo>
                    <a:pt x="47153" y="359501"/>
                  </a:lnTo>
                  <a:lnTo>
                    <a:pt x="42305" y="354039"/>
                  </a:lnTo>
                  <a:lnTo>
                    <a:pt x="35496" y="350743"/>
                  </a:lnTo>
                  <a:lnTo>
                    <a:pt x="27942" y="350347"/>
                  </a:lnTo>
                  <a:close/>
                </a:path>
                <a:path w="4519930" h="1867535">
                  <a:moveTo>
                    <a:pt x="52766" y="277555"/>
                  </a:moveTo>
                  <a:lnTo>
                    <a:pt x="45677" y="279308"/>
                  </a:lnTo>
                  <a:lnTo>
                    <a:pt x="39762" y="283592"/>
                  </a:lnTo>
                  <a:lnTo>
                    <a:pt x="35796" y="290076"/>
                  </a:lnTo>
                  <a:lnTo>
                    <a:pt x="34653" y="297555"/>
                  </a:lnTo>
                  <a:lnTo>
                    <a:pt x="36406" y="304644"/>
                  </a:lnTo>
                  <a:lnTo>
                    <a:pt x="40690" y="310559"/>
                  </a:lnTo>
                  <a:lnTo>
                    <a:pt x="47138" y="314514"/>
                  </a:lnTo>
                  <a:lnTo>
                    <a:pt x="54616" y="315656"/>
                  </a:lnTo>
                  <a:lnTo>
                    <a:pt x="61706" y="313903"/>
                  </a:lnTo>
                  <a:lnTo>
                    <a:pt x="67621" y="309619"/>
                  </a:lnTo>
                  <a:lnTo>
                    <a:pt x="71575" y="303170"/>
                  </a:lnTo>
                  <a:lnTo>
                    <a:pt x="72731" y="295656"/>
                  </a:lnTo>
                  <a:lnTo>
                    <a:pt x="70977" y="288567"/>
                  </a:lnTo>
                  <a:lnTo>
                    <a:pt x="66694" y="282651"/>
                  </a:lnTo>
                  <a:lnTo>
                    <a:pt x="60244" y="278697"/>
                  </a:lnTo>
                  <a:lnTo>
                    <a:pt x="52766" y="277555"/>
                  </a:lnTo>
                  <a:close/>
                </a:path>
                <a:path w="4519930" h="1867535">
                  <a:moveTo>
                    <a:pt x="91928" y="210362"/>
                  </a:moveTo>
                  <a:lnTo>
                    <a:pt x="84633" y="210707"/>
                  </a:lnTo>
                  <a:lnTo>
                    <a:pt x="78000" y="213763"/>
                  </a:lnTo>
                  <a:lnTo>
                    <a:pt x="72852" y="219355"/>
                  </a:lnTo>
                  <a:lnTo>
                    <a:pt x="70281" y="226470"/>
                  </a:lnTo>
                  <a:lnTo>
                    <a:pt x="70626" y="233765"/>
                  </a:lnTo>
                  <a:lnTo>
                    <a:pt x="73682" y="240398"/>
                  </a:lnTo>
                  <a:lnTo>
                    <a:pt x="79242" y="245527"/>
                  </a:lnTo>
                  <a:lnTo>
                    <a:pt x="86357" y="248098"/>
                  </a:lnTo>
                  <a:lnTo>
                    <a:pt x="93651" y="247752"/>
                  </a:lnTo>
                  <a:lnTo>
                    <a:pt x="100284" y="244697"/>
                  </a:lnTo>
                  <a:lnTo>
                    <a:pt x="105413" y="239137"/>
                  </a:lnTo>
                  <a:lnTo>
                    <a:pt x="108004" y="231989"/>
                  </a:lnTo>
                  <a:lnTo>
                    <a:pt x="107659" y="224695"/>
                  </a:lnTo>
                  <a:lnTo>
                    <a:pt x="104603" y="218062"/>
                  </a:lnTo>
                  <a:lnTo>
                    <a:pt x="99043" y="212933"/>
                  </a:lnTo>
                  <a:lnTo>
                    <a:pt x="91928" y="210362"/>
                  </a:lnTo>
                  <a:close/>
                </a:path>
                <a:path w="4519930" h="1867535">
                  <a:moveTo>
                    <a:pt x="134288" y="149607"/>
                  </a:moveTo>
                  <a:lnTo>
                    <a:pt x="127194" y="151341"/>
                  </a:lnTo>
                  <a:lnTo>
                    <a:pt x="121072" y="155849"/>
                  </a:lnTo>
                  <a:lnTo>
                    <a:pt x="117192" y="162343"/>
                  </a:lnTo>
                  <a:lnTo>
                    <a:pt x="116140" y="169569"/>
                  </a:lnTo>
                  <a:lnTo>
                    <a:pt x="117874" y="176663"/>
                  </a:lnTo>
                  <a:lnTo>
                    <a:pt x="122354" y="182759"/>
                  </a:lnTo>
                  <a:lnTo>
                    <a:pt x="128848" y="186639"/>
                  </a:lnTo>
                  <a:lnTo>
                    <a:pt x="136075" y="187692"/>
                  </a:lnTo>
                  <a:lnTo>
                    <a:pt x="143169" y="185957"/>
                  </a:lnTo>
                  <a:lnTo>
                    <a:pt x="149264" y="181477"/>
                  </a:lnTo>
                  <a:lnTo>
                    <a:pt x="153170" y="174956"/>
                  </a:lnTo>
                  <a:lnTo>
                    <a:pt x="154222" y="167729"/>
                  </a:lnTo>
                  <a:lnTo>
                    <a:pt x="152488" y="160635"/>
                  </a:lnTo>
                  <a:lnTo>
                    <a:pt x="148008" y="154539"/>
                  </a:lnTo>
                  <a:lnTo>
                    <a:pt x="141515" y="150659"/>
                  </a:lnTo>
                  <a:lnTo>
                    <a:pt x="134288" y="149607"/>
                  </a:lnTo>
                  <a:close/>
                </a:path>
                <a:path w="4519930" h="1867535">
                  <a:moveTo>
                    <a:pt x="193301" y="97593"/>
                  </a:moveTo>
                  <a:lnTo>
                    <a:pt x="186007" y="97950"/>
                  </a:lnTo>
                  <a:lnTo>
                    <a:pt x="179142" y="101215"/>
                  </a:lnTo>
                  <a:lnTo>
                    <a:pt x="174100" y="106854"/>
                  </a:lnTo>
                  <a:lnTo>
                    <a:pt x="171695" y="113750"/>
                  </a:lnTo>
                  <a:lnTo>
                    <a:pt x="172052" y="121044"/>
                  </a:lnTo>
                  <a:lnTo>
                    <a:pt x="175294" y="127878"/>
                  </a:lnTo>
                  <a:lnTo>
                    <a:pt x="180934" y="132921"/>
                  </a:lnTo>
                  <a:lnTo>
                    <a:pt x="187830" y="135325"/>
                  </a:lnTo>
                  <a:lnTo>
                    <a:pt x="195124" y="134968"/>
                  </a:lnTo>
                  <a:lnTo>
                    <a:pt x="201959" y="131726"/>
                  </a:lnTo>
                  <a:lnTo>
                    <a:pt x="207031" y="126063"/>
                  </a:lnTo>
                  <a:lnTo>
                    <a:pt x="209436" y="119167"/>
                  </a:lnTo>
                  <a:lnTo>
                    <a:pt x="209078" y="111873"/>
                  </a:lnTo>
                  <a:lnTo>
                    <a:pt x="205836" y="105039"/>
                  </a:lnTo>
                  <a:lnTo>
                    <a:pt x="200197" y="99997"/>
                  </a:lnTo>
                  <a:lnTo>
                    <a:pt x="193301" y="97593"/>
                  </a:lnTo>
                  <a:close/>
                </a:path>
                <a:path w="4519930" h="1867535">
                  <a:moveTo>
                    <a:pt x="251129" y="55299"/>
                  </a:moveTo>
                  <a:lnTo>
                    <a:pt x="243983" y="57890"/>
                  </a:lnTo>
                  <a:lnTo>
                    <a:pt x="238422" y="63019"/>
                  </a:lnTo>
                  <a:lnTo>
                    <a:pt x="235367" y="69652"/>
                  </a:lnTo>
                  <a:lnTo>
                    <a:pt x="235021" y="76947"/>
                  </a:lnTo>
                  <a:lnTo>
                    <a:pt x="237592" y="84062"/>
                  </a:lnTo>
                  <a:lnTo>
                    <a:pt x="242722" y="89622"/>
                  </a:lnTo>
                  <a:lnTo>
                    <a:pt x="249354" y="92678"/>
                  </a:lnTo>
                  <a:lnTo>
                    <a:pt x="256649" y="93023"/>
                  </a:lnTo>
                  <a:lnTo>
                    <a:pt x="263763" y="90453"/>
                  </a:lnTo>
                  <a:lnTo>
                    <a:pt x="269356" y="85303"/>
                  </a:lnTo>
                  <a:lnTo>
                    <a:pt x="272412" y="78670"/>
                  </a:lnTo>
                  <a:lnTo>
                    <a:pt x="272757" y="71375"/>
                  </a:lnTo>
                  <a:lnTo>
                    <a:pt x="270187" y="64260"/>
                  </a:lnTo>
                  <a:lnTo>
                    <a:pt x="265058" y="58700"/>
                  </a:lnTo>
                  <a:lnTo>
                    <a:pt x="258424" y="55645"/>
                  </a:lnTo>
                  <a:lnTo>
                    <a:pt x="251129" y="55299"/>
                  </a:lnTo>
                  <a:close/>
                </a:path>
                <a:path w="4519930" h="1867535">
                  <a:moveTo>
                    <a:pt x="324649" y="24736"/>
                  </a:moveTo>
                  <a:lnTo>
                    <a:pt x="317135" y="25891"/>
                  </a:lnTo>
                  <a:lnTo>
                    <a:pt x="310686" y="29846"/>
                  </a:lnTo>
                  <a:lnTo>
                    <a:pt x="306403" y="35761"/>
                  </a:lnTo>
                  <a:lnTo>
                    <a:pt x="304651" y="42850"/>
                  </a:lnTo>
                  <a:lnTo>
                    <a:pt x="305794" y="50328"/>
                  </a:lnTo>
                  <a:lnTo>
                    <a:pt x="309748" y="56777"/>
                  </a:lnTo>
                  <a:lnTo>
                    <a:pt x="315663" y="61061"/>
                  </a:lnTo>
                  <a:lnTo>
                    <a:pt x="322752" y="62813"/>
                  </a:lnTo>
                  <a:lnTo>
                    <a:pt x="330230" y="61671"/>
                  </a:lnTo>
                  <a:lnTo>
                    <a:pt x="336715" y="57703"/>
                  </a:lnTo>
                  <a:lnTo>
                    <a:pt x="340998" y="51788"/>
                  </a:lnTo>
                  <a:lnTo>
                    <a:pt x="342751" y="44698"/>
                  </a:lnTo>
                  <a:lnTo>
                    <a:pt x="341608" y="37221"/>
                  </a:lnTo>
                  <a:lnTo>
                    <a:pt x="337654" y="30772"/>
                  </a:lnTo>
                  <a:lnTo>
                    <a:pt x="331739" y="26488"/>
                  </a:lnTo>
                  <a:lnTo>
                    <a:pt x="324649" y="24736"/>
                  </a:lnTo>
                  <a:close/>
                </a:path>
                <a:path w="4519930" h="1867535">
                  <a:moveTo>
                    <a:pt x="394637" y="6565"/>
                  </a:moveTo>
                  <a:lnTo>
                    <a:pt x="387533" y="9164"/>
                  </a:lnTo>
                  <a:lnTo>
                    <a:pt x="382163" y="14113"/>
                  </a:lnTo>
                  <a:lnTo>
                    <a:pt x="379040" y="20715"/>
                  </a:lnTo>
                  <a:lnTo>
                    <a:pt x="378679" y="28271"/>
                  </a:lnTo>
                  <a:lnTo>
                    <a:pt x="381278" y="35376"/>
                  </a:lnTo>
                  <a:lnTo>
                    <a:pt x="386228" y="40746"/>
                  </a:lnTo>
                  <a:lnTo>
                    <a:pt x="392830" y="43868"/>
                  </a:lnTo>
                  <a:lnTo>
                    <a:pt x="400386" y="44229"/>
                  </a:lnTo>
                  <a:lnTo>
                    <a:pt x="407528" y="41625"/>
                  </a:lnTo>
                  <a:lnTo>
                    <a:pt x="412898" y="36675"/>
                  </a:lnTo>
                  <a:lnTo>
                    <a:pt x="416021" y="30073"/>
                  </a:lnTo>
                  <a:lnTo>
                    <a:pt x="416382" y="22517"/>
                  </a:lnTo>
                  <a:lnTo>
                    <a:pt x="413782" y="15412"/>
                  </a:lnTo>
                  <a:lnTo>
                    <a:pt x="408833" y="10043"/>
                  </a:lnTo>
                  <a:lnTo>
                    <a:pt x="402231" y="6920"/>
                  </a:lnTo>
                  <a:lnTo>
                    <a:pt x="394637" y="6565"/>
                  </a:lnTo>
                  <a:close/>
                </a:path>
                <a:path w="4519930" h="1867535">
                  <a:moveTo>
                    <a:pt x="473372" y="0"/>
                  </a:moveTo>
                  <a:lnTo>
                    <a:pt x="465956" y="1496"/>
                  </a:lnTo>
                  <a:lnTo>
                    <a:pt x="459901" y="5579"/>
                  </a:lnTo>
                  <a:lnTo>
                    <a:pt x="455819" y="11634"/>
                  </a:lnTo>
                  <a:lnTo>
                    <a:pt x="454322" y="19050"/>
                  </a:lnTo>
                  <a:lnTo>
                    <a:pt x="455819" y="26464"/>
                  </a:lnTo>
                  <a:lnTo>
                    <a:pt x="459901" y="32520"/>
                  </a:lnTo>
                  <a:lnTo>
                    <a:pt x="465956" y="36602"/>
                  </a:lnTo>
                  <a:lnTo>
                    <a:pt x="473410" y="38100"/>
                  </a:lnTo>
                  <a:lnTo>
                    <a:pt x="480825" y="36602"/>
                  </a:lnTo>
                  <a:lnTo>
                    <a:pt x="486880" y="32520"/>
                  </a:lnTo>
                  <a:lnTo>
                    <a:pt x="490963" y="26464"/>
                  </a:lnTo>
                  <a:lnTo>
                    <a:pt x="492460" y="19050"/>
                  </a:lnTo>
                  <a:lnTo>
                    <a:pt x="490963" y="11634"/>
                  </a:lnTo>
                  <a:lnTo>
                    <a:pt x="486880" y="5579"/>
                  </a:lnTo>
                  <a:lnTo>
                    <a:pt x="480825" y="1496"/>
                  </a:lnTo>
                  <a:lnTo>
                    <a:pt x="473372" y="0"/>
                  </a:lnTo>
                  <a:close/>
                </a:path>
                <a:path w="4519930" h="1867535">
                  <a:moveTo>
                    <a:pt x="549610" y="0"/>
                  </a:moveTo>
                  <a:lnTo>
                    <a:pt x="542194" y="1496"/>
                  </a:lnTo>
                  <a:lnTo>
                    <a:pt x="536139" y="5579"/>
                  </a:lnTo>
                  <a:lnTo>
                    <a:pt x="532057" y="11634"/>
                  </a:lnTo>
                  <a:lnTo>
                    <a:pt x="530560" y="19050"/>
                  </a:lnTo>
                  <a:lnTo>
                    <a:pt x="532057" y="26464"/>
                  </a:lnTo>
                  <a:lnTo>
                    <a:pt x="536139" y="32520"/>
                  </a:lnTo>
                  <a:lnTo>
                    <a:pt x="542194" y="36602"/>
                  </a:lnTo>
                  <a:lnTo>
                    <a:pt x="549648" y="38100"/>
                  </a:lnTo>
                  <a:lnTo>
                    <a:pt x="557063" y="36602"/>
                  </a:lnTo>
                  <a:lnTo>
                    <a:pt x="563118" y="32520"/>
                  </a:lnTo>
                  <a:lnTo>
                    <a:pt x="567201" y="26464"/>
                  </a:lnTo>
                  <a:lnTo>
                    <a:pt x="568698" y="19050"/>
                  </a:lnTo>
                  <a:lnTo>
                    <a:pt x="567201" y="11634"/>
                  </a:lnTo>
                  <a:lnTo>
                    <a:pt x="563118" y="5579"/>
                  </a:lnTo>
                  <a:lnTo>
                    <a:pt x="557063" y="1496"/>
                  </a:lnTo>
                  <a:lnTo>
                    <a:pt x="549610" y="0"/>
                  </a:lnTo>
                  <a:close/>
                </a:path>
                <a:path w="4519930" h="1867535">
                  <a:moveTo>
                    <a:pt x="625848" y="0"/>
                  </a:moveTo>
                  <a:lnTo>
                    <a:pt x="618432" y="1496"/>
                  </a:lnTo>
                  <a:lnTo>
                    <a:pt x="612377" y="5579"/>
                  </a:lnTo>
                  <a:lnTo>
                    <a:pt x="608295" y="11634"/>
                  </a:lnTo>
                  <a:lnTo>
                    <a:pt x="606798" y="19050"/>
                  </a:lnTo>
                  <a:lnTo>
                    <a:pt x="608295" y="26464"/>
                  </a:lnTo>
                  <a:lnTo>
                    <a:pt x="612377" y="32520"/>
                  </a:lnTo>
                  <a:lnTo>
                    <a:pt x="618432" y="36602"/>
                  </a:lnTo>
                  <a:lnTo>
                    <a:pt x="625886" y="38100"/>
                  </a:lnTo>
                  <a:lnTo>
                    <a:pt x="633301" y="36602"/>
                  </a:lnTo>
                  <a:lnTo>
                    <a:pt x="639356" y="32520"/>
                  </a:lnTo>
                  <a:lnTo>
                    <a:pt x="643439" y="26464"/>
                  </a:lnTo>
                  <a:lnTo>
                    <a:pt x="644936" y="19050"/>
                  </a:lnTo>
                  <a:lnTo>
                    <a:pt x="643439" y="11634"/>
                  </a:lnTo>
                  <a:lnTo>
                    <a:pt x="639356" y="5579"/>
                  </a:lnTo>
                  <a:lnTo>
                    <a:pt x="633301" y="1496"/>
                  </a:lnTo>
                  <a:lnTo>
                    <a:pt x="625848" y="0"/>
                  </a:lnTo>
                  <a:close/>
                </a:path>
                <a:path w="4519930" h="1867535">
                  <a:moveTo>
                    <a:pt x="702086" y="0"/>
                  </a:moveTo>
                  <a:lnTo>
                    <a:pt x="694670" y="1496"/>
                  </a:lnTo>
                  <a:lnTo>
                    <a:pt x="688615" y="5579"/>
                  </a:lnTo>
                  <a:lnTo>
                    <a:pt x="684533" y="11634"/>
                  </a:lnTo>
                  <a:lnTo>
                    <a:pt x="683036" y="19050"/>
                  </a:lnTo>
                  <a:lnTo>
                    <a:pt x="684533" y="26464"/>
                  </a:lnTo>
                  <a:lnTo>
                    <a:pt x="688615" y="32520"/>
                  </a:lnTo>
                  <a:lnTo>
                    <a:pt x="694670" y="36602"/>
                  </a:lnTo>
                  <a:lnTo>
                    <a:pt x="702124" y="38100"/>
                  </a:lnTo>
                  <a:lnTo>
                    <a:pt x="709539" y="36602"/>
                  </a:lnTo>
                  <a:lnTo>
                    <a:pt x="715594" y="32520"/>
                  </a:lnTo>
                  <a:lnTo>
                    <a:pt x="719677" y="26464"/>
                  </a:lnTo>
                  <a:lnTo>
                    <a:pt x="721174" y="19050"/>
                  </a:lnTo>
                  <a:lnTo>
                    <a:pt x="719677" y="11634"/>
                  </a:lnTo>
                  <a:lnTo>
                    <a:pt x="715594" y="5579"/>
                  </a:lnTo>
                  <a:lnTo>
                    <a:pt x="709539" y="1496"/>
                  </a:lnTo>
                  <a:lnTo>
                    <a:pt x="702086" y="0"/>
                  </a:lnTo>
                  <a:close/>
                </a:path>
                <a:path w="4519930" h="1867535">
                  <a:moveTo>
                    <a:pt x="778324" y="0"/>
                  </a:moveTo>
                  <a:lnTo>
                    <a:pt x="770909" y="1496"/>
                  </a:lnTo>
                  <a:lnTo>
                    <a:pt x="764853" y="5579"/>
                  </a:lnTo>
                  <a:lnTo>
                    <a:pt x="760771" y="11634"/>
                  </a:lnTo>
                  <a:lnTo>
                    <a:pt x="759274" y="19050"/>
                  </a:lnTo>
                  <a:lnTo>
                    <a:pt x="760771" y="26464"/>
                  </a:lnTo>
                  <a:lnTo>
                    <a:pt x="764853" y="32520"/>
                  </a:lnTo>
                  <a:lnTo>
                    <a:pt x="770909" y="36602"/>
                  </a:lnTo>
                  <a:lnTo>
                    <a:pt x="778362" y="38100"/>
                  </a:lnTo>
                  <a:lnTo>
                    <a:pt x="785777" y="36602"/>
                  </a:lnTo>
                  <a:lnTo>
                    <a:pt x="791832" y="32520"/>
                  </a:lnTo>
                  <a:lnTo>
                    <a:pt x="795915" y="26464"/>
                  </a:lnTo>
                  <a:lnTo>
                    <a:pt x="797412" y="19050"/>
                  </a:lnTo>
                  <a:lnTo>
                    <a:pt x="795915" y="11634"/>
                  </a:lnTo>
                  <a:lnTo>
                    <a:pt x="791832" y="5579"/>
                  </a:lnTo>
                  <a:lnTo>
                    <a:pt x="785777" y="1496"/>
                  </a:lnTo>
                  <a:lnTo>
                    <a:pt x="778324" y="0"/>
                  </a:lnTo>
                  <a:close/>
                </a:path>
                <a:path w="4519930" h="1867535">
                  <a:moveTo>
                    <a:pt x="854562" y="0"/>
                  </a:moveTo>
                  <a:lnTo>
                    <a:pt x="847147" y="1496"/>
                  </a:lnTo>
                  <a:lnTo>
                    <a:pt x="841091" y="5579"/>
                  </a:lnTo>
                  <a:lnTo>
                    <a:pt x="837009" y="11634"/>
                  </a:lnTo>
                  <a:lnTo>
                    <a:pt x="835512" y="19050"/>
                  </a:lnTo>
                  <a:lnTo>
                    <a:pt x="837009" y="26464"/>
                  </a:lnTo>
                  <a:lnTo>
                    <a:pt x="841091" y="32520"/>
                  </a:lnTo>
                  <a:lnTo>
                    <a:pt x="847147" y="36602"/>
                  </a:lnTo>
                  <a:lnTo>
                    <a:pt x="854600" y="38100"/>
                  </a:lnTo>
                  <a:lnTo>
                    <a:pt x="862015" y="36602"/>
                  </a:lnTo>
                  <a:lnTo>
                    <a:pt x="868071" y="32520"/>
                  </a:lnTo>
                  <a:lnTo>
                    <a:pt x="872153" y="26464"/>
                  </a:lnTo>
                  <a:lnTo>
                    <a:pt x="873650" y="19050"/>
                  </a:lnTo>
                  <a:lnTo>
                    <a:pt x="872153" y="11634"/>
                  </a:lnTo>
                  <a:lnTo>
                    <a:pt x="868071" y="5579"/>
                  </a:lnTo>
                  <a:lnTo>
                    <a:pt x="862015" y="1496"/>
                  </a:lnTo>
                  <a:lnTo>
                    <a:pt x="854562" y="0"/>
                  </a:lnTo>
                  <a:close/>
                </a:path>
                <a:path w="4519930" h="1867535">
                  <a:moveTo>
                    <a:pt x="930800" y="0"/>
                  </a:moveTo>
                  <a:lnTo>
                    <a:pt x="923385" y="1496"/>
                  </a:lnTo>
                  <a:lnTo>
                    <a:pt x="917330" y="5579"/>
                  </a:lnTo>
                  <a:lnTo>
                    <a:pt x="913247" y="11634"/>
                  </a:lnTo>
                  <a:lnTo>
                    <a:pt x="911750" y="19050"/>
                  </a:lnTo>
                  <a:lnTo>
                    <a:pt x="913247" y="26464"/>
                  </a:lnTo>
                  <a:lnTo>
                    <a:pt x="917330" y="32520"/>
                  </a:lnTo>
                  <a:lnTo>
                    <a:pt x="923385" y="36602"/>
                  </a:lnTo>
                  <a:lnTo>
                    <a:pt x="930838" y="38100"/>
                  </a:lnTo>
                  <a:lnTo>
                    <a:pt x="938253" y="36602"/>
                  </a:lnTo>
                  <a:lnTo>
                    <a:pt x="944309" y="32520"/>
                  </a:lnTo>
                  <a:lnTo>
                    <a:pt x="948391" y="26464"/>
                  </a:lnTo>
                  <a:lnTo>
                    <a:pt x="949888" y="19050"/>
                  </a:lnTo>
                  <a:lnTo>
                    <a:pt x="948391" y="11634"/>
                  </a:lnTo>
                  <a:lnTo>
                    <a:pt x="944309" y="5579"/>
                  </a:lnTo>
                  <a:lnTo>
                    <a:pt x="938253" y="1496"/>
                  </a:lnTo>
                  <a:lnTo>
                    <a:pt x="930800" y="0"/>
                  </a:lnTo>
                  <a:close/>
                </a:path>
                <a:path w="4519930" h="1867535">
                  <a:moveTo>
                    <a:pt x="1007038" y="0"/>
                  </a:moveTo>
                  <a:lnTo>
                    <a:pt x="999623" y="1496"/>
                  </a:lnTo>
                  <a:lnTo>
                    <a:pt x="993568" y="5579"/>
                  </a:lnTo>
                  <a:lnTo>
                    <a:pt x="989485" y="11634"/>
                  </a:lnTo>
                  <a:lnTo>
                    <a:pt x="987988" y="19050"/>
                  </a:lnTo>
                  <a:lnTo>
                    <a:pt x="989485" y="26464"/>
                  </a:lnTo>
                  <a:lnTo>
                    <a:pt x="993568" y="32520"/>
                  </a:lnTo>
                  <a:lnTo>
                    <a:pt x="999623" y="36602"/>
                  </a:lnTo>
                  <a:lnTo>
                    <a:pt x="1007076" y="38100"/>
                  </a:lnTo>
                  <a:lnTo>
                    <a:pt x="1014491" y="36602"/>
                  </a:lnTo>
                  <a:lnTo>
                    <a:pt x="1020547" y="32520"/>
                  </a:lnTo>
                  <a:lnTo>
                    <a:pt x="1024629" y="26464"/>
                  </a:lnTo>
                  <a:lnTo>
                    <a:pt x="1026126" y="19050"/>
                  </a:lnTo>
                  <a:lnTo>
                    <a:pt x="1024629" y="11634"/>
                  </a:lnTo>
                  <a:lnTo>
                    <a:pt x="1020547" y="5579"/>
                  </a:lnTo>
                  <a:lnTo>
                    <a:pt x="1014491" y="1496"/>
                  </a:lnTo>
                  <a:lnTo>
                    <a:pt x="1007038" y="0"/>
                  </a:lnTo>
                  <a:close/>
                </a:path>
                <a:path w="4519930" h="1867535">
                  <a:moveTo>
                    <a:pt x="1083276" y="0"/>
                  </a:moveTo>
                  <a:lnTo>
                    <a:pt x="1075861" y="1496"/>
                  </a:lnTo>
                  <a:lnTo>
                    <a:pt x="1069806" y="5579"/>
                  </a:lnTo>
                  <a:lnTo>
                    <a:pt x="1065723" y="11634"/>
                  </a:lnTo>
                  <a:lnTo>
                    <a:pt x="1064226" y="19050"/>
                  </a:lnTo>
                  <a:lnTo>
                    <a:pt x="1065723" y="26464"/>
                  </a:lnTo>
                  <a:lnTo>
                    <a:pt x="1069806" y="32520"/>
                  </a:lnTo>
                  <a:lnTo>
                    <a:pt x="1075861" y="36602"/>
                  </a:lnTo>
                  <a:lnTo>
                    <a:pt x="1083315" y="38100"/>
                  </a:lnTo>
                  <a:lnTo>
                    <a:pt x="1090730" y="36602"/>
                  </a:lnTo>
                  <a:lnTo>
                    <a:pt x="1096785" y="32520"/>
                  </a:lnTo>
                  <a:lnTo>
                    <a:pt x="1100867" y="26464"/>
                  </a:lnTo>
                  <a:lnTo>
                    <a:pt x="1102365" y="19050"/>
                  </a:lnTo>
                  <a:lnTo>
                    <a:pt x="1100867" y="11634"/>
                  </a:lnTo>
                  <a:lnTo>
                    <a:pt x="1096785" y="5579"/>
                  </a:lnTo>
                  <a:lnTo>
                    <a:pt x="1090730" y="1496"/>
                  </a:lnTo>
                  <a:lnTo>
                    <a:pt x="1083276" y="0"/>
                  </a:lnTo>
                  <a:close/>
                </a:path>
                <a:path w="4519930" h="1867535">
                  <a:moveTo>
                    <a:pt x="1159515" y="0"/>
                  </a:moveTo>
                  <a:lnTo>
                    <a:pt x="1152099" y="1496"/>
                  </a:lnTo>
                  <a:lnTo>
                    <a:pt x="1146044" y="5579"/>
                  </a:lnTo>
                  <a:lnTo>
                    <a:pt x="1141961" y="11634"/>
                  </a:lnTo>
                  <a:lnTo>
                    <a:pt x="1140465" y="19050"/>
                  </a:lnTo>
                  <a:lnTo>
                    <a:pt x="1141961" y="26464"/>
                  </a:lnTo>
                  <a:lnTo>
                    <a:pt x="1146044" y="32520"/>
                  </a:lnTo>
                  <a:lnTo>
                    <a:pt x="1152099" y="36602"/>
                  </a:lnTo>
                  <a:lnTo>
                    <a:pt x="1159553" y="38100"/>
                  </a:lnTo>
                  <a:lnTo>
                    <a:pt x="1166968" y="36602"/>
                  </a:lnTo>
                  <a:lnTo>
                    <a:pt x="1173023" y="32520"/>
                  </a:lnTo>
                  <a:lnTo>
                    <a:pt x="1177106" y="26464"/>
                  </a:lnTo>
                  <a:lnTo>
                    <a:pt x="1178603" y="19050"/>
                  </a:lnTo>
                  <a:lnTo>
                    <a:pt x="1177106" y="11634"/>
                  </a:lnTo>
                  <a:lnTo>
                    <a:pt x="1173023" y="5579"/>
                  </a:lnTo>
                  <a:lnTo>
                    <a:pt x="1166968" y="1496"/>
                  </a:lnTo>
                  <a:lnTo>
                    <a:pt x="1159515" y="0"/>
                  </a:lnTo>
                  <a:close/>
                </a:path>
                <a:path w="4519930" h="1867535">
                  <a:moveTo>
                    <a:pt x="1235753" y="0"/>
                  </a:moveTo>
                  <a:lnTo>
                    <a:pt x="1228338" y="1496"/>
                  </a:lnTo>
                  <a:lnTo>
                    <a:pt x="1222282" y="5579"/>
                  </a:lnTo>
                  <a:lnTo>
                    <a:pt x="1218200" y="11634"/>
                  </a:lnTo>
                  <a:lnTo>
                    <a:pt x="1216703" y="19050"/>
                  </a:lnTo>
                  <a:lnTo>
                    <a:pt x="1218200" y="26464"/>
                  </a:lnTo>
                  <a:lnTo>
                    <a:pt x="1222282" y="32520"/>
                  </a:lnTo>
                  <a:lnTo>
                    <a:pt x="1228338" y="36602"/>
                  </a:lnTo>
                  <a:lnTo>
                    <a:pt x="1235791" y="38100"/>
                  </a:lnTo>
                  <a:lnTo>
                    <a:pt x="1243206" y="36602"/>
                  </a:lnTo>
                  <a:lnTo>
                    <a:pt x="1249261" y="32520"/>
                  </a:lnTo>
                  <a:lnTo>
                    <a:pt x="1253344" y="26464"/>
                  </a:lnTo>
                  <a:lnTo>
                    <a:pt x="1254841" y="19050"/>
                  </a:lnTo>
                  <a:lnTo>
                    <a:pt x="1253344" y="11634"/>
                  </a:lnTo>
                  <a:lnTo>
                    <a:pt x="1249261" y="5579"/>
                  </a:lnTo>
                  <a:lnTo>
                    <a:pt x="1243206" y="1496"/>
                  </a:lnTo>
                  <a:lnTo>
                    <a:pt x="1235753" y="0"/>
                  </a:lnTo>
                  <a:close/>
                </a:path>
                <a:path w="4519930" h="1867535">
                  <a:moveTo>
                    <a:pt x="1311991" y="0"/>
                  </a:moveTo>
                  <a:lnTo>
                    <a:pt x="1304576" y="1496"/>
                  </a:lnTo>
                  <a:lnTo>
                    <a:pt x="1298521" y="5579"/>
                  </a:lnTo>
                  <a:lnTo>
                    <a:pt x="1294438" y="11634"/>
                  </a:lnTo>
                  <a:lnTo>
                    <a:pt x="1292941" y="19050"/>
                  </a:lnTo>
                  <a:lnTo>
                    <a:pt x="1294438" y="26464"/>
                  </a:lnTo>
                  <a:lnTo>
                    <a:pt x="1298521" y="32520"/>
                  </a:lnTo>
                  <a:lnTo>
                    <a:pt x="1304576" y="36602"/>
                  </a:lnTo>
                  <a:lnTo>
                    <a:pt x="1312029" y="38100"/>
                  </a:lnTo>
                  <a:lnTo>
                    <a:pt x="1319444" y="36602"/>
                  </a:lnTo>
                  <a:lnTo>
                    <a:pt x="1325499" y="32520"/>
                  </a:lnTo>
                  <a:lnTo>
                    <a:pt x="1329582" y="26464"/>
                  </a:lnTo>
                  <a:lnTo>
                    <a:pt x="1331079" y="19050"/>
                  </a:lnTo>
                  <a:lnTo>
                    <a:pt x="1329582" y="11634"/>
                  </a:lnTo>
                  <a:lnTo>
                    <a:pt x="1325499" y="5579"/>
                  </a:lnTo>
                  <a:lnTo>
                    <a:pt x="1319444" y="1496"/>
                  </a:lnTo>
                  <a:lnTo>
                    <a:pt x="1311991" y="0"/>
                  </a:lnTo>
                  <a:close/>
                </a:path>
                <a:path w="4519930" h="1867535">
                  <a:moveTo>
                    <a:pt x="1388229" y="0"/>
                  </a:moveTo>
                  <a:lnTo>
                    <a:pt x="1380814" y="1496"/>
                  </a:lnTo>
                  <a:lnTo>
                    <a:pt x="1374759" y="5579"/>
                  </a:lnTo>
                  <a:lnTo>
                    <a:pt x="1370676" y="11634"/>
                  </a:lnTo>
                  <a:lnTo>
                    <a:pt x="1369179" y="19050"/>
                  </a:lnTo>
                  <a:lnTo>
                    <a:pt x="1370676" y="26464"/>
                  </a:lnTo>
                  <a:lnTo>
                    <a:pt x="1374759" y="32520"/>
                  </a:lnTo>
                  <a:lnTo>
                    <a:pt x="1380814" y="36602"/>
                  </a:lnTo>
                  <a:lnTo>
                    <a:pt x="1388267" y="38100"/>
                  </a:lnTo>
                  <a:lnTo>
                    <a:pt x="1395682" y="36602"/>
                  </a:lnTo>
                  <a:lnTo>
                    <a:pt x="1401737" y="32520"/>
                  </a:lnTo>
                  <a:lnTo>
                    <a:pt x="1405820" y="26464"/>
                  </a:lnTo>
                  <a:lnTo>
                    <a:pt x="1407317" y="19050"/>
                  </a:lnTo>
                  <a:lnTo>
                    <a:pt x="1405820" y="11634"/>
                  </a:lnTo>
                  <a:lnTo>
                    <a:pt x="1401737" y="5579"/>
                  </a:lnTo>
                  <a:lnTo>
                    <a:pt x="1395682" y="1496"/>
                  </a:lnTo>
                  <a:lnTo>
                    <a:pt x="1388229" y="0"/>
                  </a:lnTo>
                  <a:close/>
                </a:path>
                <a:path w="4519930" h="1867535">
                  <a:moveTo>
                    <a:pt x="1464467" y="0"/>
                  </a:moveTo>
                  <a:lnTo>
                    <a:pt x="1457052" y="1496"/>
                  </a:lnTo>
                  <a:lnTo>
                    <a:pt x="1450997" y="5579"/>
                  </a:lnTo>
                  <a:lnTo>
                    <a:pt x="1446914" y="11634"/>
                  </a:lnTo>
                  <a:lnTo>
                    <a:pt x="1445417" y="19050"/>
                  </a:lnTo>
                  <a:lnTo>
                    <a:pt x="1446914" y="26464"/>
                  </a:lnTo>
                  <a:lnTo>
                    <a:pt x="1450997" y="32520"/>
                  </a:lnTo>
                  <a:lnTo>
                    <a:pt x="1457052" y="36602"/>
                  </a:lnTo>
                  <a:lnTo>
                    <a:pt x="1464505" y="38100"/>
                  </a:lnTo>
                  <a:lnTo>
                    <a:pt x="1471920" y="36602"/>
                  </a:lnTo>
                  <a:lnTo>
                    <a:pt x="1477975" y="32520"/>
                  </a:lnTo>
                  <a:lnTo>
                    <a:pt x="1482058" y="26464"/>
                  </a:lnTo>
                  <a:lnTo>
                    <a:pt x="1483555" y="19050"/>
                  </a:lnTo>
                  <a:lnTo>
                    <a:pt x="1482058" y="11634"/>
                  </a:lnTo>
                  <a:lnTo>
                    <a:pt x="1477975" y="5579"/>
                  </a:lnTo>
                  <a:lnTo>
                    <a:pt x="1471920" y="1496"/>
                  </a:lnTo>
                  <a:lnTo>
                    <a:pt x="1464467" y="0"/>
                  </a:lnTo>
                  <a:close/>
                </a:path>
                <a:path w="4519930" h="1867535">
                  <a:moveTo>
                    <a:pt x="1540705" y="0"/>
                  </a:moveTo>
                  <a:lnTo>
                    <a:pt x="1533290" y="1496"/>
                  </a:lnTo>
                  <a:lnTo>
                    <a:pt x="1527235" y="5579"/>
                  </a:lnTo>
                  <a:lnTo>
                    <a:pt x="1523152" y="11634"/>
                  </a:lnTo>
                  <a:lnTo>
                    <a:pt x="1521655" y="19050"/>
                  </a:lnTo>
                  <a:lnTo>
                    <a:pt x="1523152" y="26464"/>
                  </a:lnTo>
                  <a:lnTo>
                    <a:pt x="1527235" y="32520"/>
                  </a:lnTo>
                  <a:lnTo>
                    <a:pt x="1533290" y="36602"/>
                  </a:lnTo>
                  <a:lnTo>
                    <a:pt x="1540743" y="38100"/>
                  </a:lnTo>
                  <a:lnTo>
                    <a:pt x="1548158" y="36602"/>
                  </a:lnTo>
                  <a:lnTo>
                    <a:pt x="1554213" y="32520"/>
                  </a:lnTo>
                  <a:lnTo>
                    <a:pt x="1558296" y="26464"/>
                  </a:lnTo>
                  <a:lnTo>
                    <a:pt x="1559793" y="19050"/>
                  </a:lnTo>
                  <a:lnTo>
                    <a:pt x="1558296" y="11634"/>
                  </a:lnTo>
                  <a:lnTo>
                    <a:pt x="1554213" y="5579"/>
                  </a:lnTo>
                  <a:lnTo>
                    <a:pt x="1548158" y="1496"/>
                  </a:lnTo>
                  <a:lnTo>
                    <a:pt x="1540705" y="0"/>
                  </a:lnTo>
                  <a:close/>
                </a:path>
                <a:path w="4519930" h="1867535">
                  <a:moveTo>
                    <a:pt x="1616943" y="0"/>
                  </a:moveTo>
                  <a:lnTo>
                    <a:pt x="1609528" y="1496"/>
                  </a:lnTo>
                  <a:lnTo>
                    <a:pt x="1603472" y="5579"/>
                  </a:lnTo>
                  <a:lnTo>
                    <a:pt x="1599390" y="11634"/>
                  </a:lnTo>
                  <a:lnTo>
                    <a:pt x="1597893" y="19050"/>
                  </a:lnTo>
                  <a:lnTo>
                    <a:pt x="1599390" y="26464"/>
                  </a:lnTo>
                  <a:lnTo>
                    <a:pt x="1603472" y="32520"/>
                  </a:lnTo>
                  <a:lnTo>
                    <a:pt x="1609528" y="36602"/>
                  </a:lnTo>
                  <a:lnTo>
                    <a:pt x="1616981" y="38100"/>
                  </a:lnTo>
                  <a:lnTo>
                    <a:pt x="1624396" y="36602"/>
                  </a:lnTo>
                  <a:lnTo>
                    <a:pt x="1630452" y="32520"/>
                  </a:lnTo>
                  <a:lnTo>
                    <a:pt x="1634534" y="26464"/>
                  </a:lnTo>
                  <a:lnTo>
                    <a:pt x="1636031" y="19050"/>
                  </a:lnTo>
                  <a:lnTo>
                    <a:pt x="1634534" y="11634"/>
                  </a:lnTo>
                  <a:lnTo>
                    <a:pt x="1630452" y="5579"/>
                  </a:lnTo>
                  <a:lnTo>
                    <a:pt x="1624396" y="1496"/>
                  </a:lnTo>
                  <a:lnTo>
                    <a:pt x="1616943" y="0"/>
                  </a:lnTo>
                  <a:close/>
                </a:path>
                <a:path w="4519930" h="1867535">
                  <a:moveTo>
                    <a:pt x="1693181" y="0"/>
                  </a:moveTo>
                  <a:lnTo>
                    <a:pt x="1685766" y="1496"/>
                  </a:lnTo>
                  <a:lnTo>
                    <a:pt x="1679711" y="5579"/>
                  </a:lnTo>
                  <a:lnTo>
                    <a:pt x="1675628" y="11634"/>
                  </a:lnTo>
                  <a:lnTo>
                    <a:pt x="1674131" y="19050"/>
                  </a:lnTo>
                  <a:lnTo>
                    <a:pt x="1675628" y="26464"/>
                  </a:lnTo>
                  <a:lnTo>
                    <a:pt x="1679711" y="32520"/>
                  </a:lnTo>
                  <a:lnTo>
                    <a:pt x="1685766" y="36602"/>
                  </a:lnTo>
                  <a:lnTo>
                    <a:pt x="1693219" y="38100"/>
                  </a:lnTo>
                  <a:lnTo>
                    <a:pt x="1700634" y="36602"/>
                  </a:lnTo>
                  <a:lnTo>
                    <a:pt x="1706690" y="32520"/>
                  </a:lnTo>
                  <a:lnTo>
                    <a:pt x="1710772" y="26464"/>
                  </a:lnTo>
                  <a:lnTo>
                    <a:pt x="1712269" y="19050"/>
                  </a:lnTo>
                  <a:lnTo>
                    <a:pt x="1710772" y="11634"/>
                  </a:lnTo>
                  <a:lnTo>
                    <a:pt x="1706690" y="5579"/>
                  </a:lnTo>
                  <a:lnTo>
                    <a:pt x="1700634" y="1496"/>
                  </a:lnTo>
                  <a:lnTo>
                    <a:pt x="1693181" y="0"/>
                  </a:lnTo>
                  <a:close/>
                </a:path>
                <a:path w="4519930" h="1867535">
                  <a:moveTo>
                    <a:pt x="1769419" y="0"/>
                  </a:moveTo>
                  <a:lnTo>
                    <a:pt x="1762004" y="1496"/>
                  </a:lnTo>
                  <a:lnTo>
                    <a:pt x="1755949" y="5579"/>
                  </a:lnTo>
                  <a:lnTo>
                    <a:pt x="1751866" y="11634"/>
                  </a:lnTo>
                  <a:lnTo>
                    <a:pt x="1750369" y="19050"/>
                  </a:lnTo>
                  <a:lnTo>
                    <a:pt x="1751866" y="26464"/>
                  </a:lnTo>
                  <a:lnTo>
                    <a:pt x="1755949" y="32520"/>
                  </a:lnTo>
                  <a:lnTo>
                    <a:pt x="1762004" y="36602"/>
                  </a:lnTo>
                  <a:lnTo>
                    <a:pt x="1769457" y="38100"/>
                  </a:lnTo>
                  <a:lnTo>
                    <a:pt x="1776872" y="36602"/>
                  </a:lnTo>
                  <a:lnTo>
                    <a:pt x="1782928" y="32520"/>
                  </a:lnTo>
                  <a:lnTo>
                    <a:pt x="1787010" y="26464"/>
                  </a:lnTo>
                  <a:lnTo>
                    <a:pt x="1788507" y="19050"/>
                  </a:lnTo>
                  <a:lnTo>
                    <a:pt x="1787010" y="11634"/>
                  </a:lnTo>
                  <a:lnTo>
                    <a:pt x="1782928" y="5579"/>
                  </a:lnTo>
                  <a:lnTo>
                    <a:pt x="1776872" y="1496"/>
                  </a:lnTo>
                  <a:lnTo>
                    <a:pt x="1769419" y="0"/>
                  </a:lnTo>
                  <a:close/>
                </a:path>
                <a:path w="4519930" h="1867535">
                  <a:moveTo>
                    <a:pt x="1845657" y="0"/>
                  </a:moveTo>
                  <a:lnTo>
                    <a:pt x="1838242" y="1496"/>
                  </a:lnTo>
                  <a:lnTo>
                    <a:pt x="1832187" y="5579"/>
                  </a:lnTo>
                  <a:lnTo>
                    <a:pt x="1828104" y="11634"/>
                  </a:lnTo>
                  <a:lnTo>
                    <a:pt x="1826607" y="19050"/>
                  </a:lnTo>
                  <a:lnTo>
                    <a:pt x="1828104" y="26464"/>
                  </a:lnTo>
                  <a:lnTo>
                    <a:pt x="1832187" y="32520"/>
                  </a:lnTo>
                  <a:lnTo>
                    <a:pt x="1838242" y="36602"/>
                  </a:lnTo>
                  <a:lnTo>
                    <a:pt x="1845696" y="38100"/>
                  </a:lnTo>
                  <a:lnTo>
                    <a:pt x="1853111" y="36602"/>
                  </a:lnTo>
                  <a:lnTo>
                    <a:pt x="1859166" y="32520"/>
                  </a:lnTo>
                  <a:lnTo>
                    <a:pt x="1863248" y="26464"/>
                  </a:lnTo>
                  <a:lnTo>
                    <a:pt x="1864746" y="19050"/>
                  </a:lnTo>
                  <a:lnTo>
                    <a:pt x="1863248" y="11634"/>
                  </a:lnTo>
                  <a:lnTo>
                    <a:pt x="1859166" y="5579"/>
                  </a:lnTo>
                  <a:lnTo>
                    <a:pt x="1853111" y="1496"/>
                  </a:lnTo>
                  <a:lnTo>
                    <a:pt x="1845657" y="0"/>
                  </a:lnTo>
                  <a:close/>
                </a:path>
                <a:path w="4519930" h="1867535">
                  <a:moveTo>
                    <a:pt x="1921894" y="0"/>
                  </a:moveTo>
                  <a:lnTo>
                    <a:pt x="1914479" y="1496"/>
                  </a:lnTo>
                  <a:lnTo>
                    <a:pt x="1908424" y="5579"/>
                  </a:lnTo>
                  <a:lnTo>
                    <a:pt x="1904341" y="11634"/>
                  </a:lnTo>
                  <a:lnTo>
                    <a:pt x="1902844" y="19050"/>
                  </a:lnTo>
                  <a:lnTo>
                    <a:pt x="1904341" y="26464"/>
                  </a:lnTo>
                  <a:lnTo>
                    <a:pt x="1908424" y="32520"/>
                  </a:lnTo>
                  <a:lnTo>
                    <a:pt x="1914479" y="36602"/>
                  </a:lnTo>
                  <a:lnTo>
                    <a:pt x="1921932" y="38100"/>
                  </a:lnTo>
                  <a:lnTo>
                    <a:pt x="1929348" y="36602"/>
                  </a:lnTo>
                  <a:lnTo>
                    <a:pt x="1935403" y="32520"/>
                  </a:lnTo>
                  <a:lnTo>
                    <a:pt x="1939485" y="26464"/>
                  </a:lnTo>
                  <a:lnTo>
                    <a:pt x="1940982" y="19050"/>
                  </a:lnTo>
                  <a:lnTo>
                    <a:pt x="1939485" y="11634"/>
                  </a:lnTo>
                  <a:lnTo>
                    <a:pt x="1935403" y="5579"/>
                  </a:lnTo>
                  <a:lnTo>
                    <a:pt x="1929348" y="1496"/>
                  </a:lnTo>
                  <a:lnTo>
                    <a:pt x="1921894" y="0"/>
                  </a:lnTo>
                  <a:close/>
                </a:path>
                <a:path w="4519930" h="1867535">
                  <a:moveTo>
                    <a:pt x="1998132" y="0"/>
                  </a:moveTo>
                  <a:lnTo>
                    <a:pt x="1990717" y="1496"/>
                  </a:lnTo>
                  <a:lnTo>
                    <a:pt x="1984662" y="5579"/>
                  </a:lnTo>
                  <a:lnTo>
                    <a:pt x="1980580" y="11634"/>
                  </a:lnTo>
                  <a:lnTo>
                    <a:pt x="1979082" y="19050"/>
                  </a:lnTo>
                  <a:lnTo>
                    <a:pt x="1980580" y="26464"/>
                  </a:lnTo>
                  <a:lnTo>
                    <a:pt x="1984662" y="32520"/>
                  </a:lnTo>
                  <a:lnTo>
                    <a:pt x="1990717" y="36602"/>
                  </a:lnTo>
                  <a:lnTo>
                    <a:pt x="1998171" y="38100"/>
                  </a:lnTo>
                  <a:lnTo>
                    <a:pt x="2005586" y="36602"/>
                  </a:lnTo>
                  <a:lnTo>
                    <a:pt x="2011641" y="32520"/>
                  </a:lnTo>
                  <a:lnTo>
                    <a:pt x="2015724" y="26464"/>
                  </a:lnTo>
                  <a:lnTo>
                    <a:pt x="2017221" y="19050"/>
                  </a:lnTo>
                  <a:lnTo>
                    <a:pt x="2015724" y="11634"/>
                  </a:lnTo>
                  <a:lnTo>
                    <a:pt x="2011641" y="5579"/>
                  </a:lnTo>
                  <a:lnTo>
                    <a:pt x="2005586" y="1496"/>
                  </a:lnTo>
                  <a:lnTo>
                    <a:pt x="1998132" y="0"/>
                  </a:lnTo>
                  <a:close/>
                </a:path>
                <a:path w="4519930" h="1867535">
                  <a:moveTo>
                    <a:pt x="2074371" y="0"/>
                  </a:moveTo>
                  <a:lnTo>
                    <a:pt x="2066956" y="1496"/>
                  </a:lnTo>
                  <a:lnTo>
                    <a:pt x="2060900" y="5579"/>
                  </a:lnTo>
                  <a:lnTo>
                    <a:pt x="2056818" y="11634"/>
                  </a:lnTo>
                  <a:lnTo>
                    <a:pt x="2055321" y="19050"/>
                  </a:lnTo>
                  <a:lnTo>
                    <a:pt x="2056818" y="26464"/>
                  </a:lnTo>
                  <a:lnTo>
                    <a:pt x="2060900" y="32520"/>
                  </a:lnTo>
                  <a:lnTo>
                    <a:pt x="2066956" y="36602"/>
                  </a:lnTo>
                  <a:lnTo>
                    <a:pt x="2074409" y="38100"/>
                  </a:lnTo>
                  <a:lnTo>
                    <a:pt x="2081824" y="36602"/>
                  </a:lnTo>
                  <a:lnTo>
                    <a:pt x="2087879" y="32520"/>
                  </a:lnTo>
                  <a:lnTo>
                    <a:pt x="2091962" y="26464"/>
                  </a:lnTo>
                  <a:lnTo>
                    <a:pt x="2093459" y="19050"/>
                  </a:lnTo>
                  <a:lnTo>
                    <a:pt x="2091962" y="11634"/>
                  </a:lnTo>
                  <a:lnTo>
                    <a:pt x="2087879" y="5579"/>
                  </a:lnTo>
                  <a:lnTo>
                    <a:pt x="2081824" y="1496"/>
                  </a:lnTo>
                  <a:lnTo>
                    <a:pt x="2074371" y="0"/>
                  </a:lnTo>
                  <a:close/>
                </a:path>
                <a:path w="4519930" h="1867535">
                  <a:moveTo>
                    <a:pt x="2150609" y="0"/>
                  </a:moveTo>
                  <a:lnTo>
                    <a:pt x="2143194" y="1496"/>
                  </a:lnTo>
                  <a:lnTo>
                    <a:pt x="2137138" y="5579"/>
                  </a:lnTo>
                  <a:lnTo>
                    <a:pt x="2133056" y="11634"/>
                  </a:lnTo>
                  <a:lnTo>
                    <a:pt x="2131559" y="19050"/>
                  </a:lnTo>
                  <a:lnTo>
                    <a:pt x="2133056" y="26464"/>
                  </a:lnTo>
                  <a:lnTo>
                    <a:pt x="2137138" y="32520"/>
                  </a:lnTo>
                  <a:lnTo>
                    <a:pt x="2143194" y="36602"/>
                  </a:lnTo>
                  <a:lnTo>
                    <a:pt x="2150647" y="38100"/>
                  </a:lnTo>
                  <a:lnTo>
                    <a:pt x="2158062" y="36602"/>
                  </a:lnTo>
                  <a:lnTo>
                    <a:pt x="2164117" y="32520"/>
                  </a:lnTo>
                  <a:lnTo>
                    <a:pt x="2168200" y="26464"/>
                  </a:lnTo>
                  <a:lnTo>
                    <a:pt x="2169697" y="19050"/>
                  </a:lnTo>
                  <a:lnTo>
                    <a:pt x="2168200" y="11634"/>
                  </a:lnTo>
                  <a:lnTo>
                    <a:pt x="2164117" y="5579"/>
                  </a:lnTo>
                  <a:lnTo>
                    <a:pt x="2158062" y="1496"/>
                  </a:lnTo>
                  <a:lnTo>
                    <a:pt x="2150609" y="0"/>
                  </a:lnTo>
                  <a:close/>
                </a:path>
                <a:path w="4519930" h="1867535">
                  <a:moveTo>
                    <a:pt x="2226847" y="0"/>
                  </a:moveTo>
                  <a:lnTo>
                    <a:pt x="2219432" y="1496"/>
                  </a:lnTo>
                  <a:lnTo>
                    <a:pt x="2213376" y="5579"/>
                  </a:lnTo>
                  <a:lnTo>
                    <a:pt x="2209294" y="11634"/>
                  </a:lnTo>
                  <a:lnTo>
                    <a:pt x="2207797" y="19050"/>
                  </a:lnTo>
                  <a:lnTo>
                    <a:pt x="2209294" y="26464"/>
                  </a:lnTo>
                  <a:lnTo>
                    <a:pt x="2213376" y="32520"/>
                  </a:lnTo>
                  <a:lnTo>
                    <a:pt x="2219432" y="36602"/>
                  </a:lnTo>
                  <a:lnTo>
                    <a:pt x="2226885" y="38100"/>
                  </a:lnTo>
                  <a:lnTo>
                    <a:pt x="2234300" y="36602"/>
                  </a:lnTo>
                  <a:lnTo>
                    <a:pt x="2240355" y="32520"/>
                  </a:lnTo>
                  <a:lnTo>
                    <a:pt x="2244438" y="26464"/>
                  </a:lnTo>
                  <a:lnTo>
                    <a:pt x="2245935" y="19050"/>
                  </a:lnTo>
                  <a:lnTo>
                    <a:pt x="2244438" y="11634"/>
                  </a:lnTo>
                  <a:lnTo>
                    <a:pt x="2240355" y="5579"/>
                  </a:lnTo>
                  <a:lnTo>
                    <a:pt x="2234300" y="1496"/>
                  </a:lnTo>
                  <a:lnTo>
                    <a:pt x="2226847" y="0"/>
                  </a:lnTo>
                  <a:close/>
                </a:path>
                <a:path w="4519930" h="1867535">
                  <a:moveTo>
                    <a:pt x="2303085" y="0"/>
                  </a:moveTo>
                  <a:lnTo>
                    <a:pt x="2295670" y="1496"/>
                  </a:lnTo>
                  <a:lnTo>
                    <a:pt x="2289615" y="5579"/>
                  </a:lnTo>
                  <a:lnTo>
                    <a:pt x="2285532" y="11634"/>
                  </a:lnTo>
                  <a:lnTo>
                    <a:pt x="2284035" y="19050"/>
                  </a:lnTo>
                  <a:lnTo>
                    <a:pt x="2285532" y="26464"/>
                  </a:lnTo>
                  <a:lnTo>
                    <a:pt x="2289615" y="32520"/>
                  </a:lnTo>
                  <a:lnTo>
                    <a:pt x="2295670" y="36602"/>
                  </a:lnTo>
                  <a:lnTo>
                    <a:pt x="2303123" y="38100"/>
                  </a:lnTo>
                  <a:lnTo>
                    <a:pt x="2310538" y="36602"/>
                  </a:lnTo>
                  <a:lnTo>
                    <a:pt x="2316593" y="32520"/>
                  </a:lnTo>
                  <a:lnTo>
                    <a:pt x="2320676" y="26464"/>
                  </a:lnTo>
                  <a:lnTo>
                    <a:pt x="2322173" y="19050"/>
                  </a:lnTo>
                  <a:lnTo>
                    <a:pt x="2320676" y="11634"/>
                  </a:lnTo>
                  <a:lnTo>
                    <a:pt x="2316593" y="5579"/>
                  </a:lnTo>
                  <a:lnTo>
                    <a:pt x="2310538" y="1496"/>
                  </a:lnTo>
                  <a:lnTo>
                    <a:pt x="2303085" y="0"/>
                  </a:lnTo>
                  <a:close/>
                </a:path>
                <a:path w="4519930" h="1867535">
                  <a:moveTo>
                    <a:pt x="2379323" y="0"/>
                  </a:moveTo>
                  <a:lnTo>
                    <a:pt x="2371908" y="1496"/>
                  </a:lnTo>
                  <a:lnTo>
                    <a:pt x="2365853" y="5579"/>
                  </a:lnTo>
                  <a:lnTo>
                    <a:pt x="2361770" y="11634"/>
                  </a:lnTo>
                  <a:lnTo>
                    <a:pt x="2360273" y="19050"/>
                  </a:lnTo>
                  <a:lnTo>
                    <a:pt x="2361770" y="26464"/>
                  </a:lnTo>
                  <a:lnTo>
                    <a:pt x="2365853" y="32520"/>
                  </a:lnTo>
                  <a:lnTo>
                    <a:pt x="2371908" y="36602"/>
                  </a:lnTo>
                  <a:lnTo>
                    <a:pt x="2379361" y="38100"/>
                  </a:lnTo>
                  <a:lnTo>
                    <a:pt x="2386776" y="36602"/>
                  </a:lnTo>
                  <a:lnTo>
                    <a:pt x="2392831" y="32520"/>
                  </a:lnTo>
                  <a:lnTo>
                    <a:pt x="2396914" y="26464"/>
                  </a:lnTo>
                  <a:lnTo>
                    <a:pt x="2398411" y="19050"/>
                  </a:lnTo>
                  <a:lnTo>
                    <a:pt x="2396914" y="11634"/>
                  </a:lnTo>
                  <a:lnTo>
                    <a:pt x="2392831" y="5579"/>
                  </a:lnTo>
                  <a:lnTo>
                    <a:pt x="2386776" y="1496"/>
                  </a:lnTo>
                  <a:lnTo>
                    <a:pt x="2379323" y="0"/>
                  </a:lnTo>
                  <a:close/>
                </a:path>
                <a:path w="4519930" h="1867535">
                  <a:moveTo>
                    <a:pt x="2455561" y="0"/>
                  </a:moveTo>
                  <a:lnTo>
                    <a:pt x="2448146" y="1496"/>
                  </a:lnTo>
                  <a:lnTo>
                    <a:pt x="2442091" y="5579"/>
                  </a:lnTo>
                  <a:lnTo>
                    <a:pt x="2438008" y="11634"/>
                  </a:lnTo>
                  <a:lnTo>
                    <a:pt x="2436511" y="19050"/>
                  </a:lnTo>
                  <a:lnTo>
                    <a:pt x="2438008" y="26464"/>
                  </a:lnTo>
                  <a:lnTo>
                    <a:pt x="2442091" y="32520"/>
                  </a:lnTo>
                  <a:lnTo>
                    <a:pt x="2448146" y="36602"/>
                  </a:lnTo>
                  <a:lnTo>
                    <a:pt x="2455599" y="38100"/>
                  </a:lnTo>
                  <a:lnTo>
                    <a:pt x="2463014" y="36602"/>
                  </a:lnTo>
                  <a:lnTo>
                    <a:pt x="2469069" y="32520"/>
                  </a:lnTo>
                  <a:lnTo>
                    <a:pt x="2473152" y="26464"/>
                  </a:lnTo>
                  <a:lnTo>
                    <a:pt x="2474649" y="19050"/>
                  </a:lnTo>
                  <a:lnTo>
                    <a:pt x="2473152" y="11634"/>
                  </a:lnTo>
                  <a:lnTo>
                    <a:pt x="2469069" y="5579"/>
                  </a:lnTo>
                  <a:lnTo>
                    <a:pt x="2463014" y="1496"/>
                  </a:lnTo>
                  <a:lnTo>
                    <a:pt x="2455561" y="0"/>
                  </a:lnTo>
                  <a:close/>
                </a:path>
                <a:path w="4519930" h="1867535">
                  <a:moveTo>
                    <a:pt x="2531799" y="0"/>
                  </a:moveTo>
                  <a:lnTo>
                    <a:pt x="2524384" y="1496"/>
                  </a:lnTo>
                  <a:lnTo>
                    <a:pt x="2518329" y="5579"/>
                  </a:lnTo>
                  <a:lnTo>
                    <a:pt x="2514246" y="11634"/>
                  </a:lnTo>
                  <a:lnTo>
                    <a:pt x="2512749" y="19050"/>
                  </a:lnTo>
                  <a:lnTo>
                    <a:pt x="2514246" y="26464"/>
                  </a:lnTo>
                  <a:lnTo>
                    <a:pt x="2518329" y="32520"/>
                  </a:lnTo>
                  <a:lnTo>
                    <a:pt x="2524384" y="36602"/>
                  </a:lnTo>
                  <a:lnTo>
                    <a:pt x="2531837" y="38100"/>
                  </a:lnTo>
                  <a:lnTo>
                    <a:pt x="2539252" y="36602"/>
                  </a:lnTo>
                  <a:lnTo>
                    <a:pt x="2545307" y="32520"/>
                  </a:lnTo>
                  <a:lnTo>
                    <a:pt x="2549390" y="26464"/>
                  </a:lnTo>
                  <a:lnTo>
                    <a:pt x="2550887" y="19050"/>
                  </a:lnTo>
                  <a:lnTo>
                    <a:pt x="2549390" y="11634"/>
                  </a:lnTo>
                  <a:lnTo>
                    <a:pt x="2545307" y="5579"/>
                  </a:lnTo>
                  <a:lnTo>
                    <a:pt x="2539252" y="1496"/>
                  </a:lnTo>
                  <a:lnTo>
                    <a:pt x="2531799" y="0"/>
                  </a:lnTo>
                  <a:close/>
                </a:path>
                <a:path w="4519930" h="1867535">
                  <a:moveTo>
                    <a:pt x="2608037" y="0"/>
                  </a:moveTo>
                  <a:lnTo>
                    <a:pt x="2600622" y="1496"/>
                  </a:lnTo>
                  <a:lnTo>
                    <a:pt x="2594566" y="5579"/>
                  </a:lnTo>
                  <a:lnTo>
                    <a:pt x="2590484" y="11634"/>
                  </a:lnTo>
                  <a:lnTo>
                    <a:pt x="2588987" y="19050"/>
                  </a:lnTo>
                  <a:lnTo>
                    <a:pt x="2590484" y="26464"/>
                  </a:lnTo>
                  <a:lnTo>
                    <a:pt x="2594566" y="32520"/>
                  </a:lnTo>
                  <a:lnTo>
                    <a:pt x="2600622" y="36602"/>
                  </a:lnTo>
                  <a:lnTo>
                    <a:pt x="2608075" y="38100"/>
                  </a:lnTo>
                  <a:lnTo>
                    <a:pt x="2615490" y="36602"/>
                  </a:lnTo>
                  <a:lnTo>
                    <a:pt x="2621546" y="32520"/>
                  </a:lnTo>
                  <a:lnTo>
                    <a:pt x="2625628" y="26464"/>
                  </a:lnTo>
                  <a:lnTo>
                    <a:pt x="2627125" y="19050"/>
                  </a:lnTo>
                  <a:lnTo>
                    <a:pt x="2625628" y="11634"/>
                  </a:lnTo>
                  <a:lnTo>
                    <a:pt x="2621546" y="5579"/>
                  </a:lnTo>
                  <a:lnTo>
                    <a:pt x="2615490" y="1496"/>
                  </a:lnTo>
                  <a:lnTo>
                    <a:pt x="2608037" y="0"/>
                  </a:lnTo>
                  <a:close/>
                </a:path>
                <a:path w="4519930" h="1867535">
                  <a:moveTo>
                    <a:pt x="2684275" y="0"/>
                  </a:moveTo>
                  <a:lnTo>
                    <a:pt x="2676860" y="1496"/>
                  </a:lnTo>
                  <a:lnTo>
                    <a:pt x="2670805" y="5579"/>
                  </a:lnTo>
                  <a:lnTo>
                    <a:pt x="2666722" y="11634"/>
                  </a:lnTo>
                  <a:lnTo>
                    <a:pt x="2665225" y="19050"/>
                  </a:lnTo>
                  <a:lnTo>
                    <a:pt x="2666722" y="26464"/>
                  </a:lnTo>
                  <a:lnTo>
                    <a:pt x="2670805" y="32520"/>
                  </a:lnTo>
                  <a:lnTo>
                    <a:pt x="2676860" y="36602"/>
                  </a:lnTo>
                  <a:lnTo>
                    <a:pt x="2684313" y="38100"/>
                  </a:lnTo>
                  <a:lnTo>
                    <a:pt x="2691728" y="36602"/>
                  </a:lnTo>
                  <a:lnTo>
                    <a:pt x="2697784" y="32520"/>
                  </a:lnTo>
                  <a:lnTo>
                    <a:pt x="2701866" y="26464"/>
                  </a:lnTo>
                  <a:lnTo>
                    <a:pt x="2703363" y="19050"/>
                  </a:lnTo>
                  <a:lnTo>
                    <a:pt x="2701866" y="11634"/>
                  </a:lnTo>
                  <a:lnTo>
                    <a:pt x="2697784" y="5579"/>
                  </a:lnTo>
                  <a:lnTo>
                    <a:pt x="2691728" y="1496"/>
                  </a:lnTo>
                  <a:lnTo>
                    <a:pt x="2684275" y="0"/>
                  </a:lnTo>
                  <a:close/>
                </a:path>
                <a:path w="4519930" h="1867535">
                  <a:moveTo>
                    <a:pt x="2760513" y="0"/>
                  </a:moveTo>
                  <a:lnTo>
                    <a:pt x="2753098" y="1496"/>
                  </a:lnTo>
                  <a:lnTo>
                    <a:pt x="2747043" y="5579"/>
                  </a:lnTo>
                  <a:lnTo>
                    <a:pt x="2742960" y="11634"/>
                  </a:lnTo>
                  <a:lnTo>
                    <a:pt x="2741463" y="19050"/>
                  </a:lnTo>
                  <a:lnTo>
                    <a:pt x="2742960" y="26464"/>
                  </a:lnTo>
                  <a:lnTo>
                    <a:pt x="2747043" y="32520"/>
                  </a:lnTo>
                  <a:lnTo>
                    <a:pt x="2753098" y="36602"/>
                  </a:lnTo>
                  <a:lnTo>
                    <a:pt x="2760550" y="38100"/>
                  </a:lnTo>
                  <a:lnTo>
                    <a:pt x="2767966" y="36602"/>
                  </a:lnTo>
                  <a:lnTo>
                    <a:pt x="2774021" y="32520"/>
                  </a:lnTo>
                  <a:lnTo>
                    <a:pt x="2778103" y="26464"/>
                  </a:lnTo>
                  <a:lnTo>
                    <a:pt x="2779600" y="19050"/>
                  </a:lnTo>
                  <a:lnTo>
                    <a:pt x="2778103" y="11634"/>
                  </a:lnTo>
                  <a:lnTo>
                    <a:pt x="2774021" y="5579"/>
                  </a:lnTo>
                  <a:lnTo>
                    <a:pt x="2767966" y="1496"/>
                  </a:lnTo>
                  <a:lnTo>
                    <a:pt x="2760513" y="0"/>
                  </a:lnTo>
                  <a:close/>
                </a:path>
                <a:path w="4519930" h="1867535">
                  <a:moveTo>
                    <a:pt x="2836750" y="0"/>
                  </a:moveTo>
                  <a:lnTo>
                    <a:pt x="2829335" y="1496"/>
                  </a:lnTo>
                  <a:lnTo>
                    <a:pt x="2823280" y="5579"/>
                  </a:lnTo>
                  <a:lnTo>
                    <a:pt x="2819197" y="11634"/>
                  </a:lnTo>
                  <a:lnTo>
                    <a:pt x="2817700" y="19050"/>
                  </a:lnTo>
                  <a:lnTo>
                    <a:pt x="2819197" y="26464"/>
                  </a:lnTo>
                  <a:lnTo>
                    <a:pt x="2823280" y="32520"/>
                  </a:lnTo>
                  <a:lnTo>
                    <a:pt x="2829335" y="36602"/>
                  </a:lnTo>
                  <a:lnTo>
                    <a:pt x="2836788" y="38100"/>
                  </a:lnTo>
                  <a:lnTo>
                    <a:pt x="2844204" y="36602"/>
                  </a:lnTo>
                  <a:lnTo>
                    <a:pt x="2850259" y="32520"/>
                  </a:lnTo>
                  <a:lnTo>
                    <a:pt x="2854341" y="26464"/>
                  </a:lnTo>
                  <a:lnTo>
                    <a:pt x="2855838" y="19050"/>
                  </a:lnTo>
                  <a:lnTo>
                    <a:pt x="2854341" y="11634"/>
                  </a:lnTo>
                  <a:lnTo>
                    <a:pt x="2850259" y="5579"/>
                  </a:lnTo>
                  <a:lnTo>
                    <a:pt x="2844204" y="1496"/>
                  </a:lnTo>
                  <a:lnTo>
                    <a:pt x="2836750" y="0"/>
                  </a:lnTo>
                  <a:close/>
                </a:path>
                <a:path w="4519930" h="1867535">
                  <a:moveTo>
                    <a:pt x="2912988" y="0"/>
                  </a:moveTo>
                  <a:lnTo>
                    <a:pt x="2905573" y="1496"/>
                  </a:lnTo>
                  <a:lnTo>
                    <a:pt x="2899518" y="5579"/>
                  </a:lnTo>
                  <a:lnTo>
                    <a:pt x="2895435" y="11634"/>
                  </a:lnTo>
                  <a:lnTo>
                    <a:pt x="2893938" y="19050"/>
                  </a:lnTo>
                  <a:lnTo>
                    <a:pt x="2895435" y="26464"/>
                  </a:lnTo>
                  <a:lnTo>
                    <a:pt x="2899518" y="32520"/>
                  </a:lnTo>
                  <a:lnTo>
                    <a:pt x="2905573" y="36602"/>
                  </a:lnTo>
                  <a:lnTo>
                    <a:pt x="2913026" y="38100"/>
                  </a:lnTo>
                  <a:lnTo>
                    <a:pt x="2920442" y="36602"/>
                  </a:lnTo>
                  <a:lnTo>
                    <a:pt x="2926497" y="32520"/>
                  </a:lnTo>
                  <a:lnTo>
                    <a:pt x="2930580" y="26464"/>
                  </a:lnTo>
                  <a:lnTo>
                    <a:pt x="2932076" y="19050"/>
                  </a:lnTo>
                  <a:lnTo>
                    <a:pt x="2930580" y="11634"/>
                  </a:lnTo>
                  <a:lnTo>
                    <a:pt x="2926497" y="5579"/>
                  </a:lnTo>
                  <a:lnTo>
                    <a:pt x="2920442" y="1496"/>
                  </a:lnTo>
                  <a:lnTo>
                    <a:pt x="2912988" y="0"/>
                  </a:lnTo>
                  <a:close/>
                </a:path>
                <a:path w="4519930" h="1867535">
                  <a:moveTo>
                    <a:pt x="2989226" y="0"/>
                  </a:moveTo>
                  <a:lnTo>
                    <a:pt x="2981811" y="1496"/>
                  </a:lnTo>
                  <a:lnTo>
                    <a:pt x="2975756" y="5579"/>
                  </a:lnTo>
                  <a:lnTo>
                    <a:pt x="2971674" y="11634"/>
                  </a:lnTo>
                  <a:lnTo>
                    <a:pt x="2970176" y="19050"/>
                  </a:lnTo>
                  <a:lnTo>
                    <a:pt x="2971674" y="26464"/>
                  </a:lnTo>
                  <a:lnTo>
                    <a:pt x="2975756" y="32520"/>
                  </a:lnTo>
                  <a:lnTo>
                    <a:pt x="2981811" y="36602"/>
                  </a:lnTo>
                  <a:lnTo>
                    <a:pt x="2989265" y="38100"/>
                  </a:lnTo>
                  <a:lnTo>
                    <a:pt x="2996680" y="36602"/>
                  </a:lnTo>
                  <a:lnTo>
                    <a:pt x="3002735" y="32520"/>
                  </a:lnTo>
                  <a:lnTo>
                    <a:pt x="3006817" y="26464"/>
                  </a:lnTo>
                  <a:lnTo>
                    <a:pt x="3008315" y="19050"/>
                  </a:lnTo>
                  <a:lnTo>
                    <a:pt x="3006817" y="11634"/>
                  </a:lnTo>
                  <a:lnTo>
                    <a:pt x="3002735" y="5579"/>
                  </a:lnTo>
                  <a:lnTo>
                    <a:pt x="2996680" y="1496"/>
                  </a:lnTo>
                  <a:lnTo>
                    <a:pt x="2989226" y="0"/>
                  </a:lnTo>
                  <a:close/>
                </a:path>
                <a:path w="4519930" h="1867535">
                  <a:moveTo>
                    <a:pt x="3065465" y="0"/>
                  </a:moveTo>
                  <a:lnTo>
                    <a:pt x="3058050" y="1496"/>
                  </a:lnTo>
                  <a:lnTo>
                    <a:pt x="3051994" y="5579"/>
                  </a:lnTo>
                  <a:lnTo>
                    <a:pt x="3047912" y="11634"/>
                  </a:lnTo>
                  <a:lnTo>
                    <a:pt x="3046415" y="19050"/>
                  </a:lnTo>
                  <a:lnTo>
                    <a:pt x="3047912" y="26464"/>
                  </a:lnTo>
                  <a:lnTo>
                    <a:pt x="3051994" y="32520"/>
                  </a:lnTo>
                  <a:lnTo>
                    <a:pt x="3058050" y="36602"/>
                  </a:lnTo>
                  <a:lnTo>
                    <a:pt x="3065503" y="38100"/>
                  </a:lnTo>
                  <a:lnTo>
                    <a:pt x="3072918" y="36602"/>
                  </a:lnTo>
                  <a:lnTo>
                    <a:pt x="3078973" y="32520"/>
                  </a:lnTo>
                  <a:lnTo>
                    <a:pt x="3083056" y="26464"/>
                  </a:lnTo>
                  <a:lnTo>
                    <a:pt x="3084553" y="19050"/>
                  </a:lnTo>
                  <a:lnTo>
                    <a:pt x="3083056" y="11634"/>
                  </a:lnTo>
                  <a:lnTo>
                    <a:pt x="3078973" y="5579"/>
                  </a:lnTo>
                  <a:lnTo>
                    <a:pt x="3072918" y="1496"/>
                  </a:lnTo>
                  <a:lnTo>
                    <a:pt x="3065465" y="0"/>
                  </a:lnTo>
                  <a:close/>
                </a:path>
                <a:path w="4519930" h="1867535">
                  <a:moveTo>
                    <a:pt x="3141703" y="0"/>
                  </a:moveTo>
                  <a:lnTo>
                    <a:pt x="3134288" y="1496"/>
                  </a:lnTo>
                  <a:lnTo>
                    <a:pt x="3128232" y="5579"/>
                  </a:lnTo>
                  <a:lnTo>
                    <a:pt x="3124150" y="11634"/>
                  </a:lnTo>
                  <a:lnTo>
                    <a:pt x="3122653" y="19050"/>
                  </a:lnTo>
                  <a:lnTo>
                    <a:pt x="3124150" y="26464"/>
                  </a:lnTo>
                  <a:lnTo>
                    <a:pt x="3128232" y="32520"/>
                  </a:lnTo>
                  <a:lnTo>
                    <a:pt x="3134288" y="36602"/>
                  </a:lnTo>
                  <a:lnTo>
                    <a:pt x="3141741" y="38100"/>
                  </a:lnTo>
                  <a:lnTo>
                    <a:pt x="3149156" y="36602"/>
                  </a:lnTo>
                  <a:lnTo>
                    <a:pt x="3155211" y="32520"/>
                  </a:lnTo>
                  <a:lnTo>
                    <a:pt x="3159294" y="26464"/>
                  </a:lnTo>
                  <a:lnTo>
                    <a:pt x="3160791" y="19050"/>
                  </a:lnTo>
                  <a:lnTo>
                    <a:pt x="3159294" y="11634"/>
                  </a:lnTo>
                  <a:lnTo>
                    <a:pt x="3155211" y="5579"/>
                  </a:lnTo>
                  <a:lnTo>
                    <a:pt x="3149156" y="1496"/>
                  </a:lnTo>
                  <a:lnTo>
                    <a:pt x="3141703" y="0"/>
                  </a:lnTo>
                  <a:close/>
                </a:path>
                <a:path w="4519930" h="1867535">
                  <a:moveTo>
                    <a:pt x="3217941" y="0"/>
                  </a:moveTo>
                  <a:lnTo>
                    <a:pt x="3210526" y="1496"/>
                  </a:lnTo>
                  <a:lnTo>
                    <a:pt x="3204470" y="5579"/>
                  </a:lnTo>
                  <a:lnTo>
                    <a:pt x="3200388" y="11634"/>
                  </a:lnTo>
                  <a:lnTo>
                    <a:pt x="3198891" y="19050"/>
                  </a:lnTo>
                  <a:lnTo>
                    <a:pt x="3200388" y="26464"/>
                  </a:lnTo>
                  <a:lnTo>
                    <a:pt x="3204470" y="32520"/>
                  </a:lnTo>
                  <a:lnTo>
                    <a:pt x="3210526" y="36602"/>
                  </a:lnTo>
                  <a:lnTo>
                    <a:pt x="3217979" y="38100"/>
                  </a:lnTo>
                  <a:lnTo>
                    <a:pt x="3225394" y="36602"/>
                  </a:lnTo>
                  <a:lnTo>
                    <a:pt x="3231449" y="32520"/>
                  </a:lnTo>
                  <a:lnTo>
                    <a:pt x="3235532" y="26464"/>
                  </a:lnTo>
                  <a:lnTo>
                    <a:pt x="3237029" y="19050"/>
                  </a:lnTo>
                  <a:lnTo>
                    <a:pt x="3235532" y="11634"/>
                  </a:lnTo>
                  <a:lnTo>
                    <a:pt x="3231449" y="5579"/>
                  </a:lnTo>
                  <a:lnTo>
                    <a:pt x="3225394" y="1496"/>
                  </a:lnTo>
                  <a:lnTo>
                    <a:pt x="3217941" y="0"/>
                  </a:lnTo>
                  <a:close/>
                </a:path>
                <a:path w="4519930" h="1867535">
                  <a:moveTo>
                    <a:pt x="3294179" y="0"/>
                  </a:moveTo>
                  <a:lnTo>
                    <a:pt x="3286764" y="1496"/>
                  </a:lnTo>
                  <a:lnTo>
                    <a:pt x="3280709" y="5579"/>
                  </a:lnTo>
                  <a:lnTo>
                    <a:pt x="3276626" y="11634"/>
                  </a:lnTo>
                  <a:lnTo>
                    <a:pt x="3275129" y="19050"/>
                  </a:lnTo>
                  <a:lnTo>
                    <a:pt x="3276626" y="26464"/>
                  </a:lnTo>
                  <a:lnTo>
                    <a:pt x="3280709" y="32520"/>
                  </a:lnTo>
                  <a:lnTo>
                    <a:pt x="3286764" y="36602"/>
                  </a:lnTo>
                  <a:lnTo>
                    <a:pt x="3294217" y="38100"/>
                  </a:lnTo>
                  <a:lnTo>
                    <a:pt x="3301632" y="36602"/>
                  </a:lnTo>
                  <a:lnTo>
                    <a:pt x="3307687" y="32520"/>
                  </a:lnTo>
                  <a:lnTo>
                    <a:pt x="3311770" y="26464"/>
                  </a:lnTo>
                  <a:lnTo>
                    <a:pt x="3313267" y="19050"/>
                  </a:lnTo>
                  <a:lnTo>
                    <a:pt x="3311770" y="11634"/>
                  </a:lnTo>
                  <a:lnTo>
                    <a:pt x="3307687" y="5579"/>
                  </a:lnTo>
                  <a:lnTo>
                    <a:pt x="3301632" y="1496"/>
                  </a:lnTo>
                  <a:lnTo>
                    <a:pt x="3294179" y="0"/>
                  </a:lnTo>
                  <a:close/>
                </a:path>
                <a:path w="4519930" h="1867535">
                  <a:moveTo>
                    <a:pt x="3370417" y="0"/>
                  </a:moveTo>
                  <a:lnTo>
                    <a:pt x="3363002" y="1496"/>
                  </a:lnTo>
                  <a:lnTo>
                    <a:pt x="3356947" y="5579"/>
                  </a:lnTo>
                  <a:lnTo>
                    <a:pt x="3352864" y="11634"/>
                  </a:lnTo>
                  <a:lnTo>
                    <a:pt x="3351367" y="19050"/>
                  </a:lnTo>
                  <a:lnTo>
                    <a:pt x="3352864" y="26464"/>
                  </a:lnTo>
                  <a:lnTo>
                    <a:pt x="3356947" y="32520"/>
                  </a:lnTo>
                  <a:lnTo>
                    <a:pt x="3363002" y="36602"/>
                  </a:lnTo>
                  <a:lnTo>
                    <a:pt x="3370455" y="38100"/>
                  </a:lnTo>
                  <a:lnTo>
                    <a:pt x="3377870" y="36602"/>
                  </a:lnTo>
                  <a:lnTo>
                    <a:pt x="3383925" y="32520"/>
                  </a:lnTo>
                  <a:lnTo>
                    <a:pt x="3388008" y="26464"/>
                  </a:lnTo>
                  <a:lnTo>
                    <a:pt x="3389505" y="19050"/>
                  </a:lnTo>
                  <a:lnTo>
                    <a:pt x="3388008" y="11634"/>
                  </a:lnTo>
                  <a:lnTo>
                    <a:pt x="3383925" y="5579"/>
                  </a:lnTo>
                  <a:lnTo>
                    <a:pt x="3377870" y="1496"/>
                  </a:lnTo>
                  <a:lnTo>
                    <a:pt x="3370417" y="0"/>
                  </a:lnTo>
                  <a:close/>
                </a:path>
                <a:path w="4519930" h="1867535">
                  <a:moveTo>
                    <a:pt x="3446655" y="0"/>
                  </a:moveTo>
                  <a:lnTo>
                    <a:pt x="3439240" y="1496"/>
                  </a:lnTo>
                  <a:lnTo>
                    <a:pt x="3433185" y="5579"/>
                  </a:lnTo>
                  <a:lnTo>
                    <a:pt x="3429102" y="11634"/>
                  </a:lnTo>
                  <a:lnTo>
                    <a:pt x="3427605" y="19050"/>
                  </a:lnTo>
                  <a:lnTo>
                    <a:pt x="3429102" y="26464"/>
                  </a:lnTo>
                  <a:lnTo>
                    <a:pt x="3433185" y="32520"/>
                  </a:lnTo>
                  <a:lnTo>
                    <a:pt x="3439240" y="36602"/>
                  </a:lnTo>
                  <a:lnTo>
                    <a:pt x="3446693" y="38100"/>
                  </a:lnTo>
                  <a:lnTo>
                    <a:pt x="3454108" y="36602"/>
                  </a:lnTo>
                  <a:lnTo>
                    <a:pt x="3460163" y="32520"/>
                  </a:lnTo>
                  <a:lnTo>
                    <a:pt x="3464246" y="26464"/>
                  </a:lnTo>
                  <a:lnTo>
                    <a:pt x="3465743" y="19050"/>
                  </a:lnTo>
                  <a:lnTo>
                    <a:pt x="3464246" y="11634"/>
                  </a:lnTo>
                  <a:lnTo>
                    <a:pt x="3460163" y="5579"/>
                  </a:lnTo>
                  <a:lnTo>
                    <a:pt x="3454108" y="1496"/>
                  </a:lnTo>
                  <a:lnTo>
                    <a:pt x="3446655" y="0"/>
                  </a:lnTo>
                  <a:close/>
                </a:path>
                <a:path w="4519930" h="1867535">
                  <a:moveTo>
                    <a:pt x="3522893" y="0"/>
                  </a:moveTo>
                  <a:lnTo>
                    <a:pt x="3515478" y="1496"/>
                  </a:lnTo>
                  <a:lnTo>
                    <a:pt x="3509422" y="5579"/>
                  </a:lnTo>
                  <a:lnTo>
                    <a:pt x="3505340" y="11634"/>
                  </a:lnTo>
                  <a:lnTo>
                    <a:pt x="3503843" y="19050"/>
                  </a:lnTo>
                  <a:lnTo>
                    <a:pt x="3505340" y="26464"/>
                  </a:lnTo>
                  <a:lnTo>
                    <a:pt x="3509422" y="32520"/>
                  </a:lnTo>
                  <a:lnTo>
                    <a:pt x="3515478" y="36602"/>
                  </a:lnTo>
                  <a:lnTo>
                    <a:pt x="3522931" y="38100"/>
                  </a:lnTo>
                  <a:lnTo>
                    <a:pt x="3530346" y="36602"/>
                  </a:lnTo>
                  <a:lnTo>
                    <a:pt x="3536401" y="32520"/>
                  </a:lnTo>
                  <a:lnTo>
                    <a:pt x="3540484" y="26464"/>
                  </a:lnTo>
                  <a:lnTo>
                    <a:pt x="3541981" y="19050"/>
                  </a:lnTo>
                  <a:lnTo>
                    <a:pt x="3540484" y="11634"/>
                  </a:lnTo>
                  <a:lnTo>
                    <a:pt x="3536401" y="5579"/>
                  </a:lnTo>
                  <a:lnTo>
                    <a:pt x="3530346" y="1496"/>
                  </a:lnTo>
                  <a:lnTo>
                    <a:pt x="3522893" y="0"/>
                  </a:lnTo>
                  <a:close/>
                </a:path>
                <a:path w="4519930" h="1867535">
                  <a:moveTo>
                    <a:pt x="3599131" y="0"/>
                  </a:moveTo>
                  <a:lnTo>
                    <a:pt x="3591716" y="1496"/>
                  </a:lnTo>
                  <a:lnTo>
                    <a:pt x="3585661" y="5579"/>
                  </a:lnTo>
                  <a:lnTo>
                    <a:pt x="3581578" y="11634"/>
                  </a:lnTo>
                  <a:lnTo>
                    <a:pt x="3580081" y="19050"/>
                  </a:lnTo>
                  <a:lnTo>
                    <a:pt x="3581578" y="26464"/>
                  </a:lnTo>
                  <a:lnTo>
                    <a:pt x="3585661" y="32520"/>
                  </a:lnTo>
                  <a:lnTo>
                    <a:pt x="3591716" y="36602"/>
                  </a:lnTo>
                  <a:lnTo>
                    <a:pt x="3599169" y="38100"/>
                  </a:lnTo>
                  <a:lnTo>
                    <a:pt x="3606584" y="36602"/>
                  </a:lnTo>
                  <a:lnTo>
                    <a:pt x="3612640" y="32520"/>
                  </a:lnTo>
                  <a:lnTo>
                    <a:pt x="3616722" y="26464"/>
                  </a:lnTo>
                  <a:lnTo>
                    <a:pt x="3618219" y="19050"/>
                  </a:lnTo>
                  <a:lnTo>
                    <a:pt x="3616722" y="11634"/>
                  </a:lnTo>
                  <a:lnTo>
                    <a:pt x="3612640" y="5579"/>
                  </a:lnTo>
                  <a:lnTo>
                    <a:pt x="3606584" y="1496"/>
                  </a:lnTo>
                  <a:lnTo>
                    <a:pt x="3599131" y="0"/>
                  </a:lnTo>
                  <a:close/>
                </a:path>
                <a:path w="4519930" h="1867535">
                  <a:moveTo>
                    <a:pt x="3675369" y="0"/>
                  </a:moveTo>
                  <a:lnTo>
                    <a:pt x="3667954" y="1496"/>
                  </a:lnTo>
                  <a:lnTo>
                    <a:pt x="3661899" y="5579"/>
                  </a:lnTo>
                  <a:lnTo>
                    <a:pt x="3657816" y="11634"/>
                  </a:lnTo>
                  <a:lnTo>
                    <a:pt x="3656319" y="19050"/>
                  </a:lnTo>
                  <a:lnTo>
                    <a:pt x="3657816" y="26464"/>
                  </a:lnTo>
                  <a:lnTo>
                    <a:pt x="3661899" y="32520"/>
                  </a:lnTo>
                  <a:lnTo>
                    <a:pt x="3667954" y="36602"/>
                  </a:lnTo>
                  <a:lnTo>
                    <a:pt x="3675407" y="38100"/>
                  </a:lnTo>
                  <a:lnTo>
                    <a:pt x="3682822" y="36602"/>
                  </a:lnTo>
                  <a:lnTo>
                    <a:pt x="3688878" y="32520"/>
                  </a:lnTo>
                  <a:lnTo>
                    <a:pt x="3692960" y="26464"/>
                  </a:lnTo>
                  <a:lnTo>
                    <a:pt x="3694457" y="19050"/>
                  </a:lnTo>
                  <a:lnTo>
                    <a:pt x="3692960" y="11634"/>
                  </a:lnTo>
                  <a:lnTo>
                    <a:pt x="3688878" y="5579"/>
                  </a:lnTo>
                  <a:lnTo>
                    <a:pt x="3682822" y="1496"/>
                  </a:lnTo>
                  <a:lnTo>
                    <a:pt x="3675369" y="0"/>
                  </a:lnTo>
                  <a:close/>
                </a:path>
                <a:path w="4519930" h="1867535">
                  <a:moveTo>
                    <a:pt x="3751607" y="0"/>
                  </a:moveTo>
                  <a:lnTo>
                    <a:pt x="3744192" y="1496"/>
                  </a:lnTo>
                  <a:lnTo>
                    <a:pt x="3738137" y="5579"/>
                  </a:lnTo>
                  <a:lnTo>
                    <a:pt x="3734055" y="11634"/>
                  </a:lnTo>
                  <a:lnTo>
                    <a:pt x="3732557" y="19050"/>
                  </a:lnTo>
                  <a:lnTo>
                    <a:pt x="3734055" y="26464"/>
                  </a:lnTo>
                  <a:lnTo>
                    <a:pt x="3738137" y="32520"/>
                  </a:lnTo>
                  <a:lnTo>
                    <a:pt x="3744192" y="36602"/>
                  </a:lnTo>
                  <a:lnTo>
                    <a:pt x="3751646" y="38100"/>
                  </a:lnTo>
                  <a:lnTo>
                    <a:pt x="3759061" y="36602"/>
                  </a:lnTo>
                  <a:lnTo>
                    <a:pt x="3765116" y="32520"/>
                  </a:lnTo>
                  <a:lnTo>
                    <a:pt x="3769198" y="26464"/>
                  </a:lnTo>
                  <a:lnTo>
                    <a:pt x="3770696" y="19050"/>
                  </a:lnTo>
                  <a:lnTo>
                    <a:pt x="3769198" y="11634"/>
                  </a:lnTo>
                  <a:lnTo>
                    <a:pt x="3765116" y="5579"/>
                  </a:lnTo>
                  <a:lnTo>
                    <a:pt x="3759061" y="1496"/>
                  </a:lnTo>
                  <a:lnTo>
                    <a:pt x="3751607" y="0"/>
                  </a:lnTo>
                  <a:close/>
                </a:path>
                <a:path w="4519930" h="1867535">
                  <a:moveTo>
                    <a:pt x="3827846" y="0"/>
                  </a:moveTo>
                  <a:lnTo>
                    <a:pt x="3820431" y="1496"/>
                  </a:lnTo>
                  <a:lnTo>
                    <a:pt x="3814375" y="5579"/>
                  </a:lnTo>
                  <a:lnTo>
                    <a:pt x="3810293" y="11634"/>
                  </a:lnTo>
                  <a:lnTo>
                    <a:pt x="3808796" y="19050"/>
                  </a:lnTo>
                  <a:lnTo>
                    <a:pt x="3810293" y="26464"/>
                  </a:lnTo>
                  <a:lnTo>
                    <a:pt x="3814375" y="32520"/>
                  </a:lnTo>
                  <a:lnTo>
                    <a:pt x="3820431" y="36602"/>
                  </a:lnTo>
                  <a:lnTo>
                    <a:pt x="3827884" y="38100"/>
                  </a:lnTo>
                  <a:lnTo>
                    <a:pt x="3835299" y="36602"/>
                  </a:lnTo>
                  <a:lnTo>
                    <a:pt x="3841354" y="32520"/>
                  </a:lnTo>
                  <a:lnTo>
                    <a:pt x="3845437" y="26464"/>
                  </a:lnTo>
                  <a:lnTo>
                    <a:pt x="3846934" y="19050"/>
                  </a:lnTo>
                  <a:lnTo>
                    <a:pt x="3845437" y="11634"/>
                  </a:lnTo>
                  <a:lnTo>
                    <a:pt x="3841354" y="5579"/>
                  </a:lnTo>
                  <a:lnTo>
                    <a:pt x="3835299" y="1496"/>
                  </a:lnTo>
                  <a:lnTo>
                    <a:pt x="3827846" y="0"/>
                  </a:lnTo>
                  <a:close/>
                </a:path>
                <a:path w="4519930" h="1867535">
                  <a:moveTo>
                    <a:pt x="3904084" y="0"/>
                  </a:moveTo>
                  <a:lnTo>
                    <a:pt x="3896669" y="1496"/>
                  </a:lnTo>
                  <a:lnTo>
                    <a:pt x="3890613" y="5579"/>
                  </a:lnTo>
                  <a:lnTo>
                    <a:pt x="3886531" y="11634"/>
                  </a:lnTo>
                  <a:lnTo>
                    <a:pt x="3885034" y="19050"/>
                  </a:lnTo>
                  <a:lnTo>
                    <a:pt x="3886531" y="26464"/>
                  </a:lnTo>
                  <a:lnTo>
                    <a:pt x="3890613" y="32520"/>
                  </a:lnTo>
                  <a:lnTo>
                    <a:pt x="3896669" y="36602"/>
                  </a:lnTo>
                  <a:lnTo>
                    <a:pt x="3904122" y="38100"/>
                  </a:lnTo>
                  <a:lnTo>
                    <a:pt x="3911537" y="36602"/>
                  </a:lnTo>
                  <a:lnTo>
                    <a:pt x="3917592" y="32520"/>
                  </a:lnTo>
                  <a:lnTo>
                    <a:pt x="3921675" y="26464"/>
                  </a:lnTo>
                  <a:lnTo>
                    <a:pt x="3923172" y="19050"/>
                  </a:lnTo>
                  <a:lnTo>
                    <a:pt x="3921675" y="11634"/>
                  </a:lnTo>
                  <a:lnTo>
                    <a:pt x="3917592" y="5579"/>
                  </a:lnTo>
                  <a:lnTo>
                    <a:pt x="3911537" y="1496"/>
                  </a:lnTo>
                  <a:lnTo>
                    <a:pt x="3904084" y="0"/>
                  </a:lnTo>
                  <a:close/>
                </a:path>
                <a:path w="4519930" h="1867535">
                  <a:moveTo>
                    <a:pt x="3980322" y="0"/>
                  </a:moveTo>
                  <a:lnTo>
                    <a:pt x="3972907" y="1496"/>
                  </a:lnTo>
                  <a:lnTo>
                    <a:pt x="3966851" y="5579"/>
                  </a:lnTo>
                  <a:lnTo>
                    <a:pt x="3962769" y="11634"/>
                  </a:lnTo>
                  <a:lnTo>
                    <a:pt x="3961272" y="19050"/>
                  </a:lnTo>
                  <a:lnTo>
                    <a:pt x="3962769" y="26464"/>
                  </a:lnTo>
                  <a:lnTo>
                    <a:pt x="3966851" y="32520"/>
                  </a:lnTo>
                  <a:lnTo>
                    <a:pt x="3972907" y="36602"/>
                  </a:lnTo>
                  <a:lnTo>
                    <a:pt x="3980360" y="38100"/>
                  </a:lnTo>
                  <a:lnTo>
                    <a:pt x="3987775" y="36602"/>
                  </a:lnTo>
                  <a:lnTo>
                    <a:pt x="3993830" y="32520"/>
                  </a:lnTo>
                  <a:lnTo>
                    <a:pt x="3997913" y="26464"/>
                  </a:lnTo>
                  <a:lnTo>
                    <a:pt x="3999410" y="19050"/>
                  </a:lnTo>
                  <a:lnTo>
                    <a:pt x="3997913" y="11634"/>
                  </a:lnTo>
                  <a:lnTo>
                    <a:pt x="3993830" y="5579"/>
                  </a:lnTo>
                  <a:lnTo>
                    <a:pt x="3987775" y="1496"/>
                  </a:lnTo>
                  <a:lnTo>
                    <a:pt x="3980322" y="0"/>
                  </a:lnTo>
                  <a:close/>
                </a:path>
                <a:path w="4519930" h="1867535">
                  <a:moveTo>
                    <a:pt x="4057041" y="181"/>
                  </a:moveTo>
                  <a:lnTo>
                    <a:pt x="4049590" y="1490"/>
                  </a:lnTo>
                  <a:lnTo>
                    <a:pt x="4043433" y="5418"/>
                  </a:lnTo>
                  <a:lnTo>
                    <a:pt x="4039198" y="11368"/>
                  </a:lnTo>
                  <a:lnTo>
                    <a:pt x="4037514" y="18742"/>
                  </a:lnTo>
                  <a:lnTo>
                    <a:pt x="4038822" y="26193"/>
                  </a:lnTo>
                  <a:lnTo>
                    <a:pt x="4042750" y="32350"/>
                  </a:lnTo>
                  <a:lnTo>
                    <a:pt x="4048700" y="36585"/>
                  </a:lnTo>
                  <a:lnTo>
                    <a:pt x="4056113" y="38270"/>
                  </a:lnTo>
                  <a:lnTo>
                    <a:pt x="4063564" y="36961"/>
                  </a:lnTo>
                  <a:lnTo>
                    <a:pt x="4069721" y="33033"/>
                  </a:lnTo>
                  <a:lnTo>
                    <a:pt x="4073956" y="27084"/>
                  </a:lnTo>
                  <a:lnTo>
                    <a:pt x="4075640" y="19709"/>
                  </a:lnTo>
                  <a:lnTo>
                    <a:pt x="4074332" y="12258"/>
                  </a:lnTo>
                  <a:lnTo>
                    <a:pt x="4070404" y="6102"/>
                  </a:lnTo>
                  <a:lnTo>
                    <a:pt x="4064454" y="1867"/>
                  </a:lnTo>
                  <a:lnTo>
                    <a:pt x="4057041" y="181"/>
                  </a:lnTo>
                  <a:close/>
                </a:path>
                <a:path w="4519930" h="1867535">
                  <a:moveTo>
                    <a:pt x="4135168" y="8131"/>
                  </a:moveTo>
                  <a:lnTo>
                    <a:pt x="4127612" y="8495"/>
                  </a:lnTo>
                  <a:lnTo>
                    <a:pt x="4121011" y="11620"/>
                  </a:lnTo>
                  <a:lnTo>
                    <a:pt x="4116064" y="16991"/>
                  </a:lnTo>
                  <a:lnTo>
                    <a:pt x="4113467" y="24096"/>
                  </a:lnTo>
                  <a:lnTo>
                    <a:pt x="4113831" y="31653"/>
                  </a:lnTo>
                  <a:lnTo>
                    <a:pt x="4116956" y="38253"/>
                  </a:lnTo>
                  <a:lnTo>
                    <a:pt x="4122328" y="43201"/>
                  </a:lnTo>
                  <a:lnTo>
                    <a:pt x="4129434" y="45797"/>
                  </a:lnTo>
                  <a:lnTo>
                    <a:pt x="4137027" y="45439"/>
                  </a:lnTo>
                  <a:lnTo>
                    <a:pt x="4143627" y="42315"/>
                  </a:lnTo>
                  <a:lnTo>
                    <a:pt x="4148575" y="36943"/>
                  </a:lnTo>
                  <a:lnTo>
                    <a:pt x="4151171" y="29838"/>
                  </a:lnTo>
                  <a:lnTo>
                    <a:pt x="4150807" y="22282"/>
                  </a:lnTo>
                  <a:lnTo>
                    <a:pt x="4147683" y="15681"/>
                  </a:lnTo>
                  <a:lnTo>
                    <a:pt x="4142311" y="10734"/>
                  </a:lnTo>
                  <a:lnTo>
                    <a:pt x="4135168" y="8131"/>
                  </a:lnTo>
                  <a:close/>
                </a:path>
                <a:path w="4519930" h="1867535">
                  <a:moveTo>
                    <a:pt x="4204690" y="28318"/>
                  </a:moveTo>
                  <a:lnTo>
                    <a:pt x="4197600" y="30069"/>
                  </a:lnTo>
                  <a:lnTo>
                    <a:pt x="4191684" y="34350"/>
                  </a:lnTo>
                  <a:lnTo>
                    <a:pt x="4187728" y="40798"/>
                  </a:lnTo>
                  <a:lnTo>
                    <a:pt x="4186583" y="48276"/>
                  </a:lnTo>
                  <a:lnTo>
                    <a:pt x="4188334" y="55366"/>
                  </a:lnTo>
                  <a:lnTo>
                    <a:pt x="4192615" y="61282"/>
                  </a:lnTo>
                  <a:lnTo>
                    <a:pt x="4199063" y="65238"/>
                  </a:lnTo>
                  <a:lnTo>
                    <a:pt x="4206576" y="66397"/>
                  </a:lnTo>
                  <a:lnTo>
                    <a:pt x="4213666" y="64646"/>
                  </a:lnTo>
                  <a:lnTo>
                    <a:pt x="4219582" y="60364"/>
                  </a:lnTo>
                  <a:lnTo>
                    <a:pt x="4223538" y="53916"/>
                  </a:lnTo>
                  <a:lnTo>
                    <a:pt x="4224683" y="46439"/>
                  </a:lnTo>
                  <a:lnTo>
                    <a:pt x="4222933" y="39349"/>
                  </a:lnTo>
                  <a:lnTo>
                    <a:pt x="4218651" y="33433"/>
                  </a:lnTo>
                  <a:lnTo>
                    <a:pt x="4212168" y="29463"/>
                  </a:lnTo>
                  <a:lnTo>
                    <a:pt x="4204690" y="28318"/>
                  </a:lnTo>
                  <a:close/>
                </a:path>
                <a:path w="4519930" h="1867535">
                  <a:moveTo>
                    <a:pt x="4277340" y="60715"/>
                  </a:moveTo>
                  <a:lnTo>
                    <a:pt x="4270046" y="61054"/>
                  </a:lnTo>
                  <a:lnTo>
                    <a:pt x="4263410" y="64104"/>
                  </a:lnTo>
                  <a:lnTo>
                    <a:pt x="4258275" y="69660"/>
                  </a:lnTo>
                  <a:lnTo>
                    <a:pt x="4255699" y="76772"/>
                  </a:lnTo>
                  <a:lnTo>
                    <a:pt x="4256038" y="84068"/>
                  </a:lnTo>
                  <a:lnTo>
                    <a:pt x="4259088" y="90703"/>
                  </a:lnTo>
                  <a:lnTo>
                    <a:pt x="4264644" y="95838"/>
                  </a:lnTo>
                  <a:lnTo>
                    <a:pt x="4271789" y="98434"/>
                  </a:lnTo>
                  <a:lnTo>
                    <a:pt x="4279084" y="98095"/>
                  </a:lnTo>
                  <a:lnTo>
                    <a:pt x="4285719" y="95045"/>
                  </a:lnTo>
                  <a:lnTo>
                    <a:pt x="4290853" y="89489"/>
                  </a:lnTo>
                  <a:lnTo>
                    <a:pt x="4293430" y="82377"/>
                  </a:lnTo>
                  <a:lnTo>
                    <a:pt x="4293091" y="75081"/>
                  </a:lnTo>
                  <a:lnTo>
                    <a:pt x="4290041" y="68446"/>
                  </a:lnTo>
                  <a:lnTo>
                    <a:pt x="4284452" y="63292"/>
                  </a:lnTo>
                  <a:lnTo>
                    <a:pt x="4277340" y="60715"/>
                  </a:lnTo>
                  <a:close/>
                </a:path>
                <a:path w="4519930" h="1867535">
                  <a:moveTo>
                    <a:pt x="4336401" y="103743"/>
                  </a:moveTo>
                  <a:lnTo>
                    <a:pt x="4329302" y="105454"/>
                  </a:lnTo>
                  <a:lnTo>
                    <a:pt x="4323191" y="109913"/>
                  </a:lnTo>
                  <a:lnTo>
                    <a:pt x="4319289" y="116394"/>
                  </a:lnTo>
                  <a:lnTo>
                    <a:pt x="4318213" y="123617"/>
                  </a:lnTo>
                  <a:lnTo>
                    <a:pt x="4319923" y="130717"/>
                  </a:lnTo>
                  <a:lnTo>
                    <a:pt x="4324383" y="136827"/>
                  </a:lnTo>
                  <a:lnTo>
                    <a:pt x="4330891" y="140755"/>
                  </a:lnTo>
                  <a:lnTo>
                    <a:pt x="4338114" y="141831"/>
                  </a:lnTo>
                  <a:lnTo>
                    <a:pt x="4345214" y="140120"/>
                  </a:lnTo>
                  <a:lnTo>
                    <a:pt x="4351324" y="135661"/>
                  </a:lnTo>
                  <a:lnTo>
                    <a:pt x="4355226" y="129180"/>
                  </a:lnTo>
                  <a:lnTo>
                    <a:pt x="4356303" y="121957"/>
                  </a:lnTo>
                  <a:lnTo>
                    <a:pt x="4354592" y="114858"/>
                  </a:lnTo>
                  <a:lnTo>
                    <a:pt x="4350105" y="108720"/>
                  </a:lnTo>
                  <a:lnTo>
                    <a:pt x="4343625" y="104819"/>
                  </a:lnTo>
                  <a:lnTo>
                    <a:pt x="4336401" y="103743"/>
                  </a:lnTo>
                  <a:close/>
                </a:path>
                <a:path w="4519930" h="1867535">
                  <a:moveTo>
                    <a:pt x="4392315" y="157324"/>
                  </a:moveTo>
                  <a:lnTo>
                    <a:pt x="4385085" y="158359"/>
                  </a:lnTo>
                  <a:lnTo>
                    <a:pt x="4378582" y="162223"/>
                  </a:lnTo>
                  <a:lnTo>
                    <a:pt x="4374087" y="168308"/>
                  </a:lnTo>
                  <a:lnTo>
                    <a:pt x="4372335" y="175398"/>
                  </a:lnTo>
                  <a:lnTo>
                    <a:pt x="4373370" y="182627"/>
                  </a:lnTo>
                  <a:lnTo>
                    <a:pt x="4377235" y="189130"/>
                  </a:lnTo>
                  <a:lnTo>
                    <a:pt x="4383345" y="193653"/>
                  </a:lnTo>
                  <a:lnTo>
                    <a:pt x="4390435" y="195404"/>
                  </a:lnTo>
                  <a:lnTo>
                    <a:pt x="4397664" y="194370"/>
                  </a:lnTo>
                  <a:lnTo>
                    <a:pt x="4404168" y="190506"/>
                  </a:lnTo>
                  <a:lnTo>
                    <a:pt x="4408662" y="184421"/>
                  </a:lnTo>
                  <a:lnTo>
                    <a:pt x="4410413" y="177331"/>
                  </a:lnTo>
                  <a:lnTo>
                    <a:pt x="4409379" y="170101"/>
                  </a:lnTo>
                  <a:lnTo>
                    <a:pt x="4405489" y="163570"/>
                  </a:lnTo>
                  <a:lnTo>
                    <a:pt x="4399404" y="159076"/>
                  </a:lnTo>
                  <a:lnTo>
                    <a:pt x="4392315" y="157324"/>
                  </a:lnTo>
                  <a:close/>
                </a:path>
                <a:path w="4519930" h="1867535">
                  <a:moveTo>
                    <a:pt x="4432936" y="219286"/>
                  </a:moveTo>
                  <a:lnTo>
                    <a:pt x="4425834" y="221891"/>
                  </a:lnTo>
                  <a:lnTo>
                    <a:pt x="4420299" y="227048"/>
                  </a:lnTo>
                  <a:lnTo>
                    <a:pt x="4417276" y="233696"/>
                  </a:lnTo>
                  <a:lnTo>
                    <a:pt x="4416966" y="240992"/>
                  </a:lnTo>
                  <a:lnTo>
                    <a:pt x="4419572" y="248094"/>
                  </a:lnTo>
                  <a:lnTo>
                    <a:pt x="4424748" y="253662"/>
                  </a:lnTo>
                  <a:lnTo>
                    <a:pt x="4431396" y="256685"/>
                  </a:lnTo>
                  <a:lnTo>
                    <a:pt x="4438692" y="256995"/>
                  </a:lnTo>
                  <a:lnTo>
                    <a:pt x="4445795" y="254389"/>
                  </a:lnTo>
                  <a:lnTo>
                    <a:pt x="4451329" y="249233"/>
                  </a:lnTo>
                  <a:lnTo>
                    <a:pt x="4454353" y="242585"/>
                  </a:lnTo>
                  <a:lnTo>
                    <a:pt x="4454662" y="235289"/>
                  </a:lnTo>
                  <a:lnTo>
                    <a:pt x="4452037" y="228154"/>
                  </a:lnTo>
                  <a:lnTo>
                    <a:pt x="4446880" y="222619"/>
                  </a:lnTo>
                  <a:lnTo>
                    <a:pt x="4440233" y="219596"/>
                  </a:lnTo>
                  <a:lnTo>
                    <a:pt x="4432936" y="219286"/>
                  </a:lnTo>
                  <a:close/>
                </a:path>
                <a:path w="4519930" h="1867535">
                  <a:moveTo>
                    <a:pt x="4470405" y="287349"/>
                  </a:moveTo>
                  <a:lnTo>
                    <a:pt x="4462924" y="288474"/>
                  </a:lnTo>
                  <a:lnTo>
                    <a:pt x="4456466" y="292413"/>
                  </a:lnTo>
                  <a:lnTo>
                    <a:pt x="4452168" y="298318"/>
                  </a:lnTo>
                  <a:lnTo>
                    <a:pt x="4450398" y="305403"/>
                  </a:lnTo>
                  <a:lnTo>
                    <a:pt x="4451523" y="312883"/>
                  </a:lnTo>
                  <a:lnTo>
                    <a:pt x="4455476" y="319377"/>
                  </a:lnTo>
                  <a:lnTo>
                    <a:pt x="4461381" y="323675"/>
                  </a:lnTo>
                  <a:lnTo>
                    <a:pt x="4468467" y="325444"/>
                  </a:lnTo>
                  <a:lnTo>
                    <a:pt x="4475947" y="324319"/>
                  </a:lnTo>
                  <a:lnTo>
                    <a:pt x="4482405" y="320380"/>
                  </a:lnTo>
                  <a:lnTo>
                    <a:pt x="4486702" y="314475"/>
                  </a:lnTo>
                  <a:lnTo>
                    <a:pt x="4488472" y="307389"/>
                  </a:lnTo>
                  <a:lnTo>
                    <a:pt x="4487334" y="299873"/>
                  </a:lnTo>
                  <a:lnTo>
                    <a:pt x="4483395" y="293415"/>
                  </a:lnTo>
                  <a:lnTo>
                    <a:pt x="4477490" y="289118"/>
                  </a:lnTo>
                  <a:lnTo>
                    <a:pt x="4470405" y="287349"/>
                  </a:lnTo>
                  <a:close/>
                </a:path>
                <a:path w="4519930" h="1867535">
                  <a:moveTo>
                    <a:pt x="4488613" y="360445"/>
                  </a:moveTo>
                  <a:lnTo>
                    <a:pt x="4481492" y="362998"/>
                  </a:lnTo>
                  <a:lnTo>
                    <a:pt x="4476090" y="367913"/>
                  </a:lnTo>
                  <a:lnTo>
                    <a:pt x="4472925" y="374495"/>
                  </a:lnTo>
                  <a:lnTo>
                    <a:pt x="4472515" y="382049"/>
                  </a:lnTo>
                  <a:lnTo>
                    <a:pt x="4475074" y="389207"/>
                  </a:lnTo>
                  <a:lnTo>
                    <a:pt x="4479989" y="394608"/>
                  </a:lnTo>
                  <a:lnTo>
                    <a:pt x="4486571" y="397773"/>
                  </a:lnTo>
                  <a:lnTo>
                    <a:pt x="4494124" y="398183"/>
                  </a:lnTo>
                  <a:lnTo>
                    <a:pt x="4501246" y="395630"/>
                  </a:lnTo>
                  <a:lnTo>
                    <a:pt x="4506647" y="390715"/>
                  </a:lnTo>
                  <a:lnTo>
                    <a:pt x="4509812" y="384133"/>
                  </a:lnTo>
                  <a:lnTo>
                    <a:pt x="4510215" y="376542"/>
                  </a:lnTo>
                  <a:lnTo>
                    <a:pt x="4507662" y="369421"/>
                  </a:lnTo>
                  <a:lnTo>
                    <a:pt x="4502748" y="364019"/>
                  </a:lnTo>
                  <a:lnTo>
                    <a:pt x="4496166" y="360854"/>
                  </a:lnTo>
                  <a:lnTo>
                    <a:pt x="4488613" y="360445"/>
                  </a:lnTo>
                  <a:close/>
                </a:path>
                <a:path w="4519930" h="1867535">
                  <a:moveTo>
                    <a:pt x="4499615" y="435905"/>
                  </a:moveTo>
                  <a:lnTo>
                    <a:pt x="4492242" y="437596"/>
                  </a:lnTo>
                  <a:lnTo>
                    <a:pt x="4486296" y="441836"/>
                  </a:lnTo>
                  <a:lnTo>
                    <a:pt x="4482373" y="447997"/>
                  </a:lnTo>
                  <a:lnTo>
                    <a:pt x="4481071" y="455448"/>
                  </a:lnTo>
                  <a:lnTo>
                    <a:pt x="4482763" y="462860"/>
                  </a:lnTo>
                  <a:lnTo>
                    <a:pt x="4487003" y="468806"/>
                  </a:lnTo>
                  <a:lnTo>
                    <a:pt x="4493164" y="472728"/>
                  </a:lnTo>
                  <a:lnTo>
                    <a:pt x="4500615" y="474030"/>
                  </a:lnTo>
                  <a:lnTo>
                    <a:pt x="4507989" y="472339"/>
                  </a:lnTo>
                  <a:lnTo>
                    <a:pt x="4513935" y="468099"/>
                  </a:lnTo>
                  <a:lnTo>
                    <a:pt x="4517858" y="461938"/>
                  </a:lnTo>
                  <a:lnTo>
                    <a:pt x="4519159" y="454449"/>
                  </a:lnTo>
                  <a:lnTo>
                    <a:pt x="4517467" y="447075"/>
                  </a:lnTo>
                  <a:lnTo>
                    <a:pt x="4513227" y="441129"/>
                  </a:lnTo>
                  <a:lnTo>
                    <a:pt x="4507067" y="437207"/>
                  </a:lnTo>
                  <a:lnTo>
                    <a:pt x="4499615" y="435905"/>
                  </a:lnTo>
                  <a:close/>
                </a:path>
                <a:path w="4519930" h="1867535">
                  <a:moveTo>
                    <a:pt x="4500495" y="512132"/>
                  </a:moveTo>
                  <a:lnTo>
                    <a:pt x="4493079" y="513629"/>
                  </a:lnTo>
                  <a:lnTo>
                    <a:pt x="4487024" y="517711"/>
                  </a:lnTo>
                  <a:lnTo>
                    <a:pt x="4482942" y="523767"/>
                  </a:lnTo>
                  <a:lnTo>
                    <a:pt x="4481445" y="531220"/>
                  </a:lnTo>
                  <a:lnTo>
                    <a:pt x="4482942" y="538635"/>
                  </a:lnTo>
                  <a:lnTo>
                    <a:pt x="4487024" y="544690"/>
                  </a:lnTo>
                  <a:lnTo>
                    <a:pt x="4493079" y="548773"/>
                  </a:lnTo>
                  <a:lnTo>
                    <a:pt x="4500495" y="550270"/>
                  </a:lnTo>
                  <a:lnTo>
                    <a:pt x="4507910" y="548773"/>
                  </a:lnTo>
                  <a:lnTo>
                    <a:pt x="4513965" y="544690"/>
                  </a:lnTo>
                  <a:lnTo>
                    <a:pt x="4518048" y="538635"/>
                  </a:lnTo>
                  <a:lnTo>
                    <a:pt x="4519545" y="531182"/>
                  </a:lnTo>
                  <a:lnTo>
                    <a:pt x="4518048" y="523767"/>
                  </a:lnTo>
                  <a:lnTo>
                    <a:pt x="4513965" y="517711"/>
                  </a:lnTo>
                  <a:lnTo>
                    <a:pt x="4507910" y="513629"/>
                  </a:lnTo>
                  <a:lnTo>
                    <a:pt x="4500495" y="512132"/>
                  </a:lnTo>
                  <a:close/>
                </a:path>
                <a:path w="4519930" h="1867535">
                  <a:moveTo>
                    <a:pt x="4500495" y="588370"/>
                  </a:moveTo>
                  <a:lnTo>
                    <a:pt x="4493079" y="589867"/>
                  </a:lnTo>
                  <a:lnTo>
                    <a:pt x="4487024" y="593950"/>
                  </a:lnTo>
                  <a:lnTo>
                    <a:pt x="4482942" y="600005"/>
                  </a:lnTo>
                  <a:lnTo>
                    <a:pt x="4481445" y="607458"/>
                  </a:lnTo>
                  <a:lnTo>
                    <a:pt x="4482942" y="614873"/>
                  </a:lnTo>
                  <a:lnTo>
                    <a:pt x="4487024" y="620929"/>
                  </a:lnTo>
                  <a:lnTo>
                    <a:pt x="4493079" y="625011"/>
                  </a:lnTo>
                  <a:lnTo>
                    <a:pt x="4500495" y="626508"/>
                  </a:lnTo>
                  <a:lnTo>
                    <a:pt x="4507910" y="625011"/>
                  </a:lnTo>
                  <a:lnTo>
                    <a:pt x="4513965" y="620929"/>
                  </a:lnTo>
                  <a:lnTo>
                    <a:pt x="4518048" y="614873"/>
                  </a:lnTo>
                  <a:lnTo>
                    <a:pt x="4519545" y="607420"/>
                  </a:lnTo>
                  <a:lnTo>
                    <a:pt x="4518048" y="600005"/>
                  </a:lnTo>
                  <a:lnTo>
                    <a:pt x="4513965" y="593950"/>
                  </a:lnTo>
                  <a:lnTo>
                    <a:pt x="4507910" y="589867"/>
                  </a:lnTo>
                  <a:lnTo>
                    <a:pt x="4500495" y="588370"/>
                  </a:lnTo>
                  <a:close/>
                </a:path>
                <a:path w="4519930" h="1867535">
                  <a:moveTo>
                    <a:pt x="4500495" y="664608"/>
                  </a:moveTo>
                  <a:lnTo>
                    <a:pt x="4493079" y="666105"/>
                  </a:lnTo>
                  <a:lnTo>
                    <a:pt x="4487024" y="670188"/>
                  </a:lnTo>
                  <a:lnTo>
                    <a:pt x="4482942" y="676243"/>
                  </a:lnTo>
                  <a:lnTo>
                    <a:pt x="4481445" y="683696"/>
                  </a:lnTo>
                  <a:lnTo>
                    <a:pt x="4482942" y="691111"/>
                  </a:lnTo>
                  <a:lnTo>
                    <a:pt x="4487024" y="697167"/>
                  </a:lnTo>
                  <a:lnTo>
                    <a:pt x="4493079" y="701249"/>
                  </a:lnTo>
                  <a:lnTo>
                    <a:pt x="4500495" y="702746"/>
                  </a:lnTo>
                  <a:lnTo>
                    <a:pt x="4507910" y="701249"/>
                  </a:lnTo>
                  <a:lnTo>
                    <a:pt x="4513965" y="697167"/>
                  </a:lnTo>
                  <a:lnTo>
                    <a:pt x="4518048" y="691111"/>
                  </a:lnTo>
                  <a:lnTo>
                    <a:pt x="4519545" y="683658"/>
                  </a:lnTo>
                  <a:lnTo>
                    <a:pt x="4518048" y="676243"/>
                  </a:lnTo>
                  <a:lnTo>
                    <a:pt x="4513965" y="670188"/>
                  </a:lnTo>
                  <a:lnTo>
                    <a:pt x="4507910" y="666105"/>
                  </a:lnTo>
                  <a:lnTo>
                    <a:pt x="4500495" y="664608"/>
                  </a:lnTo>
                  <a:close/>
                </a:path>
                <a:path w="4519930" h="1867535">
                  <a:moveTo>
                    <a:pt x="4500495" y="740846"/>
                  </a:moveTo>
                  <a:lnTo>
                    <a:pt x="4493079" y="742343"/>
                  </a:lnTo>
                  <a:lnTo>
                    <a:pt x="4487024" y="746426"/>
                  </a:lnTo>
                  <a:lnTo>
                    <a:pt x="4482942" y="752481"/>
                  </a:lnTo>
                  <a:lnTo>
                    <a:pt x="4481445" y="759934"/>
                  </a:lnTo>
                  <a:lnTo>
                    <a:pt x="4482942" y="767349"/>
                  </a:lnTo>
                  <a:lnTo>
                    <a:pt x="4487024" y="773405"/>
                  </a:lnTo>
                  <a:lnTo>
                    <a:pt x="4493079" y="777487"/>
                  </a:lnTo>
                  <a:lnTo>
                    <a:pt x="4500495" y="778984"/>
                  </a:lnTo>
                  <a:lnTo>
                    <a:pt x="4507910" y="777487"/>
                  </a:lnTo>
                  <a:lnTo>
                    <a:pt x="4513965" y="773405"/>
                  </a:lnTo>
                  <a:lnTo>
                    <a:pt x="4518048" y="767349"/>
                  </a:lnTo>
                  <a:lnTo>
                    <a:pt x="4519545" y="759896"/>
                  </a:lnTo>
                  <a:lnTo>
                    <a:pt x="4518048" y="752481"/>
                  </a:lnTo>
                  <a:lnTo>
                    <a:pt x="4513965" y="746426"/>
                  </a:lnTo>
                  <a:lnTo>
                    <a:pt x="4507910" y="742343"/>
                  </a:lnTo>
                  <a:lnTo>
                    <a:pt x="4500495" y="740846"/>
                  </a:lnTo>
                  <a:close/>
                </a:path>
                <a:path w="4519930" h="1867535">
                  <a:moveTo>
                    <a:pt x="4500495" y="817084"/>
                  </a:moveTo>
                  <a:lnTo>
                    <a:pt x="4493079" y="818582"/>
                  </a:lnTo>
                  <a:lnTo>
                    <a:pt x="4487024" y="822664"/>
                  </a:lnTo>
                  <a:lnTo>
                    <a:pt x="4482942" y="828720"/>
                  </a:lnTo>
                  <a:lnTo>
                    <a:pt x="4481445" y="836173"/>
                  </a:lnTo>
                  <a:lnTo>
                    <a:pt x="4482942" y="843588"/>
                  </a:lnTo>
                  <a:lnTo>
                    <a:pt x="4487024" y="849643"/>
                  </a:lnTo>
                  <a:lnTo>
                    <a:pt x="4493079" y="853725"/>
                  </a:lnTo>
                  <a:lnTo>
                    <a:pt x="4500495" y="855223"/>
                  </a:lnTo>
                  <a:lnTo>
                    <a:pt x="4507910" y="853725"/>
                  </a:lnTo>
                  <a:lnTo>
                    <a:pt x="4513965" y="849643"/>
                  </a:lnTo>
                  <a:lnTo>
                    <a:pt x="4518048" y="843588"/>
                  </a:lnTo>
                  <a:lnTo>
                    <a:pt x="4519545" y="836134"/>
                  </a:lnTo>
                  <a:lnTo>
                    <a:pt x="4518048" y="828720"/>
                  </a:lnTo>
                  <a:lnTo>
                    <a:pt x="4513965" y="822664"/>
                  </a:lnTo>
                  <a:lnTo>
                    <a:pt x="4507910" y="818582"/>
                  </a:lnTo>
                  <a:lnTo>
                    <a:pt x="4500495" y="817084"/>
                  </a:lnTo>
                  <a:close/>
                </a:path>
                <a:path w="4519930" h="1867535">
                  <a:moveTo>
                    <a:pt x="4500495" y="893323"/>
                  </a:moveTo>
                  <a:lnTo>
                    <a:pt x="4493079" y="894820"/>
                  </a:lnTo>
                  <a:lnTo>
                    <a:pt x="4487024" y="898902"/>
                  </a:lnTo>
                  <a:lnTo>
                    <a:pt x="4482942" y="904958"/>
                  </a:lnTo>
                  <a:lnTo>
                    <a:pt x="4481445" y="912411"/>
                  </a:lnTo>
                  <a:lnTo>
                    <a:pt x="4482942" y="919826"/>
                  </a:lnTo>
                  <a:lnTo>
                    <a:pt x="4487024" y="925881"/>
                  </a:lnTo>
                  <a:lnTo>
                    <a:pt x="4493079" y="929964"/>
                  </a:lnTo>
                  <a:lnTo>
                    <a:pt x="4500495" y="931461"/>
                  </a:lnTo>
                  <a:lnTo>
                    <a:pt x="4507910" y="929964"/>
                  </a:lnTo>
                  <a:lnTo>
                    <a:pt x="4513965" y="925881"/>
                  </a:lnTo>
                  <a:lnTo>
                    <a:pt x="4518048" y="919826"/>
                  </a:lnTo>
                  <a:lnTo>
                    <a:pt x="4519545" y="912373"/>
                  </a:lnTo>
                  <a:lnTo>
                    <a:pt x="4518048" y="904958"/>
                  </a:lnTo>
                  <a:lnTo>
                    <a:pt x="4513965" y="898902"/>
                  </a:lnTo>
                  <a:lnTo>
                    <a:pt x="4507910" y="894820"/>
                  </a:lnTo>
                  <a:lnTo>
                    <a:pt x="4500495" y="893323"/>
                  </a:lnTo>
                  <a:close/>
                </a:path>
                <a:path w="4519930" h="1867535">
                  <a:moveTo>
                    <a:pt x="4500495" y="969561"/>
                  </a:moveTo>
                  <a:lnTo>
                    <a:pt x="4493079" y="971058"/>
                  </a:lnTo>
                  <a:lnTo>
                    <a:pt x="4487024" y="975140"/>
                  </a:lnTo>
                  <a:lnTo>
                    <a:pt x="4482942" y="981196"/>
                  </a:lnTo>
                  <a:lnTo>
                    <a:pt x="4481445" y="988649"/>
                  </a:lnTo>
                  <a:lnTo>
                    <a:pt x="4482942" y="996064"/>
                  </a:lnTo>
                  <a:lnTo>
                    <a:pt x="4487024" y="1002119"/>
                  </a:lnTo>
                  <a:lnTo>
                    <a:pt x="4493079" y="1006202"/>
                  </a:lnTo>
                  <a:lnTo>
                    <a:pt x="4500495" y="1007699"/>
                  </a:lnTo>
                  <a:lnTo>
                    <a:pt x="4507910" y="1006202"/>
                  </a:lnTo>
                  <a:lnTo>
                    <a:pt x="4513965" y="1002119"/>
                  </a:lnTo>
                  <a:lnTo>
                    <a:pt x="4518048" y="996064"/>
                  </a:lnTo>
                  <a:lnTo>
                    <a:pt x="4519545" y="988611"/>
                  </a:lnTo>
                  <a:lnTo>
                    <a:pt x="4518048" y="981196"/>
                  </a:lnTo>
                  <a:lnTo>
                    <a:pt x="4513965" y="975140"/>
                  </a:lnTo>
                  <a:lnTo>
                    <a:pt x="4507910" y="971058"/>
                  </a:lnTo>
                  <a:lnTo>
                    <a:pt x="4500495" y="969561"/>
                  </a:lnTo>
                  <a:close/>
                </a:path>
                <a:path w="4519930" h="1867535">
                  <a:moveTo>
                    <a:pt x="4500495" y="1045799"/>
                  </a:moveTo>
                  <a:lnTo>
                    <a:pt x="4493079" y="1047296"/>
                  </a:lnTo>
                  <a:lnTo>
                    <a:pt x="4487024" y="1051379"/>
                  </a:lnTo>
                  <a:lnTo>
                    <a:pt x="4482942" y="1057434"/>
                  </a:lnTo>
                  <a:lnTo>
                    <a:pt x="4481445" y="1064887"/>
                  </a:lnTo>
                  <a:lnTo>
                    <a:pt x="4482942" y="1072302"/>
                  </a:lnTo>
                  <a:lnTo>
                    <a:pt x="4487024" y="1078357"/>
                  </a:lnTo>
                  <a:lnTo>
                    <a:pt x="4493079" y="1082440"/>
                  </a:lnTo>
                  <a:lnTo>
                    <a:pt x="4500495" y="1083937"/>
                  </a:lnTo>
                  <a:lnTo>
                    <a:pt x="4507910" y="1082440"/>
                  </a:lnTo>
                  <a:lnTo>
                    <a:pt x="4513965" y="1078357"/>
                  </a:lnTo>
                  <a:lnTo>
                    <a:pt x="4518048" y="1072302"/>
                  </a:lnTo>
                  <a:lnTo>
                    <a:pt x="4519545" y="1064849"/>
                  </a:lnTo>
                  <a:lnTo>
                    <a:pt x="4518048" y="1057434"/>
                  </a:lnTo>
                  <a:lnTo>
                    <a:pt x="4513965" y="1051379"/>
                  </a:lnTo>
                  <a:lnTo>
                    <a:pt x="4507910" y="1047296"/>
                  </a:lnTo>
                  <a:lnTo>
                    <a:pt x="4500495" y="1045799"/>
                  </a:lnTo>
                  <a:close/>
                </a:path>
                <a:path w="4519930" h="1867535">
                  <a:moveTo>
                    <a:pt x="4500495" y="1122037"/>
                  </a:moveTo>
                  <a:lnTo>
                    <a:pt x="4493079" y="1123534"/>
                  </a:lnTo>
                  <a:lnTo>
                    <a:pt x="4487024" y="1127617"/>
                  </a:lnTo>
                  <a:lnTo>
                    <a:pt x="4482942" y="1133672"/>
                  </a:lnTo>
                  <a:lnTo>
                    <a:pt x="4481445" y="1141125"/>
                  </a:lnTo>
                  <a:lnTo>
                    <a:pt x="4482942" y="1148540"/>
                  </a:lnTo>
                  <a:lnTo>
                    <a:pt x="4487024" y="1154595"/>
                  </a:lnTo>
                  <a:lnTo>
                    <a:pt x="4493079" y="1158678"/>
                  </a:lnTo>
                  <a:lnTo>
                    <a:pt x="4500495" y="1160175"/>
                  </a:lnTo>
                  <a:lnTo>
                    <a:pt x="4507910" y="1158678"/>
                  </a:lnTo>
                  <a:lnTo>
                    <a:pt x="4513965" y="1154595"/>
                  </a:lnTo>
                  <a:lnTo>
                    <a:pt x="4518048" y="1148540"/>
                  </a:lnTo>
                  <a:lnTo>
                    <a:pt x="4519545" y="1141087"/>
                  </a:lnTo>
                  <a:lnTo>
                    <a:pt x="4518048" y="1133672"/>
                  </a:lnTo>
                  <a:lnTo>
                    <a:pt x="4513965" y="1127617"/>
                  </a:lnTo>
                  <a:lnTo>
                    <a:pt x="4507910" y="1123534"/>
                  </a:lnTo>
                  <a:lnTo>
                    <a:pt x="4500495" y="1122037"/>
                  </a:lnTo>
                  <a:close/>
                </a:path>
                <a:path w="4519930" h="1867535">
                  <a:moveTo>
                    <a:pt x="4500495" y="1198275"/>
                  </a:moveTo>
                  <a:lnTo>
                    <a:pt x="4493079" y="1199772"/>
                  </a:lnTo>
                  <a:lnTo>
                    <a:pt x="4487024" y="1203855"/>
                  </a:lnTo>
                  <a:lnTo>
                    <a:pt x="4482942" y="1209910"/>
                  </a:lnTo>
                  <a:lnTo>
                    <a:pt x="4481445" y="1217363"/>
                  </a:lnTo>
                  <a:lnTo>
                    <a:pt x="4482942" y="1224778"/>
                  </a:lnTo>
                  <a:lnTo>
                    <a:pt x="4487024" y="1230833"/>
                  </a:lnTo>
                  <a:lnTo>
                    <a:pt x="4493079" y="1234916"/>
                  </a:lnTo>
                  <a:lnTo>
                    <a:pt x="4500495" y="1236413"/>
                  </a:lnTo>
                  <a:lnTo>
                    <a:pt x="4507910" y="1234916"/>
                  </a:lnTo>
                  <a:lnTo>
                    <a:pt x="4513965" y="1230833"/>
                  </a:lnTo>
                  <a:lnTo>
                    <a:pt x="4518048" y="1224778"/>
                  </a:lnTo>
                  <a:lnTo>
                    <a:pt x="4519545" y="1217325"/>
                  </a:lnTo>
                  <a:lnTo>
                    <a:pt x="4518048" y="1209910"/>
                  </a:lnTo>
                  <a:lnTo>
                    <a:pt x="4513965" y="1203855"/>
                  </a:lnTo>
                  <a:lnTo>
                    <a:pt x="4507910" y="1199772"/>
                  </a:lnTo>
                  <a:lnTo>
                    <a:pt x="4500495" y="1198275"/>
                  </a:lnTo>
                  <a:close/>
                </a:path>
                <a:path w="4519930" h="1867535">
                  <a:moveTo>
                    <a:pt x="4500495" y="1274513"/>
                  </a:moveTo>
                  <a:lnTo>
                    <a:pt x="4493079" y="1276010"/>
                  </a:lnTo>
                  <a:lnTo>
                    <a:pt x="4487024" y="1280093"/>
                  </a:lnTo>
                  <a:lnTo>
                    <a:pt x="4482942" y="1286148"/>
                  </a:lnTo>
                  <a:lnTo>
                    <a:pt x="4481445" y="1293601"/>
                  </a:lnTo>
                  <a:lnTo>
                    <a:pt x="4482942" y="1301016"/>
                  </a:lnTo>
                  <a:lnTo>
                    <a:pt x="4487024" y="1307071"/>
                  </a:lnTo>
                  <a:lnTo>
                    <a:pt x="4493079" y="1311154"/>
                  </a:lnTo>
                  <a:lnTo>
                    <a:pt x="4500495" y="1312651"/>
                  </a:lnTo>
                  <a:lnTo>
                    <a:pt x="4507910" y="1311154"/>
                  </a:lnTo>
                  <a:lnTo>
                    <a:pt x="4513965" y="1307071"/>
                  </a:lnTo>
                  <a:lnTo>
                    <a:pt x="4518048" y="1301016"/>
                  </a:lnTo>
                  <a:lnTo>
                    <a:pt x="4519545" y="1293563"/>
                  </a:lnTo>
                  <a:lnTo>
                    <a:pt x="4518048" y="1286148"/>
                  </a:lnTo>
                  <a:lnTo>
                    <a:pt x="4513965" y="1280093"/>
                  </a:lnTo>
                  <a:lnTo>
                    <a:pt x="4507910" y="1276010"/>
                  </a:lnTo>
                  <a:lnTo>
                    <a:pt x="4500495" y="1274513"/>
                  </a:lnTo>
                  <a:close/>
                </a:path>
                <a:path w="4519930" h="1867535">
                  <a:moveTo>
                    <a:pt x="4500495" y="1350751"/>
                  </a:moveTo>
                  <a:lnTo>
                    <a:pt x="4493079" y="1352248"/>
                  </a:lnTo>
                  <a:lnTo>
                    <a:pt x="4487024" y="1356331"/>
                  </a:lnTo>
                  <a:lnTo>
                    <a:pt x="4482942" y="1362386"/>
                  </a:lnTo>
                  <a:lnTo>
                    <a:pt x="4481445" y="1369839"/>
                  </a:lnTo>
                  <a:lnTo>
                    <a:pt x="4482942" y="1377254"/>
                  </a:lnTo>
                  <a:lnTo>
                    <a:pt x="4487024" y="1383310"/>
                  </a:lnTo>
                  <a:lnTo>
                    <a:pt x="4493079" y="1387392"/>
                  </a:lnTo>
                  <a:lnTo>
                    <a:pt x="4500495" y="1388889"/>
                  </a:lnTo>
                  <a:lnTo>
                    <a:pt x="4507910" y="1387392"/>
                  </a:lnTo>
                  <a:lnTo>
                    <a:pt x="4513965" y="1383310"/>
                  </a:lnTo>
                  <a:lnTo>
                    <a:pt x="4518048" y="1377254"/>
                  </a:lnTo>
                  <a:lnTo>
                    <a:pt x="4519545" y="1369801"/>
                  </a:lnTo>
                  <a:lnTo>
                    <a:pt x="4518048" y="1362386"/>
                  </a:lnTo>
                  <a:lnTo>
                    <a:pt x="4513965" y="1356331"/>
                  </a:lnTo>
                  <a:lnTo>
                    <a:pt x="4507910" y="1352248"/>
                  </a:lnTo>
                  <a:lnTo>
                    <a:pt x="4500495" y="1350751"/>
                  </a:lnTo>
                  <a:close/>
                </a:path>
                <a:path w="4519930" h="1867535">
                  <a:moveTo>
                    <a:pt x="4500567" y="1427090"/>
                  </a:moveTo>
                  <a:lnTo>
                    <a:pt x="4493013" y="1427498"/>
                  </a:lnTo>
                  <a:lnTo>
                    <a:pt x="4486431" y="1430661"/>
                  </a:lnTo>
                  <a:lnTo>
                    <a:pt x="4481516" y="1436063"/>
                  </a:lnTo>
                  <a:lnTo>
                    <a:pt x="4478962" y="1443183"/>
                  </a:lnTo>
                  <a:lnTo>
                    <a:pt x="4479366" y="1450775"/>
                  </a:lnTo>
                  <a:lnTo>
                    <a:pt x="4482529" y="1457357"/>
                  </a:lnTo>
                  <a:lnTo>
                    <a:pt x="4487930" y="1462272"/>
                  </a:lnTo>
                  <a:lnTo>
                    <a:pt x="4495050" y="1464826"/>
                  </a:lnTo>
                  <a:lnTo>
                    <a:pt x="4502604" y="1464417"/>
                  </a:lnTo>
                  <a:lnTo>
                    <a:pt x="4509187" y="1461253"/>
                  </a:lnTo>
                  <a:lnTo>
                    <a:pt x="4514102" y="1455852"/>
                  </a:lnTo>
                  <a:lnTo>
                    <a:pt x="4516662" y="1448694"/>
                  </a:lnTo>
                  <a:lnTo>
                    <a:pt x="4516253" y="1441140"/>
                  </a:lnTo>
                  <a:lnTo>
                    <a:pt x="4513089" y="1434558"/>
                  </a:lnTo>
                  <a:lnTo>
                    <a:pt x="4507688" y="1429643"/>
                  </a:lnTo>
                  <a:lnTo>
                    <a:pt x="4500567" y="1427090"/>
                  </a:lnTo>
                  <a:close/>
                </a:path>
                <a:path w="4519930" h="1867535">
                  <a:moveTo>
                    <a:pt x="4480239" y="1501788"/>
                  </a:moveTo>
                  <a:lnTo>
                    <a:pt x="4473357" y="1504231"/>
                  </a:lnTo>
                  <a:lnTo>
                    <a:pt x="4467893" y="1509077"/>
                  </a:lnTo>
                  <a:lnTo>
                    <a:pt x="4464594" y="1515884"/>
                  </a:lnTo>
                  <a:lnTo>
                    <a:pt x="4464184" y="1523475"/>
                  </a:lnTo>
                  <a:lnTo>
                    <a:pt x="4466627" y="1530357"/>
                  </a:lnTo>
                  <a:lnTo>
                    <a:pt x="4471472" y="1535821"/>
                  </a:lnTo>
                  <a:lnTo>
                    <a:pt x="4478280" y="1539120"/>
                  </a:lnTo>
                  <a:lnTo>
                    <a:pt x="4485834" y="1539521"/>
                  </a:lnTo>
                  <a:lnTo>
                    <a:pt x="4492716" y="1537078"/>
                  </a:lnTo>
                  <a:lnTo>
                    <a:pt x="4498180" y="1532233"/>
                  </a:lnTo>
                  <a:lnTo>
                    <a:pt x="4501489" y="1525389"/>
                  </a:lnTo>
                  <a:lnTo>
                    <a:pt x="4501889" y="1517835"/>
                  </a:lnTo>
                  <a:lnTo>
                    <a:pt x="4499447" y="1510953"/>
                  </a:lnTo>
                  <a:lnTo>
                    <a:pt x="4494601" y="1505488"/>
                  </a:lnTo>
                  <a:lnTo>
                    <a:pt x="4487793" y="1502189"/>
                  </a:lnTo>
                  <a:lnTo>
                    <a:pt x="4480239" y="1501788"/>
                  </a:lnTo>
                  <a:close/>
                </a:path>
                <a:path w="4519930" h="1867535">
                  <a:moveTo>
                    <a:pt x="4456941" y="1572736"/>
                  </a:moveTo>
                  <a:lnTo>
                    <a:pt x="4449716" y="1573796"/>
                  </a:lnTo>
                  <a:lnTo>
                    <a:pt x="4443415" y="1577488"/>
                  </a:lnTo>
                  <a:lnTo>
                    <a:pt x="4438857" y="1583526"/>
                  </a:lnTo>
                  <a:lnTo>
                    <a:pt x="4436981" y="1590892"/>
                  </a:lnTo>
                  <a:lnTo>
                    <a:pt x="4438041" y="1598118"/>
                  </a:lnTo>
                  <a:lnTo>
                    <a:pt x="4441734" y="1604419"/>
                  </a:lnTo>
                  <a:lnTo>
                    <a:pt x="4447771" y="1608978"/>
                  </a:lnTo>
                  <a:lnTo>
                    <a:pt x="4455104" y="1610836"/>
                  </a:lnTo>
                  <a:lnTo>
                    <a:pt x="4462329" y="1609776"/>
                  </a:lnTo>
                  <a:lnTo>
                    <a:pt x="4468630" y="1606084"/>
                  </a:lnTo>
                  <a:lnTo>
                    <a:pt x="4473205" y="1600013"/>
                  </a:lnTo>
                  <a:lnTo>
                    <a:pt x="4475064" y="1592680"/>
                  </a:lnTo>
                  <a:lnTo>
                    <a:pt x="4474004" y="1585454"/>
                  </a:lnTo>
                  <a:lnTo>
                    <a:pt x="4470312" y="1579153"/>
                  </a:lnTo>
                  <a:lnTo>
                    <a:pt x="4464274" y="1574595"/>
                  </a:lnTo>
                  <a:lnTo>
                    <a:pt x="4456941" y="1572736"/>
                  </a:lnTo>
                  <a:close/>
                </a:path>
                <a:path w="4519930" h="1867535">
                  <a:moveTo>
                    <a:pt x="4414978" y="1638595"/>
                  </a:moveTo>
                  <a:lnTo>
                    <a:pt x="4408072" y="1640971"/>
                  </a:lnTo>
                  <a:lnTo>
                    <a:pt x="4402413" y="1645991"/>
                  </a:lnTo>
                  <a:lnTo>
                    <a:pt x="4399120" y="1652843"/>
                  </a:lnTo>
                  <a:lnTo>
                    <a:pt x="4398734" y="1660136"/>
                  </a:lnTo>
                  <a:lnTo>
                    <a:pt x="4401111" y="1667041"/>
                  </a:lnTo>
                  <a:lnTo>
                    <a:pt x="4406130" y="1672701"/>
                  </a:lnTo>
                  <a:lnTo>
                    <a:pt x="4412951" y="1675970"/>
                  </a:lnTo>
                  <a:lnTo>
                    <a:pt x="4420244" y="1676356"/>
                  </a:lnTo>
                  <a:lnTo>
                    <a:pt x="4427150" y="1673980"/>
                  </a:lnTo>
                  <a:lnTo>
                    <a:pt x="4432833" y="1668931"/>
                  </a:lnTo>
                  <a:lnTo>
                    <a:pt x="4436102" y="1662108"/>
                  </a:lnTo>
                  <a:lnTo>
                    <a:pt x="4436488" y="1654816"/>
                  </a:lnTo>
                  <a:lnTo>
                    <a:pt x="4434112" y="1647910"/>
                  </a:lnTo>
                  <a:lnTo>
                    <a:pt x="4429093" y="1642250"/>
                  </a:lnTo>
                  <a:lnTo>
                    <a:pt x="4422271" y="1638981"/>
                  </a:lnTo>
                  <a:lnTo>
                    <a:pt x="4414978" y="1638595"/>
                  </a:lnTo>
                  <a:close/>
                </a:path>
                <a:path w="4519930" h="1867535">
                  <a:moveTo>
                    <a:pt x="4367847" y="1696894"/>
                  </a:moveTo>
                  <a:lnTo>
                    <a:pt x="4360759" y="1698654"/>
                  </a:lnTo>
                  <a:lnTo>
                    <a:pt x="4354680" y="1703155"/>
                  </a:lnTo>
                  <a:lnTo>
                    <a:pt x="4350797" y="1709690"/>
                  </a:lnTo>
                  <a:lnTo>
                    <a:pt x="4349770" y="1716921"/>
                  </a:lnTo>
                  <a:lnTo>
                    <a:pt x="4351529" y="1724009"/>
                  </a:lnTo>
                  <a:lnTo>
                    <a:pt x="4356031" y="1730089"/>
                  </a:lnTo>
                  <a:lnTo>
                    <a:pt x="4362538" y="1733946"/>
                  </a:lnTo>
                  <a:lnTo>
                    <a:pt x="4369768" y="1734973"/>
                  </a:lnTo>
                  <a:lnTo>
                    <a:pt x="4376856" y="1733214"/>
                  </a:lnTo>
                  <a:lnTo>
                    <a:pt x="4382961" y="1728684"/>
                  </a:lnTo>
                  <a:lnTo>
                    <a:pt x="4386819" y="1722176"/>
                  </a:lnTo>
                  <a:lnTo>
                    <a:pt x="4387846" y="1714946"/>
                  </a:lnTo>
                  <a:lnTo>
                    <a:pt x="4386086" y="1707858"/>
                  </a:lnTo>
                  <a:lnTo>
                    <a:pt x="4381585" y="1701778"/>
                  </a:lnTo>
                  <a:lnTo>
                    <a:pt x="4375078" y="1697921"/>
                  </a:lnTo>
                  <a:lnTo>
                    <a:pt x="4367847" y="1696894"/>
                  </a:lnTo>
                  <a:close/>
                </a:path>
                <a:path w="4519930" h="1867535">
                  <a:moveTo>
                    <a:pt x="4313166" y="1745989"/>
                  </a:moveTo>
                  <a:lnTo>
                    <a:pt x="4305872" y="1746356"/>
                  </a:lnTo>
                  <a:lnTo>
                    <a:pt x="4299042" y="1749607"/>
                  </a:lnTo>
                  <a:lnTo>
                    <a:pt x="4293977" y="1755277"/>
                  </a:lnTo>
                  <a:lnTo>
                    <a:pt x="4291583" y="1762177"/>
                  </a:lnTo>
                  <a:lnTo>
                    <a:pt x="4291950" y="1769470"/>
                  </a:lnTo>
                  <a:lnTo>
                    <a:pt x="4295202" y="1776300"/>
                  </a:lnTo>
                  <a:lnTo>
                    <a:pt x="4300848" y="1781335"/>
                  </a:lnTo>
                  <a:lnTo>
                    <a:pt x="4307747" y="1783729"/>
                  </a:lnTo>
                  <a:lnTo>
                    <a:pt x="4315041" y="1783362"/>
                  </a:lnTo>
                  <a:lnTo>
                    <a:pt x="4321902" y="1780087"/>
                  </a:lnTo>
                  <a:lnTo>
                    <a:pt x="4326936" y="1774441"/>
                  </a:lnTo>
                  <a:lnTo>
                    <a:pt x="4329330" y="1767542"/>
                  </a:lnTo>
                  <a:lnTo>
                    <a:pt x="4328963" y="1760248"/>
                  </a:lnTo>
                  <a:lnTo>
                    <a:pt x="4325712" y="1753417"/>
                  </a:lnTo>
                  <a:lnTo>
                    <a:pt x="4320065" y="1748384"/>
                  </a:lnTo>
                  <a:lnTo>
                    <a:pt x="4313166" y="1745989"/>
                  </a:lnTo>
                  <a:close/>
                </a:path>
                <a:path w="4519930" h="1867535">
                  <a:moveTo>
                    <a:pt x="4244013" y="1784414"/>
                  </a:moveTo>
                  <a:lnTo>
                    <a:pt x="4236678" y="1786262"/>
                  </a:lnTo>
                  <a:lnTo>
                    <a:pt x="4230599" y="1790829"/>
                  </a:lnTo>
                  <a:lnTo>
                    <a:pt x="4226898" y="1797125"/>
                  </a:lnTo>
                  <a:lnTo>
                    <a:pt x="4225828" y="1804349"/>
                  </a:lnTo>
                  <a:lnTo>
                    <a:pt x="4227677" y="1811684"/>
                  </a:lnTo>
                  <a:lnTo>
                    <a:pt x="4232227" y="1817728"/>
                  </a:lnTo>
                  <a:lnTo>
                    <a:pt x="4238522" y="1821429"/>
                  </a:lnTo>
                  <a:lnTo>
                    <a:pt x="4245746" y="1822499"/>
                  </a:lnTo>
                  <a:lnTo>
                    <a:pt x="4253115" y="1820633"/>
                  </a:lnTo>
                  <a:lnTo>
                    <a:pt x="4259159" y="1816084"/>
                  </a:lnTo>
                  <a:lnTo>
                    <a:pt x="4262861" y="1809788"/>
                  </a:lnTo>
                  <a:lnTo>
                    <a:pt x="4263931" y="1802565"/>
                  </a:lnTo>
                  <a:lnTo>
                    <a:pt x="4262083" y="1795230"/>
                  </a:lnTo>
                  <a:lnTo>
                    <a:pt x="4257533" y="1789186"/>
                  </a:lnTo>
                  <a:lnTo>
                    <a:pt x="4251237" y="1785484"/>
                  </a:lnTo>
                  <a:lnTo>
                    <a:pt x="4244013" y="1784414"/>
                  </a:lnTo>
                  <a:close/>
                </a:path>
                <a:path w="4519930" h="1867535">
                  <a:moveTo>
                    <a:pt x="4176660" y="1811829"/>
                  </a:moveTo>
                  <a:lnTo>
                    <a:pt x="4169106" y="1812223"/>
                  </a:lnTo>
                  <a:lnTo>
                    <a:pt x="4162259" y="1815526"/>
                  </a:lnTo>
                  <a:lnTo>
                    <a:pt x="4157409" y="1820986"/>
                  </a:lnTo>
                  <a:lnTo>
                    <a:pt x="4154961" y="1827867"/>
                  </a:lnTo>
                  <a:lnTo>
                    <a:pt x="4155354" y="1835421"/>
                  </a:lnTo>
                  <a:lnTo>
                    <a:pt x="4158649" y="1842231"/>
                  </a:lnTo>
                  <a:lnTo>
                    <a:pt x="4164109" y="1847081"/>
                  </a:lnTo>
                  <a:lnTo>
                    <a:pt x="4170989" y="1849530"/>
                  </a:lnTo>
                  <a:lnTo>
                    <a:pt x="4178580" y="1849126"/>
                  </a:lnTo>
                  <a:lnTo>
                    <a:pt x="4185391" y="1845832"/>
                  </a:lnTo>
                  <a:lnTo>
                    <a:pt x="4190241" y="1840372"/>
                  </a:lnTo>
                  <a:lnTo>
                    <a:pt x="4192689" y="1833491"/>
                  </a:lnTo>
                  <a:lnTo>
                    <a:pt x="4192295" y="1825937"/>
                  </a:lnTo>
                  <a:lnTo>
                    <a:pt x="4189001" y="1819127"/>
                  </a:lnTo>
                  <a:lnTo>
                    <a:pt x="4183541" y="1814277"/>
                  </a:lnTo>
                  <a:lnTo>
                    <a:pt x="4176660" y="1811829"/>
                  </a:lnTo>
                  <a:close/>
                </a:path>
                <a:path w="4519930" h="1867535">
                  <a:moveTo>
                    <a:pt x="4096301" y="1826727"/>
                  </a:moveTo>
                  <a:lnTo>
                    <a:pt x="4089157" y="1829329"/>
                  </a:lnTo>
                  <a:lnTo>
                    <a:pt x="4083786" y="1834277"/>
                  </a:lnTo>
                  <a:lnTo>
                    <a:pt x="4080662" y="1840878"/>
                  </a:lnTo>
                  <a:lnTo>
                    <a:pt x="4080299" y="1848434"/>
                  </a:lnTo>
                  <a:lnTo>
                    <a:pt x="4082895" y="1855539"/>
                  </a:lnTo>
                  <a:lnTo>
                    <a:pt x="4087843" y="1860910"/>
                  </a:lnTo>
                  <a:lnTo>
                    <a:pt x="4094444" y="1864035"/>
                  </a:lnTo>
                  <a:lnTo>
                    <a:pt x="4102037" y="1864393"/>
                  </a:lnTo>
                  <a:lnTo>
                    <a:pt x="4109143" y="1861796"/>
                  </a:lnTo>
                  <a:lnTo>
                    <a:pt x="4114514" y="1856848"/>
                  </a:lnTo>
                  <a:lnTo>
                    <a:pt x="4117638" y="1850247"/>
                  </a:lnTo>
                  <a:lnTo>
                    <a:pt x="4118001" y="1842691"/>
                  </a:lnTo>
                  <a:lnTo>
                    <a:pt x="4115405" y="1835586"/>
                  </a:lnTo>
                  <a:lnTo>
                    <a:pt x="4110458" y="1830214"/>
                  </a:lnTo>
                  <a:lnTo>
                    <a:pt x="4103857" y="1827090"/>
                  </a:lnTo>
                  <a:lnTo>
                    <a:pt x="4096301" y="1826727"/>
                  </a:lnTo>
                  <a:close/>
                </a:path>
                <a:path w="4519930" h="1867535">
                  <a:moveTo>
                    <a:pt x="4023006" y="1829368"/>
                  </a:moveTo>
                  <a:lnTo>
                    <a:pt x="4015591" y="1830865"/>
                  </a:lnTo>
                  <a:lnTo>
                    <a:pt x="4009536" y="1834948"/>
                  </a:lnTo>
                  <a:lnTo>
                    <a:pt x="4005454" y="1841003"/>
                  </a:lnTo>
                  <a:lnTo>
                    <a:pt x="4003956" y="1848418"/>
                  </a:lnTo>
                  <a:lnTo>
                    <a:pt x="4005454" y="1855833"/>
                  </a:lnTo>
                  <a:lnTo>
                    <a:pt x="4009536" y="1861889"/>
                  </a:lnTo>
                  <a:lnTo>
                    <a:pt x="4015591" y="1865971"/>
                  </a:lnTo>
                  <a:lnTo>
                    <a:pt x="4023045" y="1867468"/>
                  </a:lnTo>
                  <a:lnTo>
                    <a:pt x="4030460" y="1865971"/>
                  </a:lnTo>
                  <a:lnTo>
                    <a:pt x="4036515" y="1861889"/>
                  </a:lnTo>
                  <a:lnTo>
                    <a:pt x="4040597" y="1855833"/>
                  </a:lnTo>
                  <a:lnTo>
                    <a:pt x="4042095" y="1848418"/>
                  </a:lnTo>
                  <a:lnTo>
                    <a:pt x="4040597" y="1841003"/>
                  </a:lnTo>
                  <a:lnTo>
                    <a:pt x="4036515" y="1834948"/>
                  </a:lnTo>
                  <a:lnTo>
                    <a:pt x="4030460" y="1830865"/>
                  </a:lnTo>
                  <a:lnTo>
                    <a:pt x="4023006" y="1829368"/>
                  </a:lnTo>
                  <a:close/>
                </a:path>
                <a:path w="4519930" h="1867535">
                  <a:moveTo>
                    <a:pt x="3946768" y="1829368"/>
                  </a:moveTo>
                  <a:lnTo>
                    <a:pt x="3939353" y="1830865"/>
                  </a:lnTo>
                  <a:lnTo>
                    <a:pt x="3933298" y="1834948"/>
                  </a:lnTo>
                  <a:lnTo>
                    <a:pt x="3929215" y="1841003"/>
                  </a:lnTo>
                  <a:lnTo>
                    <a:pt x="3927718" y="1848418"/>
                  </a:lnTo>
                  <a:lnTo>
                    <a:pt x="3929215" y="1855833"/>
                  </a:lnTo>
                  <a:lnTo>
                    <a:pt x="3933298" y="1861889"/>
                  </a:lnTo>
                  <a:lnTo>
                    <a:pt x="3939353" y="1865971"/>
                  </a:lnTo>
                  <a:lnTo>
                    <a:pt x="3946806" y="1867468"/>
                  </a:lnTo>
                  <a:lnTo>
                    <a:pt x="3954222" y="1865971"/>
                  </a:lnTo>
                  <a:lnTo>
                    <a:pt x="3960277" y="1861889"/>
                  </a:lnTo>
                  <a:lnTo>
                    <a:pt x="3964360" y="1855833"/>
                  </a:lnTo>
                  <a:lnTo>
                    <a:pt x="3965856" y="1848418"/>
                  </a:lnTo>
                  <a:lnTo>
                    <a:pt x="3964360" y="1841003"/>
                  </a:lnTo>
                  <a:lnTo>
                    <a:pt x="3960277" y="1834948"/>
                  </a:lnTo>
                  <a:lnTo>
                    <a:pt x="3954222" y="1830865"/>
                  </a:lnTo>
                  <a:lnTo>
                    <a:pt x="3946768" y="1829368"/>
                  </a:lnTo>
                  <a:close/>
                </a:path>
                <a:path w="4519930" h="1867535">
                  <a:moveTo>
                    <a:pt x="3870530" y="1829368"/>
                  </a:moveTo>
                  <a:lnTo>
                    <a:pt x="3863115" y="1830865"/>
                  </a:lnTo>
                  <a:lnTo>
                    <a:pt x="3857060" y="1834948"/>
                  </a:lnTo>
                  <a:lnTo>
                    <a:pt x="3852977" y="1841003"/>
                  </a:lnTo>
                  <a:lnTo>
                    <a:pt x="3851480" y="1848418"/>
                  </a:lnTo>
                  <a:lnTo>
                    <a:pt x="3852977" y="1855833"/>
                  </a:lnTo>
                  <a:lnTo>
                    <a:pt x="3857060" y="1861889"/>
                  </a:lnTo>
                  <a:lnTo>
                    <a:pt x="3863115" y="1865971"/>
                  </a:lnTo>
                  <a:lnTo>
                    <a:pt x="3870568" y="1867468"/>
                  </a:lnTo>
                  <a:lnTo>
                    <a:pt x="3877984" y="1865971"/>
                  </a:lnTo>
                  <a:lnTo>
                    <a:pt x="3884039" y="1861889"/>
                  </a:lnTo>
                  <a:lnTo>
                    <a:pt x="3888121" y="1855833"/>
                  </a:lnTo>
                  <a:lnTo>
                    <a:pt x="3889618" y="1848418"/>
                  </a:lnTo>
                  <a:lnTo>
                    <a:pt x="3888121" y="1841003"/>
                  </a:lnTo>
                  <a:lnTo>
                    <a:pt x="3884039" y="1834948"/>
                  </a:lnTo>
                  <a:lnTo>
                    <a:pt x="3877984" y="1830865"/>
                  </a:lnTo>
                  <a:lnTo>
                    <a:pt x="3870530" y="1829368"/>
                  </a:lnTo>
                  <a:close/>
                </a:path>
                <a:path w="4519930" h="1867535">
                  <a:moveTo>
                    <a:pt x="3794293" y="1829368"/>
                  </a:moveTo>
                  <a:lnTo>
                    <a:pt x="3786878" y="1830865"/>
                  </a:lnTo>
                  <a:lnTo>
                    <a:pt x="3780823" y="1834948"/>
                  </a:lnTo>
                  <a:lnTo>
                    <a:pt x="3776740" y="1841003"/>
                  </a:lnTo>
                  <a:lnTo>
                    <a:pt x="3775243" y="1848418"/>
                  </a:lnTo>
                  <a:lnTo>
                    <a:pt x="3776740" y="1855833"/>
                  </a:lnTo>
                  <a:lnTo>
                    <a:pt x="3780823" y="1861889"/>
                  </a:lnTo>
                  <a:lnTo>
                    <a:pt x="3786878" y="1865971"/>
                  </a:lnTo>
                  <a:lnTo>
                    <a:pt x="3794330" y="1867468"/>
                  </a:lnTo>
                  <a:lnTo>
                    <a:pt x="3801746" y="1865971"/>
                  </a:lnTo>
                  <a:lnTo>
                    <a:pt x="3807801" y="1861889"/>
                  </a:lnTo>
                  <a:lnTo>
                    <a:pt x="3811883" y="1855833"/>
                  </a:lnTo>
                  <a:lnTo>
                    <a:pt x="3813380" y="1848418"/>
                  </a:lnTo>
                  <a:lnTo>
                    <a:pt x="3811883" y="1841003"/>
                  </a:lnTo>
                  <a:lnTo>
                    <a:pt x="3807801" y="1834948"/>
                  </a:lnTo>
                  <a:lnTo>
                    <a:pt x="3801746" y="1830865"/>
                  </a:lnTo>
                  <a:lnTo>
                    <a:pt x="3794293" y="1829368"/>
                  </a:lnTo>
                  <a:close/>
                </a:path>
                <a:path w="4519930" h="1867535">
                  <a:moveTo>
                    <a:pt x="3718055" y="1829368"/>
                  </a:moveTo>
                  <a:lnTo>
                    <a:pt x="3710640" y="1830865"/>
                  </a:lnTo>
                  <a:lnTo>
                    <a:pt x="3704585" y="1834948"/>
                  </a:lnTo>
                  <a:lnTo>
                    <a:pt x="3700502" y="1841003"/>
                  </a:lnTo>
                  <a:lnTo>
                    <a:pt x="3699005" y="1848418"/>
                  </a:lnTo>
                  <a:lnTo>
                    <a:pt x="3700502" y="1855833"/>
                  </a:lnTo>
                  <a:lnTo>
                    <a:pt x="3704585" y="1861889"/>
                  </a:lnTo>
                  <a:lnTo>
                    <a:pt x="3710640" y="1865971"/>
                  </a:lnTo>
                  <a:lnTo>
                    <a:pt x="3718093" y="1867468"/>
                  </a:lnTo>
                  <a:lnTo>
                    <a:pt x="3725508" y="1865971"/>
                  </a:lnTo>
                  <a:lnTo>
                    <a:pt x="3731564" y="1861889"/>
                  </a:lnTo>
                  <a:lnTo>
                    <a:pt x="3735646" y="1855833"/>
                  </a:lnTo>
                  <a:lnTo>
                    <a:pt x="3737143" y="1848418"/>
                  </a:lnTo>
                  <a:lnTo>
                    <a:pt x="3735646" y="1841003"/>
                  </a:lnTo>
                  <a:lnTo>
                    <a:pt x="3731564" y="1834948"/>
                  </a:lnTo>
                  <a:lnTo>
                    <a:pt x="3725508" y="1830865"/>
                  </a:lnTo>
                  <a:lnTo>
                    <a:pt x="3718055" y="1829368"/>
                  </a:lnTo>
                  <a:close/>
                </a:path>
                <a:path w="4519930" h="1867535">
                  <a:moveTo>
                    <a:pt x="3641817" y="1829368"/>
                  </a:moveTo>
                  <a:lnTo>
                    <a:pt x="3634402" y="1830865"/>
                  </a:lnTo>
                  <a:lnTo>
                    <a:pt x="3628346" y="1834948"/>
                  </a:lnTo>
                  <a:lnTo>
                    <a:pt x="3624264" y="1841003"/>
                  </a:lnTo>
                  <a:lnTo>
                    <a:pt x="3622767" y="1848418"/>
                  </a:lnTo>
                  <a:lnTo>
                    <a:pt x="3624264" y="1855833"/>
                  </a:lnTo>
                  <a:lnTo>
                    <a:pt x="3628346" y="1861889"/>
                  </a:lnTo>
                  <a:lnTo>
                    <a:pt x="3634402" y="1865971"/>
                  </a:lnTo>
                  <a:lnTo>
                    <a:pt x="3641855" y="1867468"/>
                  </a:lnTo>
                  <a:lnTo>
                    <a:pt x="3649270" y="1865971"/>
                  </a:lnTo>
                  <a:lnTo>
                    <a:pt x="3655326" y="1861889"/>
                  </a:lnTo>
                  <a:lnTo>
                    <a:pt x="3659408" y="1855833"/>
                  </a:lnTo>
                  <a:lnTo>
                    <a:pt x="3660905" y="1848418"/>
                  </a:lnTo>
                  <a:lnTo>
                    <a:pt x="3659408" y="1841003"/>
                  </a:lnTo>
                  <a:lnTo>
                    <a:pt x="3655326" y="1834948"/>
                  </a:lnTo>
                  <a:lnTo>
                    <a:pt x="3649270" y="1830865"/>
                  </a:lnTo>
                  <a:lnTo>
                    <a:pt x="3641817" y="1829368"/>
                  </a:lnTo>
                  <a:close/>
                </a:path>
                <a:path w="4519930" h="1867535">
                  <a:moveTo>
                    <a:pt x="3565579" y="1829368"/>
                  </a:moveTo>
                  <a:lnTo>
                    <a:pt x="3558164" y="1830865"/>
                  </a:lnTo>
                  <a:lnTo>
                    <a:pt x="3552109" y="1834948"/>
                  </a:lnTo>
                  <a:lnTo>
                    <a:pt x="3548026" y="1841003"/>
                  </a:lnTo>
                  <a:lnTo>
                    <a:pt x="3546529" y="1848418"/>
                  </a:lnTo>
                  <a:lnTo>
                    <a:pt x="3548026" y="1855833"/>
                  </a:lnTo>
                  <a:lnTo>
                    <a:pt x="3552109" y="1861889"/>
                  </a:lnTo>
                  <a:lnTo>
                    <a:pt x="3558164" y="1865971"/>
                  </a:lnTo>
                  <a:lnTo>
                    <a:pt x="3565617" y="1867468"/>
                  </a:lnTo>
                  <a:lnTo>
                    <a:pt x="3573032" y="1865971"/>
                  </a:lnTo>
                  <a:lnTo>
                    <a:pt x="3579087" y="1861889"/>
                  </a:lnTo>
                  <a:lnTo>
                    <a:pt x="3583170" y="1855833"/>
                  </a:lnTo>
                  <a:lnTo>
                    <a:pt x="3584667" y="1848418"/>
                  </a:lnTo>
                  <a:lnTo>
                    <a:pt x="3583170" y="1841003"/>
                  </a:lnTo>
                  <a:lnTo>
                    <a:pt x="3579087" y="1834948"/>
                  </a:lnTo>
                  <a:lnTo>
                    <a:pt x="3573032" y="1830865"/>
                  </a:lnTo>
                  <a:lnTo>
                    <a:pt x="3565579" y="1829368"/>
                  </a:lnTo>
                  <a:close/>
                </a:path>
                <a:path w="4519930" h="1867535">
                  <a:moveTo>
                    <a:pt x="3489341" y="1829368"/>
                  </a:moveTo>
                  <a:lnTo>
                    <a:pt x="3481926" y="1830865"/>
                  </a:lnTo>
                  <a:lnTo>
                    <a:pt x="3475871" y="1834948"/>
                  </a:lnTo>
                  <a:lnTo>
                    <a:pt x="3471788" y="1841003"/>
                  </a:lnTo>
                  <a:lnTo>
                    <a:pt x="3470291" y="1848418"/>
                  </a:lnTo>
                  <a:lnTo>
                    <a:pt x="3471788" y="1855833"/>
                  </a:lnTo>
                  <a:lnTo>
                    <a:pt x="3475871" y="1861889"/>
                  </a:lnTo>
                  <a:lnTo>
                    <a:pt x="3481926" y="1865971"/>
                  </a:lnTo>
                  <a:lnTo>
                    <a:pt x="3489379" y="1867468"/>
                  </a:lnTo>
                  <a:lnTo>
                    <a:pt x="3496794" y="1865971"/>
                  </a:lnTo>
                  <a:lnTo>
                    <a:pt x="3502849" y="1861889"/>
                  </a:lnTo>
                  <a:lnTo>
                    <a:pt x="3506932" y="1855833"/>
                  </a:lnTo>
                  <a:lnTo>
                    <a:pt x="3508429" y="1848418"/>
                  </a:lnTo>
                  <a:lnTo>
                    <a:pt x="3506932" y="1841003"/>
                  </a:lnTo>
                  <a:lnTo>
                    <a:pt x="3502849" y="1834948"/>
                  </a:lnTo>
                  <a:lnTo>
                    <a:pt x="3496794" y="1830865"/>
                  </a:lnTo>
                  <a:lnTo>
                    <a:pt x="3489341" y="1829368"/>
                  </a:lnTo>
                  <a:close/>
                </a:path>
                <a:path w="4519930" h="1867535">
                  <a:moveTo>
                    <a:pt x="3413103" y="1829368"/>
                  </a:moveTo>
                  <a:lnTo>
                    <a:pt x="3405688" y="1830865"/>
                  </a:lnTo>
                  <a:lnTo>
                    <a:pt x="3399633" y="1834948"/>
                  </a:lnTo>
                  <a:lnTo>
                    <a:pt x="3395550" y="1841003"/>
                  </a:lnTo>
                  <a:lnTo>
                    <a:pt x="3394053" y="1848418"/>
                  </a:lnTo>
                  <a:lnTo>
                    <a:pt x="3395550" y="1855833"/>
                  </a:lnTo>
                  <a:lnTo>
                    <a:pt x="3399633" y="1861889"/>
                  </a:lnTo>
                  <a:lnTo>
                    <a:pt x="3405688" y="1865971"/>
                  </a:lnTo>
                  <a:lnTo>
                    <a:pt x="3413141" y="1867468"/>
                  </a:lnTo>
                  <a:lnTo>
                    <a:pt x="3420556" y="1865971"/>
                  </a:lnTo>
                  <a:lnTo>
                    <a:pt x="3426611" y="1861889"/>
                  </a:lnTo>
                  <a:lnTo>
                    <a:pt x="3430694" y="1855833"/>
                  </a:lnTo>
                  <a:lnTo>
                    <a:pt x="3432191" y="1848418"/>
                  </a:lnTo>
                  <a:lnTo>
                    <a:pt x="3430694" y="1841003"/>
                  </a:lnTo>
                  <a:lnTo>
                    <a:pt x="3426611" y="1834948"/>
                  </a:lnTo>
                  <a:lnTo>
                    <a:pt x="3420556" y="1830865"/>
                  </a:lnTo>
                  <a:lnTo>
                    <a:pt x="3413103" y="1829368"/>
                  </a:lnTo>
                  <a:close/>
                </a:path>
                <a:path w="4519930" h="1867535">
                  <a:moveTo>
                    <a:pt x="3336865" y="1829368"/>
                  </a:moveTo>
                  <a:lnTo>
                    <a:pt x="3329450" y="1830865"/>
                  </a:lnTo>
                  <a:lnTo>
                    <a:pt x="3323395" y="1834948"/>
                  </a:lnTo>
                  <a:lnTo>
                    <a:pt x="3319312" y="1841003"/>
                  </a:lnTo>
                  <a:lnTo>
                    <a:pt x="3317815" y="1848418"/>
                  </a:lnTo>
                  <a:lnTo>
                    <a:pt x="3319312" y="1855833"/>
                  </a:lnTo>
                  <a:lnTo>
                    <a:pt x="3323395" y="1861889"/>
                  </a:lnTo>
                  <a:lnTo>
                    <a:pt x="3329450" y="1865971"/>
                  </a:lnTo>
                  <a:lnTo>
                    <a:pt x="3336903" y="1867468"/>
                  </a:lnTo>
                  <a:lnTo>
                    <a:pt x="3344318" y="1865971"/>
                  </a:lnTo>
                  <a:lnTo>
                    <a:pt x="3350373" y="1861889"/>
                  </a:lnTo>
                  <a:lnTo>
                    <a:pt x="3354456" y="1855833"/>
                  </a:lnTo>
                  <a:lnTo>
                    <a:pt x="3355953" y="1848418"/>
                  </a:lnTo>
                  <a:lnTo>
                    <a:pt x="3354456" y="1841003"/>
                  </a:lnTo>
                  <a:lnTo>
                    <a:pt x="3350373" y="1834948"/>
                  </a:lnTo>
                  <a:lnTo>
                    <a:pt x="3344318" y="1830865"/>
                  </a:lnTo>
                  <a:lnTo>
                    <a:pt x="3336865" y="1829368"/>
                  </a:lnTo>
                  <a:close/>
                </a:path>
                <a:path w="4519930" h="1867535">
                  <a:moveTo>
                    <a:pt x="3260627" y="1829368"/>
                  </a:moveTo>
                  <a:lnTo>
                    <a:pt x="3253212" y="1830865"/>
                  </a:lnTo>
                  <a:lnTo>
                    <a:pt x="3247156" y="1834948"/>
                  </a:lnTo>
                  <a:lnTo>
                    <a:pt x="3243074" y="1841003"/>
                  </a:lnTo>
                  <a:lnTo>
                    <a:pt x="3241577" y="1848418"/>
                  </a:lnTo>
                  <a:lnTo>
                    <a:pt x="3243074" y="1855833"/>
                  </a:lnTo>
                  <a:lnTo>
                    <a:pt x="3247156" y="1861889"/>
                  </a:lnTo>
                  <a:lnTo>
                    <a:pt x="3253212" y="1865971"/>
                  </a:lnTo>
                  <a:lnTo>
                    <a:pt x="3260665" y="1867468"/>
                  </a:lnTo>
                  <a:lnTo>
                    <a:pt x="3268080" y="1865971"/>
                  </a:lnTo>
                  <a:lnTo>
                    <a:pt x="3274135" y="1861889"/>
                  </a:lnTo>
                  <a:lnTo>
                    <a:pt x="3278218" y="1855833"/>
                  </a:lnTo>
                  <a:lnTo>
                    <a:pt x="3279715" y="1848418"/>
                  </a:lnTo>
                  <a:lnTo>
                    <a:pt x="3278218" y="1841003"/>
                  </a:lnTo>
                  <a:lnTo>
                    <a:pt x="3274135" y="1834948"/>
                  </a:lnTo>
                  <a:lnTo>
                    <a:pt x="3268080" y="1830865"/>
                  </a:lnTo>
                  <a:lnTo>
                    <a:pt x="3260627" y="1829368"/>
                  </a:lnTo>
                  <a:close/>
                </a:path>
                <a:path w="4519930" h="1867535">
                  <a:moveTo>
                    <a:pt x="3184389" y="1829368"/>
                  </a:moveTo>
                  <a:lnTo>
                    <a:pt x="3176974" y="1830865"/>
                  </a:lnTo>
                  <a:lnTo>
                    <a:pt x="3170918" y="1834948"/>
                  </a:lnTo>
                  <a:lnTo>
                    <a:pt x="3166836" y="1841003"/>
                  </a:lnTo>
                  <a:lnTo>
                    <a:pt x="3165339" y="1848418"/>
                  </a:lnTo>
                  <a:lnTo>
                    <a:pt x="3166836" y="1855833"/>
                  </a:lnTo>
                  <a:lnTo>
                    <a:pt x="3170918" y="1861889"/>
                  </a:lnTo>
                  <a:lnTo>
                    <a:pt x="3176974" y="1865971"/>
                  </a:lnTo>
                  <a:lnTo>
                    <a:pt x="3184427" y="1867468"/>
                  </a:lnTo>
                  <a:lnTo>
                    <a:pt x="3191842" y="1865971"/>
                  </a:lnTo>
                  <a:lnTo>
                    <a:pt x="3197897" y="1861889"/>
                  </a:lnTo>
                  <a:lnTo>
                    <a:pt x="3201980" y="1855833"/>
                  </a:lnTo>
                  <a:lnTo>
                    <a:pt x="3203477" y="1848418"/>
                  </a:lnTo>
                  <a:lnTo>
                    <a:pt x="3201980" y="1841003"/>
                  </a:lnTo>
                  <a:lnTo>
                    <a:pt x="3197897" y="1834948"/>
                  </a:lnTo>
                  <a:lnTo>
                    <a:pt x="3191842" y="1830865"/>
                  </a:lnTo>
                  <a:lnTo>
                    <a:pt x="3184389" y="1829368"/>
                  </a:lnTo>
                  <a:close/>
                </a:path>
                <a:path w="4519930" h="1867535">
                  <a:moveTo>
                    <a:pt x="3108151" y="1829368"/>
                  </a:moveTo>
                  <a:lnTo>
                    <a:pt x="3100736" y="1830865"/>
                  </a:lnTo>
                  <a:lnTo>
                    <a:pt x="3094680" y="1834948"/>
                  </a:lnTo>
                  <a:lnTo>
                    <a:pt x="3090598" y="1841003"/>
                  </a:lnTo>
                  <a:lnTo>
                    <a:pt x="3089101" y="1848418"/>
                  </a:lnTo>
                  <a:lnTo>
                    <a:pt x="3090598" y="1855833"/>
                  </a:lnTo>
                  <a:lnTo>
                    <a:pt x="3094680" y="1861889"/>
                  </a:lnTo>
                  <a:lnTo>
                    <a:pt x="3100736" y="1865971"/>
                  </a:lnTo>
                  <a:lnTo>
                    <a:pt x="3108189" y="1867468"/>
                  </a:lnTo>
                  <a:lnTo>
                    <a:pt x="3115604" y="1865971"/>
                  </a:lnTo>
                  <a:lnTo>
                    <a:pt x="3121659" y="1861889"/>
                  </a:lnTo>
                  <a:lnTo>
                    <a:pt x="3125742" y="1855833"/>
                  </a:lnTo>
                  <a:lnTo>
                    <a:pt x="3127239" y="1848418"/>
                  </a:lnTo>
                  <a:lnTo>
                    <a:pt x="3125742" y="1841003"/>
                  </a:lnTo>
                  <a:lnTo>
                    <a:pt x="3121659" y="1834948"/>
                  </a:lnTo>
                  <a:lnTo>
                    <a:pt x="3115604" y="1830865"/>
                  </a:lnTo>
                  <a:lnTo>
                    <a:pt x="3108151" y="1829368"/>
                  </a:lnTo>
                  <a:close/>
                </a:path>
                <a:path w="4519930" h="1867535">
                  <a:moveTo>
                    <a:pt x="3031912" y="1829368"/>
                  </a:moveTo>
                  <a:lnTo>
                    <a:pt x="3024497" y="1830865"/>
                  </a:lnTo>
                  <a:lnTo>
                    <a:pt x="3018442" y="1834948"/>
                  </a:lnTo>
                  <a:lnTo>
                    <a:pt x="3014360" y="1841003"/>
                  </a:lnTo>
                  <a:lnTo>
                    <a:pt x="3012862" y="1848418"/>
                  </a:lnTo>
                  <a:lnTo>
                    <a:pt x="3014360" y="1855833"/>
                  </a:lnTo>
                  <a:lnTo>
                    <a:pt x="3018442" y="1861889"/>
                  </a:lnTo>
                  <a:lnTo>
                    <a:pt x="3024497" y="1865971"/>
                  </a:lnTo>
                  <a:lnTo>
                    <a:pt x="3031951" y="1867468"/>
                  </a:lnTo>
                  <a:lnTo>
                    <a:pt x="3039365" y="1865971"/>
                  </a:lnTo>
                  <a:lnTo>
                    <a:pt x="3045421" y="1861889"/>
                  </a:lnTo>
                  <a:lnTo>
                    <a:pt x="3049503" y="1855833"/>
                  </a:lnTo>
                  <a:lnTo>
                    <a:pt x="3051001" y="1848418"/>
                  </a:lnTo>
                  <a:lnTo>
                    <a:pt x="3049503" y="1841003"/>
                  </a:lnTo>
                  <a:lnTo>
                    <a:pt x="3045421" y="1834948"/>
                  </a:lnTo>
                  <a:lnTo>
                    <a:pt x="3039365" y="1830865"/>
                  </a:lnTo>
                  <a:lnTo>
                    <a:pt x="3031912" y="1829368"/>
                  </a:lnTo>
                  <a:close/>
                </a:path>
                <a:path w="4519930" h="1867535">
                  <a:moveTo>
                    <a:pt x="2955674" y="1829368"/>
                  </a:moveTo>
                  <a:lnTo>
                    <a:pt x="2948259" y="1830865"/>
                  </a:lnTo>
                  <a:lnTo>
                    <a:pt x="2942204" y="1834948"/>
                  </a:lnTo>
                  <a:lnTo>
                    <a:pt x="2938121" y="1841003"/>
                  </a:lnTo>
                  <a:lnTo>
                    <a:pt x="2936624" y="1848418"/>
                  </a:lnTo>
                  <a:lnTo>
                    <a:pt x="2938121" y="1855833"/>
                  </a:lnTo>
                  <a:lnTo>
                    <a:pt x="2942204" y="1861889"/>
                  </a:lnTo>
                  <a:lnTo>
                    <a:pt x="2948259" y="1865971"/>
                  </a:lnTo>
                  <a:lnTo>
                    <a:pt x="2955712" y="1867468"/>
                  </a:lnTo>
                  <a:lnTo>
                    <a:pt x="2963128" y="1865971"/>
                  </a:lnTo>
                  <a:lnTo>
                    <a:pt x="2969183" y="1861889"/>
                  </a:lnTo>
                  <a:lnTo>
                    <a:pt x="2973265" y="1855833"/>
                  </a:lnTo>
                  <a:lnTo>
                    <a:pt x="2974762" y="1848418"/>
                  </a:lnTo>
                  <a:lnTo>
                    <a:pt x="2973265" y="1841003"/>
                  </a:lnTo>
                  <a:lnTo>
                    <a:pt x="2969183" y="1834948"/>
                  </a:lnTo>
                  <a:lnTo>
                    <a:pt x="2963128" y="1830865"/>
                  </a:lnTo>
                  <a:lnTo>
                    <a:pt x="2955674" y="1829368"/>
                  </a:lnTo>
                  <a:close/>
                </a:path>
                <a:path w="4519930" h="1867535">
                  <a:moveTo>
                    <a:pt x="2879436" y="1829368"/>
                  </a:moveTo>
                  <a:lnTo>
                    <a:pt x="2872021" y="1830865"/>
                  </a:lnTo>
                  <a:lnTo>
                    <a:pt x="2865966" y="1834948"/>
                  </a:lnTo>
                  <a:lnTo>
                    <a:pt x="2861883" y="1841003"/>
                  </a:lnTo>
                  <a:lnTo>
                    <a:pt x="2860386" y="1848418"/>
                  </a:lnTo>
                  <a:lnTo>
                    <a:pt x="2861883" y="1855833"/>
                  </a:lnTo>
                  <a:lnTo>
                    <a:pt x="2865966" y="1861889"/>
                  </a:lnTo>
                  <a:lnTo>
                    <a:pt x="2872021" y="1865971"/>
                  </a:lnTo>
                  <a:lnTo>
                    <a:pt x="2879474" y="1867468"/>
                  </a:lnTo>
                  <a:lnTo>
                    <a:pt x="2886890" y="1865971"/>
                  </a:lnTo>
                  <a:lnTo>
                    <a:pt x="2892945" y="1861889"/>
                  </a:lnTo>
                  <a:lnTo>
                    <a:pt x="2897027" y="1855833"/>
                  </a:lnTo>
                  <a:lnTo>
                    <a:pt x="2898524" y="1848418"/>
                  </a:lnTo>
                  <a:lnTo>
                    <a:pt x="2897027" y="1841003"/>
                  </a:lnTo>
                  <a:lnTo>
                    <a:pt x="2892945" y="1834948"/>
                  </a:lnTo>
                  <a:lnTo>
                    <a:pt x="2886890" y="1830865"/>
                  </a:lnTo>
                  <a:lnTo>
                    <a:pt x="2879436" y="1829368"/>
                  </a:lnTo>
                  <a:close/>
                </a:path>
                <a:path w="4519930" h="1867535">
                  <a:moveTo>
                    <a:pt x="2803199" y="1829368"/>
                  </a:moveTo>
                  <a:lnTo>
                    <a:pt x="2795784" y="1830865"/>
                  </a:lnTo>
                  <a:lnTo>
                    <a:pt x="2789729" y="1834948"/>
                  </a:lnTo>
                  <a:lnTo>
                    <a:pt x="2785646" y="1841003"/>
                  </a:lnTo>
                  <a:lnTo>
                    <a:pt x="2784149" y="1848418"/>
                  </a:lnTo>
                  <a:lnTo>
                    <a:pt x="2785646" y="1855833"/>
                  </a:lnTo>
                  <a:lnTo>
                    <a:pt x="2789729" y="1861889"/>
                  </a:lnTo>
                  <a:lnTo>
                    <a:pt x="2795784" y="1865971"/>
                  </a:lnTo>
                  <a:lnTo>
                    <a:pt x="2803236" y="1867468"/>
                  </a:lnTo>
                  <a:lnTo>
                    <a:pt x="2810652" y="1865971"/>
                  </a:lnTo>
                  <a:lnTo>
                    <a:pt x="2816707" y="1861889"/>
                  </a:lnTo>
                  <a:lnTo>
                    <a:pt x="2820789" y="1855833"/>
                  </a:lnTo>
                  <a:lnTo>
                    <a:pt x="2822286" y="1848418"/>
                  </a:lnTo>
                  <a:lnTo>
                    <a:pt x="2820789" y="1841003"/>
                  </a:lnTo>
                  <a:lnTo>
                    <a:pt x="2816707" y="1834948"/>
                  </a:lnTo>
                  <a:lnTo>
                    <a:pt x="2810652" y="1830865"/>
                  </a:lnTo>
                  <a:lnTo>
                    <a:pt x="2803199" y="1829368"/>
                  </a:lnTo>
                  <a:close/>
                </a:path>
                <a:path w="4519930" h="1867535">
                  <a:moveTo>
                    <a:pt x="2726961" y="1829368"/>
                  </a:moveTo>
                  <a:lnTo>
                    <a:pt x="2719546" y="1830865"/>
                  </a:lnTo>
                  <a:lnTo>
                    <a:pt x="2713491" y="1834948"/>
                  </a:lnTo>
                  <a:lnTo>
                    <a:pt x="2709408" y="1841003"/>
                  </a:lnTo>
                  <a:lnTo>
                    <a:pt x="2707911" y="1848418"/>
                  </a:lnTo>
                  <a:lnTo>
                    <a:pt x="2709408" y="1855833"/>
                  </a:lnTo>
                  <a:lnTo>
                    <a:pt x="2713491" y="1861889"/>
                  </a:lnTo>
                  <a:lnTo>
                    <a:pt x="2719546" y="1865971"/>
                  </a:lnTo>
                  <a:lnTo>
                    <a:pt x="2726999" y="1867468"/>
                  </a:lnTo>
                  <a:lnTo>
                    <a:pt x="2734414" y="1865971"/>
                  </a:lnTo>
                  <a:lnTo>
                    <a:pt x="2740470" y="1861889"/>
                  </a:lnTo>
                  <a:lnTo>
                    <a:pt x="2744552" y="1855833"/>
                  </a:lnTo>
                  <a:lnTo>
                    <a:pt x="2746049" y="1848418"/>
                  </a:lnTo>
                  <a:lnTo>
                    <a:pt x="2744552" y="1841003"/>
                  </a:lnTo>
                  <a:lnTo>
                    <a:pt x="2740470" y="1834948"/>
                  </a:lnTo>
                  <a:lnTo>
                    <a:pt x="2734414" y="1830865"/>
                  </a:lnTo>
                  <a:lnTo>
                    <a:pt x="2726961" y="1829368"/>
                  </a:lnTo>
                  <a:close/>
                </a:path>
                <a:path w="4519930" h="1867535">
                  <a:moveTo>
                    <a:pt x="2650723" y="1829368"/>
                  </a:moveTo>
                  <a:lnTo>
                    <a:pt x="2643308" y="1830865"/>
                  </a:lnTo>
                  <a:lnTo>
                    <a:pt x="2637252" y="1834948"/>
                  </a:lnTo>
                  <a:lnTo>
                    <a:pt x="2633170" y="1841003"/>
                  </a:lnTo>
                  <a:lnTo>
                    <a:pt x="2631673" y="1848418"/>
                  </a:lnTo>
                  <a:lnTo>
                    <a:pt x="2633170" y="1855833"/>
                  </a:lnTo>
                  <a:lnTo>
                    <a:pt x="2637252" y="1861889"/>
                  </a:lnTo>
                  <a:lnTo>
                    <a:pt x="2643308" y="1865971"/>
                  </a:lnTo>
                  <a:lnTo>
                    <a:pt x="2650761" y="1867468"/>
                  </a:lnTo>
                  <a:lnTo>
                    <a:pt x="2658176" y="1865971"/>
                  </a:lnTo>
                  <a:lnTo>
                    <a:pt x="2664232" y="1861889"/>
                  </a:lnTo>
                  <a:lnTo>
                    <a:pt x="2668314" y="1855833"/>
                  </a:lnTo>
                  <a:lnTo>
                    <a:pt x="2669811" y="1848418"/>
                  </a:lnTo>
                  <a:lnTo>
                    <a:pt x="2668314" y="1841003"/>
                  </a:lnTo>
                  <a:lnTo>
                    <a:pt x="2664232" y="1834948"/>
                  </a:lnTo>
                  <a:lnTo>
                    <a:pt x="2658176" y="1830865"/>
                  </a:lnTo>
                  <a:lnTo>
                    <a:pt x="2650723" y="1829368"/>
                  </a:lnTo>
                  <a:close/>
                </a:path>
                <a:path w="4519930" h="1867535">
                  <a:moveTo>
                    <a:pt x="2574485" y="1829368"/>
                  </a:moveTo>
                  <a:lnTo>
                    <a:pt x="2567070" y="1830865"/>
                  </a:lnTo>
                  <a:lnTo>
                    <a:pt x="2561015" y="1834948"/>
                  </a:lnTo>
                  <a:lnTo>
                    <a:pt x="2556932" y="1841003"/>
                  </a:lnTo>
                  <a:lnTo>
                    <a:pt x="2555435" y="1848418"/>
                  </a:lnTo>
                  <a:lnTo>
                    <a:pt x="2556932" y="1855833"/>
                  </a:lnTo>
                  <a:lnTo>
                    <a:pt x="2561015" y="1861889"/>
                  </a:lnTo>
                  <a:lnTo>
                    <a:pt x="2567070" y="1865971"/>
                  </a:lnTo>
                  <a:lnTo>
                    <a:pt x="2574523" y="1867468"/>
                  </a:lnTo>
                  <a:lnTo>
                    <a:pt x="2581938" y="1865971"/>
                  </a:lnTo>
                  <a:lnTo>
                    <a:pt x="2587993" y="1861889"/>
                  </a:lnTo>
                  <a:lnTo>
                    <a:pt x="2592076" y="1855833"/>
                  </a:lnTo>
                  <a:lnTo>
                    <a:pt x="2593573" y="1848418"/>
                  </a:lnTo>
                  <a:lnTo>
                    <a:pt x="2592076" y="1841003"/>
                  </a:lnTo>
                  <a:lnTo>
                    <a:pt x="2587993" y="1834948"/>
                  </a:lnTo>
                  <a:lnTo>
                    <a:pt x="2581938" y="1830865"/>
                  </a:lnTo>
                  <a:lnTo>
                    <a:pt x="2574485" y="1829368"/>
                  </a:lnTo>
                  <a:close/>
                </a:path>
                <a:path w="4519930" h="1867535">
                  <a:moveTo>
                    <a:pt x="2498247" y="1829368"/>
                  </a:moveTo>
                  <a:lnTo>
                    <a:pt x="2490832" y="1830865"/>
                  </a:lnTo>
                  <a:lnTo>
                    <a:pt x="2484777" y="1834948"/>
                  </a:lnTo>
                  <a:lnTo>
                    <a:pt x="2480694" y="1841003"/>
                  </a:lnTo>
                  <a:lnTo>
                    <a:pt x="2479197" y="1848418"/>
                  </a:lnTo>
                  <a:lnTo>
                    <a:pt x="2480694" y="1855833"/>
                  </a:lnTo>
                  <a:lnTo>
                    <a:pt x="2484777" y="1861889"/>
                  </a:lnTo>
                  <a:lnTo>
                    <a:pt x="2490832" y="1865971"/>
                  </a:lnTo>
                  <a:lnTo>
                    <a:pt x="2498285" y="1867468"/>
                  </a:lnTo>
                  <a:lnTo>
                    <a:pt x="2505700" y="1865971"/>
                  </a:lnTo>
                  <a:lnTo>
                    <a:pt x="2511755" y="1861889"/>
                  </a:lnTo>
                  <a:lnTo>
                    <a:pt x="2515838" y="1855833"/>
                  </a:lnTo>
                  <a:lnTo>
                    <a:pt x="2517335" y="1848418"/>
                  </a:lnTo>
                  <a:lnTo>
                    <a:pt x="2515838" y="1841003"/>
                  </a:lnTo>
                  <a:lnTo>
                    <a:pt x="2511755" y="1834948"/>
                  </a:lnTo>
                  <a:lnTo>
                    <a:pt x="2505700" y="1830865"/>
                  </a:lnTo>
                  <a:lnTo>
                    <a:pt x="2498247" y="1829368"/>
                  </a:lnTo>
                  <a:close/>
                </a:path>
                <a:path w="4519930" h="1867535">
                  <a:moveTo>
                    <a:pt x="2422009" y="1829368"/>
                  </a:moveTo>
                  <a:lnTo>
                    <a:pt x="2414594" y="1830865"/>
                  </a:lnTo>
                  <a:lnTo>
                    <a:pt x="2408539" y="1834948"/>
                  </a:lnTo>
                  <a:lnTo>
                    <a:pt x="2404456" y="1841003"/>
                  </a:lnTo>
                  <a:lnTo>
                    <a:pt x="2402959" y="1848418"/>
                  </a:lnTo>
                  <a:lnTo>
                    <a:pt x="2404456" y="1855833"/>
                  </a:lnTo>
                  <a:lnTo>
                    <a:pt x="2408539" y="1861889"/>
                  </a:lnTo>
                  <a:lnTo>
                    <a:pt x="2414594" y="1865971"/>
                  </a:lnTo>
                  <a:lnTo>
                    <a:pt x="2422047" y="1867468"/>
                  </a:lnTo>
                  <a:lnTo>
                    <a:pt x="2429462" y="1865971"/>
                  </a:lnTo>
                  <a:lnTo>
                    <a:pt x="2435517" y="1861889"/>
                  </a:lnTo>
                  <a:lnTo>
                    <a:pt x="2439600" y="1855833"/>
                  </a:lnTo>
                  <a:lnTo>
                    <a:pt x="2441097" y="1848418"/>
                  </a:lnTo>
                  <a:lnTo>
                    <a:pt x="2439600" y="1841003"/>
                  </a:lnTo>
                  <a:lnTo>
                    <a:pt x="2435517" y="1834948"/>
                  </a:lnTo>
                  <a:lnTo>
                    <a:pt x="2429462" y="1830865"/>
                  </a:lnTo>
                  <a:lnTo>
                    <a:pt x="2422009" y="1829368"/>
                  </a:lnTo>
                  <a:close/>
                </a:path>
                <a:path w="4519930" h="1867535">
                  <a:moveTo>
                    <a:pt x="2345771" y="1829368"/>
                  </a:moveTo>
                  <a:lnTo>
                    <a:pt x="2338356" y="1830865"/>
                  </a:lnTo>
                  <a:lnTo>
                    <a:pt x="2332301" y="1834948"/>
                  </a:lnTo>
                  <a:lnTo>
                    <a:pt x="2328218" y="1841003"/>
                  </a:lnTo>
                  <a:lnTo>
                    <a:pt x="2326721" y="1848418"/>
                  </a:lnTo>
                  <a:lnTo>
                    <a:pt x="2328218" y="1855833"/>
                  </a:lnTo>
                  <a:lnTo>
                    <a:pt x="2332301" y="1861889"/>
                  </a:lnTo>
                  <a:lnTo>
                    <a:pt x="2338356" y="1865971"/>
                  </a:lnTo>
                  <a:lnTo>
                    <a:pt x="2345809" y="1867468"/>
                  </a:lnTo>
                  <a:lnTo>
                    <a:pt x="2353224" y="1865971"/>
                  </a:lnTo>
                  <a:lnTo>
                    <a:pt x="2359279" y="1861889"/>
                  </a:lnTo>
                  <a:lnTo>
                    <a:pt x="2363362" y="1855833"/>
                  </a:lnTo>
                  <a:lnTo>
                    <a:pt x="2364859" y="1848418"/>
                  </a:lnTo>
                  <a:lnTo>
                    <a:pt x="2363362" y="1841003"/>
                  </a:lnTo>
                  <a:lnTo>
                    <a:pt x="2359279" y="1834948"/>
                  </a:lnTo>
                  <a:lnTo>
                    <a:pt x="2353224" y="1830865"/>
                  </a:lnTo>
                  <a:lnTo>
                    <a:pt x="2345771" y="1829368"/>
                  </a:lnTo>
                  <a:close/>
                </a:path>
                <a:path w="4519930" h="1867535">
                  <a:moveTo>
                    <a:pt x="2269533" y="1829368"/>
                  </a:moveTo>
                  <a:lnTo>
                    <a:pt x="2262118" y="1830865"/>
                  </a:lnTo>
                  <a:lnTo>
                    <a:pt x="2256062" y="1834948"/>
                  </a:lnTo>
                  <a:lnTo>
                    <a:pt x="2251980" y="1841003"/>
                  </a:lnTo>
                  <a:lnTo>
                    <a:pt x="2250483" y="1848418"/>
                  </a:lnTo>
                  <a:lnTo>
                    <a:pt x="2251980" y="1855833"/>
                  </a:lnTo>
                  <a:lnTo>
                    <a:pt x="2256062" y="1861889"/>
                  </a:lnTo>
                  <a:lnTo>
                    <a:pt x="2262118" y="1865971"/>
                  </a:lnTo>
                  <a:lnTo>
                    <a:pt x="2269571" y="1867468"/>
                  </a:lnTo>
                  <a:lnTo>
                    <a:pt x="2276986" y="1865971"/>
                  </a:lnTo>
                  <a:lnTo>
                    <a:pt x="2283041" y="1861889"/>
                  </a:lnTo>
                  <a:lnTo>
                    <a:pt x="2287124" y="1855833"/>
                  </a:lnTo>
                  <a:lnTo>
                    <a:pt x="2288621" y="1848418"/>
                  </a:lnTo>
                  <a:lnTo>
                    <a:pt x="2287124" y="1841003"/>
                  </a:lnTo>
                  <a:lnTo>
                    <a:pt x="2283041" y="1834948"/>
                  </a:lnTo>
                  <a:lnTo>
                    <a:pt x="2276986" y="1830865"/>
                  </a:lnTo>
                  <a:lnTo>
                    <a:pt x="2269533" y="1829368"/>
                  </a:lnTo>
                  <a:close/>
                </a:path>
                <a:path w="4519930" h="1867535">
                  <a:moveTo>
                    <a:pt x="2193295" y="1829368"/>
                  </a:moveTo>
                  <a:lnTo>
                    <a:pt x="2185880" y="1830865"/>
                  </a:lnTo>
                  <a:lnTo>
                    <a:pt x="2179824" y="1834948"/>
                  </a:lnTo>
                  <a:lnTo>
                    <a:pt x="2175742" y="1841003"/>
                  </a:lnTo>
                  <a:lnTo>
                    <a:pt x="2174245" y="1848418"/>
                  </a:lnTo>
                  <a:lnTo>
                    <a:pt x="2175742" y="1855833"/>
                  </a:lnTo>
                  <a:lnTo>
                    <a:pt x="2179824" y="1861889"/>
                  </a:lnTo>
                  <a:lnTo>
                    <a:pt x="2185880" y="1865971"/>
                  </a:lnTo>
                  <a:lnTo>
                    <a:pt x="2193333" y="1867468"/>
                  </a:lnTo>
                  <a:lnTo>
                    <a:pt x="2200748" y="1865971"/>
                  </a:lnTo>
                  <a:lnTo>
                    <a:pt x="2206803" y="1861889"/>
                  </a:lnTo>
                  <a:lnTo>
                    <a:pt x="2210886" y="1855833"/>
                  </a:lnTo>
                  <a:lnTo>
                    <a:pt x="2212383" y="1848418"/>
                  </a:lnTo>
                  <a:lnTo>
                    <a:pt x="2210886" y="1841003"/>
                  </a:lnTo>
                  <a:lnTo>
                    <a:pt x="2206803" y="1834948"/>
                  </a:lnTo>
                  <a:lnTo>
                    <a:pt x="2200748" y="1830865"/>
                  </a:lnTo>
                  <a:lnTo>
                    <a:pt x="2193295" y="1829368"/>
                  </a:lnTo>
                  <a:close/>
                </a:path>
                <a:path w="4519930" h="1867535">
                  <a:moveTo>
                    <a:pt x="2117056" y="1829368"/>
                  </a:moveTo>
                  <a:lnTo>
                    <a:pt x="2109642" y="1830865"/>
                  </a:lnTo>
                  <a:lnTo>
                    <a:pt x="2103586" y="1834948"/>
                  </a:lnTo>
                  <a:lnTo>
                    <a:pt x="2099504" y="1841003"/>
                  </a:lnTo>
                  <a:lnTo>
                    <a:pt x="2098006" y="1848418"/>
                  </a:lnTo>
                  <a:lnTo>
                    <a:pt x="2099504" y="1855833"/>
                  </a:lnTo>
                  <a:lnTo>
                    <a:pt x="2103586" y="1861889"/>
                  </a:lnTo>
                  <a:lnTo>
                    <a:pt x="2109642" y="1865971"/>
                  </a:lnTo>
                  <a:lnTo>
                    <a:pt x="2117095" y="1867468"/>
                  </a:lnTo>
                  <a:lnTo>
                    <a:pt x="2124510" y="1865971"/>
                  </a:lnTo>
                  <a:lnTo>
                    <a:pt x="2130565" y="1861889"/>
                  </a:lnTo>
                  <a:lnTo>
                    <a:pt x="2134647" y="1855833"/>
                  </a:lnTo>
                  <a:lnTo>
                    <a:pt x="2136145" y="1848418"/>
                  </a:lnTo>
                  <a:lnTo>
                    <a:pt x="2134647" y="1841003"/>
                  </a:lnTo>
                  <a:lnTo>
                    <a:pt x="2130565" y="1834948"/>
                  </a:lnTo>
                  <a:lnTo>
                    <a:pt x="2124510" y="1830865"/>
                  </a:lnTo>
                  <a:lnTo>
                    <a:pt x="2117056" y="1829368"/>
                  </a:lnTo>
                  <a:close/>
                </a:path>
                <a:path w="4519930" h="1867535">
                  <a:moveTo>
                    <a:pt x="2040818" y="1829368"/>
                  </a:moveTo>
                  <a:lnTo>
                    <a:pt x="2033403" y="1830865"/>
                  </a:lnTo>
                  <a:lnTo>
                    <a:pt x="2027348" y="1834948"/>
                  </a:lnTo>
                  <a:lnTo>
                    <a:pt x="2023265" y="1841003"/>
                  </a:lnTo>
                  <a:lnTo>
                    <a:pt x="2021768" y="1848418"/>
                  </a:lnTo>
                  <a:lnTo>
                    <a:pt x="2023265" y="1855833"/>
                  </a:lnTo>
                  <a:lnTo>
                    <a:pt x="2027348" y="1861889"/>
                  </a:lnTo>
                  <a:lnTo>
                    <a:pt x="2033403" y="1865971"/>
                  </a:lnTo>
                  <a:lnTo>
                    <a:pt x="2040856" y="1867468"/>
                  </a:lnTo>
                  <a:lnTo>
                    <a:pt x="2048272" y="1865971"/>
                  </a:lnTo>
                  <a:lnTo>
                    <a:pt x="2054327" y="1861889"/>
                  </a:lnTo>
                  <a:lnTo>
                    <a:pt x="2058410" y="1855833"/>
                  </a:lnTo>
                  <a:lnTo>
                    <a:pt x="2059906" y="1848418"/>
                  </a:lnTo>
                  <a:lnTo>
                    <a:pt x="2058410" y="1841003"/>
                  </a:lnTo>
                  <a:lnTo>
                    <a:pt x="2054327" y="1834948"/>
                  </a:lnTo>
                  <a:lnTo>
                    <a:pt x="2048272" y="1830865"/>
                  </a:lnTo>
                  <a:lnTo>
                    <a:pt x="2040818" y="1829368"/>
                  </a:lnTo>
                  <a:close/>
                </a:path>
                <a:path w="4519930" h="1867535">
                  <a:moveTo>
                    <a:pt x="1964580" y="1829368"/>
                  </a:moveTo>
                  <a:lnTo>
                    <a:pt x="1957165" y="1830865"/>
                  </a:lnTo>
                  <a:lnTo>
                    <a:pt x="1951110" y="1834948"/>
                  </a:lnTo>
                  <a:lnTo>
                    <a:pt x="1947027" y="1841003"/>
                  </a:lnTo>
                  <a:lnTo>
                    <a:pt x="1945530" y="1848418"/>
                  </a:lnTo>
                  <a:lnTo>
                    <a:pt x="1947027" y="1855833"/>
                  </a:lnTo>
                  <a:lnTo>
                    <a:pt x="1951110" y="1861889"/>
                  </a:lnTo>
                  <a:lnTo>
                    <a:pt x="1957165" y="1865971"/>
                  </a:lnTo>
                  <a:lnTo>
                    <a:pt x="1964618" y="1867468"/>
                  </a:lnTo>
                  <a:lnTo>
                    <a:pt x="1972034" y="1865971"/>
                  </a:lnTo>
                  <a:lnTo>
                    <a:pt x="1978089" y="1861889"/>
                  </a:lnTo>
                  <a:lnTo>
                    <a:pt x="1982171" y="1855833"/>
                  </a:lnTo>
                  <a:lnTo>
                    <a:pt x="1983668" y="1848418"/>
                  </a:lnTo>
                  <a:lnTo>
                    <a:pt x="1982171" y="1841003"/>
                  </a:lnTo>
                  <a:lnTo>
                    <a:pt x="1978089" y="1834948"/>
                  </a:lnTo>
                  <a:lnTo>
                    <a:pt x="1972034" y="1830865"/>
                  </a:lnTo>
                  <a:lnTo>
                    <a:pt x="1964580" y="1829368"/>
                  </a:lnTo>
                  <a:close/>
                </a:path>
                <a:path w="4519930" h="1867535">
                  <a:moveTo>
                    <a:pt x="1888342" y="1829368"/>
                  </a:moveTo>
                  <a:lnTo>
                    <a:pt x="1880927" y="1830865"/>
                  </a:lnTo>
                  <a:lnTo>
                    <a:pt x="1874872" y="1834948"/>
                  </a:lnTo>
                  <a:lnTo>
                    <a:pt x="1870789" y="1841003"/>
                  </a:lnTo>
                  <a:lnTo>
                    <a:pt x="1869292" y="1848418"/>
                  </a:lnTo>
                  <a:lnTo>
                    <a:pt x="1870789" y="1855833"/>
                  </a:lnTo>
                  <a:lnTo>
                    <a:pt x="1874872" y="1861889"/>
                  </a:lnTo>
                  <a:lnTo>
                    <a:pt x="1880927" y="1865971"/>
                  </a:lnTo>
                  <a:lnTo>
                    <a:pt x="1888380" y="1867468"/>
                  </a:lnTo>
                  <a:lnTo>
                    <a:pt x="1895796" y="1865971"/>
                  </a:lnTo>
                  <a:lnTo>
                    <a:pt x="1901851" y="1861889"/>
                  </a:lnTo>
                  <a:lnTo>
                    <a:pt x="1905933" y="1855833"/>
                  </a:lnTo>
                  <a:lnTo>
                    <a:pt x="1907430" y="1848418"/>
                  </a:lnTo>
                  <a:lnTo>
                    <a:pt x="1905933" y="1841003"/>
                  </a:lnTo>
                  <a:lnTo>
                    <a:pt x="1901851" y="1834948"/>
                  </a:lnTo>
                  <a:lnTo>
                    <a:pt x="1895796" y="1830865"/>
                  </a:lnTo>
                  <a:lnTo>
                    <a:pt x="1888342" y="1829368"/>
                  </a:lnTo>
                  <a:close/>
                </a:path>
                <a:path w="4519930" h="1867535">
                  <a:moveTo>
                    <a:pt x="1812104" y="1829368"/>
                  </a:moveTo>
                  <a:lnTo>
                    <a:pt x="1804689" y="1830865"/>
                  </a:lnTo>
                  <a:lnTo>
                    <a:pt x="1798634" y="1834948"/>
                  </a:lnTo>
                  <a:lnTo>
                    <a:pt x="1794551" y="1841003"/>
                  </a:lnTo>
                  <a:lnTo>
                    <a:pt x="1793054" y="1848418"/>
                  </a:lnTo>
                  <a:lnTo>
                    <a:pt x="1794551" y="1855833"/>
                  </a:lnTo>
                  <a:lnTo>
                    <a:pt x="1798634" y="1861889"/>
                  </a:lnTo>
                  <a:lnTo>
                    <a:pt x="1804689" y="1865971"/>
                  </a:lnTo>
                  <a:lnTo>
                    <a:pt x="1812142" y="1867468"/>
                  </a:lnTo>
                  <a:lnTo>
                    <a:pt x="1819557" y="1865971"/>
                  </a:lnTo>
                  <a:lnTo>
                    <a:pt x="1825612" y="1861889"/>
                  </a:lnTo>
                  <a:lnTo>
                    <a:pt x="1829695" y="1855833"/>
                  </a:lnTo>
                  <a:lnTo>
                    <a:pt x="1831192" y="1848418"/>
                  </a:lnTo>
                  <a:lnTo>
                    <a:pt x="1829695" y="1841003"/>
                  </a:lnTo>
                  <a:lnTo>
                    <a:pt x="1825612" y="1834948"/>
                  </a:lnTo>
                  <a:lnTo>
                    <a:pt x="1819557" y="1830865"/>
                  </a:lnTo>
                  <a:lnTo>
                    <a:pt x="1812104" y="1829368"/>
                  </a:lnTo>
                  <a:close/>
                </a:path>
                <a:path w="4519930" h="1867535">
                  <a:moveTo>
                    <a:pt x="1735866" y="1829368"/>
                  </a:moveTo>
                  <a:lnTo>
                    <a:pt x="1728451" y="1830865"/>
                  </a:lnTo>
                  <a:lnTo>
                    <a:pt x="1722396" y="1834948"/>
                  </a:lnTo>
                  <a:lnTo>
                    <a:pt x="1718313" y="1841003"/>
                  </a:lnTo>
                  <a:lnTo>
                    <a:pt x="1716816" y="1848418"/>
                  </a:lnTo>
                  <a:lnTo>
                    <a:pt x="1718313" y="1855833"/>
                  </a:lnTo>
                  <a:lnTo>
                    <a:pt x="1722396" y="1861889"/>
                  </a:lnTo>
                  <a:lnTo>
                    <a:pt x="1728451" y="1865971"/>
                  </a:lnTo>
                  <a:lnTo>
                    <a:pt x="1735904" y="1867468"/>
                  </a:lnTo>
                  <a:lnTo>
                    <a:pt x="1743319" y="1865971"/>
                  </a:lnTo>
                  <a:lnTo>
                    <a:pt x="1749374" y="1861889"/>
                  </a:lnTo>
                  <a:lnTo>
                    <a:pt x="1753457" y="1855833"/>
                  </a:lnTo>
                  <a:lnTo>
                    <a:pt x="1754954" y="1848418"/>
                  </a:lnTo>
                  <a:lnTo>
                    <a:pt x="1753457" y="1841003"/>
                  </a:lnTo>
                  <a:lnTo>
                    <a:pt x="1749374" y="1834948"/>
                  </a:lnTo>
                  <a:lnTo>
                    <a:pt x="1743319" y="1830865"/>
                  </a:lnTo>
                  <a:lnTo>
                    <a:pt x="1735866" y="1829368"/>
                  </a:lnTo>
                  <a:close/>
                </a:path>
                <a:path w="4519930" h="1867535">
                  <a:moveTo>
                    <a:pt x="1659628" y="1829368"/>
                  </a:moveTo>
                  <a:lnTo>
                    <a:pt x="1652213" y="1830865"/>
                  </a:lnTo>
                  <a:lnTo>
                    <a:pt x="1646158" y="1834948"/>
                  </a:lnTo>
                  <a:lnTo>
                    <a:pt x="1642075" y="1841003"/>
                  </a:lnTo>
                  <a:lnTo>
                    <a:pt x="1640578" y="1848418"/>
                  </a:lnTo>
                  <a:lnTo>
                    <a:pt x="1642075" y="1855833"/>
                  </a:lnTo>
                  <a:lnTo>
                    <a:pt x="1646158" y="1861889"/>
                  </a:lnTo>
                  <a:lnTo>
                    <a:pt x="1652213" y="1865971"/>
                  </a:lnTo>
                  <a:lnTo>
                    <a:pt x="1659666" y="1867468"/>
                  </a:lnTo>
                  <a:lnTo>
                    <a:pt x="1667081" y="1865971"/>
                  </a:lnTo>
                  <a:lnTo>
                    <a:pt x="1673136" y="1861889"/>
                  </a:lnTo>
                  <a:lnTo>
                    <a:pt x="1677219" y="1855833"/>
                  </a:lnTo>
                  <a:lnTo>
                    <a:pt x="1678716" y="1848418"/>
                  </a:lnTo>
                  <a:lnTo>
                    <a:pt x="1677219" y="1841003"/>
                  </a:lnTo>
                  <a:lnTo>
                    <a:pt x="1673136" y="1834948"/>
                  </a:lnTo>
                  <a:lnTo>
                    <a:pt x="1667081" y="1830865"/>
                  </a:lnTo>
                  <a:lnTo>
                    <a:pt x="1659628" y="1829368"/>
                  </a:lnTo>
                  <a:close/>
                </a:path>
                <a:path w="4519930" h="1867535">
                  <a:moveTo>
                    <a:pt x="1583390" y="1829368"/>
                  </a:moveTo>
                  <a:lnTo>
                    <a:pt x="1575975" y="1830865"/>
                  </a:lnTo>
                  <a:lnTo>
                    <a:pt x="1569920" y="1834948"/>
                  </a:lnTo>
                  <a:lnTo>
                    <a:pt x="1565837" y="1841003"/>
                  </a:lnTo>
                  <a:lnTo>
                    <a:pt x="1564340" y="1848418"/>
                  </a:lnTo>
                  <a:lnTo>
                    <a:pt x="1565837" y="1855833"/>
                  </a:lnTo>
                  <a:lnTo>
                    <a:pt x="1569920" y="1861889"/>
                  </a:lnTo>
                  <a:lnTo>
                    <a:pt x="1575975" y="1865971"/>
                  </a:lnTo>
                  <a:lnTo>
                    <a:pt x="1583428" y="1867468"/>
                  </a:lnTo>
                  <a:lnTo>
                    <a:pt x="1590843" y="1865971"/>
                  </a:lnTo>
                  <a:lnTo>
                    <a:pt x="1596898" y="1861889"/>
                  </a:lnTo>
                  <a:lnTo>
                    <a:pt x="1600981" y="1855833"/>
                  </a:lnTo>
                  <a:lnTo>
                    <a:pt x="1602478" y="1848418"/>
                  </a:lnTo>
                  <a:lnTo>
                    <a:pt x="1600981" y="1841003"/>
                  </a:lnTo>
                  <a:lnTo>
                    <a:pt x="1596898" y="1834948"/>
                  </a:lnTo>
                  <a:lnTo>
                    <a:pt x="1590843" y="1830865"/>
                  </a:lnTo>
                  <a:lnTo>
                    <a:pt x="1583390" y="1829368"/>
                  </a:lnTo>
                  <a:close/>
                </a:path>
                <a:path w="4519930" h="1867535">
                  <a:moveTo>
                    <a:pt x="1507152" y="1829368"/>
                  </a:moveTo>
                  <a:lnTo>
                    <a:pt x="1499737" y="1830865"/>
                  </a:lnTo>
                  <a:lnTo>
                    <a:pt x="1493681" y="1834948"/>
                  </a:lnTo>
                  <a:lnTo>
                    <a:pt x="1489599" y="1841003"/>
                  </a:lnTo>
                  <a:lnTo>
                    <a:pt x="1488102" y="1848418"/>
                  </a:lnTo>
                  <a:lnTo>
                    <a:pt x="1489599" y="1855833"/>
                  </a:lnTo>
                  <a:lnTo>
                    <a:pt x="1493681" y="1861889"/>
                  </a:lnTo>
                  <a:lnTo>
                    <a:pt x="1499737" y="1865971"/>
                  </a:lnTo>
                  <a:lnTo>
                    <a:pt x="1507190" y="1867468"/>
                  </a:lnTo>
                  <a:lnTo>
                    <a:pt x="1514605" y="1865971"/>
                  </a:lnTo>
                  <a:lnTo>
                    <a:pt x="1520660" y="1861889"/>
                  </a:lnTo>
                  <a:lnTo>
                    <a:pt x="1524743" y="1855833"/>
                  </a:lnTo>
                  <a:lnTo>
                    <a:pt x="1526240" y="1848418"/>
                  </a:lnTo>
                  <a:lnTo>
                    <a:pt x="1524743" y="1841003"/>
                  </a:lnTo>
                  <a:lnTo>
                    <a:pt x="1520660" y="1834948"/>
                  </a:lnTo>
                  <a:lnTo>
                    <a:pt x="1514605" y="1830865"/>
                  </a:lnTo>
                  <a:lnTo>
                    <a:pt x="1507152" y="1829368"/>
                  </a:lnTo>
                  <a:close/>
                </a:path>
                <a:path w="4519930" h="1867535">
                  <a:moveTo>
                    <a:pt x="1430914" y="1829368"/>
                  </a:moveTo>
                  <a:lnTo>
                    <a:pt x="1423499" y="1830865"/>
                  </a:lnTo>
                  <a:lnTo>
                    <a:pt x="1417443" y="1834948"/>
                  </a:lnTo>
                  <a:lnTo>
                    <a:pt x="1413361" y="1841003"/>
                  </a:lnTo>
                  <a:lnTo>
                    <a:pt x="1411864" y="1848418"/>
                  </a:lnTo>
                  <a:lnTo>
                    <a:pt x="1413361" y="1855833"/>
                  </a:lnTo>
                  <a:lnTo>
                    <a:pt x="1417443" y="1861889"/>
                  </a:lnTo>
                  <a:lnTo>
                    <a:pt x="1423499" y="1865971"/>
                  </a:lnTo>
                  <a:lnTo>
                    <a:pt x="1430952" y="1867468"/>
                  </a:lnTo>
                  <a:lnTo>
                    <a:pt x="1438367" y="1865971"/>
                  </a:lnTo>
                  <a:lnTo>
                    <a:pt x="1444422" y="1861889"/>
                  </a:lnTo>
                  <a:lnTo>
                    <a:pt x="1448505" y="1855833"/>
                  </a:lnTo>
                  <a:lnTo>
                    <a:pt x="1450002" y="1848418"/>
                  </a:lnTo>
                  <a:lnTo>
                    <a:pt x="1448505" y="1841003"/>
                  </a:lnTo>
                  <a:lnTo>
                    <a:pt x="1444422" y="1834948"/>
                  </a:lnTo>
                  <a:lnTo>
                    <a:pt x="1438367" y="1830865"/>
                  </a:lnTo>
                  <a:lnTo>
                    <a:pt x="1430914" y="1829368"/>
                  </a:lnTo>
                  <a:close/>
                </a:path>
                <a:path w="4519930" h="1867535">
                  <a:moveTo>
                    <a:pt x="1354675" y="1829368"/>
                  </a:moveTo>
                  <a:lnTo>
                    <a:pt x="1347261" y="1830865"/>
                  </a:lnTo>
                  <a:lnTo>
                    <a:pt x="1341205" y="1834948"/>
                  </a:lnTo>
                  <a:lnTo>
                    <a:pt x="1337123" y="1841003"/>
                  </a:lnTo>
                  <a:lnTo>
                    <a:pt x="1335625" y="1848418"/>
                  </a:lnTo>
                  <a:lnTo>
                    <a:pt x="1337123" y="1855833"/>
                  </a:lnTo>
                  <a:lnTo>
                    <a:pt x="1341205" y="1861889"/>
                  </a:lnTo>
                  <a:lnTo>
                    <a:pt x="1347261" y="1865971"/>
                  </a:lnTo>
                  <a:lnTo>
                    <a:pt x="1354714" y="1867468"/>
                  </a:lnTo>
                  <a:lnTo>
                    <a:pt x="1362129" y="1865971"/>
                  </a:lnTo>
                  <a:lnTo>
                    <a:pt x="1368184" y="1861889"/>
                  </a:lnTo>
                  <a:lnTo>
                    <a:pt x="1372266" y="1855833"/>
                  </a:lnTo>
                  <a:lnTo>
                    <a:pt x="1373764" y="1848418"/>
                  </a:lnTo>
                  <a:lnTo>
                    <a:pt x="1372266" y="1841003"/>
                  </a:lnTo>
                  <a:lnTo>
                    <a:pt x="1368184" y="1834948"/>
                  </a:lnTo>
                  <a:lnTo>
                    <a:pt x="1362129" y="1830865"/>
                  </a:lnTo>
                  <a:lnTo>
                    <a:pt x="1354675" y="1829368"/>
                  </a:lnTo>
                  <a:close/>
                </a:path>
                <a:path w="4519930" h="1867535">
                  <a:moveTo>
                    <a:pt x="1278437" y="1829368"/>
                  </a:moveTo>
                  <a:lnTo>
                    <a:pt x="1271022" y="1830865"/>
                  </a:lnTo>
                  <a:lnTo>
                    <a:pt x="1264967" y="1834948"/>
                  </a:lnTo>
                  <a:lnTo>
                    <a:pt x="1260884" y="1841003"/>
                  </a:lnTo>
                  <a:lnTo>
                    <a:pt x="1259387" y="1848418"/>
                  </a:lnTo>
                  <a:lnTo>
                    <a:pt x="1260884" y="1855833"/>
                  </a:lnTo>
                  <a:lnTo>
                    <a:pt x="1264967" y="1861889"/>
                  </a:lnTo>
                  <a:lnTo>
                    <a:pt x="1271022" y="1865971"/>
                  </a:lnTo>
                  <a:lnTo>
                    <a:pt x="1278475" y="1867468"/>
                  </a:lnTo>
                  <a:lnTo>
                    <a:pt x="1285890" y="1865971"/>
                  </a:lnTo>
                  <a:lnTo>
                    <a:pt x="1291946" y="1861889"/>
                  </a:lnTo>
                  <a:lnTo>
                    <a:pt x="1296028" y="1855833"/>
                  </a:lnTo>
                  <a:lnTo>
                    <a:pt x="1297525" y="1848418"/>
                  </a:lnTo>
                  <a:lnTo>
                    <a:pt x="1296028" y="1841003"/>
                  </a:lnTo>
                  <a:lnTo>
                    <a:pt x="1291946" y="1834948"/>
                  </a:lnTo>
                  <a:lnTo>
                    <a:pt x="1285890" y="1830865"/>
                  </a:lnTo>
                  <a:lnTo>
                    <a:pt x="1278437" y="1829368"/>
                  </a:lnTo>
                  <a:close/>
                </a:path>
                <a:path w="4519930" h="1867535">
                  <a:moveTo>
                    <a:pt x="1202199" y="1829368"/>
                  </a:moveTo>
                  <a:lnTo>
                    <a:pt x="1194784" y="1830865"/>
                  </a:lnTo>
                  <a:lnTo>
                    <a:pt x="1188729" y="1834948"/>
                  </a:lnTo>
                  <a:lnTo>
                    <a:pt x="1184646" y="1841003"/>
                  </a:lnTo>
                  <a:lnTo>
                    <a:pt x="1183149" y="1848418"/>
                  </a:lnTo>
                  <a:lnTo>
                    <a:pt x="1184646" y="1855833"/>
                  </a:lnTo>
                  <a:lnTo>
                    <a:pt x="1188729" y="1861889"/>
                  </a:lnTo>
                  <a:lnTo>
                    <a:pt x="1194784" y="1865971"/>
                  </a:lnTo>
                  <a:lnTo>
                    <a:pt x="1202237" y="1867468"/>
                  </a:lnTo>
                  <a:lnTo>
                    <a:pt x="1209652" y="1865971"/>
                  </a:lnTo>
                  <a:lnTo>
                    <a:pt x="1215708" y="1861889"/>
                  </a:lnTo>
                  <a:lnTo>
                    <a:pt x="1219790" y="1855833"/>
                  </a:lnTo>
                  <a:lnTo>
                    <a:pt x="1221287" y="1848418"/>
                  </a:lnTo>
                  <a:lnTo>
                    <a:pt x="1219790" y="1841003"/>
                  </a:lnTo>
                  <a:lnTo>
                    <a:pt x="1215708" y="1834948"/>
                  </a:lnTo>
                  <a:lnTo>
                    <a:pt x="1209652" y="1830865"/>
                  </a:lnTo>
                  <a:lnTo>
                    <a:pt x="1202199" y="1829368"/>
                  </a:lnTo>
                  <a:close/>
                </a:path>
                <a:path w="4519930" h="1867535">
                  <a:moveTo>
                    <a:pt x="1125961" y="1829368"/>
                  </a:moveTo>
                  <a:lnTo>
                    <a:pt x="1118546" y="1830865"/>
                  </a:lnTo>
                  <a:lnTo>
                    <a:pt x="1112491" y="1834948"/>
                  </a:lnTo>
                  <a:lnTo>
                    <a:pt x="1108408" y="1841003"/>
                  </a:lnTo>
                  <a:lnTo>
                    <a:pt x="1106911" y="1848418"/>
                  </a:lnTo>
                  <a:lnTo>
                    <a:pt x="1108408" y="1855833"/>
                  </a:lnTo>
                  <a:lnTo>
                    <a:pt x="1112491" y="1861889"/>
                  </a:lnTo>
                  <a:lnTo>
                    <a:pt x="1118546" y="1865971"/>
                  </a:lnTo>
                  <a:lnTo>
                    <a:pt x="1125999" y="1867468"/>
                  </a:lnTo>
                  <a:lnTo>
                    <a:pt x="1133414" y="1865971"/>
                  </a:lnTo>
                  <a:lnTo>
                    <a:pt x="1139470" y="1861889"/>
                  </a:lnTo>
                  <a:lnTo>
                    <a:pt x="1143552" y="1855833"/>
                  </a:lnTo>
                  <a:lnTo>
                    <a:pt x="1145049" y="1848418"/>
                  </a:lnTo>
                  <a:lnTo>
                    <a:pt x="1143552" y="1841003"/>
                  </a:lnTo>
                  <a:lnTo>
                    <a:pt x="1139470" y="1834948"/>
                  </a:lnTo>
                  <a:lnTo>
                    <a:pt x="1133414" y="1830865"/>
                  </a:lnTo>
                  <a:lnTo>
                    <a:pt x="1125961" y="1829368"/>
                  </a:lnTo>
                  <a:close/>
                </a:path>
                <a:path w="4519930" h="1867535">
                  <a:moveTo>
                    <a:pt x="1049723" y="1829368"/>
                  </a:moveTo>
                  <a:lnTo>
                    <a:pt x="1042308" y="1830865"/>
                  </a:lnTo>
                  <a:lnTo>
                    <a:pt x="1036253" y="1834948"/>
                  </a:lnTo>
                  <a:lnTo>
                    <a:pt x="1032170" y="1841003"/>
                  </a:lnTo>
                  <a:lnTo>
                    <a:pt x="1030673" y="1848418"/>
                  </a:lnTo>
                  <a:lnTo>
                    <a:pt x="1032170" y="1855833"/>
                  </a:lnTo>
                  <a:lnTo>
                    <a:pt x="1036253" y="1861889"/>
                  </a:lnTo>
                  <a:lnTo>
                    <a:pt x="1042308" y="1865971"/>
                  </a:lnTo>
                  <a:lnTo>
                    <a:pt x="1049761" y="1867468"/>
                  </a:lnTo>
                  <a:lnTo>
                    <a:pt x="1057176" y="1865971"/>
                  </a:lnTo>
                  <a:lnTo>
                    <a:pt x="1063231" y="1861889"/>
                  </a:lnTo>
                  <a:lnTo>
                    <a:pt x="1067314" y="1855833"/>
                  </a:lnTo>
                  <a:lnTo>
                    <a:pt x="1068811" y="1848418"/>
                  </a:lnTo>
                  <a:lnTo>
                    <a:pt x="1067314" y="1841003"/>
                  </a:lnTo>
                  <a:lnTo>
                    <a:pt x="1063231" y="1834948"/>
                  </a:lnTo>
                  <a:lnTo>
                    <a:pt x="1057176" y="1830865"/>
                  </a:lnTo>
                  <a:lnTo>
                    <a:pt x="1049723" y="1829368"/>
                  </a:lnTo>
                  <a:close/>
                </a:path>
                <a:path w="4519930" h="1867535">
                  <a:moveTo>
                    <a:pt x="973485" y="1829368"/>
                  </a:moveTo>
                  <a:lnTo>
                    <a:pt x="966069" y="1830865"/>
                  </a:lnTo>
                  <a:lnTo>
                    <a:pt x="960014" y="1834948"/>
                  </a:lnTo>
                  <a:lnTo>
                    <a:pt x="955932" y="1841003"/>
                  </a:lnTo>
                  <a:lnTo>
                    <a:pt x="954435" y="1848418"/>
                  </a:lnTo>
                  <a:lnTo>
                    <a:pt x="955932" y="1855833"/>
                  </a:lnTo>
                  <a:lnTo>
                    <a:pt x="960014" y="1861889"/>
                  </a:lnTo>
                  <a:lnTo>
                    <a:pt x="966069" y="1865971"/>
                  </a:lnTo>
                  <a:lnTo>
                    <a:pt x="973523" y="1867468"/>
                  </a:lnTo>
                  <a:lnTo>
                    <a:pt x="980938" y="1865971"/>
                  </a:lnTo>
                  <a:lnTo>
                    <a:pt x="986993" y="1861889"/>
                  </a:lnTo>
                  <a:lnTo>
                    <a:pt x="991076" y="1855833"/>
                  </a:lnTo>
                  <a:lnTo>
                    <a:pt x="992573" y="1848418"/>
                  </a:lnTo>
                  <a:lnTo>
                    <a:pt x="991076" y="1841003"/>
                  </a:lnTo>
                  <a:lnTo>
                    <a:pt x="986993" y="1834948"/>
                  </a:lnTo>
                  <a:lnTo>
                    <a:pt x="980938" y="1830865"/>
                  </a:lnTo>
                  <a:lnTo>
                    <a:pt x="973485" y="1829368"/>
                  </a:lnTo>
                  <a:close/>
                </a:path>
                <a:path w="4519930" h="1867535">
                  <a:moveTo>
                    <a:pt x="897247" y="1829368"/>
                  </a:moveTo>
                  <a:lnTo>
                    <a:pt x="889831" y="1830865"/>
                  </a:lnTo>
                  <a:lnTo>
                    <a:pt x="883776" y="1834948"/>
                  </a:lnTo>
                  <a:lnTo>
                    <a:pt x="879694" y="1841003"/>
                  </a:lnTo>
                  <a:lnTo>
                    <a:pt x="878197" y="1848418"/>
                  </a:lnTo>
                  <a:lnTo>
                    <a:pt x="879694" y="1855833"/>
                  </a:lnTo>
                  <a:lnTo>
                    <a:pt x="883776" y="1861889"/>
                  </a:lnTo>
                  <a:lnTo>
                    <a:pt x="889831" y="1865971"/>
                  </a:lnTo>
                  <a:lnTo>
                    <a:pt x="897285" y="1867468"/>
                  </a:lnTo>
                  <a:lnTo>
                    <a:pt x="904700" y="1865971"/>
                  </a:lnTo>
                  <a:lnTo>
                    <a:pt x="910755" y="1861889"/>
                  </a:lnTo>
                  <a:lnTo>
                    <a:pt x="914838" y="1855833"/>
                  </a:lnTo>
                  <a:lnTo>
                    <a:pt x="916335" y="1848418"/>
                  </a:lnTo>
                  <a:lnTo>
                    <a:pt x="914838" y="1841003"/>
                  </a:lnTo>
                  <a:lnTo>
                    <a:pt x="910755" y="1834948"/>
                  </a:lnTo>
                  <a:lnTo>
                    <a:pt x="904700" y="1830865"/>
                  </a:lnTo>
                  <a:lnTo>
                    <a:pt x="897247" y="1829368"/>
                  </a:lnTo>
                  <a:close/>
                </a:path>
                <a:path w="4519930" h="1867535">
                  <a:moveTo>
                    <a:pt x="821009" y="1829368"/>
                  </a:moveTo>
                  <a:lnTo>
                    <a:pt x="813593" y="1830865"/>
                  </a:lnTo>
                  <a:lnTo>
                    <a:pt x="807538" y="1834948"/>
                  </a:lnTo>
                  <a:lnTo>
                    <a:pt x="803456" y="1841003"/>
                  </a:lnTo>
                  <a:lnTo>
                    <a:pt x="801959" y="1848418"/>
                  </a:lnTo>
                  <a:lnTo>
                    <a:pt x="803456" y="1855833"/>
                  </a:lnTo>
                  <a:lnTo>
                    <a:pt x="807538" y="1861889"/>
                  </a:lnTo>
                  <a:lnTo>
                    <a:pt x="813593" y="1865971"/>
                  </a:lnTo>
                  <a:lnTo>
                    <a:pt x="821047" y="1867468"/>
                  </a:lnTo>
                  <a:lnTo>
                    <a:pt x="828462" y="1865971"/>
                  </a:lnTo>
                  <a:lnTo>
                    <a:pt x="834517" y="1861889"/>
                  </a:lnTo>
                  <a:lnTo>
                    <a:pt x="838600" y="1855833"/>
                  </a:lnTo>
                  <a:lnTo>
                    <a:pt x="840097" y="1848418"/>
                  </a:lnTo>
                  <a:lnTo>
                    <a:pt x="838600" y="1841003"/>
                  </a:lnTo>
                  <a:lnTo>
                    <a:pt x="834517" y="1834948"/>
                  </a:lnTo>
                  <a:lnTo>
                    <a:pt x="828462" y="1830865"/>
                  </a:lnTo>
                  <a:lnTo>
                    <a:pt x="821009" y="1829368"/>
                  </a:lnTo>
                  <a:close/>
                </a:path>
                <a:path w="4519930" h="1867535">
                  <a:moveTo>
                    <a:pt x="744771" y="1829368"/>
                  </a:moveTo>
                  <a:lnTo>
                    <a:pt x="737355" y="1830865"/>
                  </a:lnTo>
                  <a:lnTo>
                    <a:pt x="731300" y="1834948"/>
                  </a:lnTo>
                  <a:lnTo>
                    <a:pt x="727218" y="1841003"/>
                  </a:lnTo>
                  <a:lnTo>
                    <a:pt x="725721" y="1848418"/>
                  </a:lnTo>
                  <a:lnTo>
                    <a:pt x="727218" y="1855833"/>
                  </a:lnTo>
                  <a:lnTo>
                    <a:pt x="731300" y="1861889"/>
                  </a:lnTo>
                  <a:lnTo>
                    <a:pt x="737355" y="1865971"/>
                  </a:lnTo>
                  <a:lnTo>
                    <a:pt x="744809" y="1867468"/>
                  </a:lnTo>
                  <a:lnTo>
                    <a:pt x="752224" y="1865971"/>
                  </a:lnTo>
                  <a:lnTo>
                    <a:pt x="758279" y="1861889"/>
                  </a:lnTo>
                  <a:lnTo>
                    <a:pt x="762362" y="1855833"/>
                  </a:lnTo>
                  <a:lnTo>
                    <a:pt x="763859" y="1848418"/>
                  </a:lnTo>
                  <a:lnTo>
                    <a:pt x="762362" y="1841003"/>
                  </a:lnTo>
                  <a:lnTo>
                    <a:pt x="758279" y="1834948"/>
                  </a:lnTo>
                  <a:lnTo>
                    <a:pt x="752224" y="1830865"/>
                  </a:lnTo>
                  <a:lnTo>
                    <a:pt x="744771" y="1829368"/>
                  </a:lnTo>
                  <a:close/>
                </a:path>
                <a:path w="4519930" h="1867535">
                  <a:moveTo>
                    <a:pt x="668533" y="1829368"/>
                  </a:moveTo>
                  <a:lnTo>
                    <a:pt x="661117" y="1830865"/>
                  </a:lnTo>
                  <a:lnTo>
                    <a:pt x="655062" y="1834948"/>
                  </a:lnTo>
                  <a:lnTo>
                    <a:pt x="650979" y="1841003"/>
                  </a:lnTo>
                  <a:lnTo>
                    <a:pt x="649483" y="1848418"/>
                  </a:lnTo>
                  <a:lnTo>
                    <a:pt x="650979" y="1855833"/>
                  </a:lnTo>
                  <a:lnTo>
                    <a:pt x="655062" y="1861889"/>
                  </a:lnTo>
                  <a:lnTo>
                    <a:pt x="661117" y="1865971"/>
                  </a:lnTo>
                  <a:lnTo>
                    <a:pt x="668571" y="1867468"/>
                  </a:lnTo>
                  <a:lnTo>
                    <a:pt x="675986" y="1865971"/>
                  </a:lnTo>
                  <a:lnTo>
                    <a:pt x="682041" y="1861889"/>
                  </a:lnTo>
                  <a:lnTo>
                    <a:pt x="686124" y="1855833"/>
                  </a:lnTo>
                  <a:lnTo>
                    <a:pt x="687621" y="1848418"/>
                  </a:lnTo>
                  <a:lnTo>
                    <a:pt x="686124" y="1841003"/>
                  </a:lnTo>
                  <a:lnTo>
                    <a:pt x="682041" y="1834948"/>
                  </a:lnTo>
                  <a:lnTo>
                    <a:pt x="675986" y="1830865"/>
                  </a:lnTo>
                  <a:lnTo>
                    <a:pt x="668533" y="1829368"/>
                  </a:lnTo>
                  <a:close/>
                </a:path>
                <a:path w="4519930" h="1867535">
                  <a:moveTo>
                    <a:pt x="592293" y="1829368"/>
                  </a:moveTo>
                  <a:lnTo>
                    <a:pt x="584878" y="1830865"/>
                  </a:lnTo>
                  <a:lnTo>
                    <a:pt x="578823" y="1834948"/>
                  </a:lnTo>
                  <a:lnTo>
                    <a:pt x="574740" y="1841003"/>
                  </a:lnTo>
                  <a:lnTo>
                    <a:pt x="573243" y="1848418"/>
                  </a:lnTo>
                  <a:lnTo>
                    <a:pt x="574740" y="1855833"/>
                  </a:lnTo>
                  <a:lnTo>
                    <a:pt x="578823" y="1861889"/>
                  </a:lnTo>
                  <a:lnTo>
                    <a:pt x="584878" y="1865971"/>
                  </a:lnTo>
                  <a:lnTo>
                    <a:pt x="592333" y="1867468"/>
                  </a:lnTo>
                  <a:lnTo>
                    <a:pt x="599748" y="1865971"/>
                  </a:lnTo>
                  <a:lnTo>
                    <a:pt x="605803" y="1861889"/>
                  </a:lnTo>
                  <a:lnTo>
                    <a:pt x="609885" y="1855833"/>
                  </a:lnTo>
                  <a:lnTo>
                    <a:pt x="611383" y="1848418"/>
                  </a:lnTo>
                  <a:lnTo>
                    <a:pt x="609885" y="1841003"/>
                  </a:lnTo>
                  <a:lnTo>
                    <a:pt x="605803" y="1834948"/>
                  </a:lnTo>
                  <a:lnTo>
                    <a:pt x="599748" y="1830865"/>
                  </a:lnTo>
                  <a:lnTo>
                    <a:pt x="592293" y="1829368"/>
                  </a:lnTo>
                  <a:close/>
                </a:path>
                <a:path w="4519930" h="1867535">
                  <a:moveTo>
                    <a:pt x="516055" y="1829368"/>
                  </a:moveTo>
                  <a:lnTo>
                    <a:pt x="508640" y="1830865"/>
                  </a:lnTo>
                  <a:lnTo>
                    <a:pt x="502585" y="1834948"/>
                  </a:lnTo>
                  <a:lnTo>
                    <a:pt x="498502" y="1841003"/>
                  </a:lnTo>
                  <a:lnTo>
                    <a:pt x="497005" y="1848418"/>
                  </a:lnTo>
                  <a:lnTo>
                    <a:pt x="498502" y="1855833"/>
                  </a:lnTo>
                  <a:lnTo>
                    <a:pt x="502585" y="1861889"/>
                  </a:lnTo>
                  <a:lnTo>
                    <a:pt x="508640" y="1865971"/>
                  </a:lnTo>
                  <a:lnTo>
                    <a:pt x="516093" y="1867468"/>
                  </a:lnTo>
                  <a:lnTo>
                    <a:pt x="523509" y="1865971"/>
                  </a:lnTo>
                  <a:lnTo>
                    <a:pt x="529564" y="1861889"/>
                  </a:lnTo>
                  <a:lnTo>
                    <a:pt x="533646" y="1855833"/>
                  </a:lnTo>
                  <a:lnTo>
                    <a:pt x="535143" y="1848418"/>
                  </a:lnTo>
                  <a:lnTo>
                    <a:pt x="533646" y="1841003"/>
                  </a:lnTo>
                  <a:lnTo>
                    <a:pt x="529564" y="1834948"/>
                  </a:lnTo>
                  <a:lnTo>
                    <a:pt x="523509" y="1830865"/>
                  </a:lnTo>
                  <a:lnTo>
                    <a:pt x="516055" y="1829368"/>
                  </a:lnTo>
                  <a:close/>
                </a:path>
                <a:path w="4519930" h="1867535">
                  <a:moveTo>
                    <a:pt x="441321" y="1828313"/>
                  </a:moveTo>
                  <a:lnTo>
                    <a:pt x="433775" y="1829244"/>
                  </a:lnTo>
                  <a:lnTo>
                    <a:pt x="427429" y="1832858"/>
                  </a:lnTo>
                  <a:lnTo>
                    <a:pt x="422902" y="1838588"/>
                  </a:lnTo>
                  <a:lnTo>
                    <a:pt x="420850" y="1845870"/>
                  </a:lnTo>
                  <a:lnTo>
                    <a:pt x="421783" y="1853376"/>
                  </a:lnTo>
                  <a:lnTo>
                    <a:pt x="425397" y="1859722"/>
                  </a:lnTo>
                  <a:lnTo>
                    <a:pt x="431127" y="1864250"/>
                  </a:lnTo>
                  <a:lnTo>
                    <a:pt x="438445" y="1866305"/>
                  </a:lnTo>
                  <a:lnTo>
                    <a:pt x="445953" y="1865372"/>
                  </a:lnTo>
                  <a:lnTo>
                    <a:pt x="452299" y="1861758"/>
                  </a:lnTo>
                  <a:lnTo>
                    <a:pt x="456826" y="1856027"/>
                  </a:lnTo>
                  <a:lnTo>
                    <a:pt x="458878" y="1848746"/>
                  </a:lnTo>
                  <a:lnTo>
                    <a:pt x="457945" y="1841240"/>
                  </a:lnTo>
                  <a:lnTo>
                    <a:pt x="454331" y="1834893"/>
                  </a:lnTo>
                  <a:lnTo>
                    <a:pt x="448601" y="1830365"/>
                  </a:lnTo>
                  <a:lnTo>
                    <a:pt x="441321" y="1828313"/>
                  </a:lnTo>
                  <a:close/>
                </a:path>
                <a:path w="4519930" h="1867535">
                  <a:moveTo>
                    <a:pt x="361836" y="1816697"/>
                  </a:moveTo>
                  <a:lnTo>
                    <a:pt x="354954" y="1819141"/>
                  </a:lnTo>
                  <a:lnTo>
                    <a:pt x="349491" y="1823988"/>
                  </a:lnTo>
                  <a:lnTo>
                    <a:pt x="346193" y="1830796"/>
                  </a:lnTo>
                  <a:lnTo>
                    <a:pt x="345794" y="1838350"/>
                  </a:lnTo>
                  <a:lnTo>
                    <a:pt x="348238" y="1845232"/>
                  </a:lnTo>
                  <a:lnTo>
                    <a:pt x="353084" y="1850695"/>
                  </a:lnTo>
                  <a:lnTo>
                    <a:pt x="359929" y="1854003"/>
                  </a:lnTo>
                  <a:lnTo>
                    <a:pt x="367483" y="1854401"/>
                  </a:lnTo>
                  <a:lnTo>
                    <a:pt x="374365" y="1851957"/>
                  </a:lnTo>
                  <a:lnTo>
                    <a:pt x="379829" y="1847111"/>
                  </a:lnTo>
                  <a:lnTo>
                    <a:pt x="383127" y="1840303"/>
                  </a:lnTo>
                  <a:lnTo>
                    <a:pt x="383525" y="1832749"/>
                  </a:lnTo>
                  <a:lnTo>
                    <a:pt x="381081" y="1825867"/>
                  </a:lnTo>
                  <a:lnTo>
                    <a:pt x="376235" y="1820404"/>
                  </a:lnTo>
                  <a:lnTo>
                    <a:pt x="369427" y="1817105"/>
                  </a:lnTo>
                  <a:lnTo>
                    <a:pt x="361836" y="1816697"/>
                  </a:lnTo>
                  <a:close/>
                </a:path>
                <a:path w="4519930" h="1867535">
                  <a:moveTo>
                    <a:pt x="293191" y="1792903"/>
                  </a:moveTo>
                  <a:lnTo>
                    <a:pt x="285964" y="1793958"/>
                  </a:lnTo>
                  <a:lnTo>
                    <a:pt x="279661" y="1797646"/>
                  </a:lnTo>
                  <a:lnTo>
                    <a:pt x="275098" y="1803680"/>
                  </a:lnTo>
                  <a:lnTo>
                    <a:pt x="273234" y="1811012"/>
                  </a:lnTo>
                  <a:lnTo>
                    <a:pt x="274288" y="1818238"/>
                  </a:lnTo>
                  <a:lnTo>
                    <a:pt x="277976" y="1824542"/>
                  </a:lnTo>
                  <a:lnTo>
                    <a:pt x="284044" y="1829121"/>
                  </a:lnTo>
                  <a:lnTo>
                    <a:pt x="291375" y="1830985"/>
                  </a:lnTo>
                  <a:lnTo>
                    <a:pt x="298602" y="1829930"/>
                  </a:lnTo>
                  <a:lnTo>
                    <a:pt x="304905" y="1826242"/>
                  </a:lnTo>
                  <a:lnTo>
                    <a:pt x="309468" y="1820208"/>
                  </a:lnTo>
                  <a:lnTo>
                    <a:pt x="311332" y="1812876"/>
                  </a:lnTo>
                  <a:lnTo>
                    <a:pt x="310277" y="1805650"/>
                  </a:lnTo>
                  <a:lnTo>
                    <a:pt x="306590" y="1799346"/>
                  </a:lnTo>
                  <a:lnTo>
                    <a:pt x="300556" y="1794784"/>
                  </a:lnTo>
                  <a:lnTo>
                    <a:pt x="293191" y="1792903"/>
                  </a:lnTo>
                  <a:close/>
                </a:path>
                <a:path w="4519930" h="1867535">
                  <a:moveTo>
                    <a:pt x="227959" y="1757022"/>
                  </a:moveTo>
                  <a:lnTo>
                    <a:pt x="220664" y="1757372"/>
                  </a:lnTo>
                  <a:lnTo>
                    <a:pt x="214033" y="1760432"/>
                  </a:lnTo>
                  <a:lnTo>
                    <a:pt x="208908" y="1765995"/>
                  </a:lnTo>
                  <a:lnTo>
                    <a:pt x="206343" y="1773112"/>
                  </a:lnTo>
                  <a:lnTo>
                    <a:pt x="206693" y="1780406"/>
                  </a:lnTo>
                  <a:lnTo>
                    <a:pt x="209754" y="1787037"/>
                  </a:lnTo>
                  <a:lnTo>
                    <a:pt x="215350" y="1792183"/>
                  </a:lnTo>
                  <a:lnTo>
                    <a:pt x="222466" y="1794748"/>
                  </a:lnTo>
                  <a:lnTo>
                    <a:pt x="229761" y="1794398"/>
                  </a:lnTo>
                  <a:lnTo>
                    <a:pt x="236392" y="1791337"/>
                  </a:lnTo>
                  <a:lnTo>
                    <a:pt x="241518" y="1785773"/>
                  </a:lnTo>
                  <a:lnTo>
                    <a:pt x="244083" y="1778657"/>
                  </a:lnTo>
                  <a:lnTo>
                    <a:pt x="243732" y="1771362"/>
                  </a:lnTo>
                  <a:lnTo>
                    <a:pt x="240672" y="1764731"/>
                  </a:lnTo>
                  <a:lnTo>
                    <a:pt x="235108" y="1759606"/>
                  </a:lnTo>
                  <a:lnTo>
                    <a:pt x="227959" y="1757022"/>
                  </a:lnTo>
                  <a:close/>
                </a:path>
                <a:path w="4519930" h="1867535">
                  <a:moveTo>
                    <a:pt x="164251" y="1710084"/>
                  </a:moveTo>
                  <a:lnTo>
                    <a:pt x="157157" y="1711818"/>
                  </a:lnTo>
                  <a:lnTo>
                    <a:pt x="151061" y="1716298"/>
                  </a:lnTo>
                  <a:lnTo>
                    <a:pt x="147180" y="1722792"/>
                  </a:lnTo>
                  <a:lnTo>
                    <a:pt x="146128" y="1730019"/>
                  </a:lnTo>
                  <a:lnTo>
                    <a:pt x="147862" y="1737113"/>
                  </a:lnTo>
                  <a:lnTo>
                    <a:pt x="152370" y="1743233"/>
                  </a:lnTo>
                  <a:lnTo>
                    <a:pt x="158864" y="1747114"/>
                  </a:lnTo>
                  <a:lnTo>
                    <a:pt x="166091" y="1748166"/>
                  </a:lnTo>
                  <a:lnTo>
                    <a:pt x="173185" y="1746432"/>
                  </a:lnTo>
                  <a:lnTo>
                    <a:pt x="179280" y="1741952"/>
                  </a:lnTo>
                  <a:lnTo>
                    <a:pt x="183161" y="1735459"/>
                  </a:lnTo>
                  <a:lnTo>
                    <a:pt x="184213" y="1728232"/>
                  </a:lnTo>
                  <a:lnTo>
                    <a:pt x="182479" y="1721138"/>
                  </a:lnTo>
                  <a:lnTo>
                    <a:pt x="177999" y="1715042"/>
                  </a:lnTo>
                  <a:lnTo>
                    <a:pt x="171477" y="1711136"/>
                  </a:lnTo>
                  <a:lnTo>
                    <a:pt x="164251" y="1710084"/>
                  </a:lnTo>
                  <a:close/>
                </a:path>
                <a:path w="4519930" h="1867535">
                  <a:moveTo>
                    <a:pt x="116348" y="1654267"/>
                  </a:moveTo>
                  <a:lnTo>
                    <a:pt x="109054" y="1654625"/>
                  </a:lnTo>
                  <a:lnTo>
                    <a:pt x="102221" y="1657869"/>
                  </a:lnTo>
                  <a:lnTo>
                    <a:pt x="97180" y="1663510"/>
                  </a:lnTo>
                  <a:lnTo>
                    <a:pt x="94778" y="1670407"/>
                  </a:lnTo>
                  <a:lnTo>
                    <a:pt x="95136" y="1677701"/>
                  </a:lnTo>
                  <a:lnTo>
                    <a:pt x="98403" y="1684566"/>
                  </a:lnTo>
                  <a:lnTo>
                    <a:pt x="104043" y="1689606"/>
                  </a:lnTo>
                  <a:lnTo>
                    <a:pt x="110940" y="1692008"/>
                  </a:lnTo>
                  <a:lnTo>
                    <a:pt x="118234" y="1691650"/>
                  </a:lnTo>
                  <a:lnTo>
                    <a:pt x="125068" y="1688406"/>
                  </a:lnTo>
                  <a:lnTo>
                    <a:pt x="130108" y="1682765"/>
                  </a:lnTo>
                  <a:lnTo>
                    <a:pt x="132511" y="1675869"/>
                  </a:lnTo>
                  <a:lnTo>
                    <a:pt x="132152" y="1668574"/>
                  </a:lnTo>
                  <a:lnTo>
                    <a:pt x="128908" y="1661740"/>
                  </a:lnTo>
                  <a:lnTo>
                    <a:pt x="123245" y="1656669"/>
                  </a:lnTo>
                  <a:lnTo>
                    <a:pt x="116348" y="1654267"/>
                  </a:lnTo>
                  <a:close/>
                </a:path>
                <a:path w="4519930" h="1867535">
                  <a:moveTo>
                    <a:pt x="71074" y="1590355"/>
                  </a:moveTo>
                  <a:lnTo>
                    <a:pt x="63742" y="1592220"/>
                  </a:lnTo>
                  <a:lnTo>
                    <a:pt x="57709" y="1596784"/>
                  </a:lnTo>
                  <a:lnTo>
                    <a:pt x="54022" y="1603088"/>
                  </a:lnTo>
                  <a:lnTo>
                    <a:pt x="52968" y="1610314"/>
                  </a:lnTo>
                  <a:lnTo>
                    <a:pt x="54850" y="1617680"/>
                  </a:lnTo>
                  <a:lnTo>
                    <a:pt x="59413" y="1623713"/>
                  </a:lnTo>
                  <a:lnTo>
                    <a:pt x="65717" y="1627400"/>
                  </a:lnTo>
                  <a:lnTo>
                    <a:pt x="72943" y="1628454"/>
                  </a:lnTo>
                  <a:lnTo>
                    <a:pt x="80275" y="1626589"/>
                  </a:lnTo>
                  <a:lnTo>
                    <a:pt x="86308" y="1622026"/>
                  </a:lnTo>
                  <a:lnTo>
                    <a:pt x="89995" y="1615722"/>
                  </a:lnTo>
                  <a:lnTo>
                    <a:pt x="91049" y="1608495"/>
                  </a:lnTo>
                  <a:lnTo>
                    <a:pt x="89184" y="1601165"/>
                  </a:lnTo>
                  <a:lnTo>
                    <a:pt x="84604" y="1595097"/>
                  </a:lnTo>
                  <a:lnTo>
                    <a:pt x="78300" y="1591409"/>
                  </a:lnTo>
                  <a:lnTo>
                    <a:pt x="71074" y="1590355"/>
                  </a:lnTo>
                  <a:close/>
                </a:path>
                <a:path w="4519930" h="1867535">
                  <a:moveTo>
                    <a:pt x="43078" y="1520302"/>
                  </a:moveTo>
                  <a:lnTo>
                    <a:pt x="35600" y="1521447"/>
                  </a:lnTo>
                  <a:lnTo>
                    <a:pt x="29152" y="1525403"/>
                  </a:lnTo>
                  <a:lnTo>
                    <a:pt x="24871" y="1531320"/>
                  </a:lnTo>
                  <a:lnTo>
                    <a:pt x="23120" y="1538410"/>
                  </a:lnTo>
                  <a:lnTo>
                    <a:pt x="24278" y="1545924"/>
                  </a:lnTo>
                  <a:lnTo>
                    <a:pt x="28234" y="1552371"/>
                  </a:lnTo>
                  <a:lnTo>
                    <a:pt x="34150" y="1556652"/>
                  </a:lnTo>
                  <a:lnTo>
                    <a:pt x="41240" y="1558403"/>
                  </a:lnTo>
                  <a:lnTo>
                    <a:pt x="48718" y="1557258"/>
                  </a:lnTo>
                  <a:lnTo>
                    <a:pt x="55166" y="1553302"/>
                  </a:lnTo>
                  <a:lnTo>
                    <a:pt x="59447" y="1547385"/>
                  </a:lnTo>
                  <a:lnTo>
                    <a:pt x="61198" y="1540295"/>
                  </a:lnTo>
                  <a:lnTo>
                    <a:pt x="60053" y="1532818"/>
                  </a:lnTo>
                  <a:lnTo>
                    <a:pt x="56084" y="1526334"/>
                  </a:lnTo>
                  <a:lnTo>
                    <a:pt x="50168" y="1522053"/>
                  </a:lnTo>
                  <a:lnTo>
                    <a:pt x="43078" y="1520302"/>
                  </a:lnTo>
                  <a:close/>
                </a:path>
                <a:path w="4519930" h="1867535">
                  <a:moveTo>
                    <a:pt x="21805" y="1446441"/>
                  </a:moveTo>
                  <a:lnTo>
                    <a:pt x="14701" y="1449040"/>
                  </a:lnTo>
                  <a:lnTo>
                    <a:pt x="9332" y="1453990"/>
                  </a:lnTo>
                  <a:lnTo>
                    <a:pt x="6211" y="1460593"/>
                  </a:lnTo>
                  <a:lnTo>
                    <a:pt x="5857" y="1468186"/>
                  </a:lnTo>
                  <a:lnTo>
                    <a:pt x="8456" y="1475290"/>
                  </a:lnTo>
                  <a:lnTo>
                    <a:pt x="13407" y="1480659"/>
                  </a:lnTo>
                  <a:lnTo>
                    <a:pt x="20009" y="1483781"/>
                  </a:lnTo>
                  <a:lnTo>
                    <a:pt x="27565" y="1484141"/>
                  </a:lnTo>
                  <a:lnTo>
                    <a:pt x="34669" y="1481541"/>
                  </a:lnTo>
                  <a:lnTo>
                    <a:pt x="40038" y="1476591"/>
                  </a:lnTo>
                  <a:lnTo>
                    <a:pt x="43160" y="1469988"/>
                  </a:lnTo>
                  <a:lnTo>
                    <a:pt x="43520" y="1462432"/>
                  </a:lnTo>
                  <a:lnTo>
                    <a:pt x="40914" y="1455291"/>
                  </a:lnTo>
                  <a:lnTo>
                    <a:pt x="35964" y="1449922"/>
                  </a:lnTo>
                  <a:lnTo>
                    <a:pt x="29361" y="1446801"/>
                  </a:lnTo>
                  <a:lnTo>
                    <a:pt x="21805" y="1446441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4460" y="1650110"/>
              <a:ext cx="676167" cy="5347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50627" y="1717409"/>
              <a:ext cx="2690495" cy="400685"/>
            </a:xfrm>
            <a:custGeom>
              <a:avLst/>
              <a:gdLst/>
              <a:ahLst/>
              <a:cxnLst/>
              <a:rect l="l" t="t" r="r" b="b"/>
              <a:pathLst>
                <a:path w="2690495" h="400685">
                  <a:moveTo>
                    <a:pt x="2690159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2690159" y="400110"/>
                  </a:lnTo>
                  <a:lnTo>
                    <a:pt x="2690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1843" y="1853996"/>
            <a:ext cx="1578837" cy="14242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545" y="1917466"/>
            <a:ext cx="1251483" cy="12972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1059" y="3336035"/>
            <a:ext cx="905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6255" y="2813099"/>
            <a:ext cx="720725" cy="337820"/>
          </a:xfrm>
          <a:custGeom>
            <a:avLst/>
            <a:gdLst/>
            <a:ahLst/>
            <a:cxnLst/>
            <a:rect l="l" t="t" r="r" b="b"/>
            <a:pathLst>
              <a:path w="720725" h="337819">
                <a:moveTo>
                  <a:pt x="19050" y="0"/>
                </a:moveTo>
                <a:lnTo>
                  <a:pt x="11635" y="1497"/>
                </a:lnTo>
                <a:lnTo>
                  <a:pt x="5579" y="5579"/>
                </a:lnTo>
                <a:lnTo>
                  <a:pt x="1497" y="11635"/>
                </a:lnTo>
                <a:lnTo>
                  <a:pt x="0" y="19050"/>
                </a:lnTo>
                <a:lnTo>
                  <a:pt x="1497" y="26465"/>
                </a:lnTo>
                <a:lnTo>
                  <a:pt x="5579" y="32520"/>
                </a:lnTo>
                <a:lnTo>
                  <a:pt x="11635" y="36603"/>
                </a:lnTo>
                <a:lnTo>
                  <a:pt x="19088" y="38100"/>
                </a:lnTo>
                <a:lnTo>
                  <a:pt x="26503" y="36603"/>
                </a:lnTo>
                <a:lnTo>
                  <a:pt x="32558" y="32520"/>
                </a:lnTo>
                <a:lnTo>
                  <a:pt x="36641" y="26465"/>
                </a:lnTo>
                <a:lnTo>
                  <a:pt x="38138" y="19050"/>
                </a:lnTo>
                <a:lnTo>
                  <a:pt x="36641" y="11635"/>
                </a:lnTo>
                <a:lnTo>
                  <a:pt x="32558" y="5579"/>
                </a:lnTo>
                <a:lnTo>
                  <a:pt x="26503" y="1497"/>
                </a:lnTo>
                <a:lnTo>
                  <a:pt x="19050" y="0"/>
                </a:lnTo>
                <a:close/>
              </a:path>
              <a:path w="720725" h="337819">
                <a:moveTo>
                  <a:pt x="95288" y="0"/>
                </a:moveTo>
                <a:lnTo>
                  <a:pt x="87873" y="1497"/>
                </a:lnTo>
                <a:lnTo>
                  <a:pt x="81817" y="5579"/>
                </a:lnTo>
                <a:lnTo>
                  <a:pt x="77735" y="11635"/>
                </a:lnTo>
                <a:lnTo>
                  <a:pt x="76238" y="19050"/>
                </a:lnTo>
                <a:lnTo>
                  <a:pt x="77735" y="26465"/>
                </a:lnTo>
                <a:lnTo>
                  <a:pt x="81817" y="32520"/>
                </a:lnTo>
                <a:lnTo>
                  <a:pt x="87873" y="36603"/>
                </a:lnTo>
                <a:lnTo>
                  <a:pt x="95326" y="38100"/>
                </a:lnTo>
                <a:lnTo>
                  <a:pt x="102741" y="36603"/>
                </a:lnTo>
                <a:lnTo>
                  <a:pt x="108796" y="32520"/>
                </a:lnTo>
                <a:lnTo>
                  <a:pt x="112879" y="26465"/>
                </a:lnTo>
                <a:lnTo>
                  <a:pt x="114376" y="19050"/>
                </a:lnTo>
                <a:lnTo>
                  <a:pt x="112879" y="11635"/>
                </a:lnTo>
                <a:lnTo>
                  <a:pt x="108796" y="5579"/>
                </a:lnTo>
                <a:lnTo>
                  <a:pt x="102741" y="1497"/>
                </a:lnTo>
                <a:lnTo>
                  <a:pt x="95288" y="0"/>
                </a:lnTo>
                <a:close/>
              </a:path>
              <a:path w="720725" h="337819">
                <a:moveTo>
                  <a:pt x="171526" y="0"/>
                </a:moveTo>
                <a:lnTo>
                  <a:pt x="164111" y="1497"/>
                </a:lnTo>
                <a:lnTo>
                  <a:pt x="158055" y="5579"/>
                </a:lnTo>
                <a:lnTo>
                  <a:pt x="153973" y="11635"/>
                </a:lnTo>
                <a:lnTo>
                  <a:pt x="152476" y="19050"/>
                </a:lnTo>
                <a:lnTo>
                  <a:pt x="153973" y="26465"/>
                </a:lnTo>
                <a:lnTo>
                  <a:pt x="158055" y="32520"/>
                </a:lnTo>
                <a:lnTo>
                  <a:pt x="164111" y="36603"/>
                </a:lnTo>
                <a:lnTo>
                  <a:pt x="171564" y="38100"/>
                </a:lnTo>
                <a:lnTo>
                  <a:pt x="178979" y="36603"/>
                </a:lnTo>
                <a:lnTo>
                  <a:pt x="185035" y="32520"/>
                </a:lnTo>
                <a:lnTo>
                  <a:pt x="189117" y="26465"/>
                </a:lnTo>
                <a:lnTo>
                  <a:pt x="190614" y="19050"/>
                </a:lnTo>
                <a:lnTo>
                  <a:pt x="189117" y="11635"/>
                </a:lnTo>
                <a:lnTo>
                  <a:pt x="185035" y="5579"/>
                </a:lnTo>
                <a:lnTo>
                  <a:pt x="178979" y="1497"/>
                </a:lnTo>
                <a:lnTo>
                  <a:pt x="171526" y="0"/>
                </a:lnTo>
                <a:close/>
              </a:path>
              <a:path w="720725" h="337819">
                <a:moveTo>
                  <a:pt x="247764" y="0"/>
                </a:moveTo>
                <a:lnTo>
                  <a:pt x="240349" y="1497"/>
                </a:lnTo>
                <a:lnTo>
                  <a:pt x="234294" y="5579"/>
                </a:lnTo>
                <a:lnTo>
                  <a:pt x="230211" y="11635"/>
                </a:lnTo>
                <a:lnTo>
                  <a:pt x="228714" y="19050"/>
                </a:lnTo>
                <a:lnTo>
                  <a:pt x="230211" y="26465"/>
                </a:lnTo>
                <a:lnTo>
                  <a:pt x="234294" y="32520"/>
                </a:lnTo>
                <a:lnTo>
                  <a:pt x="240349" y="36603"/>
                </a:lnTo>
                <a:lnTo>
                  <a:pt x="247802" y="38100"/>
                </a:lnTo>
                <a:lnTo>
                  <a:pt x="255217" y="36603"/>
                </a:lnTo>
                <a:lnTo>
                  <a:pt x="261272" y="32520"/>
                </a:lnTo>
                <a:lnTo>
                  <a:pt x="265355" y="26465"/>
                </a:lnTo>
                <a:lnTo>
                  <a:pt x="266852" y="19050"/>
                </a:lnTo>
                <a:lnTo>
                  <a:pt x="265355" y="11635"/>
                </a:lnTo>
                <a:lnTo>
                  <a:pt x="261272" y="5579"/>
                </a:lnTo>
                <a:lnTo>
                  <a:pt x="255217" y="1497"/>
                </a:lnTo>
                <a:lnTo>
                  <a:pt x="247764" y="0"/>
                </a:lnTo>
                <a:close/>
              </a:path>
              <a:path w="720725" h="337819">
                <a:moveTo>
                  <a:pt x="324002" y="0"/>
                </a:moveTo>
                <a:lnTo>
                  <a:pt x="316587" y="1497"/>
                </a:lnTo>
                <a:lnTo>
                  <a:pt x="310532" y="5579"/>
                </a:lnTo>
                <a:lnTo>
                  <a:pt x="306449" y="11635"/>
                </a:lnTo>
                <a:lnTo>
                  <a:pt x="304952" y="19050"/>
                </a:lnTo>
                <a:lnTo>
                  <a:pt x="306449" y="26465"/>
                </a:lnTo>
                <a:lnTo>
                  <a:pt x="310532" y="32520"/>
                </a:lnTo>
                <a:lnTo>
                  <a:pt x="316587" y="36603"/>
                </a:lnTo>
                <a:lnTo>
                  <a:pt x="324040" y="38100"/>
                </a:lnTo>
                <a:lnTo>
                  <a:pt x="331455" y="36603"/>
                </a:lnTo>
                <a:lnTo>
                  <a:pt x="337510" y="32520"/>
                </a:lnTo>
                <a:lnTo>
                  <a:pt x="341593" y="26465"/>
                </a:lnTo>
                <a:lnTo>
                  <a:pt x="343090" y="19050"/>
                </a:lnTo>
                <a:lnTo>
                  <a:pt x="341593" y="11635"/>
                </a:lnTo>
                <a:lnTo>
                  <a:pt x="337510" y="5579"/>
                </a:lnTo>
                <a:lnTo>
                  <a:pt x="331455" y="1497"/>
                </a:lnTo>
                <a:lnTo>
                  <a:pt x="324002" y="0"/>
                </a:lnTo>
                <a:close/>
              </a:path>
              <a:path w="720725" h="337819">
                <a:moveTo>
                  <a:pt x="369836" y="30403"/>
                </a:moveTo>
                <a:lnTo>
                  <a:pt x="362421" y="31900"/>
                </a:lnTo>
                <a:lnTo>
                  <a:pt x="356366" y="35983"/>
                </a:lnTo>
                <a:lnTo>
                  <a:pt x="352283" y="42038"/>
                </a:lnTo>
                <a:lnTo>
                  <a:pt x="350786" y="49491"/>
                </a:lnTo>
                <a:lnTo>
                  <a:pt x="352283" y="56907"/>
                </a:lnTo>
                <a:lnTo>
                  <a:pt x="356366" y="62962"/>
                </a:lnTo>
                <a:lnTo>
                  <a:pt x="362421" y="67044"/>
                </a:lnTo>
                <a:lnTo>
                  <a:pt x="369836" y="68541"/>
                </a:lnTo>
                <a:lnTo>
                  <a:pt x="377251" y="67044"/>
                </a:lnTo>
                <a:lnTo>
                  <a:pt x="383306" y="62962"/>
                </a:lnTo>
                <a:lnTo>
                  <a:pt x="387389" y="56907"/>
                </a:lnTo>
                <a:lnTo>
                  <a:pt x="388886" y="49453"/>
                </a:lnTo>
                <a:lnTo>
                  <a:pt x="387389" y="42038"/>
                </a:lnTo>
                <a:lnTo>
                  <a:pt x="383306" y="35983"/>
                </a:lnTo>
                <a:lnTo>
                  <a:pt x="377251" y="31900"/>
                </a:lnTo>
                <a:lnTo>
                  <a:pt x="369836" y="30403"/>
                </a:lnTo>
                <a:close/>
              </a:path>
              <a:path w="720725" h="337819">
                <a:moveTo>
                  <a:pt x="369836" y="106641"/>
                </a:moveTo>
                <a:lnTo>
                  <a:pt x="362421" y="108138"/>
                </a:lnTo>
                <a:lnTo>
                  <a:pt x="356366" y="112221"/>
                </a:lnTo>
                <a:lnTo>
                  <a:pt x="352283" y="118276"/>
                </a:lnTo>
                <a:lnTo>
                  <a:pt x="350786" y="125730"/>
                </a:lnTo>
                <a:lnTo>
                  <a:pt x="352283" y="133145"/>
                </a:lnTo>
                <a:lnTo>
                  <a:pt x="356366" y="139200"/>
                </a:lnTo>
                <a:lnTo>
                  <a:pt x="362421" y="143283"/>
                </a:lnTo>
                <a:lnTo>
                  <a:pt x="369836" y="144780"/>
                </a:lnTo>
                <a:lnTo>
                  <a:pt x="377251" y="143283"/>
                </a:lnTo>
                <a:lnTo>
                  <a:pt x="383306" y="139200"/>
                </a:lnTo>
                <a:lnTo>
                  <a:pt x="387389" y="133145"/>
                </a:lnTo>
                <a:lnTo>
                  <a:pt x="388886" y="125691"/>
                </a:lnTo>
                <a:lnTo>
                  <a:pt x="387389" y="118276"/>
                </a:lnTo>
                <a:lnTo>
                  <a:pt x="383306" y="112221"/>
                </a:lnTo>
                <a:lnTo>
                  <a:pt x="377251" y="108138"/>
                </a:lnTo>
                <a:lnTo>
                  <a:pt x="369836" y="106641"/>
                </a:lnTo>
                <a:close/>
              </a:path>
              <a:path w="720725" h="337819">
                <a:moveTo>
                  <a:pt x="369836" y="182880"/>
                </a:moveTo>
                <a:lnTo>
                  <a:pt x="362421" y="184377"/>
                </a:lnTo>
                <a:lnTo>
                  <a:pt x="356366" y="188459"/>
                </a:lnTo>
                <a:lnTo>
                  <a:pt x="352283" y="194515"/>
                </a:lnTo>
                <a:lnTo>
                  <a:pt x="350786" y="201968"/>
                </a:lnTo>
                <a:lnTo>
                  <a:pt x="352283" y="209383"/>
                </a:lnTo>
                <a:lnTo>
                  <a:pt x="356366" y="215438"/>
                </a:lnTo>
                <a:lnTo>
                  <a:pt x="362421" y="219521"/>
                </a:lnTo>
                <a:lnTo>
                  <a:pt x="369836" y="221018"/>
                </a:lnTo>
                <a:lnTo>
                  <a:pt x="377251" y="219521"/>
                </a:lnTo>
                <a:lnTo>
                  <a:pt x="383306" y="215438"/>
                </a:lnTo>
                <a:lnTo>
                  <a:pt x="387389" y="209383"/>
                </a:lnTo>
                <a:lnTo>
                  <a:pt x="388886" y="201930"/>
                </a:lnTo>
                <a:lnTo>
                  <a:pt x="387389" y="194515"/>
                </a:lnTo>
                <a:lnTo>
                  <a:pt x="383306" y="188459"/>
                </a:lnTo>
                <a:lnTo>
                  <a:pt x="377251" y="184377"/>
                </a:lnTo>
                <a:lnTo>
                  <a:pt x="369836" y="182880"/>
                </a:lnTo>
                <a:close/>
              </a:path>
              <a:path w="720725" h="337819">
                <a:moveTo>
                  <a:pt x="369836" y="259118"/>
                </a:moveTo>
                <a:lnTo>
                  <a:pt x="362421" y="260615"/>
                </a:lnTo>
                <a:lnTo>
                  <a:pt x="356366" y="264697"/>
                </a:lnTo>
                <a:lnTo>
                  <a:pt x="352283" y="270753"/>
                </a:lnTo>
                <a:lnTo>
                  <a:pt x="350786" y="278206"/>
                </a:lnTo>
                <a:lnTo>
                  <a:pt x="352283" y="285621"/>
                </a:lnTo>
                <a:lnTo>
                  <a:pt x="356366" y="291676"/>
                </a:lnTo>
                <a:lnTo>
                  <a:pt x="362421" y="295759"/>
                </a:lnTo>
                <a:lnTo>
                  <a:pt x="369836" y="297256"/>
                </a:lnTo>
                <a:lnTo>
                  <a:pt x="377251" y="295759"/>
                </a:lnTo>
                <a:lnTo>
                  <a:pt x="383306" y="291676"/>
                </a:lnTo>
                <a:lnTo>
                  <a:pt x="387389" y="285621"/>
                </a:lnTo>
                <a:lnTo>
                  <a:pt x="388886" y="278168"/>
                </a:lnTo>
                <a:lnTo>
                  <a:pt x="387389" y="270753"/>
                </a:lnTo>
                <a:lnTo>
                  <a:pt x="383306" y="264697"/>
                </a:lnTo>
                <a:lnTo>
                  <a:pt x="377251" y="260615"/>
                </a:lnTo>
                <a:lnTo>
                  <a:pt x="369836" y="259118"/>
                </a:lnTo>
                <a:close/>
              </a:path>
              <a:path w="720725" h="337819">
                <a:moveTo>
                  <a:pt x="443838" y="261355"/>
                </a:moveTo>
                <a:lnTo>
                  <a:pt x="436423" y="262852"/>
                </a:lnTo>
                <a:lnTo>
                  <a:pt x="430368" y="266935"/>
                </a:lnTo>
                <a:lnTo>
                  <a:pt x="426285" y="272990"/>
                </a:lnTo>
                <a:lnTo>
                  <a:pt x="424788" y="280405"/>
                </a:lnTo>
                <a:lnTo>
                  <a:pt x="426285" y="287820"/>
                </a:lnTo>
                <a:lnTo>
                  <a:pt x="430368" y="293876"/>
                </a:lnTo>
                <a:lnTo>
                  <a:pt x="436423" y="297958"/>
                </a:lnTo>
                <a:lnTo>
                  <a:pt x="443876" y="299455"/>
                </a:lnTo>
                <a:lnTo>
                  <a:pt x="451291" y="297958"/>
                </a:lnTo>
                <a:lnTo>
                  <a:pt x="457346" y="293876"/>
                </a:lnTo>
                <a:lnTo>
                  <a:pt x="461429" y="287820"/>
                </a:lnTo>
                <a:lnTo>
                  <a:pt x="462926" y="280405"/>
                </a:lnTo>
                <a:lnTo>
                  <a:pt x="461429" y="272990"/>
                </a:lnTo>
                <a:lnTo>
                  <a:pt x="457346" y="266935"/>
                </a:lnTo>
                <a:lnTo>
                  <a:pt x="451291" y="262852"/>
                </a:lnTo>
                <a:lnTo>
                  <a:pt x="443838" y="261355"/>
                </a:lnTo>
                <a:close/>
              </a:path>
              <a:path w="720725" h="337819">
                <a:moveTo>
                  <a:pt x="520076" y="261355"/>
                </a:moveTo>
                <a:lnTo>
                  <a:pt x="512661" y="262852"/>
                </a:lnTo>
                <a:lnTo>
                  <a:pt x="506606" y="266935"/>
                </a:lnTo>
                <a:lnTo>
                  <a:pt x="502523" y="272990"/>
                </a:lnTo>
                <a:lnTo>
                  <a:pt x="501026" y="280405"/>
                </a:lnTo>
                <a:lnTo>
                  <a:pt x="502523" y="287820"/>
                </a:lnTo>
                <a:lnTo>
                  <a:pt x="506606" y="293876"/>
                </a:lnTo>
                <a:lnTo>
                  <a:pt x="512661" y="297958"/>
                </a:lnTo>
                <a:lnTo>
                  <a:pt x="520114" y="299455"/>
                </a:lnTo>
                <a:lnTo>
                  <a:pt x="527529" y="297958"/>
                </a:lnTo>
                <a:lnTo>
                  <a:pt x="533584" y="293876"/>
                </a:lnTo>
                <a:lnTo>
                  <a:pt x="537667" y="287820"/>
                </a:lnTo>
                <a:lnTo>
                  <a:pt x="539164" y="280405"/>
                </a:lnTo>
                <a:lnTo>
                  <a:pt x="537667" y="272990"/>
                </a:lnTo>
                <a:lnTo>
                  <a:pt x="533584" y="266935"/>
                </a:lnTo>
                <a:lnTo>
                  <a:pt x="527529" y="262852"/>
                </a:lnTo>
                <a:lnTo>
                  <a:pt x="520076" y="261355"/>
                </a:lnTo>
                <a:close/>
              </a:path>
              <a:path w="720725" h="337819">
                <a:moveTo>
                  <a:pt x="606323" y="223255"/>
                </a:moveTo>
                <a:lnTo>
                  <a:pt x="606323" y="264575"/>
                </a:lnTo>
                <a:lnTo>
                  <a:pt x="609822" y="266935"/>
                </a:lnTo>
                <a:lnTo>
                  <a:pt x="613905" y="272990"/>
                </a:lnTo>
                <a:lnTo>
                  <a:pt x="615402" y="280405"/>
                </a:lnTo>
                <a:lnTo>
                  <a:pt x="613905" y="287820"/>
                </a:lnTo>
                <a:lnTo>
                  <a:pt x="609822" y="293876"/>
                </a:lnTo>
                <a:lnTo>
                  <a:pt x="606323" y="296235"/>
                </a:lnTo>
                <a:lnTo>
                  <a:pt x="606323" y="337555"/>
                </a:lnTo>
                <a:lnTo>
                  <a:pt x="720623" y="280405"/>
                </a:lnTo>
                <a:lnTo>
                  <a:pt x="606323" y="223255"/>
                </a:lnTo>
                <a:close/>
              </a:path>
              <a:path w="720725" h="337819">
                <a:moveTo>
                  <a:pt x="596314" y="261355"/>
                </a:moveTo>
                <a:lnTo>
                  <a:pt x="588899" y="262852"/>
                </a:lnTo>
                <a:lnTo>
                  <a:pt x="582844" y="266935"/>
                </a:lnTo>
                <a:lnTo>
                  <a:pt x="578761" y="272990"/>
                </a:lnTo>
                <a:lnTo>
                  <a:pt x="577264" y="280405"/>
                </a:lnTo>
                <a:lnTo>
                  <a:pt x="578761" y="287820"/>
                </a:lnTo>
                <a:lnTo>
                  <a:pt x="582844" y="293876"/>
                </a:lnTo>
                <a:lnTo>
                  <a:pt x="588899" y="297958"/>
                </a:lnTo>
                <a:lnTo>
                  <a:pt x="596352" y="299455"/>
                </a:lnTo>
                <a:lnTo>
                  <a:pt x="603767" y="297958"/>
                </a:lnTo>
                <a:lnTo>
                  <a:pt x="606323" y="296235"/>
                </a:lnTo>
                <a:lnTo>
                  <a:pt x="606323" y="264575"/>
                </a:lnTo>
                <a:lnTo>
                  <a:pt x="603767" y="262852"/>
                </a:lnTo>
                <a:lnTo>
                  <a:pt x="596314" y="261355"/>
                </a:lnTo>
                <a:close/>
              </a:path>
              <a:path w="720725" h="337819">
                <a:moveTo>
                  <a:pt x="606323" y="264575"/>
                </a:moveTo>
                <a:lnTo>
                  <a:pt x="606323" y="296235"/>
                </a:lnTo>
                <a:lnTo>
                  <a:pt x="609822" y="293876"/>
                </a:lnTo>
                <a:lnTo>
                  <a:pt x="613905" y="287820"/>
                </a:lnTo>
                <a:lnTo>
                  <a:pt x="615402" y="280405"/>
                </a:lnTo>
                <a:lnTo>
                  <a:pt x="613905" y="272990"/>
                </a:lnTo>
                <a:lnTo>
                  <a:pt x="609822" y="266935"/>
                </a:lnTo>
                <a:lnTo>
                  <a:pt x="606323" y="264575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88584" y="2356764"/>
            <a:ext cx="1339215" cy="816610"/>
          </a:xfrm>
          <a:custGeom>
            <a:avLst/>
            <a:gdLst/>
            <a:ahLst/>
            <a:cxnLst/>
            <a:rect l="l" t="t" r="r" b="b"/>
            <a:pathLst>
              <a:path w="1339215" h="816610">
                <a:moveTo>
                  <a:pt x="38138" y="736752"/>
                </a:moveTo>
                <a:lnTo>
                  <a:pt x="36639" y="729335"/>
                </a:lnTo>
                <a:lnTo>
                  <a:pt x="32550" y="723277"/>
                </a:lnTo>
                <a:lnTo>
                  <a:pt x="26504" y="719188"/>
                </a:lnTo>
                <a:lnTo>
                  <a:pt x="19088" y="717702"/>
                </a:lnTo>
                <a:lnTo>
                  <a:pt x="11633" y="719188"/>
                </a:lnTo>
                <a:lnTo>
                  <a:pt x="5575" y="723277"/>
                </a:lnTo>
                <a:lnTo>
                  <a:pt x="1498" y="729335"/>
                </a:lnTo>
                <a:lnTo>
                  <a:pt x="0" y="736752"/>
                </a:lnTo>
                <a:lnTo>
                  <a:pt x="1498" y="744156"/>
                </a:lnTo>
                <a:lnTo>
                  <a:pt x="5575" y="750214"/>
                </a:lnTo>
                <a:lnTo>
                  <a:pt x="11633" y="754303"/>
                </a:lnTo>
                <a:lnTo>
                  <a:pt x="19050" y="755802"/>
                </a:lnTo>
                <a:lnTo>
                  <a:pt x="26504" y="754303"/>
                </a:lnTo>
                <a:lnTo>
                  <a:pt x="32550" y="750214"/>
                </a:lnTo>
                <a:lnTo>
                  <a:pt x="36639" y="744156"/>
                </a:lnTo>
                <a:lnTo>
                  <a:pt x="38138" y="736752"/>
                </a:lnTo>
                <a:close/>
              </a:path>
              <a:path w="1339215" h="816610">
                <a:moveTo>
                  <a:pt x="114376" y="736752"/>
                </a:moveTo>
                <a:lnTo>
                  <a:pt x="112877" y="729335"/>
                </a:lnTo>
                <a:lnTo>
                  <a:pt x="108788" y="723277"/>
                </a:lnTo>
                <a:lnTo>
                  <a:pt x="102743" y="719188"/>
                </a:lnTo>
                <a:lnTo>
                  <a:pt x="95326" y="717702"/>
                </a:lnTo>
                <a:lnTo>
                  <a:pt x="87871" y="719188"/>
                </a:lnTo>
                <a:lnTo>
                  <a:pt x="81813" y="723277"/>
                </a:lnTo>
                <a:lnTo>
                  <a:pt x="77736" y="729335"/>
                </a:lnTo>
                <a:lnTo>
                  <a:pt x="76238" y="736752"/>
                </a:lnTo>
                <a:lnTo>
                  <a:pt x="77736" y="744156"/>
                </a:lnTo>
                <a:lnTo>
                  <a:pt x="81813" y="750214"/>
                </a:lnTo>
                <a:lnTo>
                  <a:pt x="87871" y="754303"/>
                </a:lnTo>
                <a:lnTo>
                  <a:pt x="95288" y="755802"/>
                </a:lnTo>
                <a:lnTo>
                  <a:pt x="102743" y="754303"/>
                </a:lnTo>
                <a:lnTo>
                  <a:pt x="108788" y="750214"/>
                </a:lnTo>
                <a:lnTo>
                  <a:pt x="112877" y="744156"/>
                </a:lnTo>
                <a:lnTo>
                  <a:pt x="114376" y="736752"/>
                </a:lnTo>
                <a:close/>
              </a:path>
              <a:path w="1339215" h="816610">
                <a:moveTo>
                  <a:pt x="190614" y="736752"/>
                </a:moveTo>
                <a:lnTo>
                  <a:pt x="189115" y="729335"/>
                </a:lnTo>
                <a:lnTo>
                  <a:pt x="185026" y="723277"/>
                </a:lnTo>
                <a:lnTo>
                  <a:pt x="178981" y="719188"/>
                </a:lnTo>
                <a:lnTo>
                  <a:pt x="171564" y="717702"/>
                </a:lnTo>
                <a:lnTo>
                  <a:pt x="164109" y="719188"/>
                </a:lnTo>
                <a:lnTo>
                  <a:pt x="158051" y="723277"/>
                </a:lnTo>
                <a:lnTo>
                  <a:pt x="153974" y="729335"/>
                </a:lnTo>
                <a:lnTo>
                  <a:pt x="152476" y="736752"/>
                </a:lnTo>
                <a:lnTo>
                  <a:pt x="153974" y="744156"/>
                </a:lnTo>
                <a:lnTo>
                  <a:pt x="158051" y="750214"/>
                </a:lnTo>
                <a:lnTo>
                  <a:pt x="164109" y="754303"/>
                </a:lnTo>
                <a:lnTo>
                  <a:pt x="171526" y="755802"/>
                </a:lnTo>
                <a:lnTo>
                  <a:pt x="178981" y="754303"/>
                </a:lnTo>
                <a:lnTo>
                  <a:pt x="185026" y="750214"/>
                </a:lnTo>
                <a:lnTo>
                  <a:pt x="189115" y="744156"/>
                </a:lnTo>
                <a:lnTo>
                  <a:pt x="190614" y="736752"/>
                </a:lnTo>
                <a:close/>
              </a:path>
              <a:path w="1339215" h="816610">
                <a:moveTo>
                  <a:pt x="262674" y="732612"/>
                </a:moveTo>
                <a:lnTo>
                  <a:pt x="261175" y="725157"/>
                </a:lnTo>
                <a:lnTo>
                  <a:pt x="257098" y="719099"/>
                </a:lnTo>
                <a:lnTo>
                  <a:pt x="251040" y="715022"/>
                </a:lnTo>
                <a:lnTo>
                  <a:pt x="243624" y="713524"/>
                </a:lnTo>
                <a:lnTo>
                  <a:pt x="236207" y="715022"/>
                </a:lnTo>
                <a:lnTo>
                  <a:pt x="230149" y="719099"/>
                </a:lnTo>
                <a:lnTo>
                  <a:pt x="226072" y="725157"/>
                </a:lnTo>
                <a:lnTo>
                  <a:pt x="224574" y="732574"/>
                </a:lnTo>
                <a:lnTo>
                  <a:pt x="226072" y="740029"/>
                </a:lnTo>
                <a:lnTo>
                  <a:pt x="230149" y="746074"/>
                </a:lnTo>
                <a:lnTo>
                  <a:pt x="236207" y="750163"/>
                </a:lnTo>
                <a:lnTo>
                  <a:pt x="243624" y="751662"/>
                </a:lnTo>
                <a:lnTo>
                  <a:pt x="251040" y="750163"/>
                </a:lnTo>
                <a:lnTo>
                  <a:pt x="257098" y="746074"/>
                </a:lnTo>
                <a:lnTo>
                  <a:pt x="261175" y="740029"/>
                </a:lnTo>
                <a:lnTo>
                  <a:pt x="262674" y="732612"/>
                </a:lnTo>
                <a:close/>
              </a:path>
              <a:path w="1339215" h="816610">
                <a:moveTo>
                  <a:pt x="262674" y="656374"/>
                </a:moveTo>
                <a:lnTo>
                  <a:pt x="261175" y="648919"/>
                </a:lnTo>
                <a:lnTo>
                  <a:pt x="257098" y="642861"/>
                </a:lnTo>
                <a:lnTo>
                  <a:pt x="251040" y="638784"/>
                </a:lnTo>
                <a:lnTo>
                  <a:pt x="243624" y="637286"/>
                </a:lnTo>
                <a:lnTo>
                  <a:pt x="236207" y="638784"/>
                </a:lnTo>
                <a:lnTo>
                  <a:pt x="230149" y="642861"/>
                </a:lnTo>
                <a:lnTo>
                  <a:pt x="226072" y="648919"/>
                </a:lnTo>
                <a:lnTo>
                  <a:pt x="224574" y="656336"/>
                </a:lnTo>
                <a:lnTo>
                  <a:pt x="226072" y="663790"/>
                </a:lnTo>
                <a:lnTo>
                  <a:pt x="230149" y="669836"/>
                </a:lnTo>
                <a:lnTo>
                  <a:pt x="236207" y="673925"/>
                </a:lnTo>
                <a:lnTo>
                  <a:pt x="243624" y="675424"/>
                </a:lnTo>
                <a:lnTo>
                  <a:pt x="251040" y="673925"/>
                </a:lnTo>
                <a:lnTo>
                  <a:pt x="257098" y="669836"/>
                </a:lnTo>
                <a:lnTo>
                  <a:pt x="261175" y="663790"/>
                </a:lnTo>
                <a:lnTo>
                  <a:pt x="262674" y="656374"/>
                </a:lnTo>
                <a:close/>
              </a:path>
              <a:path w="1339215" h="816610">
                <a:moveTo>
                  <a:pt x="262674" y="580136"/>
                </a:moveTo>
                <a:lnTo>
                  <a:pt x="261175" y="572681"/>
                </a:lnTo>
                <a:lnTo>
                  <a:pt x="257098" y="566623"/>
                </a:lnTo>
                <a:lnTo>
                  <a:pt x="251040" y="562546"/>
                </a:lnTo>
                <a:lnTo>
                  <a:pt x="243624" y="561047"/>
                </a:lnTo>
                <a:lnTo>
                  <a:pt x="236207" y="562546"/>
                </a:lnTo>
                <a:lnTo>
                  <a:pt x="230149" y="566623"/>
                </a:lnTo>
                <a:lnTo>
                  <a:pt x="226072" y="572681"/>
                </a:lnTo>
                <a:lnTo>
                  <a:pt x="224574" y="580097"/>
                </a:lnTo>
                <a:lnTo>
                  <a:pt x="226072" y="587552"/>
                </a:lnTo>
                <a:lnTo>
                  <a:pt x="230149" y="593598"/>
                </a:lnTo>
                <a:lnTo>
                  <a:pt x="236207" y="597687"/>
                </a:lnTo>
                <a:lnTo>
                  <a:pt x="243624" y="599186"/>
                </a:lnTo>
                <a:lnTo>
                  <a:pt x="251040" y="597687"/>
                </a:lnTo>
                <a:lnTo>
                  <a:pt x="257098" y="593598"/>
                </a:lnTo>
                <a:lnTo>
                  <a:pt x="261175" y="587552"/>
                </a:lnTo>
                <a:lnTo>
                  <a:pt x="262674" y="580136"/>
                </a:lnTo>
                <a:close/>
              </a:path>
              <a:path w="1339215" h="816610">
                <a:moveTo>
                  <a:pt x="262674" y="503897"/>
                </a:moveTo>
                <a:lnTo>
                  <a:pt x="261175" y="496443"/>
                </a:lnTo>
                <a:lnTo>
                  <a:pt x="257098" y="490385"/>
                </a:lnTo>
                <a:lnTo>
                  <a:pt x="251040" y="486308"/>
                </a:lnTo>
                <a:lnTo>
                  <a:pt x="243624" y="484809"/>
                </a:lnTo>
                <a:lnTo>
                  <a:pt x="236207" y="486308"/>
                </a:lnTo>
                <a:lnTo>
                  <a:pt x="230149" y="490385"/>
                </a:lnTo>
                <a:lnTo>
                  <a:pt x="226072" y="496443"/>
                </a:lnTo>
                <a:lnTo>
                  <a:pt x="224574" y="503859"/>
                </a:lnTo>
                <a:lnTo>
                  <a:pt x="226072" y="511314"/>
                </a:lnTo>
                <a:lnTo>
                  <a:pt x="230149" y="517359"/>
                </a:lnTo>
                <a:lnTo>
                  <a:pt x="236207" y="521449"/>
                </a:lnTo>
                <a:lnTo>
                  <a:pt x="243624" y="522947"/>
                </a:lnTo>
                <a:lnTo>
                  <a:pt x="251040" y="521449"/>
                </a:lnTo>
                <a:lnTo>
                  <a:pt x="257098" y="517359"/>
                </a:lnTo>
                <a:lnTo>
                  <a:pt x="261175" y="511314"/>
                </a:lnTo>
                <a:lnTo>
                  <a:pt x="262674" y="503897"/>
                </a:lnTo>
                <a:close/>
              </a:path>
              <a:path w="1339215" h="816610">
                <a:moveTo>
                  <a:pt x="262674" y="427659"/>
                </a:moveTo>
                <a:lnTo>
                  <a:pt x="261175" y="420204"/>
                </a:lnTo>
                <a:lnTo>
                  <a:pt x="257098" y="414147"/>
                </a:lnTo>
                <a:lnTo>
                  <a:pt x="251040" y="410070"/>
                </a:lnTo>
                <a:lnTo>
                  <a:pt x="243624" y="408571"/>
                </a:lnTo>
                <a:lnTo>
                  <a:pt x="236207" y="410070"/>
                </a:lnTo>
                <a:lnTo>
                  <a:pt x="230149" y="414147"/>
                </a:lnTo>
                <a:lnTo>
                  <a:pt x="226072" y="420204"/>
                </a:lnTo>
                <a:lnTo>
                  <a:pt x="224574" y="427621"/>
                </a:lnTo>
                <a:lnTo>
                  <a:pt x="226072" y="435076"/>
                </a:lnTo>
                <a:lnTo>
                  <a:pt x="230149" y="441121"/>
                </a:lnTo>
                <a:lnTo>
                  <a:pt x="236207" y="445211"/>
                </a:lnTo>
                <a:lnTo>
                  <a:pt x="243624" y="446709"/>
                </a:lnTo>
                <a:lnTo>
                  <a:pt x="251040" y="445211"/>
                </a:lnTo>
                <a:lnTo>
                  <a:pt x="257098" y="441121"/>
                </a:lnTo>
                <a:lnTo>
                  <a:pt x="261175" y="435076"/>
                </a:lnTo>
                <a:lnTo>
                  <a:pt x="262674" y="427659"/>
                </a:lnTo>
                <a:close/>
              </a:path>
              <a:path w="1339215" h="816610">
                <a:moveTo>
                  <a:pt x="262674" y="351421"/>
                </a:moveTo>
                <a:lnTo>
                  <a:pt x="261175" y="343966"/>
                </a:lnTo>
                <a:lnTo>
                  <a:pt x="257098" y="337908"/>
                </a:lnTo>
                <a:lnTo>
                  <a:pt x="251040" y="333832"/>
                </a:lnTo>
                <a:lnTo>
                  <a:pt x="243624" y="332333"/>
                </a:lnTo>
                <a:lnTo>
                  <a:pt x="236207" y="333832"/>
                </a:lnTo>
                <a:lnTo>
                  <a:pt x="230149" y="337908"/>
                </a:lnTo>
                <a:lnTo>
                  <a:pt x="226072" y="343966"/>
                </a:lnTo>
                <a:lnTo>
                  <a:pt x="224574" y="351383"/>
                </a:lnTo>
                <a:lnTo>
                  <a:pt x="226072" y="358838"/>
                </a:lnTo>
                <a:lnTo>
                  <a:pt x="230149" y="364883"/>
                </a:lnTo>
                <a:lnTo>
                  <a:pt x="236207" y="368973"/>
                </a:lnTo>
                <a:lnTo>
                  <a:pt x="243624" y="370471"/>
                </a:lnTo>
                <a:lnTo>
                  <a:pt x="251040" y="368973"/>
                </a:lnTo>
                <a:lnTo>
                  <a:pt x="257098" y="364883"/>
                </a:lnTo>
                <a:lnTo>
                  <a:pt x="261175" y="358838"/>
                </a:lnTo>
                <a:lnTo>
                  <a:pt x="262674" y="351421"/>
                </a:lnTo>
                <a:close/>
              </a:path>
              <a:path w="1339215" h="816610">
                <a:moveTo>
                  <a:pt x="262674" y="275183"/>
                </a:moveTo>
                <a:lnTo>
                  <a:pt x="261175" y="267728"/>
                </a:lnTo>
                <a:lnTo>
                  <a:pt x="257098" y="261670"/>
                </a:lnTo>
                <a:lnTo>
                  <a:pt x="251040" y="257594"/>
                </a:lnTo>
                <a:lnTo>
                  <a:pt x="243624" y="256095"/>
                </a:lnTo>
                <a:lnTo>
                  <a:pt x="236207" y="257594"/>
                </a:lnTo>
                <a:lnTo>
                  <a:pt x="230149" y="261670"/>
                </a:lnTo>
                <a:lnTo>
                  <a:pt x="226072" y="267728"/>
                </a:lnTo>
                <a:lnTo>
                  <a:pt x="224574" y="275145"/>
                </a:lnTo>
                <a:lnTo>
                  <a:pt x="226072" y="282600"/>
                </a:lnTo>
                <a:lnTo>
                  <a:pt x="230149" y="288645"/>
                </a:lnTo>
                <a:lnTo>
                  <a:pt x="236207" y="292735"/>
                </a:lnTo>
                <a:lnTo>
                  <a:pt x="243624" y="294233"/>
                </a:lnTo>
                <a:lnTo>
                  <a:pt x="251040" y="292735"/>
                </a:lnTo>
                <a:lnTo>
                  <a:pt x="257098" y="288645"/>
                </a:lnTo>
                <a:lnTo>
                  <a:pt x="261175" y="282600"/>
                </a:lnTo>
                <a:lnTo>
                  <a:pt x="262674" y="275183"/>
                </a:lnTo>
                <a:close/>
              </a:path>
              <a:path w="1339215" h="816610">
                <a:moveTo>
                  <a:pt x="262674" y="198945"/>
                </a:moveTo>
                <a:lnTo>
                  <a:pt x="261175" y="191490"/>
                </a:lnTo>
                <a:lnTo>
                  <a:pt x="257098" y="185432"/>
                </a:lnTo>
                <a:lnTo>
                  <a:pt x="251040" y="181356"/>
                </a:lnTo>
                <a:lnTo>
                  <a:pt x="243624" y="179857"/>
                </a:lnTo>
                <a:lnTo>
                  <a:pt x="236207" y="181356"/>
                </a:lnTo>
                <a:lnTo>
                  <a:pt x="230149" y="185432"/>
                </a:lnTo>
                <a:lnTo>
                  <a:pt x="226072" y="191490"/>
                </a:lnTo>
                <a:lnTo>
                  <a:pt x="224574" y="198907"/>
                </a:lnTo>
                <a:lnTo>
                  <a:pt x="226072" y="206362"/>
                </a:lnTo>
                <a:lnTo>
                  <a:pt x="230149" y="212407"/>
                </a:lnTo>
                <a:lnTo>
                  <a:pt x="236207" y="216496"/>
                </a:lnTo>
                <a:lnTo>
                  <a:pt x="243624" y="217995"/>
                </a:lnTo>
                <a:lnTo>
                  <a:pt x="251040" y="216496"/>
                </a:lnTo>
                <a:lnTo>
                  <a:pt x="257098" y="212407"/>
                </a:lnTo>
                <a:lnTo>
                  <a:pt x="261175" y="206362"/>
                </a:lnTo>
                <a:lnTo>
                  <a:pt x="262674" y="198945"/>
                </a:lnTo>
                <a:close/>
              </a:path>
              <a:path w="1339215" h="816610">
                <a:moveTo>
                  <a:pt x="262674" y="122707"/>
                </a:moveTo>
                <a:lnTo>
                  <a:pt x="261175" y="115252"/>
                </a:lnTo>
                <a:lnTo>
                  <a:pt x="257098" y="109194"/>
                </a:lnTo>
                <a:lnTo>
                  <a:pt x="251040" y="105117"/>
                </a:lnTo>
                <a:lnTo>
                  <a:pt x="243624" y="103619"/>
                </a:lnTo>
                <a:lnTo>
                  <a:pt x="236207" y="105117"/>
                </a:lnTo>
                <a:lnTo>
                  <a:pt x="230149" y="109194"/>
                </a:lnTo>
                <a:lnTo>
                  <a:pt x="226072" y="115252"/>
                </a:lnTo>
                <a:lnTo>
                  <a:pt x="224574" y="122669"/>
                </a:lnTo>
                <a:lnTo>
                  <a:pt x="226072" y="130124"/>
                </a:lnTo>
                <a:lnTo>
                  <a:pt x="230149" y="136169"/>
                </a:lnTo>
                <a:lnTo>
                  <a:pt x="236207" y="140258"/>
                </a:lnTo>
                <a:lnTo>
                  <a:pt x="243624" y="141757"/>
                </a:lnTo>
                <a:lnTo>
                  <a:pt x="251040" y="140258"/>
                </a:lnTo>
                <a:lnTo>
                  <a:pt x="257098" y="136169"/>
                </a:lnTo>
                <a:lnTo>
                  <a:pt x="261175" y="130124"/>
                </a:lnTo>
                <a:lnTo>
                  <a:pt x="262674" y="122707"/>
                </a:lnTo>
                <a:close/>
              </a:path>
              <a:path w="1339215" h="816610">
                <a:moveTo>
                  <a:pt x="273405" y="57150"/>
                </a:moveTo>
                <a:lnTo>
                  <a:pt x="271907" y="49733"/>
                </a:lnTo>
                <a:lnTo>
                  <a:pt x="267817" y="43688"/>
                </a:lnTo>
                <a:lnTo>
                  <a:pt x="261759" y="39598"/>
                </a:lnTo>
                <a:lnTo>
                  <a:pt x="254355" y="38100"/>
                </a:lnTo>
                <a:lnTo>
                  <a:pt x="246900" y="39598"/>
                </a:lnTo>
                <a:lnTo>
                  <a:pt x="240842" y="43688"/>
                </a:lnTo>
                <a:lnTo>
                  <a:pt x="236753" y="49733"/>
                </a:lnTo>
                <a:lnTo>
                  <a:pt x="235267" y="57150"/>
                </a:lnTo>
                <a:lnTo>
                  <a:pt x="236753" y="64566"/>
                </a:lnTo>
                <a:lnTo>
                  <a:pt x="240842" y="70624"/>
                </a:lnTo>
                <a:lnTo>
                  <a:pt x="246900" y="74701"/>
                </a:lnTo>
                <a:lnTo>
                  <a:pt x="254317" y="76200"/>
                </a:lnTo>
                <a:lnTo>
                  <a:pt x="261759" y="74701"/>
                </a:lnTo>
                <a:lnTo>
                  <a:pt x="267817" y="70624"/>
                </a:lnTo>
                <a:lnTo>
                  <a:pt x="271907" y="64566"/>
                </a:lnTo>
                <a:lnTo>
                  <a:pt x="273405" y="57150"/>
                </a:lnTo>
                <a:close/>
              </a:path>
              <a:path w="1339215" h="816610">
                <a:moveTo>
                  <a:pt x="349643" y="57150"/>
                </a:moveTo>
                <a:lnTo>
                  <a:pt x="348145" y="49733"/>
                </a:lnTo>
                <a:lnTo>
                  <a:pt x="344055" y="43688"/>
                </a:lnTo>
                <a:lnTo>
                  <a:pt x="337997" y="39598"/>
                </a:lnTo>
                <a:lnTo>
                  <a:pt x="330593" y="38100"/>
                </a:lnTo>
                <a:lnTo>
                  <a:pt x="323138" y="39598"/>
                </a:lnTo>
                <a:lnTo>
                  <a:pt x="317080" y="43688"/>
                </a:lnTo>
                <a:lnTo>
                  <a:pt x="312991" y="49733"/>
                </a:lnTo>
                <a:lnTo>
                  <a:pt x="311505" y="57150"/>
                </a:lnTo>
                <a:lnTo>
                  <a:pt x="312991" y="64566"/>
                </a:lnTo>
                <a:lnTo>
                  <a:pt x="317080" y="70624"/>
                </a:lnTo>
                <a:lnTo>
                  <a:pt x="323138" y="74701"/>
                </a:lnTo>
                <a:lnTo>
                  <a:pt x="330555" y="76200"/>
                </a:lnTo>
                <a:lnTo>
                  <a:pt x="337997" y="74701"/>
                </a:lnTo>
                <a:lnTo>
                  <a:pt x="344055" y="70624"/>
                </a:lnTo>
                <a:lnTo>
                  <a:pt x="348145" y="64566"/>
                </a:lnTo>
                <a:lnTo>
                  <a:pt x="349643" y="57150"/>
                </a:lnTo>
                <a:close/>
              </a:path>
              <a:path w="1339215" h="816610">
                <a:moveTo>
                  <a:pt x="468198" y="57150"/>
                </a:moveTo>
                <a:lnTo>
                  <a:pt x="353898" y="0"/>
                </a:lnTo>
                <a:lnTo>
                  <a:pt x="353898" y="114300"/>
                </a:lnTo>
                <a:lnTo>
                  <a:pt x="468198" y="57150"/>
                </a:lnTo>
                <a:close/>
              </a:path>
              <a:path w="1339215" h="816610">
                <a:moveTo>
                  <a:pt x="988047" y="57150"/>
                </a:moveTo>
                <a:lnTo>
                  <a:pt x="986548" y="49733"/>
                </a:lnTo>
                <a:lnTo>
                  <a:pt x="982472" y="43688"/>
                </a:lnTo>
                <a:lnTo>
                  <a:pt x="976414" y="39598"/>
                </a:lnTo>
                <a:lnTo>
                  <a:pt x="968959" y="38100"/>
                </a:lnTo>
                <a:lnTo>
                  <a:pt x="961542" y="39598"/>
                </a:lnTo>
                <a:lnTo>
                  <a:pt x="955497" y="43688"/>
                </a:lnTo>
                <a:lnTo>
                  <a:pt x="951407" y="49733"/>
                </a:lnTo>
                <a:lnTo>
                  <a:pt x="949909" y="57150"/>
                </a:lnTo>
                <a:lnTo>
                  <a:pt x="951407" y="64566"/>
                </a:lnTo>
                <a:lnTo>
                  <a:pt x="955497" y="70624"/>
                </a:lnTo>
                <a:lnTo>
                  <a:pt x="961542" y="74701"/>
                </a:lnTo>
                <a:lnTo>
                  <a:pt x="968997" y="76200"/>
                </a:lnTo>
                <a:lnTo>
                  <a:pt x="976414" y="74701"/>
                </a:lnTo>
                <a:lnTo>
                  <a:pt x="982472" y="70624"/>
                </a:lnTo>
                <a:lnTo>
                  <a:pt x="986548" y="64566"/>
                </a:lnTo>
                <a:lnTo>
                  <a:pt x="988047" y="57150"/>
                </a:lnTo>
                <a:close/>
              </a:path>
              <a:path w="1339215" h="816610">
                <a:moveTo>
                  <a:pt x="1064285" y="57150"/>
                </a:moveTo>
                <a:lnTo>
                  <a:pt x="1062786" y="49733"/>
                </a:lnTo>
                <a:lnTo>
                  <a:pt x="1058710" y="43688"/>
                </a:lnTo>
                <a:lnTo>
                  <a:pt x="1052652" y="39598"/>
                </a:lnTo>
                <a:lnTo>
                  <a:pt x="1045197" y="38100"/>
                </a:lnTo>
                <a:lnTo>
                  <a:pt x="1037780" y="39598"/>
                </a:lnTo>
                <a:lnTo>
                  <a:pt x="1031735" y="43688"/>
                </a:lnTo>
                <a:lnTo>
                  <a:pt x="1027645" y="49733"/>
                </a:lnTo>
                <a:lnTo>
                  <a:pt x="1026147" y="57150"/>
                </a:lnTo>
                <a:lnTo>
                  <a:pt x="1027645" y="64566"/>
                </a:lnTo>
                <a:lnTo>
                  <a:pt x="1031735" y="70624"/>
                </a:lnTo>
                <a:lnTo>
                  <a:pt x="1037780" y="74701"/>
                </a:lnTo>
                <a:lnTo>
                  <a:pt x="1045235" y="76200"/>
                </a:lnTo>
                <a:lnTo>
                  <a:pt x="1052652" y="74701"/>
                </a:lnTo>
                <a:lnTo>
                  <a:pt x="1058710" y="70624"/>
                </a:lnTo>
                <a:lnTo>
                  <a:pt x="1062786" y="64566"/>
                </a:lnTo>
                <a:lnTo>
                  <a:pt x="1064285" y="57150"/>
                </a:lnTo>
                <a:close/>
              </a:path>
              <a:path w="1339215" h="816610">
                <a:moveTo>
                  <a:pt x="1140523" y="57150"/>
                </a:moveTo>
                <a:lnTo>
                  <a:pt x="1139024" y="49733"/>
                </a:lnTo>
                <a:lnTo>
                  <a:pt x="1134948" y="43688"/>
                </a:lnTo>
                <a:lnTo>
                  <a:pt x="1128890" y="39598"/>
                </a:lnTo>
                <a:lnTo>
                  <a:pt x="1121435" y="38100"/>
                </a:lnTo>
                <a:lnTo>
                  <a:pt x="1114018" y="39598"/>
                </a:lnTo>
                <a:lnTo>
                  <a:pt x="1107973" y="43688"/>
                </a:lnTo>
                <a:lnTo>
                  <a:pt x="1103884" y="49733"/>
                </a:lnTo>
                <a:lnTo>
                  <a:pt x="1102385" y="57150"/>
                </a:lnTo>
                <a:lnTo>
                  <a:pt x="1103884" y="64566"/>
                </a:lnTo>
                <a:lnTo>
                  <a:pt x="1107973" y="70624"/>
                </a:lnTo>
                <a:lnTo>
                  <a:pt x="1114018" y="74701"/>
                </a:lnTo>
                <a:lnTo>
                  <a:pt x="1121473" y="76200"/>
                </a:lnTo>
                <a:lnTo>
                  <a:pt x="1128890" y="74701"/>
                </a:lnTo>
                <a:lnTo>
                  <a:pt x="1134948" y="70624"/>
                </a:lnTo>
                <a:lnTo>
                  <a:pt x="1139024" y="64566"/>
                </a:lnTo>
                <a:lnTo>
                  <a:pt x="1140523" y="57150"/>
                </a:lnTo>
                <a:close/>
              </a:path>
              <a:path w="1339215" h="816610">
                <a:moveTo>
                  <a:pt x="1173022" y="710755"/>
                </a:moveTo>
                <a:lnTo>
                  <a:pt x="1171536" y="703338"/>
                </a:lnTo>
                <a:lnTo>
                  <a:pt x="1167447" y="697280"/>
                </a:lnTo>
                <a:lnTo>
                  <a:pt x="1161389" y="693204"/>
                </a:lnTo>
                <a:lnTo>
                  <a:pt x="1153972" y="691705"/>
                </a:lnTo>
                <a:lnTo>
                  <a:pt x="1146568" y="693204"/>
                </a:lnTo>
                <a:lnTo>
                  <a:pt x="1140510" y="697280"/>
                </a:lnTo>
                <a:lnTo>
                  <a:pt x="1136421" y="703338"/>
                </a:lnTo>
                <a:lnTo>
                  <a:pt x="1134922" y="710793"/>
                </a:lnTo>
                <a:lnTo>
                  <a:pt x="1136421" y="718210"/>
                </a:lnTo>
                <a:lnTo>
                  <a:pt x="1140510" y="724268"/>
                </a:lnTo>
                <a:lnTo>
                  <a:pt x="1146568" y="728345"/>
                </a:lnTo>
                <a:lnTo>
                  <a:pt x="1153972" y="729843"/>
                </a:lnTo>
                <a:lnTo>
                  <a:pt x="1161389" y="728345"/>
                </a:lnTo>
                <a:lnTo>
                  <a:pt x="1167447" y="724268"/>
                </a:lnTo>
                <a:lnTo>
                  <a:pt x="1171536" y="718210"/>
                </a:lnTo>
                <a:lnTo>
                  <a:pt x="1173022" y="710755"/>
                </a:lnTo>
                <a:close/>
              </a:path>
              <a:path w="1339215" h="816610">
                <a:moveTo>
                  <a:pt x="1173022" y="634517"/>
                </a:moveTo>
                <a:lnTo>
                  <a:pt x="1171536" y="627100"/>
                </a:lnTo>
                <a:lnTo>
                  <a:pt x="1167447" y="621042"/>
                </a:lnTo>
                <a:lnTo>
                  <a:pt x="1161389" y="616966"/>
                </a:lnTo>
                <a:lnTo>
                  <a:pt x="1153972" y="615467"/>
                </a:lnTo>
                <a:lnTo>
                  <a:pt x="1146568" y="616966"/>
                </a:lnTo>
                <a:lnTo>
                  <a:pt x="1140510" y="621042"/>
                </a:lnTo>
                <a:lnTo>
                  <a:pt x="1136421" y="627100"/>
                </a:lnTo>
                <a:lnTo>
                  <a:pt x="1134922" y="634555"/>
                </a:lnTo>
                <a:lnTo>
                  <a:pt x="1136421" y="641972"/>
                </a:lnTo>
                <a:lnTo>
                  <a:pt x="1140510" y="648030"/>
                </a:lnTo>
                <a:lnTo>
                  <a:pt x="1146568" y="652106"/>
                </a:lnTo>
                <a:lnTo>
                  <a:pt x="1153972" y="653605"/>
                </a:lnTo>
                <a:lnTo>
                  <a:pt x="1161389" y="652106"/>
                </a:lnTo>
                <a:lnTo>
                  <a:pt x="1167447" y="648030"/>
                </a:lnTo>
                <a:lnTo>
                  <a:pt x="1171536" y="641972"/>
                </a:lnTo>
                <a:lnTo>
                  <a:pt x="1173022" y="634517"/>
                </a:lnTo>
                <a:close/>
              </a:path>
              <a:path w="1339215" h="816610">
                <a:moveTo>
                  <a:pt x="1173022" y="558279"/>
                </a:moveTo>
                <a:lnTo>
                  <a:pt x="1171536" y="550862"/>
                </a:lnTo>
                <a:lnTo>
                  <a:pt x="1167447" y="544804"/>
                </a:lnTo>
                <a:lnTo>
                  <a:pt x="1161389" y="540727"/>
                </a:lnTo>
                <a:lnTo>
                  <a:pt x="1153972" y="539229"/>
                </a:lnTo>
                <a:lnTo>
                  <a:pt x="1146568" y="540727"/>
                </a:lnTo>
                <a:lnTo>
                  <a:pt x="1140510" y="544804"/>
                </a:lnTo>
                <a:lnTo>
                  <a:pt x="1136421" y="550862"/>
                </a:lnTo>
                <a:lnTo>
                  <a:pt x="1134922" y="558317"/>
                </a:lnTo>
                <a:lnTo>
                  <a:pt x="1136421" y="565734"/>
                </a:lnTo>
                <a:lnTo>
                  <a:pt x="1140510" y="571792"/>
                </a:lnTo>
                <a:lnTo>
                  <a:pt x="1146568" y="575868"/>
                </a:lnTo>
                <a:lnTo>
                  <a:pt x="1153972" y="577367"/>
                </a:lnTo>
                <a:lnTo>
                  <a:pt x="1161389" y="575868"/>
                </a:lnTo>
                <a:lnTo>
                  <a:pt x="1167447" y="571792"/>
                </a:lnTo>
                <a:lnTo>
                  <a:pt x="1171536" y="565734"/>
                </a:lnTo>
                <a:lnTo>
                  <a:pt x="1173022" y="558279"/>
                </a:lnTo>
                <a:close/>
              </a:path>
              <a:path w="1339215" h="816610">
                <a:moveTo>
                  <a:pt x="1173022" y="482041"/>
                </a:moveTo>
                <a:lnTo>
                  <a:pt x="1171536" y="474624"/>
                </a:lnTo>
                <a:lnTo>
                  <a:pt x="1167447" y="468566"/>
                </a:lnTo>
                <a:lnTo>
                  <a:pt x="1161389" y="464489"/>
                </a:lnTo>
                <a:lnTo>
                  <a:pt x="1153972" y="462991"/>
                </a:lnTo>
                <a:lnTo>
                  <a:pt x="1146568" y="464489"/>
                </a:lnTo>
                <a:lnTo>
                  <a:pt x="1140510" y="468566"/>
                </a:lnTo>
                <a:lnTo>
                  <a:pt x="1136421" y="474624"/>
                </a:lnTo>
                <a:lnTo>
                  <a:pt x="1134922" y="482079"/>
                </a:lnTo>
                <a:lnTo>
                  <a:pt x="1136421" y="489496"/>
                </a:lnTo>
                <a:lnTo>
                  <a:pt x="1140510" y="495554"/>
                </a:lnTo>
                <a:lnTo>
                  <a:pt x="1146568" y="499630"/>
                </a:lnTo>
                <a:lnTo>
                  <a:pt x="1153972" y="501129"/>
                </a:lnTo>
                <a:lnTo>
                  <a:pt x="1161389" y="499630"/>
                </a:lnTo>
                <a:lnTo>
                  <a:pt x="1167447" y="495554"/>
                </a:lnTo>
                <a:lnTo>
                  <a:pt x="1171536" y="489496"/>
                </a:lnTo>
                <a:lnTo>
                  <a:pt x="1173022" y="482041"/>
                </a:lnTo>
                <a:close/>
              </a:path>
              <a:path w="1339215" h="816610">
                <a:moveTo>
                  <a:pt x="1173022" y="405803"/>
                </a:moveTo>
                <a:lnTo>
                  <a:pt x="1171536" y="398386"/>
                </a:lnTo>
                <a:lnTo>
                  <a:pt x="1167447" y="392328"/>
                </a:lnTo>
                <a:lnTo>
                  <a:pt x="1161389" y="388251"/>
                </a:lnTo>
                <a:lnTo>
                  <a:pt x="1153972" y="386753"/>
                </a:lnTo>
                <a:lnTo>
                  <a:pt x="1146568" y="388251"/>
                </a:lnTo>
                <a:lnTo>
                  <a:pt x="1140510" y="392328"/>
                </a:lnTo>
                <a:lnTo>
                  <a:pt x="1136421" y="398386"/>
                </a:lnTo>
                <a:lnTo>
                  <a:pt x="1134922" y="405841"/>
                </a:lnTo>
                <a:lnTo>
                  <a:pt x="1136421" y="413258"/>
                </a:lnTo>
                <a:lnTo>
                  <a:pt x="1140510" y="419315"/>
                </a:lnTo>
                <a:lnTo>
                  <a:pt x="1146568" y="423392"/>
                </a:lnTo>
                <a:lnTo>
                  <a:pt x="1153972" y="424891"/>
                </a:lnTo>
                <a:lnTo>
                  <a:pt x="1161389" y="423392"/>
                </a:lnTo>
                <a:lnTo>
                  <a:pt x="1167447" y="419315"/>
                </a:lnTo>
                <a:lnTo>
                  <a:pt x="1171536" y="413258"/>
                </a:lnTo>
                <a:lnTo>
                  <a:pt x="1173022" y="405803"/>
                </a:lnTo>
                <a:close/>
              </a:path>
              <a:path w="1339215" h="816610">
                <a:moveTo>
                  <a:pt x="1173022" y="329565"/>
                </a:moveTo>
                <a:lnTo>
                  <a:pt x="1171536" y="322148"/>
                </a:lnTo>
                <a:lnTo>
                  <a:pt x="1167447" y="316090"/>
                </a:lnTo>
                <a:lnTo>
                  <a:pt x="1161389" y="312013"/>
                </a:lnTo>
                <a:lnTo>
                  <a:pt x="1153972" y="310515"/>
                </a:lnTo>
                <a:lnTo>
                  <a:pt x="1146568" y="312013"/>
                </a:lnTo>
                <a:lnTo>
                  <a:pt x="1140510" y="316090"/>
                </a:lnTo>
                <a:lnTo>
                  <a:pt x="1136421" y="322148"/>
                </a:lnTo>
                <a:lnTo>
                  <a:pt x="1134922" y="329603"/>
                </a:lnTo>
                <a:lnTo>
                  <a:pt x="1136421" y="337019"/>
                </a:lnTo>
                <a:lnTo>
                  <a:pt x="1140510" y="343077"/>
                </a:lnTo>
                <a:lnTo>
                  <a:pt x="1146568" y="347154"/>
                </a:lnTo>
                <a:lnTo>
                  <a:pt x="1153972" y="348653"/>
                </a:lnTo>
                <a:lnTo>
                  <a:pt x="1161389" y="347154"/>
                </a:lnTo>
                <a:lnTo>
                  <a:pt x="1167447" y="343077"/>
                </a:lnTo>
                <a:lnTo>
                  <a:pt x="1171536" y="337019"/>
                </a:lnTo>
                <a:lnTo>
                  <a:pt x="1173022" y="329565"/>
                </a:lnTo>
                <a:close/>
              </a:path>
              <a:path w="1339215" h="816610">
                <a:moveTo>
                  <a:pt x="1173022" y="253326"/>
                </a:moveTo>
                <a:lnTo>
                  <a:pt x="1171536" y="245910"/>
                </a:lnTo>
                <a:lnTo>
                  <a:pt x="1167447" y="239852"/>
                </a:lnTo>
                <a:lnTo>
                  <a:pt x="1161389" y="235775"/>
                </a:lnTo>
                <a:lnTo>
                  <a:pt x="1153972" y="234276"/>
                </a:lnTo>
                <a:lnTo>
                  <a:pt x="1146568" y="235775"/>
                </a:lnTo>
                <a:lnTo>
                  <a:pt x="1140510" y="239852"/>
                </a:lnTo>
                <a:lnTo>
                  <a:pt x="1136421" y="245910"/>
                </a:lnTo>
                <a:lnTo>
                  <a:pt x="1134922" y="253365"/>
                </a:lnTo>
                <a:lnTo>
                  <a:pt x="1136421" y="260781"/>
                </a:lnTo>
                <a:lnTo>
                  <a:pt x="1140510" y="266839"/>
                </a:lnTo>
                <a:lnTo>
                  <a:pt x="1146568" y="270916"/>
                </a:lnTo>
                <a:lnTo>
                  <a:pt x="1153972" y="272415"/>
                </a:lnTo>
                <a:lnTo>
                  <a:pt x="1161389" y="270916"/>
                </a:lnTo>
                <a:lnTo>
                  <a:pt x="1167447" y="266839"/>
                </a:lnTo>
                <a:lnTo>
                  <a:pt x="1171536" y="260781"/>
                </a:lnTo>
                <a:lnTo>
                  <a:pt x="1173022" y="253326"/>
                </a:lnTo>
                <a:close/>
              </a:path>
              <a:path w="1339215" h="816610">
                <a:moveTo>
                  <a:pt x="1173022" y="177088"/>
                </a:moveTo>
                <a:lnTo>
                  <a:pt x="1171536" y="169672"/>
                </a:lnTo>
                <a:lnTo>
                  <a:pt x="1167447" y="163614"/>
                </a:lnTo>
                <a:lnTo>
                  <a:pt x="1161389" y="159537"/>
                </a:lnTo>
                <a:lnTo>
                  <a:pt x="1153972" y="158038"/>
                </a:lnTo>
                <a:lnTo>
                  <a:pt x="1146568" y="159537"/>
                </a:lnTo>
                <a:lnTo>
                  <a:pt x="1140510" y="163614"/>
                </a:lnTo>
                <a:lnTo>
                  <a:pt x="1136421" y="169672"/>
                </a:lnTo>
                <a:lnTo>
                  <a:pt x="1134922" y="177126"/>
                </a:lnTo>
                <a:lnTo>
                  <a:pt x="1136421" y="184543"/>
                </a:lnTo>
                <a:lnTo>
                  <a:pt x="1140510" y="190601"/>
                </a:lnTo>
                <a:lnTo>
                  <a:pt x="1146568" y="194678"/>
                </a:lnTo>
                <a:lnTo>
                  <a:pt x="1153972" y="196176"/>
                </a:lnTo>
                <a:lnTo>
                  <a:pt x="1161389" y="194678"/>
                </a:lnTo>
                <a:lnTo>
                  <a:pt x="1167447" y="190601"/>
                </a:lnTo>
                <a:lnTo>
                  <a:pt x="1171536" y="184543"/>
                </a:lnTo>
                <a:lnTo>
                  <a:pt x="1173022" y="177088"/>
                </a:lnTo>
                <a:close/>
              </a:path>
              <a:path w="1339215" h="816610">
                <a:moveTo>
                  <a:pt x="1173022" y="100850"/>
                </a:moveTo>
                <a:lnTo>
                  <a:pt x="1171536" y="93433"/>
                </a:lnTo>
                <a:lnTo>
                  <a:pt x="1167447" y="87376"/>
                </a:lnTo>
                <a:lnTo>
                  <a:pt x="1161389" y="83299"/>
                </a:lnTo>
                <a:lnTo>
                  <a:pt x="1153972" y="81800"/>
                </a:lnTo>
                <a:lnTo>
                  <a:pt x="1146568" y="83299"/>
                </a:lnTo>
                <a:lnTo>
                  <a:pt x="1140510" y="87376"/>
                </a:lnTo>
                <a:lnTo>
                  <a:pt x="1136421" y="93433"/>
                </a:lnTo>
                <a:lnTo>
                  <a:pt x="1134922" y="100888"/>
                </a:lnTo>
                <a:lnTo>
                  <a:pt x="1136421" y="108305"/>
                </a:lnTo>
                <a:lnTo>
                  <a:pt x="1140510" y="114363"/>
                </a:lnTo>
                <a:lnTo>
                  <a:pt x="1146568" y="118440"/>
                </a:lnTo>
                <a:lnTo>
                  <a:pt x="1153972" y="119938"/>
                </a:lnTo>
                <a:lnTo>
                  <a:pt x="1161389" y="118440"/>
                </a:lnTo>
                <a:lnTo>
                  <a:pt x="1167447" y="114363"/>
                </a:lnTo>
                <a:lnTo>
                  <a:pt x="1171536" y="108305"/>
                </a:lnTo>
                <a:lnTo>
                  <a:pt x="1173022" y="100850"/>
                </a:lnTo>
                <a:close/>
              </a:path>
              <a:path w="1339215" h="816610">
                <a:moveTo>
                  <a:pt x="1200797" y="759269"/>
                </a:moveTo>
                <a:lnTo>
                  <a:pt x="1199299" y="751852"/>
                </a:lnTo>
                <a:lnTo>
                  <a:pt x="1195209" y="745794"/>
                </a:lnTo>
                <a:lnTo>
                  <a:pt x="1189164" y="741718"/>
                </a:lnTo>
                <a:lnTo>
                  <a:pt x="1181709" y="740219"/>
                </a:lnTo>
                <a:lnTo>
                  <a:pt x="1174292" y="741718"/>
                </a:lnTo>
                <a:lnTo>
                  <a:pt x="1168234" y="745794"/>
                </a:lnTo>
                <a:lnTo>
                  <a:pt x="1164158" y="751852"/>
                </a:lnTo>
                <a:lnTo>
                  <a:pt x="1162659" y="759269"/>
                </a:lnTo>
                <a:lnTo>
                  <a:pt x="1164158" y="766686"/>
                </a:lnTo>
                <a:lnTo>
                  <a:pt x="1168234" y="772731"/>
                </a:lnTo>
                <a:lnTo>
                  <a:pt x="1174292" y="776820"/>
                </a:lnTo>
                <a:lnTo>
                  <a:pt x="1181747" y="778319"/>
                </a:lnTo>
                <a:lnTo>
                  <a:pt x="1189164" y="776820"/>
                </a:lnTo>
                <a:lnTo>
                  <a:pt x="1195209" y="772731"/>
                </a:lnTo>
                <a:lnTo>
                  <a:pt x="1199299" y="766686"/>
                </a:lnTo>
                <a:lnTo>
                  <a:pt x="1200797" y="759269"/>
                </a:lnTo>
                <a:close/>
              </a:path>
              <a:path w="1339215" h="816610">
                <a:moveTo>
                  <a:pt x="1338999" y="759269"/>
                </a:moveTo>
                <a:lnTo>
                  <a:pt x="1224699" y="702119"/>
                </a:lnTo>
                <a:lnTo>
                  <a:pt x="1224699" y="816419"/>
                </a:lnTo>
                <a:lnTo>
                  <a:pt x="1338999" y="759269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09294" y="2774999"/>
            <a:ext cx="614045" cy="360680"/>
          </a:xfrm>
          <a:custGeom>
            <a:avLst/>
            <a:gdLst/>
            <a:ahLst/>
            <a:cxnLst/>
            <a:rect l="l" t="t" r="r" b="b"/>
            <a:pathLst>
              <a:path w="614045" h="360680">
                <a:moveTo>
                  <a:pt x="19088" y="321974"/>
                </a:moveTo>
                <a:lnTo>
                  <a:pt x="11635" y="323471"/>
                </a:lnTo>
                <a:lnTo>
                  <a:pt x="5579" y="327553"/>
                </a:lnTo>
                <a:lnTo>
                  <a:pt x="1497" y="333609"/>
                </a:lnTo>
                <a:lnTo>
                  <a:pt x="0" y="341024"/>
                </a:lnTo>
                <a:lnTo>
                  <a:pt x="1497" y="348439"/>
                </a:lnTo>
                <a:lnTo>
                  <a:pt x="5579" y="354494"/>
                </a:lnTo>
                <a:lnTo>
                  <a:pt x="11635" y="358577"/>
                </a:lnTo>
                <a:lnTo>
                  <a:pt x="19050" y="360074"/>
                </a:lnTo>
                <a:lnTo>
                  <a:pt x="26503" y="358577"/>
                </a:lnTo>
                <a:lnTo>
                  <a:pt x="32558" y="354494"/>
                </a:lnTo>
                <a:lnTo>
                  <a:pt x="36641" y="348439"/>
                </a:lnTo>
                <a:lnTo>
                  <a:pt x="38138" y="341024"/>
                </a:lnTo>
                <a:lnTo>
                  <a:pt x="36641" y="333609"/>
                </a:lnTo>
                <a:lnTo>
                  <a:pt x="32558" y="327553"/>
                </a:lnTo>
                <a:lnTo>
                  <a:pt x="26503" y="323471"/>
                </a:lnTo>
                <a:lnTo>
                  <a:pt x="19088" y="321974"/>
                </a:lnTo>
                <a:close/>
              </a:path>
              <a:path w="614045" h="360680">
                <a:moveTo>
                  <a:pt x="95326" y="321974"/>
                </a:moveTo>
                <a:lnTo>
                  <a:pt x="87873" y="323471"/>
                </a:lnTo>
                <a:lnTo>
                  <a:pt x="81817" y="327553"/>
                </a:lnTo>
                <a:lnTo>
                  <a:pt x="77735" y="333609"/>
                </a:lnTo>
                <a:lnTo>
                  <a:pt x="76238" y="341024"/>
                </a:lnTo>
                <a:lnTo>
                  <a:pt x="77735" y="348439"/>
                </a:lnTo>
                <a:lnTo>
                  <a:pt x="81817" y="354494"/>
                </a:lnTo>
                <a:lnTo>
                  <a:pt x="87873" y="358577"/>
                </a:lnTo>
                <a:lnTo>
                  <a:pt x="95288" y="360074"/>
                </a:lnTo>
                <a:lnTo>
                  <a:pt x="102741" y="358577"/>
                </a:lnTo>
                <a:lnTo>
                  <a:pt x="108796" y="354494"/>
                </a:lnTo>
                <a:lnTo>
                  <a:pt x="112879" y="348439"/>
                </a:lnTo>
                <a:lnTo>
                  <a:pt x="114376" y="341024"/>
                </a:lnTo>
                <a:lnTo>
                  <a:pt x="112879" y="333609"/>
                </a:lnTo>
                <a:lnTo>
                  <a:pt x="108796" y="327553"/>
                </a:lnTo>
                <a:lnTo>
                  <a:pt x="102741" y="323471"/>
                </a:lnTo>
                <a:lnTo>
                  <a:pt x="95326" y="321974"/>
                </a:lnTo>
                <a:close/>
              </a:path>
              <a:path w="614045" h="360680">
                <a:moveTo>
                  <a:pt x="171564" y="321974"/>
                </a:moveTo>
                <a:lnTo>
                  <a:pt x="164111" y="323471"/>
                </a:lnTo>
                <a:lnTo>
                  <a:pt x="158055" y="327553"/>
                </a:lnTo>
                <a:lnTo>
                  <a:pt x="153973" y="333609"/>
                </a:lnTo>
                <a:lnTo>
                  <a:pt x="152476" y="341024"/>
                </a:lnTo>
                <a:lnTo>
                  <a:pt x="153973" y="348439"/>
                </a:lnTo>
                <a:lnTo>
                  <a:pt x="158055" y="354494"/>
                </a:lnTo>
                <a:lnTo>
                  <a:pt x="164111" y="358577"/>
                </a:lnTo>
                <a:lnTo>
                  <a:pt x="171526" y="360074"/>
                </a:lnTo>
                <a:lnTo>
                  <a:pt x="178979" y="358577"/>
                </a:lnTo>
                <a:lnTo>
                  <a:pt x="185034" y="354494"/>
                </a:lnTo>
                <a:lnTo>
                  <a:pt x="189117" y="348439"/>
                </a:lnTo>
                <a:lnTo>
                  <a:pt x="190614" y="341024"/>
                </a:lnTo>
                <a:lnTo>
                  <a:pt x="189117" y="333609"/>
                </a:lnTo>
                <a:lnTo>
                  <a:pt x="185034" y="327553"/>
                </a:lnTo>
                <a:lnTo>
                  <a:pt x="178979" y="323471"/>
                </a:lnTo>
                <a:lnTo>
                  <a:pt x="171564" y="321974"/>
                </a:lnTo>
                <a:close/>
              </a:path>
              <a:path w="614045" h="360680">
                <a:moveTo>
                  <a:pt x="247802" y="321974"/>
                </a:moveTo>
                <a:lnTo>
                  <a:pt x="240349" y="323471"/>
                </a:lnTo>
                <a:lnTo>
                  <a:pt x="234294" y="327553"/>
                </a:lnTo>
                <a:lnTo>
                  <a:pt x="230211" y="333609"/>
                </a:lnTo>
                <a:lnTo>
                  <a:pt x="228714" y="341024"/>
                </a:lnTo>
                <a:lnTo>
                  <a:pt x="230211" y="348439"/>
                </a:lnTo>
                <a:lnTo>
                  <a:pt x="234294" y="354494"/>
                </a:lnTo>
                <a:lnTo>
                  <a:pt x="240349" y="358577"/>
                </a:lnTo>
                <a:lnTo>
                  <a:pt x="247764" y="360074"/>
                </a:lnTo>
                <a:lnTo>
                  <a:pt x="255217" y="358577"/>
                </a:lnTo>
                <a:lnTo>
                  <a:pt x="261272" y="354494"/>
                </a:lnTo>
                <a:lnTo>
                  <a:pt x="265355" y="348439"/>
                </a:lnTo>
                <a:lnTo>
                  <a:pt x="266852" y="341024"/>
                </a:lnTo>
                <a:lnTo>
                  <a:pt x="265355" y="333609"/>
                </a:lnTo>
                <a:lnTo>
                  <a:pt x="261272" y="327553"/>
                </a:lnTo>
                <a:lnTo>
                  <a:pt x="255217" y="323471"/>
                </a:lnTo>
                <a:lnTo>
                  <a:pt x="247802" y="321974"/>
                </a:lnTo>
                <a:close/>
              </a:path>
              <a:path w="614045" h="360680">
                <a:moveTo>
                  <a:pt x="316247" y="314181"/>
                </a:moveTo>
                <a:lnTo>
                  <a:pt x="308832" y="315678"/>
                </a:lnTo>
                <a:lnTo>
                  <a:pt x="302777" y="319761"/>
                </a:lnTo>
                <a:lnTo>
                  <a:pt x="298694" y="325816"/>
                </a:lnTo>
                <a:lnTo>
                  <a:pt x="297197" y="333231"/>
                </a:lnTo>
                <a:lnTo>
                  <a:pt x="298694" y="340684"/>
                </a:lnTo>
                <a:lnTo>
                  <a:pt x="302777" y="346739"/>
                </a:lnTo>
                <a:lnTo>
                  <a:pt x="308832" y="350822"/>
                </a:lnTo>
                <a:lnTo>
                  <a:pt x="316247" y="352319"/>
                </a:lnTo>
                <a:lnTo>
                  <a:pt x="323662" y="350822"/>
                </a:lnTo>
                <a:lnTo>
                  <a:pt x="329718" y="346739"/>
                </a:lnTo>
                <a:lnTo>
                  <a:pt x="333800" y="340684"/>
                </a:lnTo>
                <a:lnTo>
                  <a:pt x="335297" y="333269"/>
                </a:lnTo>
                <a:lnTo>
                  <a:pt x="333800" y="325816"/>
                </a:lnTo>
                <a:lnTo>
                  <a:pt x="329718" y="319761"/>
                </a:lnTo>
                <a:lnTo>
                  <a:pt x="323662" y="315678"/>
                </a:lnTo>
                <a:lnTo>
                  <a:pt x="316247" y="314181"/>
                </a:lnTo>
                <a:close/>
              </a:path>
              <a:path w="614045" h="360680">
                <a:moveTo>
                  <a:pt x="316247" y="237943"/>
                </a:moveTo>
                <a:lnTo>
                  <a:pt x="308832" y="239440"/>
                </a:lnTo>
                <a:lnTo>
                  <a:pt x="302777" y="243523"/>
                </a:lnTo>
                <a:lnTo>
                  <a:pt x="298694" y="249578"/>
                </a:lnTo>
                <a:lnTo>
                  <a:pt x="297197" y="256993"/>
                </a:lnTo>
                <a:lnTo>
                  <a:pt x="298694" y="264446"/>
                </a:lnTo>
                <a:lnTo>
                  <a:pt x="302777" y="270501"/>
                </a:lnTo>
                <a:lnTo>
                  <a:pt x="308832" y="274584"/>
                </a:lnTo>
                <a:lnTo>
                  <a:pt x="316247" y="276081"/>
                </a:lnTo>
                <a:lnTo>
                  <a:pt x="323662" y="274584"/>
                </a:lnTo>
                <a:lnTo>
                  <a:pt x="329718" y="270501"/>
                </a:lnTo>
                <a:lnTo>
                  <a:pt x="333800" y="264446"/>
                </a:lnTo>
                <a:lnTo>
                  <a:pt x="335297" y="257031"/>
                </a:lnTo>
                <a:lnTo>
                  <a:pt x="333800" y="249578"/>
                </a:lnTo>
                <a:lnTo>
                  <a:pt x="329718" y="243523"/>
                </a:lnTo>
                <a:lnTo>
                  <a:pt x="323662" y="239440"/>
                </a:lnTo>
                <a:lnTo>
                  <a:pt x="316247" y="237943"/>
                </a:lnTo>
                <a:close/>
              </a:path>
              <a:path w="614045" h="360680">
                <a:moveTo>
                  <a:pt x="316247" y="161705"/>
                </a:moveTo>
                <a:lnTo>
                  <a:pt x="308832" y="163202"/>
                </a:lnTo>
                <a:lnTo>
                  <a:pt x="302777" y="167285"/>
                </a:lnTo>
                <a:lnTo>
                  <a:pt x="298694" y="173340"/>
                </a:lnTo>
                <a:lnTo>
                  <a:pt x="297197" y="180755"/>
                </a:lnTo>
                <a:lnTo>
                  <a:pt x="298694" y="188208"/>
                </a:lnTo>
                <a:lnTo>
                  <a:pt x="302777" y="194263"/>
                </a:lnTo>
                <a:lnTo>
                  <a:pt x="308832" y="198346"/>
                </a:lnTo>
                <a:lnTo>
                  <a:pt x="316247" y="199843"/>
                </a:lnTo>
                <a:lnTo>
                  <a:pt x="323662" y="198346"/>
                </a:lnTo>
                <a:lnTo>
                  <a:pt x="329718" y="194263"/>
                </a:lnTo>
                <a:lnTo>
                  <a:pt x="333800" y="188208"/>
                </a:lnTo>
                <a:lnTo>
                  <a:pt x="335297" y="180793"/>
                </a:lnTo>
                <a:lnTo>
                  <a:pt x="333800" y="173340"/>
                </a:lnTo>
                <a:lnTo>
                  <a:pt x="329718" y="167285"/>
                </a:lnTo>
                <a:lnTo>
                  <a:pt x="323662" y="163202"/>
                </a:lnTo>
                <a:lnTo>
                  <a:pt x="316247" y="161705"/>
                </a:lnTo>
                <a:close/>
              </a:path>
              <a:path w="614045" h="360680">
                <a:moveTo>
                  <a:pt x="316247" y="85467"/>
                </a:moveTo>
                <a:lnTo>
                  <a:pt x="308832" y="86964"/>
                </a:lnTo>
                <a:lnTo>
                  <a:pt x="302777" y="91046"/>
                </a:lnTo>
                <a:lnTo>
                  <a:pt x="298694" y="97102"/>
                </a:lnTo>
                <a:lnTo>
                  <a:pt x="297197" y="104517"/>
                </a:lnTo>
                <a:lnTo>
                  <a:pt x="298694" y="111970"/>
                </a:lnTo>
                <a:lnTo>
                  <a:pt x="302777" y="118025"/>
                </a:lnTo>
                <a:lnTo>
                  <a:pt x="308832" y="122108"/>
                </a:lnTo>
                <a:lnTo>
                  <a:pt x="316247" y="123605"/>
                </a:lnTo>
                <a:lnTo>
                  <a:pt x="323662" y="122108"/>
                </a:lnTo>
                <a:lnTo>
                  <a:pt x="329718" y="118025"/>
                </a:lnTo>
                <a:lnTo>
                  <a:pt x="333800" y="111970"/>
                </a:lnTo>
                <a:lnTo>
                  <a:pt x="335297" y="104555"/>
                </a:lnTo>
                <a:lnTo>
                  <a:pt x="333800" y="97102"/>
                </a:lnTo>
                <a:lnTo>
                  <a:pt x="329718" y="91046"/>
                </a:lnTo>
                <a:lnTo>
                  <a:pt x="323662" y="86964"/>
                </a:lnTo>
                <a:lnTo>
                  <a:pt x="316247" y="85467"/>
                </a:lnTo>
                <a:close/>
              </a:path>
              <a:path w="614045" h="360680">
                <a:moveTo>
                  <a:pt x="345118" y="38100"/>
                </a:moveTo>
                <a:lnTo>
                  <a:pt x="337665" y="39597"/>
                </a:lnTo>
                <a:lnTo>
                  <a:pt x="331610" y="43679"/>
                </a:lnTo>
                <a:lnTo>
                  <a:pt x="327527" y="49735"/>
                </a:lnTo>
                <a:lnTo>
                  <a:pt x="326030" y="57150"/>
                </a:lnTo>
                <a:lnTo>
                  <a:pt x="327527" y="64565"/>
                </a:lnTo>
                <a:lnTo>
                  <a:pt x="331610" y="70620"/>
                </a:lnTo>
                <a:lnTo>
                  <a:pt x="337665" y="74703"/>
                </a:lnTo>
                <a:lnTo>
                  <a:pt x="345080" y="76200"/>
                </a:lnTo>
                <a:lnTo>
                  <a:pt x="352533" y="74703"/>
                </a:lnTo>
                <a:lnTo>
                  <a:pt x="358588" y="70620"/>
                </a:lnTo>
                <a:lnTo>
                  <a:pt x="362671" y="64565"/>
                </a:lnTo>
                <a:lnTo>
                  <a:pt x="364168" y="57150"/>
                </a:lnTo>
                <a:lnTo>
                  <a:pt x="362671" y="49735"/>
                </a:lnTo>
                <a:lnTo>
                  <a:pt x="358588" y="43679"/>
                </a:lnTo>
                <a:lnTo>
                  <a:pt x="352533" y="39597"/>
                </a:lnTo>
                <a:lnTo>
                  <a:pt x="345118" y="38100"/>
                </a:lnTo>
                <a:close/>
              </a:path>
              <a:path w="614045" h="360680">
                <a:moveTo>
                  <a:pt x="421356" y="38100"/>
                </a:moveTo>
                <a:lnTo>
                  <a:pt x="413903" y="39597"/>
                </a:lnTo>
                <a:lnTo>
                  <a:pt x="407848" y="43679"/>
                </a:lnTo>
                <a:lnTo>
                  <a:pt x="403765" y="49735"/>
                </a:lnTo>
                <a:lnTo>
                  <a:pt x="402268" y="57150"/>
                </a:lnTo>
                <a:lnTo>
                  <a:pt x="403765" y="64565"/>
                </a:lnTo>
                <a:lnTo>
                  <a:pt x="407848" y="70620"/>
                </a:lnTo>
                <a:lnTo>
                  <a:pt x="413903" y="74703"/>
                </a:lnTo>
                <a:lnTo>
                  <a:pt x="421318" y="76200"/>
                </a:lnTo>
                <a:lnTo>
                  <a:pt x="428771" y="74703"/>
                </a:lnTo>
                <a:lnTo>
                  <a:pt x="434827" y="70620"/>
                </a:lnTo>
                <a:lnTo>
                  <a:pt x="438909" y="64565"/>
                </a:lnTo>
                <a:lnTo>
                  <a:pt x="440406" y="57150"/>
                </a:lnTo>
                <a:lnTo>
                  <a:pt x="438909" y="49735"/>
                </a:lnTo>
                <a:lnTo>
                  <a:pt x="434827" y="43679"/>
                </a:lnTo>
                <a:lnTo>
                  <a:pt x="428771" y="39597"/>
                </a:lnTo>
                <a:lnTo>
                  <a:pt x="421356" y="38100"/>
                </a:lnTo>
                <a:close/>
              </a:path>
              <a:path w="614045" h="360680">
                <a:moveTo>
                  <a:pt x="499144" y="0"/>
                </a:moveTo>
                <a:lnTo>
                  <a:pt x="499144" y="38412"/>
                </a:lnTo>
                <a:lnTo>
                  <a:pt x="505009" y="39597"/>
                </a:lnTo>
                <a:lnTo>
                  <a:pt x="511065" y="43679"/>
                </a:lnTo>
                <a:lnTo>
                  <a:pt x="515147" y="49735"/>
                </a:lnTo>
                <a:lnTo>
                  <a:pt x="516644" y="57150"/>
                </a:lnTo>
                <a:lnTo>
                  <a:pt x="515147" y="64565"/>
                </a:lnTo>
                <a:lnTo>
                  <a:pt x="511065" y="70620"/>
                </a:lnTo>
                <a:lnTo>
                  <a:pt x="505009" y="74703"/>
                </a:lnTo>
                <a:lnTo>
                  <a:pt x="499144" y="75881"/>
                </a:lnTo>
                <a:lnTo>
                  <a:pt x="499144" y="114300"/>
                </a:lnTo>
                <a:lnTo>
                  <a:pt x="613444" y="57150"/>
                </a:lnTo>
                <a:lnTo>
                  <a:pt x="499144" y="0"/>
                </a:lnTo>
                <a:close/>
              </a:path>
              <a:path w="614045" h="360680">
                <a:moveTo>
                  <a:pt x="497594" y="38100"/>
                </a:moveTo>
                <a:lnTo>
                  <a:pt x="490141" y="39597"/>
                </a:lnTo>
                <a:lnTo>
                  <a:pt x="484086" y="43679"/>
                </a:lnTo>
                <a:lnTo>
                  <a:pt x="480003" y="49735"/>
                </a:lnTo>
                <a:lnTo>
                  <a:pt x="478506" y="57150"/>
                </a:lnTo>
                <a:lnTo>
                  <a:pt x="480003" y="64565"/>
                </a:lnTo>
                <a:lnTo>
                  <a:pt x="484086" y="70620"/>
                </a:lnTo>
                <a:lnTo>
                  <a:pt x="490141" y="74703"/>
                </a:lnTo>
                <a:lnTo>
                  <a:pt x="497556" y="76200"/>
                </a:lnTo>
                <a:lnTo>
                  <a:pt x="499144" y="75881"/>
                </a:lnTo>
                <a:lnTo>
                  <a:pt x="499144" y="38412"/>
                </a:lnTo>
                <a:lnTo>
                  <a:pt x="497594" y="38100"/>
                </a:lnTo>
                <a:close/>
              </a:path>
              <a:path w="614045" h="360680">
                <a:moveTo>
                  <a:pt x="499144" y="38412"/>
                </a:moveTo>
                <a:lnTo>
                  <a:pt x="499144" y="75881"/>
                </a:lnTo>
                <a:lnTo>
                  <a:pt x="505009" y="74703"/>
                </a:lnTo>
                <a:lnTo>
                  <a:pt x="511065" y="70620"/>
                </a:lnTo>
                <a:lnTo>
                  <a:pt x="515147" y="64565"/>
                </a:lnTo>
                <a:lnTo>
                  <a:pt x="516644" y="57150"/>
                </a:lnTo>
                <a:lnTo>
                  <a:pt x="515147" y="49735"/>
                </a:lnTo>
                <a:lnTo>
                  <a:pt x="511065" y="43679"/>
                </a:lnTo>
                <a:lnTo>
                  <a:pt x="505009" y="39597"/>
                </a:lnTo>
                <a:lnTo>
                  <a:pt x="499144" y="38412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29980" y="2547052"/>
            <a:ext cx="1111885" cy="342265"/>
          </a:xfrm>
          <a:custGeom>
            <a:avLst/>
            <a:gdLst/>
            <a:ahLst/>
            <a:cxnLst/>
            <a:rect l="l" t="t" r="r" b="b"/>
            <a:pathLst>
              <a:path w="1111885" h="342264">
                <a:moveTo>
                  <a:pt x="19050" y="0"/>
                </a:moveTo>
                <a:lnTo>
                  <a:pt x="11634" y="1496"/>
                </a:lnTo>
                <a:lnTo>
                  <a:pt x="5579" y="5579"/>
                </a:lnTo>
                <a:lnTo>
                  <a:pt x="1496" y="11634"/>
                </a:lnTo>
                <a:lnTo>
                  <a:pt x="0" y="19050"/>
                </a:lnTo>
                <a:lnTo>
                  <a:pt x="1496" y="26464"/>
                </a:lnTo>
                <a:lnTo>
                  <a:pt x="5579" y="32520"/>
                </a:lnTo>
                <a:lnTo>
                  <a:pt x="11634" y="36602"/>
                </a:lnTo>
                <a:lnTo>
                  <a:pt x="19088" y="38100"/>
                </a:lnTo>
                <a:lnTo>
                  <a:pt x="26503" y="36602"/>
                </a:lnTo>
                <a:lnTo>
                  <a:pt x="32558" y="32520"/>
                </a:lnTo>
                <a:lnTo>
                  <a:pt x="36641" y="26464"/>
                </a:lnTo>
                <a:lnTo>
                  <a:pt x="38138" y="19050"/>
                </a:lnTo>
                <a:lnTo>
                  <a:pt x="36641" y="11634"/>
                </a:lnTo>
                <a:lnTo>
                  <a:pt x="32558" y="5579"/>
                </a:lnTo>
                <a:lnTo>
                  <a:pt x="26503" y="1496"/>
                </a:lnTo>
                <a:lnTo>
                  <a:pt x="19050" y="0"/>
                </a:lnTo>
                <a:close/>
              </a:path>
              <a:path w="1111885" h="342264">
                <a:moveTo>
                  <a:pt x="95288" y="0"/>
                </a:moveTo>
                <a:lnTo>
                  <a:pt x="87872" y="1496"/>
                </a:lnTo>
                <a:lnTo>
                  <a:pt x="81817" y="5579"/>
                </a:lnTo>
                <a:lnTo>
                  <a:pt x="77735" y="11634"/>
                </a:lnTo>
                <a:lnTo>
                  <a:pt x="76238" y="19050"/>
                </a:lnTo>
                <a:lnTo>
                  <a:pt x="77735" y="26464"/>
                </a:lnTo>
                <a:lnTo>
                  <a:pt x="81817" y="32520"/>
                </a:lnTo>
                <a:lnTo>
                  <a:pt x="87872" y="36602"/>
                </a:lnTo>
                <a:lnTo>
                  <a:pt x="95326" y="38100"/>
                </a:lnTo>
                <a:lnTo>
                  <a:pt x="102741" y="36602"/>
                </a:lnTo>
                <a:lnTo>
                  <a:pt x="108796" y="32520"/>
                </a:lnTo>
                <a:lnTo>
                  <a:pt x="112879" y="26464"/>
                </a:lnTo>
                <a:lnTo>
                  <a:pt x="114376" y="19050"/>
                </a:lnTo>
                <a:lnTo>
                  <a:pt x="112879" y="11634"/>
                </a:lnTo>
                <a:lnTo>
                  <a:pt x="108796" y="5579"/>
                </a:lnTo>
                <a:lnTo>
                  <a:pt x="102741" y="1496"/>
                </a:lnTo>
                <a:lnTo>
                  <a:pt x="95288" y="0"/>
                </a:lnTo>
                <a:close/>
              </a:path>
              <a:path w="1111885" h="342264">
                <a:moveTo>
                  <a:pt x="171526" y="0"/>
                </a:moveTo>
                <a:lnTo>
                  <a:pt x="164110" y="1496"/>
                </a:lnTo>
                <a:lnTo>
                  <a:pt x="158055" y="5579"/>
                </a:lnTo>
                <a:lnTo>
                  <a:pt x="153973" y="11634"/>
                </a:lnTo>
                <a:lnTo>
                  <a:pt x="152476" y="19050"/>
                </a:lnTo>
                <a:lnTo>
                  <a:pt x="153973" y="26464"/>
                </a:lnTo>
                <a:lnTo>
                  <a:pt x="158055" y="32520"/>
                </a:lnTo>
                <a:lnTo>
                  <a:pt x="164110" y="36602"/>
                </a:lnTo>
                <a:lnTo>
                  <a:pt x="171564" y="38100"/>
                </a:lnTo>
                <a:lnTo>
                  <a:pt x="178979" y="36602"/>
                </a:lnTo>
                <a:lnTo>
                  <a:pt x="185034" y="32520"/>
                </a:lnTo>
                <a:lnTo>
                  <a:pt x="189117" y="26464"/>
                </a:lnTo>
                <a:lnTo>
                  <a:pt x="190614" y="19050"/>
                </a:lnTo>
                <a:lnTo>
                  <a:pt x="189117" y="11634"/>
                </a:lnTo>
                <a:lnTo>
                  <a:pt x="185034" y="5579"/>
                </a:lnTo>
                <a:lnTo>
                  <a:pt x="178979" y="1496"/>
                </a:lnTo>
                <a:lnTo>
                  <a:pt x="171526" y="0"/>
                </a:lnTo>
                <a:close/>
              </a:path>
              <a:path w="1111885" h="342264">
                <a:moveTo>
                  <a:pt x="247764" y="0"/>
                </a:moveTo>
                <a:lnTo>
                  <a:pt x="240348" y="1496"/>
                </a:lnTo>
                <a:lnTo>
                  <a:pt x="234293" y="5579"/>
                </a:lnTo>
                <a:lnTo>
                  <a:pt x="230211" y="11634"/>
                </a:lnTo>
                <a:lnTo>
                  <a:pt x="228714" y="19050"/>
                </a:lnTo>
                <a:lnTo>
                  <a:pt x="230211" y="26464"/>
                </a:lnTo>
                <a:lnTo>
                  <a:pt x="234293" y="32520"/>
                </a:lnTo>
                <a:lnTo>
                  <a:pt x="240348" y="36602"/>
                </a:lnTo>
                <a:lnTo>
                  <a:pt x="247802" y="38100"/>
                </a:lnTo>
                <a:lnTo>
                  <a:pt x="255217" y="36602"/>
                </a:lnTo>
                <a:lnTo>
                  <a:pt x="261272" y="32520"/>
                </a:lnTo>
                <a:lnTo>
                  <a:pt x="265355" y="26464"/>
                </a:lnTo>
                <a:lnTo>
                  <a:pt x="266852" y="19050"/>
                </a:lnTo>
                <a:lnTo>
                  <a:pt x="265355" y="11634"/>
                </a:lnTo>
                <a:lnTo>
                  <a:pt x="261272" y="5579"/>
                </a:lnTo>
                <a:lnTo>
                  <a:pt x="255217" y="1496"/>
                </a:lnTo>
                <a:lnTo>
                  <a:pt x="247764" y="0"/>
                </a:lnTo>
                <a:close/>
              </a:path>
              <a:path w="1111885" h="342264">
                <a:moveTo>
                  <a:pt x="324002" y="0"/>
                </a:moveTo>
                <a:lnTo>
                  <a:pt x="316586" y="1496"/>
                </a:lnTo>
                <a:lnTo>
                  <a:pt x="310531" y="5579"/>
                </a:lnTo>
                <a:lnTo>
                  <a:pt x="306449" y="11634"/>
                </a:lnTo>
                <a:lnTo>
                  <a:pt x="304952" y="19050"/>
                </a:lnTo>
                <a:lnTo>
                  <a:pt x="306449" y="26464"/>
                </a:lnTo>
                <a:lnTo>
                  <a:pt x="310531" y="32520"/>
                </a:lnTo>
                <a:lnTo>
                  <a:pt x="316586" y="36602"/>
                </a:lnTo>
                <a:lnTo>
                  <a:pt x="324040" y="38100"/>
                </a:lnTo>
                <a:lnTo>
                  <a:pt x="331455" y="36602"/>
                </a:lnTo>
                <a:lnTo>
                  <a:pt x="337510" y="32520"/>
                </a:lnTo>
                <a:lnTo>
                  <a:pt x="341593" y="26464"/>
                </a:lnTo>
                <a:lnTo>
                  <a:pt x="343090" y="19050"/>
                </a:lnTo>
                <a:lnTo>
                  <a:pt x="341593" y="11634"/>
                </a:lnTo>
                <a:lnTo>
                  <a:pt x="337510" y="5579"/>
                </a:lnTo>
                <a:lnTo>
                  <a:pt x="331455" y="1496"/>
                </a:lnTo>
                <a:lnTo>
                  <a:pt x="324002" y="0"/>
                </a:lnTo>
                <a:close/>
              </a:path>
              <a:path w="1111885" h="342264">
                <a:moveTo>
                  <a:pt x="400240" y="0"/>
                </a:moveTo>
                <a:lnTo>
                  <a:pt x="392824" y="1496"/>
                </a:lnTo>
                <a:lnTo>
                  <a:pt x="386769" y="5579"/>
                </a:lnTo>
                <a:lnTo>
                  <a:pt x="382687" y="11634"/>
                </a:lnTo>
                <a:lnTo>
                  <a:pt x="381190" y="19050"/>
                </a:lnTo>
                <a:lnTo>
                  <a:pt x="382687" y="26464"/>
                </a:lnTo>
                <a:lnTo>
                  <a:pt x="386769" y="32520"/>
                </a:lnTo>
                <a:lnTo>
                  <a:pt x="392824" y="36602"/>
                </a:lnTo>
                <a:lnTo>
                  <a:pt x="400278" y="38100"/>
                </a:lnTo>
                <a:lnTo>
                  <a:pt x="407693" y="36602"/>
                </a:lnTo>
                <a:lnTo>
                  <a:pt x="413748" y="32520"/>
                </a:lnTo>
                <a:lnTo>
                  <a:pt x="417831" y="26464"/>
                </a:lnTo>
                <a:lnTo>
                  <a:pt x="419328" y="19050"/>
                </a:lnTo>
                <a:lnTo>
                  <a:pt x="417831" y="11634"/>
                </a:lnTo>
                <a:lnTo>
                  <a:pt x="413748" y="5579"/>
                </a:lnTo>
                <a:lnTo>
                  <a:pt x="407693" y="1496"/>
                </a:lnTo>
                <a:lnTo>
                  <a:pt x="400240" y="0"/>
                </a:lnTo>
                <a:close/>
              </a:path>
              <a:path w="1111885" h="342264">
                <a:moveTo>
                  <a:pt x="476478" y="0"/>
                </a:moveTo>
                <a:lnTo>
                  <a:pt x="469063" y="1496"/>
                </a:lnTo>
                <a:lnTo>
                  <a:pt x="463007" y="5579"/>
                </a:lnTo>
                <a:lnTo>
                  <a:pt x="458925" y="11634"/>
                </a:lnTo>
                <a:lnTo>
                  <a:pt x="457428" y="19050"/>
                </a:lnTo>
                <a:lnTo>
                  <a:pt x="458925" y="26464"/>
                </a:lnTo>
                <a:lnTo>
                  <a:pt x="463007" y="32520"/>
                </a:lnTo>
                <a:lnTo>
                  <a:pt x="469063" y="36602"/>
                </a:lnTo>
                <a:lnTo>
                  <a:pt x="476516" y="38100"/>
                </a:lnTo>
                <a:lnTo>
                  <a:pt x="483931" y="36602"/>
                </a:lnTo>
                <a:lnTo>
                  <a:pt x="489986" y="32520"/>
                </a:lnTo>
                <a:lnTo>
                  <a:pt x="494069" y="26464"/>
                </a:lnTo>
                <a:lnTo>
                  <a:pt x="495566" y="19050"/>
                </a:lnTo>
                <a:lnTo>
                  <a:pt x="494069" y="11634"/>
                </a:lnTo>
                <a:lnTo>
                  <a:pt x="489986" y="5579"/>
                </a:lnTo>
                <a:lnTo>
                  <a:pt x="483931" y="1496"/>
                </a:lnTo>
                <a:lnTo>
                  <a:pt x="476478" y="0"/>
                </a:lnTo>
                <a:close/>
              </a:path>
              <a:path w="1111885" h="342264">
                <a:moveTo>
                  <a:pt x="552716" y="0"/>
                </a:moveTo>
                <a:lnTo>
                  <a:pt x="545301" y="1496"/>
                </a:lnTo>
                <a:lnTo>
                  <a:pt x="539245" y="5579"/>
                </a:lnTo>
                <a:lnTo>
                  <a:pt x="535163" y="11634"/>
                </a:lnTo>
                <a:lnTo>
                  <a:pt x="533666" y="19050"/>
                </a:lnTo>
                <a:lnTo>
                  <a:pt x="535163" y="26464"/>
                </a:lnTo>
                <a:lnTo>
                  <a:pt x="539245" y="32520"/>
                </a:lnTo>
                <a:lnTo>
                  <a:pt x="545301" y="36602"/>
                </a:lnTo>
                <a:lnTo>
                  <a:pt x="552754" y="38100"/>
                </a:lnTo>
                <a:lnTo>
                  <a:pt x="560169" y="36602"/>
                </a:lnTo>
                <a:lnTo>
                  <a:pt x="566225" y="32520"/>
                </a:lnTo>
                <a:lnTo>
                  <a:pt x="570307" y="26464"/>
                </a:lnTo>
                <a:lnTo>
                  <a:pt x="571804" y="19050"/>
                </a:lnTo>
                <a:lnTo>
                  <a:pt x="570307" y="11634"/>
                </a:lnTo>
                <a:lnTo>
                  <a:pt x="566225" y="5579"/>
                </a:lnTo>
                <a:lnTo>
                  <a:pt x="560169" y="1496"/>
                </a:lnTo>
                <a:lnTo>
                  <a:pt x="552716" y="0"/>
                </a:lnTo>
                <a:close/>
              </a:path>
              <a:path w="1111885" h="342264">
                <a:moveTo>
                  <a:pt x="565181" y="63771"/>
                </a:moveTo>
                <a:lnTo>
                  <a:pt x="557766" y="65268"/>
                </a:lnTo>
                <a:lnTo>
                  <a:pt x="551711" y="69351"/>
                </a:lnTo>
                <a:lnTo>
                  <a:pt x="547628" y="75406"/>
                </a:lnTo>
                <a:lnTo>
                  <a:pt x="546131" y="82859"/>
                </a:lnTo>
                <a:lnTo>
                  <a:pt x="547628" y="90274"/>
                </a:lnTo>
                <a:lnTo>
                  <a:pt x="551711" y="96330"/>
                </a:lnTo>
                <a:lnTo>
                  <a:pt x="557766" y="100412"/>
                </a:lnTo>
                <a:lnTo>
                  <a:pt x="565181" y="101909"/>
                </a:lnTo>
                <a:lnTo>
                  <a:pt x="572596" y="100412"/>
                </a:lnTo>
                <a:lnTo>
                  <a:pt x="578652" y="96330"/>
                </a:lnTo>
                <a:lnTo>
                  <a:pt x="582734" y="90274"/>
                </a:lnTo>
                <a:lnTo>
                  <a:pt x="584231" y="82821"/>
                </a:lnTo>
                <a:lnTo>
                  <a:pt x="582734" y="75406"/>
                </a:lnTo>
                <a:lnTo>
                  <a:pt x="578652" y="69351"/>
                </a:lnTo>
                <a:lnTo>
                  <a:pt x="572596" y="65268"/>
                </a:lnTo>
                <a:lnTo>
                  <a:pt x="565181" y="63771"/>
                </a:lnTo>
                <a:close/>
              </a:path>
              <a:path w="1111885" h="342264">
                <a:moveTo>
                  <a:pt x="565181" y="140009"/>
                </a:moveTo>
                <a:lnTo>
                  <a:pt x="557766" y="141506"/>
                </a:lnTo>
                <a:lnTo>
                  <a:pt x="551711" y="145589"/>
                </a:lnTo>
                <a:lnTo>
                  <a:pt x="547628" y="151644"/>
                </a:lnTo>
                <a:lnTo>
                  <a:pt x="546131" y="159097"/>
                </a:lnTo>
                <a:lnTo>
                  <a:pt x="547628" y="166512"/>
                </a:lnTo>
                <a:lnTo>
                  <a:pt x="551711" y="172568"/>
                </a:lnTo>
                <a:lnTo>
                  <a:pt x="557766" y="176650"/>
                </a:lnTo>
                <a:lnTo>
                  <a:pt x="565181" y="178147"/>
                </a:lnTo>
                <a:lnTo>
                  <a:pt x="572596" y="176650"/>
                </a:lnTo>
                <a:lnTo>
                  <a:pt x="578652" y="172568"/>
                </a:lnTo>
                <a:lnTo>
                  <a:pt x="582734" y="166512"/>
                </a:lnTo>
                <a:lnTo>
                  <a:pt x="584231" y="159059"/>
                </a:lnTo>
                <a:lnTo>
                  <a:pt x="582734" y="151644"/>
                </a:lnTo>
                <a:lnTo>
                  <a:pt x="578652" y="145589"/>
                </a:lnTo>
                <a:lnTo>
                  <a:pt x="572596" y="141506"/>
                </a:lnTo>
                <a:lnTo>
                  <a:pt x="565181" y="140009"/>
                </a:lnTo>
                <a:close/>
              </a:path>
              <a:path w="1111885" h="342264">
                <a:moveTo>
                  <a:pt x="565181" y="216247"/>
                </a:moveTo>
                <a:lnTo>
                  <a:pt x="557766" y="217745"/>
                </a:lnTo>
                <a:lnTo>
                  <a:pt x="551711" y="221827"/>
                </a:lnTo>
                <a:lnTo>
                  <a:pt x="547628" y="227883"/>
                </a:lnTo>
                <a:lnTo>
                  <a:pt x="546131" y="235336"/>
                </a:lnTo>
                <a:lnTo>
                  <a:pt x="547628" y="242751"/>
                </a:lnTo>
                <a:lnTo>
                  <a:pt x="551711" y="248806"/>
                </a:lnTo>
                <a:lnTo>
                  <a:pt x="557766" y="252888"/>
                </a:lnTo>
                <a:lnTo>
                  <a:pt x="565181" y="254386"/>
                </a:lnTo>
                <a:lnTo>
                  <a:pt x="572596" y="252888"/>
                </a:lnTo>
                <a:lnTo>
                  <a:pt x="578652" y="248806"/>
                </a:lnTo>
                <a:lnTo>
                  <a:pt x="582734" y="242751"/>
                </a:lnTo>
                <a:lnTo>
                  <a:pt x="584231" y="235297"/>
                </a:lnTo>
                <a:lnTo>
                  <a:pt x="582734" y="227883"/>
                </a:lnTo>
                <a:lnTo>
                  <a:pt x="578652" y="221827"/>
                </a:lnTo>
                <a:lnTo>
                  <a:pt x="572596" y="217745"/>
                </a:lnTo>
                <a:lnTo>
                  <a:pt x="565181" y="216247"/>
                </a:lnTo>
                <a:close/>
              </a:path>
              <a:path w="1111885" h="342264">
                <a:moveTo>
                  <a:pt x="591620" y="266047"/>
                </a:moveTo>
                <a:lnTo>
                  <a:pt x="584205" y="267544"/>
                </a:lnTo>
                <a:lnTo>
                  <a:pt x="578150" y="271626"/>
                </a:lnTo>
                <a:lnTo>
                  <a:pt x="574067" y="277682"/>
                </a:lnTo>
                <a:lnTo>
                  <a:pt x="572570" y="285097"/>
                </a:lnTo>
                <a:lnTo>
                  <a:pt x="574067" y="292512"/>
                </a:lnTo>
                <a:lnTo>
                  <a:pt x="578150" y="298567"/>
                </a:lnTo>
                <a:lnTo>
                  <a:pt x="584205" y="302650"/>
                </a:lnTo>
                <a:lnTo>
                  <a:pt x="591658" y="304147"/>
                </a:lnTo>
                <a:lnTo>
                  <a:pt x="599073" y="302650"/>
                </a:lnTo>
                <a:lnTo>
                  <a:pt x="605128" y="298567"/>
                </a:lnTo>
                <a:lnTo>
                  <a:pt x="609211" y="292512"/>
                </a:lnTo>
                <a:lnTo>
                  <a:pt x="610708" y="285097"/>
                </a:lnTo>
                <a:lnTo>
                  <a:pt x="609211" y="277682"/>
                </a:lnTo>
                <a:lnTo>
                  <a:pt x="605128" y="271626"/>
                </a:lnTo>
                <a:lnTo>
                  <a:pt x="599073" y="267544"/>
                </a:lnTo>
                <a:lnTo>
                  <a:pt x="591620" y="266047"/>
                </a:lnTo>
                <a:close/>
              </a:path>
              <a:path w="1111885" h="342264">
                <a:moveTo>
                  <a:pt x="667858" y="266047"/>
                </a:moveTo>
                <a:lnTo>
                  <a:pt x="660443" y="267544"/>
                </a:lnTo>
                <a:lnTo>
                  <a:pt x="654388" y="271626"/>
                </a:lnTo>
                <a:lnTo>
                  <a:pt x="650305" y="277682"/>
                </a:lnTo>
                <a:lnTo>
                  <a:pt x="648808" y="285097"/>
                </a:lnTo>
                <a:lnTo>
                  <a:pt x="650305" y="292512"/>
                </a:lnTo>
                <a:lnTo>
                  <a:pt x="654388" y="298567"/>
                </a:lnTo>
                <a:lnTo>
                  <a:pt x="660443" y="302650"/>
                </a:lnTo>
                <a:lnTo>
                  <a:pt x="667896" y="304147"/>
                </a:lnTo>
                <a:lnTo>
                  <a:pt x="675311" y="302650"/>
                </a:lnTo>
                <a:lnTo>
                  <a:pt x="681367" y="298567"/>
                </a:lnTo>
                <a:lnTo>
                  <a:pt x="685449" y="292512"/>
                </a:lnTo>
                <a:lnTo>
                  <a:pt x="686946" y="285097"/>
                </a:lnTo>
                <a:lnTo>
                  <a:pt x="685449" y="277682"/>
                </a:lnTo>
                <a:lnTo>
                  <a:pt x="681367" y="271626"/>
                </a:lnTo>
                <a:lnTo>
                  <a:pt x="675311" y="267544"/>
                </a:lnTo>
                <a:lnTo>
                  <a:pt x="667858" y="266047"/>
                </a:lnTo>
                <a:close/>
              </a:path>
              <a:path w="1111885" h="342264">
                <a:moveTo>
                  <a:pt x="744096" y="266047"/>
                </a:moveTo>
                <a:lnTo>
                  <a:pt x="736681" y="267544"/>
                </a:lnTo>
                <a:lnTo>
                  <a:pt x="730626" y="271626"/>
                </a:lnTo>
                <a:lnTo>
                  <a:pt x="726543" y="277682"/>
                </a:lnTo>
                <a:lnTo>
                  <a:pt x="725046" y="285097"/>
                </a:lnTo>
                <a:lnTo>
                  <a:pt x="726543" y="292512"/>
                </a:lnTo>
                <a:lnTo>
                  <a:pt x="730626" y="298567"/>
                </a:lnTo>
                <a:lnTo>
                  <a:pt x="736681" y="302650"/>
                </a:lnTo>
                <a:lnTo>
                  <a:pt x="744134" y="304147"/>
                </a:lnTo>
                <a:lnTo>
                  <a:pt x="751549" y="302650"/>
                </a:lnTo>
                <a:lnTo>
                  <a:pt x="757605" y="298567"/>
                </a:lnTo>
                <a:lnTo>
                  <a:pt x="761687" y="292512"/>
                </a:lnTo>
                <a:lnTo>
                  <a:pt x="763184" y="285097"/>
                </a:lnTo>
                <a:lnTo>
                  <a:pt x="761687" y="277682"/>
                </a:lnTo>
                <a:lnTo>
                  <a:pt x="757605" y="271626"/>
                </a:lnTo>
                <a:lnTo>
                  <a:pt x="751549" y="267544"/>
                </a:lnTo>
                <a:lnTo>
                  <a:pt x="744096" y="266047"/>
                </a:lnTo>
                <a:close/>
              </a:path>
              <a:path w="1111885" h="342264">
                <a:moveTo>
                  <a:pt x="820334" y="266047"/>
                </a:moveTo>
                <a:lnTo>
                  <a:pt x="812919" y="267544"/>
                </a:lnTo>
                <a:lnTo>
                  <a:pt x="806864" y="271626"/>
                </a:lnTo>
                <a:lnTo>
                  <a:pt x="802782" y="277682"/>
                </a:lnTo>
                <a:lnTo>
                  <a:pt x="801284" y="285097"/>
                </a:lnTo>
                <a:lnTo>
                  <a:pt x="802782" y="292512"/>
                </a:lnTo>
                <a:lnTo>
                  <a:pt x="806864" y="298567"/>
                </a:lnTo>
                <a:lnTo>
                  <a:pt x="812919" y="302650"/>
                </a:lnTo>
                <a:lnTo>
                  <a:pt x="820373" y="304147"/>
                </a:lnTo>
                <a:lnTo>
                  <a:pt x="827787" y="302650"/>
                </a:lnTo>
                <a:lnTo>
                  <a:pt x="833843" y="298567"/>
                </a:lnTo>
                <a:lnTo>
                  <a:pt x="837925" y="292512"/>
                </a:lnTo>
                <a:lnTo>
                  <a:pt x="839423" y="285097"/>
                </a:lnTo>
                <a:lnTo>
                  <a:pt x="837925" y="277682"/>
                </a:lnTo>
                <a:lnTo>
                  <a:pt x="833843" y="271626"/>
                </a:lnTo>
                <a:lnTo>
                  <a:pt x="827787" y="267544"/>
                </a:lnTo>
                <a:lnTo>
                  <a:pt x="820334" y="266047"/>
                </a:lnTo>
                <a:close/>
              </a:path>
              <a:path w="1111885" h="342264">
                <a:moveTo>
                  <a:pt x="896573" y="266047"/>
                </a:moveTo>
                <a:lnTo>
                  <a:pt x="889158" y="267544"/>
                </a:lnTo>
                <a:lnTo>
                  <a:pt x="883102" y="271626"/>
                </a:lnTo>
                <a:lnTo>
                  <a:pt x="879020" y="277682"/>
                </a:lnTo>
                <a:lnTo>
                  <a:pt x="877523" y="285097"/>
                </a:lnTo>
                <a:lnTo>
                  <a:pt x="879020" y="292512"/>
                </a:lnTo>
                <a:lnTo>
                  <a:pt x="883102" y="298567"/>
                </a:lnTo>
                <a:lnTo>
                  <a:pt x="889158" y="302650"/>
                </a:lnTo>
                <a:lnTo>
                  <a:pt x="896611" y="304147"/>
                </a:lnTo>
                <a:lnTo>
                  <a:pt x="904026" y="302650"/>
                </a:lnTo>
                <a:lnTo>
                  <a:pt x="910081" y="298567"/>
                </a:lnTo>
                <a:lnTo>
                  <a:pt x="914164" y="292512"/>
                </a:lnTo>
                <a:lnTo>
                  <a:pt x="915661" y="285097"/>
                </a:lnTo>
                <a:lnTo>
                  <a:pt x="914164" y="277682"/>
                </a:lnTo>
                <a:lnTo>
                  <a:pt x="910081" y="271626"/>
                </a:lnTo>
                <a:lnTo>
                  <a:pt x="904026" y="267544"/>
                </a:lnTo>
                <a:lnTo>
                  <a:pt x="896573" y="266047"/>
                </a:lnTo>
                <a:close/>
              </a:path>
              <a:path w="1111885" h="342264">
                <a:moveTo>
                  <a:pt x="972811" y="266047"/>
                </a:moveTo>
                <a:lnTo>
                  <a:pt x="965396" y="267544"/>
                </a:lnTo>
                <a:lnTo>
                  <a:pt x="959340" y="271626"/>
                </a:lnTo>
                <a:lnTo>
                  <a:pt x="955258" y="277682"/>
                </a:lnTo>
                <a:lnTo>
                  <a:pt x="953761" y="285097"/>
                </a:lnTo>
                <a:lnTo>
                  <a:pt x="955258" y="292512"/>
                </a:lnTo>
                <a:lnTo>
                  <a:pt x="959340" y="298567"/>
                </a:lnTo>
                <a:lnTo>
                  <a:pt x="965396" y="302650"/>
                </a:lnTo>
                <a:lnTo>
                  <a:pt x="972849" y="304147"/>
                </a:lnTo>
                <a:lnTo>
                  <a:pt x="980264" y="302650"/>
                </a:lnTo>
                <a:lnTo>
                  <a:pt x="986319" y="298567"/>
                </a:lnTo>
                <a:lnTo>
                  <a:pt x="990402" y="292512"/>
                </a:lnTo>
                <a:lnTo>
                  <a:pt x="991899" y="285097"/>
                </a:lnTo>
                <a:lnTo>
                  <a:pt x="990402" y="277682"/>
                </a:lnTo>
                <a:lnTo>
                  <a:pt x="986319" y="271626"/>
                </a:lnTo>
                <a:lnTo>
                  <a:pt x="980264" y="267544"/>
                </a:lnTo>
                <a:lnTo>
                  <a:pt x="972811" y="266047"/>
                </a:lnTo>
                <a:close/>
              </a:path>
              <a:path w="1111885" h="342264">
                <a:moveTo>
                  <a:pt x="997014" y="227947"/>
                </a:moveTo>
                <a:lnTo>
                  <a:pt x="997014" y="342247"/>
                </a:lnTo>
                <a:lnTo>
                  <a:pt x="1111314" y="285097"/>
                </a:lnTo>
                <a:lnTo>
                  <a:pt x="997014" y="227947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67700" y="2508951"/>
            <a:ext cx="1204595" cy="342265"/>
          </a:xfrm>
          <a:custGeom>
            <a:avLst/>
            <a:gdLst/>
            <a:ahLst/>
            <a:cxnLst/>
            <a:rect l="l" t="t" r="r" b="b"/>
            <a:pathLst>
              <a:path w="1204595" h="342264">
                <a:moveTo>
                  <a:pt x="19088" y="304148"/>
                </a:moveTo>
                <a:lnTo>
                  <a:pt x="11635" y="305645"/>
                </a:lnTo>
                <a:lnTo>
                  <a:pt x="5579" y="309728"/>
                </a:lnTo>
                <a:lnTo>
                  <a:pt x="1497" y="315783"/>
                </a:lnTo>
                <a:lnTo>
                  <a:pt x="0" y="323198"/>
                </a:lnTo>
                <a:lnTo>
                  <a:pt x="1497" y="330614"/>
                </a:lnTo>
                <a:lnTo>
                  <a:pt x="5579" y="336669"/>
                </a:lnTo>
                <a:lnTo>
                  <a:pt x="11635" y="340751"/>
                </a:lnTo>
                <a:lnTo>
                  <a:pt x="19050" y="342248"/>
                </a:lnTo>
                <a:lnTo>
                  <a:pt x="26503" y="340751"/>
                </a:lnTo>
                <a:lnTo>
                  <a:pt x="32558" y="336669"/>
                </a:lnTo>
                <a:lnTo>
                  <a:pt x="36641" y="330614"/>
                </a:lnTo>
                <a:lnTo>
                  <a:pt x="38138" y="323198"/>
                </a:lnTo>
                <a:lnTo>
                  <a:pt x="36641" y="315783"/>
                </a:lnTo>
                <a:lnTo>
                  <a:pt x="32558" y="309728"/>
                </a:lnTo>
                <a:lnTo>
                  <a:pt x="26503" y="305645"/>
                </a:lnTo>
                <a:lnTo>
                  <a:pt x="19088" y="304148"/>
                </a:lnTo>
                <a:close/>
              </a:path>
              <a:path w="1204595" h="342264">
                <a:moveTo>
                  <a:pt x="95326" y="304148"/>
                </a:moveTo>
                <a:lnTo>
                  <a:pt x="87873" y="305645"/>
                </a:lnTo>
                <a:lnTo>
                  <a:pt x="81817" y="309728"/>
                </a:lnTo>
                <a:lnTo>
                  <a:pt x="77735" y="315783"/>
                </a:lnTo>
                <a:lnTo>
                  <a:pt x="76238" y="323198"/>
                </a:lnTo>
                <a:lnTo>
                  <a:pt x="77735" y="330614"/>
                </a:lnTo>
                <a:lnTo>
                  <a:pt x="81817" y="336669"/>
                </a:lnTo>
                <a:lnTo>
                  <a:pt x="87873" y="340751"/>
                </a:lnTo>
                <a:lnTo>
                  <a:pt x="95288" y="342248"/>
                </a:lnTo>
                <a:lnTo>
                  <a:pt x="102741" y="340751"/>
                </a:lnTo>
                <a:lnTo>
                  <a:pt x="108796" y="336669"/>
                </a:lnTo>
                <a:lnTo>
                  <a:pt x="112879" y="330614"/>
                </a:lnTo>
                <a:lnTo>
                  <a:pt x="114376" y="323198"/>
                </a:lnTo>
                <a:lnTo>
                  <a:pt x="112879" y="315783"/>
                </a:lnTo>
                <a:lnTo>
                  <a:pt x="108796" y="309728"/>
                </a:lnTo>
                <a:lnTo>
                  <a:pt x="102741" y="305645"/>
                </a:lnTo>
                <a:lnTo>
                  <a:pt x="95326" y="304148"/>
                </a:lnTo>
                <a:close/>
              </a:path>
              <a:path w="1204595" h="342264">
                <a:moveTo>
                  <a:pt x="171564" y="304148"/>
                </a:moveTo>
                <a:lnTo>
                  <a:pt x="164111" y="305645"/>
                </a:lnTo>
                <a:lnTo>
                  <a:pt x="158055" y="309728"/>
                </a:lnTo>
                <a:lnTo>
                  <a:pt x="153973" y="315783"/>
                </a:lnTo>
                <a:lnTo>
                  <a:pt x="152476" y="323198"/>
                </a:lnTo>
                <a:lnTo>
                  <a:pt x="153973" y="330614"/>
                </a:lnTo>
                <a:lnTo>
                  <a:pt x="158055" y="336669"/>
                </a:lnTo>
                <a:lnTo>
                  <a:pt x="164111" y="340751"/>
                </a:lnTo>
                <a:lnTo>
                  <a:pt x="171526" y="342248"/>
                </a:lnTo>
                <a:lnTo>
                  <a:pt x="178979" y="340751"/>
                </a:lnTo>
                <a:lnTo>
                  <a:pt x="185034" y="336669"/>
                </a:lnTo>
                <a:lnTo>
                  <a:pt x="189117" y="330614"/>
                </a:lnTo>
                <a:lnTo>
                  <a:pt x="190614" y="323198"/>
                </a:lnTo>
                <a:lnTo>
                  <a:pt x="189117" y="315783"/>
                </a:lnTo>
                <a:lnTo>
                  <a:pt x="185034" y="309728"/>
                </a:lnTo>
                <a:lnTo>
                  <a:pt x="178979" y="305645"/>
                </a:lnTo>
                <a:lnTo>
                  <a:pt x="171564" y="304148"/>
                </a:lnTo>
                <a:close/>
              </a:path>
              <a:path w="1204595" h="342264">
                <a:moveTo>
                  <a:pt x="247802" y="304148"/>
                </a:moveTo>
                <a:lnTo>
                  <a:pt x="240349" y="305645"/>
                </a:lnTo>
                <a:lnTo>
                  <a:pt x="234294" y="309728"/>
                </a:lnTo>
                <a:lnTo>
                  <a:pt x="230211" y="315783"/>
                </a:lnTo>
                <a:lnTo>
                  <a:pt x="228714" y="323198"/>
                </a:lnTo>
                <a:lnTo>
                  <a:pt x="230211" y="330614"/>
                </a:lnTo>
                <a:lnTo>
                  <a:pt x="234294" y="336669"/>
                </a:lnTo>
                <a:lnTo>
                  <a:pt x="240349" y="340751"/>
                </a:lnTo>
                <a:lnTo>
                  <a:pt x="247764" y="342248"/>
                </a:lnTo>
                <a:lnTo>
                  <a:pt x="255217" y="340751"/>
                </a:lnTo>
                <a:lnTo>
                  <a:pt x="261272" y="336669"/>
                </a:lnTo>
                <a:lnTo>
                  <a:pt x="265355" y="330614"/>
                </a:lnTo>
                <a:lnTo>
                  <a:pt x="266852" y="323198"/>
                </a:lnTo>
                <a:lnTo>
                  <a:pt x="265355" y="315783"/>
                </a:lnTo>
                <a:lnTo>
                  <a:pt x="261272" y="309728"/>
                </a:lnTo>
                <a:lnTo>
                  <a:pt x="255217" y="305645"/>
                </a:lnTo>
                <a:lnTo>
                  <a:pt x="247802" y="304148"/>
                </a:lnTo>
                <a:close/>
              </a:path>
              <a:path w="1204595" h="342264">
                <a:moveTo>
                  <a:pt x="324040" y="304148"/>
                </a:moveTo>
                <a:lnTo>
                  <a:pt x="316587" y="305645"/>
                </a:lnTo>
                <a:lnTo>
                  <a:pt x="310532" y="309728"/>
                </a:lnTo>
                <a:lnTo>
                  <a:pt x="306449" y="315783"/>
                </a:lnTo>
                <a:lnTo>
                  <a:pt x="304952" y="323198"/>
                </a:lnTo>
                <a:lnTo>
                  <a:pt x="306449" y="330614"/>
                </a:lnTo>
                <a:lnTo>
                  <a:pt x="310532" y="336669"/>
                </a:lnTo>
                <a:lnTo>
                  <a:pt x="316587" y="340751"/>
                </a:lnTo>
                <a:lnTo>
                  <a:pt x="324002" y="342248"/>
                </a:lnTo>
                <a:lnTo>
                  <a:pt x="331455" y="340751"/>
                </a:lnTo>
                <a:lnTo>
                  <a:pt x="337510" y="336669"/>
                </a:lnTo>
                <a:lnTo>
                  <a:pt x="341593" y="330614"/>
                </a:lnTo>
                <a:lnTo>
                  <a:pt x="343090" y="323198"/>
                </a:lnTo>
                <a:lnTo>
                  <a:pt x="341593" y="315783"/>
                </a:lnTo>
                <a:lnTo>
                  <a:pt x="337510" y="309728"/>
                </a:lnTo>
                <a:lnTo>
                  <a:pt x="331455" y="305645"/>
                </a:lnTo>
                <a:lnTo>
                  <a:pt x="324040" y="304148"/>
                </a:lnTo>
                <a:close/>
              </a:path>
              <a:path w="1204595" h="342264">
                <a:moveTo>
                  <a:pt x="400278" y="304148"/>
                </a:moveTo>
                <a:lnTo>
                  <a:pt x="392825" y="305645"/>
                </a:lnTo>
                <a:lnTo>
                  <a:pt x="386770" y="309728"/>
                </a:lnTo>
                <a:lnTo>
                  <a:pt x="382687" y="315783"/>
                </a:lnTo>
                <a:lnTo>
                  <a:pt x="381190" y="323198"/>
                </a:lnTo>
                <a:lnTo>
                  <a:pt x="382687" y="330614"/>
                </a:lnTo>
                <a:lnTo>
                  <a:pt x="386770" y="336669"/>
                </a:lnTo>
                <a:lnTo>
                  <a:pt x="392825" y="340751"/>
                </a:lnTo>
                <a:lnTo>
                  <a:pt x="400240" y="342248"/>
                </a:lnTo>
                <a:lnTo>
                  <a:pt x="407693" y="340751"/>
                </a:lnTo>
                <a:lnTo>
                  <a:pt x="413748" y="336669"/>
                </a:lnTo>
                <a:lnTo>
                  <a:pt x="417831" y="330614"/>
                </a:lnTo>
                <a:lnTo>
                  <a:pt x="419328" y="323198"/>
                </a:lnTo>
                <a:lnTo>
                  <a:pt x="417831" y="315783"/>
                </a:lnTo>
                <a:lnTo>
                  <a:pt x="413748" y="309728"/>
                </a:lnTo>
                <a:lnTo>
                  <a:pt x="407693" y="305645"/>
                </a:lnTo>
                <a:lnTo>
                  <a:pt x="400278" y="304148"/>
                </a:lnTo>
                <a:close/>
              </a:path>
              <a:path w="1204595" h="342264">
                <a:moveTo>
                  <a:pt x="476516" y="304148"/>
                </a:moveTo>
                <a:lnTo>
                  <a:pt x="469063" y="305645"/>
                </a:lnTo>
                <a:lnTo>
                  <a:pt x="463008" y="309728"/>
                </a:lnTo>
                <a:lnTo>
                  <a:pt x="458925" y="315783"/>
                </a:lnTo>
                <a:lnTo>
                  <a:pt x="457428" y="323198"/>
                </a:lnTo>
                <a:lnTo>
                  <a:pt x="458925" y="330614"/>
                </a:lnTo>
                <a:lnTo>
                  <a:pt x="463008" y="336669"/>
                </a:lnTo>
                <a:lnTo>
                  <a:pt x="469063" y="340751"/>
                </a:lnTo>
                <a:lnTo>
                  <a:pt x="476478" y="342248"/>
                </a:lnTo>
                <a:lnTo>
                  <a:pt x="483931" y="340751"/>
                </a:lnTo>
                <a:lnTo>
                  <a:pt x="489986" y="336669"/>
                </a:lnTo>
                <a:lnTo>
                  <a:pt x="494069" y="330614"/>
                </a:lnTo>
                <a:lnTo>
                  <a:pt x="495566" y="323198"/>
                </a:lnTo>
                <a:lnTo>
                  <a:pt x="494069" y="315783"/>
                </a:lnTo>
                <a:lnTo>
                  <a:pt x="489986" y="309728"/>
                </a:lnTo>
                <a:lnTo>
                  <a:pt x="483931" y="305645"/>
                </a:lnTo>
                <a:lnTo>
                  <a:pt x="476516" y="304148"/>
                </a:lnTo>
                <a:close/>
              </a:path>
              <a:path w="1204595" h="342264">
                <a:moveTo>
                  <a:pt x="552754" y="304148"/>
                </a:moveTo>
                <a:lnTo>
                  <a:pt x="545301" y="305645"/>
                </a:lnTo>
                <a:lnTo>
                  <a:pt x="539246" y="309728"/>
                </a:lnTo>
                <a:lnTo>
                  <a:pt x="535163" y="315783"/>
                </a:lnTo>
                <a:lnTo>
                  <a:pt x="533666" y="323198"/>
                </a:lnTo>
                <a:lnTo>
                  <a:pt x="535163" y="330614"/>
                </a:lnTo>
                <a:lnTo>
                  <a:pt x="539246" y="336669"/>
                </a:lnTo>
                <a:lnTo>
                  <a:pt x="545301" y="340751"/>
                </a:lnTo>
                <a:lnTo>
                  <a:pt x="552716" y="342248"/>
                </a:lnTo>
                <a:lnTo>
                  <a:pt x="560169" y="340751"/>
                </a:lnTo>
                <a:lnTo>
                  <a:pt x="566225" y="336669"/>
                </a:lnTo>
                <a:lnTo>
                  <a:pt x="570307" y="330614"/>
                </a:lnTo>
                <a:lnTo>
                  <a:pt x="571804" y="323198"/>
                </a:lnTo>
                <a:lnTo>
                  <a:pt x="570307" y="315783"/>
                </a:lnTo>
                <a:lnTo>
                  <a:pt x="566225" y="309728"/>
                </a:lnTo>
                <a:lnTo>
                  <a:pt x="560169" y="305645"/>
                </a:lnTo>
                <a:lnTo>
                  <a:pt x="552754" y="304148"/>
                </a:lnTo>
                <a:close/>
              </a:path>
              <a:path w="1204595" h="342264">
                <a:moveTo>
                  <a:pt x="611596" y="286752"/>
                </a:moveTo>
                <a:lnTo>
                  <a:pt x="604181" y="288249"/>
                </a:lnTo>
                <a:lnTo>
                  <a:pt x="598126" y="292331"/>
                </a:lnTo>
                <a:lnTo>
                  <a:pt x="594043" y="298387"/>
                </a:lnTo>
                <a:lnTo>
                  <a:pt x="592546" y="305802"/>
                </a:lnTo>
                <a:lnTo>
                  <a:pt x="594043" y="313255"/>
                </a:lnTo>
                <a:lnTo>
                  <a:pt x="598126" y="319310"/>
                </a:lnTo>
                <a:lnTo>
                  <a:pt x="604181" y="323393"/>
                </a:lnTo>
                <a:lnTo>
                  <a:pt x="611596" y="324890"/>
                </a:lnTo>
                <a:lnTo>
                  <a:pt x="619011" y="323393"/>
                </a:lnTo>
                <a:lnTo>
                  <a:pt x="625066" y="319310"/>
                </a:lnTo>
                <a:lnTo>
                  <a:pt x="629149" y="313255"/>
                </a:lnTo>
                <a:lnTo>
                  <a:pt x="630646" y="305840"/>
                </a:lnTo>
                <a:lnTo>
                  <a:pt x="629149" y="298387"/>
                </a:lnTo>
                <a:lnTo>
                  <a:pt x="625066" y="292331"/>
                </a:lnTo>
                <a:lnTo>
                  <a:pt x="619011" y="288249"/>
                </a:lnTo>
                <a:lnTo>
                  <a:pt x="611596" y="286752"/>
                </a:lnTo>
                <a:close/>
              </a:path>
              <a:path w="1204595" h="342264">
                <a:moveTo>
                  <a:pt x="611596" y="210513"/>
                </a:moveTo>
                <a:lnTo>
                  <a:pt x="604181" y="212011"/>
                </a:lnTo>
                <a:lnTo>
                  <a:pt x="598126" y="216093"/>
                </a:lnTo>
                <a:lnTo>
                  <a:pt x="594043" y="222148"/>
                </a:lnTo>
                <a:lnTo>
                  <a:pt x="592546" y="229563"/>
                </a:lnTo>
                <a:lnTo>
                  <a:pt x="594043" y="237017"/>
                </a:lnTo>
                <a:lnTo>
                  <a:pt x="598126" y="243072"/>
                </a:lnTo>
                <a:lnTo>
                  <a:pt x="604181" y="247154"/>
                </a:lnTo>
                <a:lnTo>
                  <a:pt x="611596" y="248652"/>
                </a:lnTo>
                <a:lnTo>
                  <a:pt x="619011" y="247154"/>
                </a:lnTo>
                <a:lnTo>
                  <a:pt x="625066" y="243072"/>
                </a:lnTo>
                <a:lnTo>
                  <a:pt x="629149" y="237017"/>
                </a:lnTo>
                <a:lnTo>
                  <a:pt x="630646" y="229602"/>
                </a:lnTo>
                <a:lnTo>
                  <a:pt x="629149" y="222148"/>
                </a:lnTo>
                <a:lnTo>
                  <a:pt x="625066" y="216093"/>
                </a:lnTo>
                <a:lnTo>
                  <a:pt x="619011" y="212011"/>
                </a:lnTo>
                <a:lnTo>
                  <a:pt x="611596" y="210513"/>
                </a:lnTo>
                <a:close/>
              </a:path>
              <a:path w="1204595" h="342264">
                <a:moveTo>
                  <a:pt x="611596" y="134275"/>
                </a:moveTo>
                <a:lnTo>
                  <a:pt x="604181" y="135772"/>
                </a:lnTo>
                <a:lnTo>
                  <a:pt x="598126" y="139855"/>
                </a:lnTo>
                <a:lnTo>
                  <a:pt x="594043" y="145910"/>
                </a:lnTo>
                <a:lnTo>
                  <a:pt x="592546" y="153325"/>
                </a:lnTo>
                <a:lnTo>
                  <a:pt x="594043" y="160778"/>
                </a:lnTo>
                <a:lnTo>
                  <a:pt x="598126" y="166834"/>
                </a:lnTo>
                <a:lnTo>
                  <a:pt x="604181" y="170916"/>
                </a:lnTo>
                <a:lnTo>
                  <a:pt x="611596" y="172413"/>
                </a:lnTo>
                <a:lnTo>
                  <a:pt x="619011" y="170916"/>
                </a:lnTo>
                <a:lnTo>
                  <a:pt x="625066" y="166834"/>
                </a:lnTo>
                <a:lnTo>
                  <a:pt x="629149" y="160778"/>
                </a:lnTo>
                <a:lnTo>
                  <a:pt x="630646" y="153363"/>
                </a:lnTo>
                <a:lnTo>
                  <a:pt x="629149" y="145910"/>
                </a:lnTo>
                <a:lnTo>
                  <a:pt x="625066" y="139855"/>
                </a:lnTo>
                <a:lnTo>
                  <a:pt x="619011" y="135772"/>
                </a:lnTo>
                <a:lnTo>
                  <a:pt x="611596" y="134275"/>
                </a:lnTo>
                <a:close/>
              </a:path>
              <a:path w="1204595" h="342264">
                <a:moveTo>
                  <a:pt x="611596" y="58037"/>
                </a:moveTo>
                <a:lnTo>
                  <a:pt x="604181" y="59534"/>
                </a:lnTo>
                <a:lnTo>
                  <a:pt x="598126" y="63617"/>
                </a:lnTo>
                <a:lnTo>
                  <a:pt x="594043" y="69672"/>
                </a:lnTo>
                <a:lnTo>
                  <a:pt x="592546" y="77087"/>
                </a:lnTo>
                <a:lnTo>
                  <a:pt x="594043" y="84540"/>
                </a:lnTo>
                <a:lnTo>
                  <a:pt x="598126" y="90596"/>
                </a:lnTo>
                <a:lnTo>
                  <a:pt x="604181" y="94678"/>
                </a:lnTo>
                <a:lnTo>
                  <a:pt x="611596" y="96175"/>
                </a:lnTo>
                <a:lnTo>
                  <a:pt x="619011" y="94678"/>
                </a:lnTo>
                <a:lnTo>
                  <a:pt x="625066" y="90596"/>
                </a:lnTo>
                <a:lnTo>
                  <a:pt x="629149" y="84540"/>
                </a:lnTo>
                <a:lnTo>
                  <a:pt x="630646" y="77125"/>
                </a:lnTo>
                <a:lnTo>
                  <a:pt x="629149" y="69672"/>
                </a:lnTo>
                <a:lnTo>
                  <a:pt x="625066" y="63617"/>
                </a:lnTo>
                <a:lnTo>
                  <a:pt x="619011" y="59534"/>
                </a:lnTo>
                <a:lnTo>
                  <a:pt x="611596" y="58037"/>
                </a:lnTo>
                <a:close/>
              </a:path>
              <a:path w="1204595" h="342264">
                <a:moveTo>
                  <a:pt x="667896" y="38100"/>
                </a:moveTo>
                <a:lnTo>
                  <a:pt x="660443" y="39597"/>
                </a:lnTo>
                <a:lnTo>
                  <a:pt x="654387" y="43679"/>
                </a:lnTo>
                <a:lnTo>
                  <a:pt x="650305" y="49735"/>
                </a:lnTo>
                <a:lnTo>
                  <a:pt x="648808" y="57150"/>
                </a:lnTo>
                <a:lnTo>
                  <a:pt x="650305" y="64564"/>
                </a:lnTo>
                <a:lnTo>
                  <a:pt x="654387" y="70620"/>
                </a:lnTo>
                <a:lnTo>
                  <a:pt x="660443" y="74702"/>
                </a:lnTo>
                <a:lnTo>
                  <a:pt x="667858" y="76200"/>
                </a:lnTo>
                <a:lnTo>
                  <a:pt x="675311" y="74702"/>
                </a:lnTo>
                <a:lnTo>
                  <a:pt x="681367" y="70620"/>
                </a:lnTo>
                <a:lnTo>
                  <a:pt x="685449" y="64564"/>
                </a:lnTo>
                <a:lnTo>
                  <a:pt x="686946" y="57150"/>
                </a:lnTo>
                <a:lnTo>
                  <a:pt x="685449" y="49735"/>
                </a:lnTo>
                <a:lnTo>
                  <a:pt x="681367" y="43679"/>
                </a:lnTo>
                <a:lnTo>
                  <a:pt x="675311" y="39597"/>
                </a:lnTo>
                <a:lnTo>
                  <a:pt x="667896" y="38100"/>
                </a:lnTo>
                <a:close/>
              </a:path>
              <a:path w="1204595" h="342264">
                <a:moveTo>
                  <a:pt x="744134" y="38100"/>
                </a:moveTo>
                <a:lnTo>
                  <a:pt x="736681" y="39597"/>
                </a:lnTo>
                <a:lnTo>
                  <a:pt x="730626" y="43679"/>
                </a:lnTo>
                <a:lnTo>
                  <a:pt x="726543" y="49735"/>
                </a:lnTo>
                <a:lnTo>
                  <a:pt x="725046" y="57150"/>
                </a:lnTo>
                <a:lnTo>
                  <a:pt x="726543" y="64564"/>
                </a:lnTo>
                <a:lnTo>
                  <a:pt x="730626" y="70620"/>
                </a:lnTo>
                <a:lnTo>
                  <a:pt x="736681" y="74702"/>
                </a:lnTo>
                <a:lnTo>
                  <a:pt x="744096" y="76200"/>
                </a:lnTo>
                <a:lnTo>
                  <a:pt x="751549" y="74702"/>
                </a:lnTo>
                <a:lnTo>
                  <a:pt x="757605" y="70620"/>
                </a:lnTo>
                <a:lnTo>
                  <a:pt x="761687" y="64564"/>
                </a:lnTo>
                <a:lnTo>
                  <a:pt x="763184" y="57150"/>
                </a:lnTo>
                <a:lnTo>
                  <a:pt x="761687" y="49735"/>
                </a:lnTo>
                <a:lnTo>
                  <a:pt x="757605" y="43679"/>
                </a:lnTo>
                <a:lnTo>
                  <a:pt x="751549" y="39597"/>
                </a:lnTo>
                <a:lnTo>
                  <a:pt x="744134" y="38100"/>
                </a:lnTo>
                <a:close/>
              </a:path>
              <a:path w="1204595" h="342264">
                <a:moveTo>
                  <a:pt x="820373" y="38100"/>
                </a:moveTo>
                <a:lnTo>
                  <a:pt x="812919" y="39597"/>
                </a:lnTo>
                <a:lnTo>
                  <a:pt x="806864" y="43679"/>
                </a:lnTo>
                <a:lnTo>
                  <a:pt x="802781" y="49735"/>
                </a:lnTo>
                <a:lnTo>
                  <a:pt x="801284" y="57150"/>
                </a:lnTo>
                <a:lnTo>
                  <a:pt x="802781" y="64564"/>
                </a:lnTo>
                <a:lnTo>
                  <a:pt x="806864" y="70620"/>
                </a:lnTo>
                <a:lnTo>
                  <a:pt x="812919" y="74702"/>
                </a:lnTo>
                <a:lnTo>
                  <a:pt x="820334" y="76200"/>
                </a:lnTo>
                <a:lnTo>
                  <a:pt x="827787" y="74702"/>
                </a:lnTo>
                <a:lnTo>
                  <a:pt x="833843" y="70620"/>
                </a:lnTo>
                <a:lnTo>
                  <a:pt x="837925" y="64564"/>
                </a:lnTo>
                <a:lnTo>
                  <a:pt x="839423" y="57150"/>
                </a:lnTo>
                <a:lnTo>
                  <a:pt x="837925" y="49735"/>
                </a:lnTo>
                <a:lnTo>
                  <a:pt x="833843" y="43679"/>
                </a:lnTo>
                <a:lnTo>
                  <a:pt x="827787" y="39597"/>
                </a:lnTo>
                <a:lnTo>
                  <a:pt x="820373" y="38100"/>
                </a:lnTo>
                <a:close/>
              </a:path>
              <a:path w="1204595" h="342264">
                <a:moveTo>
                  <a:pt x="896611" y="38100"/>
                </a:moveTo>
                <a:lnTo>
                  <a:pt x="889158" y="39597"/>
                </a:lnTo>
                <a:lnTo>
                  <a:pt x="883102" y="43679"/>
                </a:lnTo>
                <a:lnTo>
                  <a:pt x="879020" y="49735"/>
                </a:lnTo>
                <a:lnTo>
                  <a:pt x="877523" y="57150"/>
                </a:lnTo>
                <a:lnTo>
                  <a:pt x="879020" y="64564"/>
                </a:lnTo>
                <a:lnTo>
                  <a:pt x="883102" y="70620"/>
                </a:lnTo>
                <a:lnTo>
                  <a:pt x="889158" y="74702"/>
                </a:lnTo>
                <a:lnTo>
                  <a:pt x="896573" y="76200"/>
                </a:lnTo>
                <a:lnTo>
                  <a:pt x="904026" y="74702"/>
                </a:lnTo>
                <a:lnTo>
                  <a:pt x="910081" y="70620"/>
                </a:lnTo>
                <a:lnTo>
                  <a:pt x="914164" y="64564"/>
                </a:lnTo>
                <a:lnTo>
                  <a:pt x="915661" y="57150"/>
                </a:lnTo>
                <a:lnTo>
                  <a:pt x="914164" y="49735"/>
                </a:lnTo>
                <a:lnTo>
                  <a:pt x="910081" y="43679"/>
                </a:lnTo>
                <a:lnTo>
                  <a:pt x="904026" y="39597"/>
                </a:lnTo>
                <a:lnTo>
                  <a:pt x="896611" y="38100"/>
                </a:lnTo>
                <a:close/>
              </a:path>
              <a:path w="1204595" h="342264">
                <a:moveTo>
                  <a:pt x="972849" y="38100"/>
                </a:moveTo>
                <a:lnTo>
                  <a:pt x="965395" y="39597"/>
                </a:lnTo>
                <a:lnTo>
                  <a:pt x="959340" y="43679"/>
                </a:lnTo>
                <a:lnTo>
                  <a:pt x="955258" y="49735"/>
                </a:lnTo>
                <a:lnTo>
                  <a:pt x="953761" y="57150"/>
                </a:lnTo>
                <a:lnTo>
                  <a:pt x="955258" y="64564"/>
                </a:lnTo>
                <a:lnTo>
                  <a:pt x="959340" y="70620"/>
                </a:lnTo>
                <a:lnTo>
                  <a:pt x="965395" y="74702"/>
                </a:lnTo>
                <a:lnTo>
                  <a:pt x="972811" y="76200"/>
                </a:lnTo>
                <a:lnTo>
                  <a:pt x="980264" y="74702"/>
                </a:lnTo>
                <a:lnTo>
                  <a:pt x="986319" y="70620"/>
                </a:lnTo>
                <a:lnTo>
                  <a:pt x="990402" y="64564"/>
                </a:lnTo>
                <a:lnTo>
                  <a:pt x="991899" y="57150"/>
                </a:lnTo>
                <a:lnTo>
                  <a:pt x="990402" y="49735"/>
                </a:lnTo>
                <a:lnTo>
                  <a:pt x="986319" y="43679"/>
                </a:lnTo>
                <a:lnTo>
                  <a:pt x="980264" y="39597"/>
                </a:lnTo>
                <a:lnTo>
                  <a:pt x="972849" y="38100"/>
                </a:lnTo>
                <a:close/>
              </a:path>
              <a:path w="1204595" h="342264">
                <a:moveTo>
                  <a:pt x="1049087" y="38100"/>
                </a:moveTo>
                <a:lnTo>
                  <a:pt x="1041633" y="39597"/>
                </a:lnTo>
                <a:lnTo>
                  <a:pt x="1035578" y="43679"/>
                </a:lnTo>
                <a:lnTo>
                  <a:pt x="1031496" y="49735"/>
                </a:lnTo>
                <a:lnTo>
                  <a:pt x="1029999" y="57150"/>
                </a:lnTo>
                <a:lnTo>
                  <a:pt x="1031496" y="64564"/>
                </a:lnTo>
                <a:lnTo>
                  <a:pt x="1035578" y="70620"/>
                </a:lnTo>
                <a:lnTo>
                  <a:pt x="1041633" y="74702"/>
                </a:lnTo>
                <a:lnTo>
                  <a:pt x="1049049" y="76200"/>
                </a:lnTo>
                <a:lnTo>
                  <a:pt x="1056502" y="74702"/>
                </a:lnTo>
                <a:lnTo>
                  <a:pt x="1062557" y="70620"/>
                </a:lnTo>
                <a:lnTo>
                  <a:pt x="1066640" y="64564"/>
                </a:lnTo>
                <a:lnTo>
                  <a:pt x="1068137" y="57150"/>
                </a:lnTo>
                <a:lnTo>
                  <a:pt x="1066640" y="49735"/>
                </a:lnTo>
                <a:lnTo>
                  <a:pt x="1062557" y="43679"/>
                </a:lnTo>
                <a:lnTo>
                  <a:pt x="1056502" y="39597"/>
                </a:lnTo>
                <a:lnTo>
                  <a:pt x="1049087" y="38100"/>
                </a:lnTo>
                <a:close/>
              </a:path>
              <a:path w="1204595" h="342264">
                <a:moveTo>
                  <a:pt x="1089841" y="0"/>
                </a:moveTo>
                <a:lnTo>
                  <a:pt x="1089841" y="114300"/>
                </a:lnTo>
                <a:lnTo>
                  <a:pt x="1204141" y="57150"/>
                </a:lnTo>
                <a:lnTo>
                  <a:pt x="1089841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03689" y="2492688"/>
            <a:ext cx="902335" cy="679450"/>
          </a:xfrm>
          <a:prstGeom prst="rect">
            <a:avLst/>
          </a:prstGeom>
          <a:solidFill>
            <a:srgbClr val="9BC850"/>
          </a:solidFill>
        </p:spPr>
        <p:txBody>
          <a:bodyPr wrap="square" lIns="0" tIns="1733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2245" y="2492688"/>
            <a:ext cx="902335" cy="67945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173355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1365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7828" y="2830682"/>
            <a:ext cx="539115" cy="52578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971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37743" y="2151089"/>
            <a:ext cx="539115" cy="525780"/>
            <a:chOff x="5737743" y="2151089"/>
            <a:chExt cx="539115" cy="525780"/>
          </a:xfrm>
        </p:grpSpPr>
        <p:sp>
          <p:nvSpPr>
            <p:cNvPr id="19" name="object 19"/>
            <p:cNvSpPr/>
            <p:nvPr/>
          </p:nvSpPr>
          <p:spPr>
            <a:xfrm>
              <a:off x="5756793" y="2170139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4" h="487680">
                  <a:moveTo>
                    <a:pt x="500761" y="0"/>
                  </a:moveTo>
                  <a:lnTo>
                    <a:pt x="0" y="0"/>
                  </a:lnTo>
                  <a:lnTo>
                    <a:pt x="0" y="487542"/>
                  </a:lnTo>
                  <a:lnTo>
                    <a:pt x="500761" y="487542"/>
                  </a:lnTo>
                  <a:lnTo>
                    <a:pt x="50076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56793" y="2170139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4" h="487680">
                  <a:moveTo>
                    <a:pt x="0" y="0"/>
                  </a:moveTo>
                  <a:lnTo>
                    <a:pt x="500760" y="0"/>
                  </a:lnTo>
                  <a:lnTo>
                    <a:pt x="500760" y="487543"/>
                  </a:lnTo>
                  <a:lnTo>
                    <a:pt x="0" y="48754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942376" y="1738884"/>
            <a:ext cx="2506345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-6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algn="ctr" marR="368935">
              <a:lnSpc>
                <a:spcPct val="100000"/>
              </a:lnSpc>
              <a:spcBef>
                <a:spcPts val="151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08535" y="2853202"/>
            <a:ext cx="539115" cy="52578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958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15774" y="3336035"/>
            <a:ext cx="16732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Kafka</a:t>
            </a:r>
            <a:r>
              <a:rPr dirty="0" sz="20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Broker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3841" y="6200921"/>
            <a:ext cx="828040" cy="37719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21590" rIns="0" bIns="0" rtlCol="0" vert="horz">
            <a:spAutoFit/>
          </a:bodyPr>
          <a:lstStyle/>
          <a:p>
            <a:pPr marL="238760">
              <a:lnSpc>
                <a:spcPct val="100000"/>
              </a:lnSpc>
              <a:spcBef>
                <a:spcPts val="170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1462" y="6239764"/>
            <a:ext cx="20002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4259" y="6204292"/>
            <a:ext cx="472440" cy="36068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1524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2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24223" y="6242811"/>
            <a:ext cx="35026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600" spc="5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41006" y="6200921"/>
            <a:ext cx="472440" cy="377190"/>
          </a:xfrm>
          <a:prstGeom prst="rect">
            <a:avLst/>
          </a:prstGeom>
          <a:solidFill>
            <a:srgbClr val="9BC850"/>
          </a:solidFill>
        </p:spPr>
        <p:txBody>
          <a:bodyPr wrap="square" lIns="0" tIns="2159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70"/>
              </a:spcBef>
            </a:pP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80987" y="6233667"/>
            <a:ext cx="1177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6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1295" y="4003287"/>
            <a:ext cx="5346065" cy="390525"/>
          </a:xfrm>
          <a:prstGeom prst="rect">
            <a:avLst/>
          </a:prstGeom>
          <a:solidFill>
            <a:srgbClr val="F05A28"/>
          </a:solidFill>
        </p:spPr>
        <p:txBody>
          <a:bodyPr wrap="square" lIns="0" tIns="311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Configuration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1295" y="4393580"/>
            <a:ext cx="5346065" cy="1470025"/>
          </a:xfrm>
          <a:prstGeom prst="rect">
            <a:avLst/>
          </a:prstGeom>
          <a:solidFill>
            <a:srgbClr val="F59C7D"/>
          </a:solidFill>
        </p:spPr>
        <p:txBody>
          <a:bodyPr wrap="square" lIns="0" tIns="7048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555"/>
              </a:spcBef>
            </a:pP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Nb.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endParaRPr sz="2000">
              <a:latin typeface="Verdana"/>
              <a:cs typeface="Verdana"/>
            </a:endParaRPr>
          </a:p>
          <a:p>
            <a:pPr marL="151765" marR="1733550">
              <a:lnSpc>
                <a:spcPct val="100000"/>
              </a:lnSpc>
            </a:pP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Connection 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Configuration 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Message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Transforms </a:t>
            </a:r>
            <a:r>
              <a:rPr dirty="0" sz="2000" spc="-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Converters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312" y="517651"/>
            <a:ext cx="20491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solidFill>
                  <a:srgbClr val="404040"/>
                </a:solidFill>
              </a:rPr>
              <a:t>S</a:t>
            </a:r>
            <a:r>
              <a:rPr dirty="0">
                <a:solidFill>
                  <a:srgbClr val="404040"/>
                </a:solidFill>
              </a:rPr>
              <a:t>c</a:t>
            </a:r>
            <a:r>
              <a:rPr dirty="0" spc="-70">
                <a:solidFill>
                  <a:srgbClr val="404040"/>
                </a:solidFill>
              </a:rPr>
              <a:t>h</a:t>
            </a:r>
            <a:r>
              <a:rPr dirty="0" spc="-55">
                <a:solidFill>
                  <a:srgbClr val="404040"/>
                </a:solidFill>
              </a:rPr>
              <a:t>e</a:t>
            </a:r>
            <a:r>
              <a:rPr dirty="0" spc="-75">
                <a:solidFill>
                  <a:srgbClr val="404040"/>
                </a:solidFill>
              </a:rPr>
              <a:t>m</a:t>
            </a:r>
            <a:r>
              <a:rPr dirty="0" spc="-100">
                <a:solidFill>
                  <a:srgbClr val="404040"/>
                </a:solidFill>
              </a:rPr>
              <a:t>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73684" y="3161644"/>
            <a:ext cx="4519930" cy="2115820"/>
            <a:chOff x="3673684" y="3161644"/>
            <a:chExt cx="4519930" cy="2115820"/>
          </a:xfrm>
        </p:grpSpPr>
        <p:sp>
          <p:nvSpPr>
            <p:cNvPr id="4" name="object 4"/>
            <p:cNvSpPr/>
            <p:nvPr/>
          </p:nvSpPr>
          <p:spPr>
            <a:xfrm>
              <a:off x="3673684" y="3409949"/>
              <a:ext cx="4519930" cy="1867535"/>
            </a:xfrm>
            <a:custGeom>
              <a:avLst/>
              <a:gdLst/>
              <a:ahLst/>
              <a:cxnLst/>
              <a:rect l="l" t="t" r="r" b="b"/>
              <a:pathLst>
                <a:path w="4519930" h="1867535">
                  <a:moveTo>
                    <a:pt x="19050" y="1340326"/>
                  </a:moveTo>
                  <a:lnTo>
                    <a:pt x="11635" y="1341823"/>
                  </a:lnTo>
                  <a:lnTo>
                    <a:pt x="5579" y="1345905"/>
                  </a:lnTo>
                  <a:lnTo>
                    <a:pt x="1497" y="1351960"/>
                  </a:lnTo>
                  <a:lnTo>
                    <a:pt x="0" y="1359414"/>
                  </a:lnTo>
                  <a:lnTo>
                    <a:pt x="1497" y="1366829"/>
                  </a:lnTo>
                  <a:lnTo>
                    <a:pt x="5579" y="1372884"/>
                  </a:lnTo>
                  <a:lnTo>
                    <a:pt x="11635" y="1376967"/>
                  </a:lnTo>
                  <a:lnTo>
                    <a:pt x="19050" y="1378464"/>
                  </a:lnTo>
                  <a:lnTo>
                    <a:pt x="26465" y="1376967"/>
                  </a:lnTo>
                  <a:lnTo>
                    <a:pt x="32520" y="1372884"/>
                  </a:lnTo>
                  <a:lnTo>
                    <a:pt x="36603" y="1366829"/>
                  </a:lnTo>
                  <a:lnTo>
                    <a:pt x="38100" y="1359376"/>
                  </a:lnTo>
                  <a:lnTo>
                    <a:pt x="36603" y="1351960"/>
                  </a:lnTo>
                  <a:lnTo>
                    <a:pt x="32520" y="1345905"/>
                  </a:lnTo>
                  <a:lnTo>
                    <a:pt x="26465" y="1341823"/>
                  </a:lnTo>
                  <a:lnTo>
                    <a:pt x="19050" y="1340326"/>
                  </a:lnTo>
                  <a:close/>
                </a:path>
                <a:path w="4519930" h="1867535">
                  <a:moveTo>
                    <a:pt x="19050" y="1264088"/>
                  </a:moveTo>
                  <a:lnTo>
                    <a:pt x="11635" y="1265585"/>
                  </a:lnTo>
                  <a:lnTo>
                    <a:pt x="5579" y="1269667"/>
                  </a:lnTo>
                  <a:lnTo>
                    <a:pt x="1497" y="1275722"/>
                  </a:lnTo>
                  <a:lnTo>
                    <a:pt x="0" y="1283176"/>
                  </a:lnTo>
                  <a:lnTo>
                    <a:pt x="1497" y="1290591"/>
                  </a:lnTo>
                  <a:lnTo>
                    <a:pt x="5579" y="1296646"/>
                  </a:lnTo>
                  <a:lnTo>
                    <a:pt x="11635" y="1300729"/>
                  </a:lnTo>
                  <a:lnTo>
                    <a:pt x="19050" y="1302226"/>
                  </a:lnTo>
                  <a:lnTo>
                    <a:pt x="26465" y="1300729"/>
                  </a:lnTo>
                  <a:lnTo>
                    <a:pt x="32520" y="1296646"/>
                  </a:lnTo>
                  <a:lnTo>
                    <a:pt x="36603" y="1290591"/>
                  </a:lnTo>
                  <a:lnTo>
                    <a:pt x="38100" y="1283138"/>
                  </a:lnTo>
                  <a:lnTo>
                    <a:pt x="36603" y="1275722"/>
                  </a:lnTo>
                  <a:lnTo>
                    <a:pt x="32520" y="1269667"/>
                  </a:lnTo>
                  <a:lnTo>
                    <a:pt x="26465" y="1265585"/>
                  </a:lnTo>
                  <a:lnTo>
                    <a:pt x="19050" y="1264088"/>
                  </a:lnTo>
                  <a:close/>
                </a:path>
                <a:path w="4519930" h="1867535">
                  <a:moveTo>
                    <a:pt x="19050" y="1187850"/>
                  </a:moveTo>
                  <a:lnTo>
                    <a:pt x="11635" y="1189346"/>
                  </a:lnTo>
                  <a:lnTo>
                    <a:pt x="5579" y="1193429"/>
                  </a:lnTo>
                  <a:lnTo>
                    <a:pt x="1497" y="1199484"/>
                  </a:lnTo>
                  <a:lnTo>
                    <a:pt x="0" y="1206938"/>
                  </a:lnTo>
                  <a:lnTo>
                    <a:pt x="1497" y="1214353"/>
                  </a:lnTo>
                  <a:lnTo>
                    <a:pt x="5579" y="1220408"/>
                  </a:lnTo>
                  <a:lnTo>
                    <a:pt x="11635" y="1224491"/>
                  </a:lnTo>
                  <a:lnTo>
                    <a:pt x="19050" y="1225988"/>
                  </a:lnTo>
                  <a:lnTo>
                    <a:pt x="26465" y="1224491"/>
                  </a:lnTo>
                  <a:lnTo>
                    <a:pt x="32520" y="1220408"/>
                  </a:lnTo>
                  <a:lnTo>
                    <a:pt x="36603" y="1214353"/>
                  </a:lnTo>
                  <a:lnTo>
                    <a:pt x="38100" y="1206900"/>
                  </a:lnTo>
                  <a:lnTo>
                    <a:pt x="36603" y="1199484"/>
                  </a:lnTo>
                  <a:lnTo>
                    <a:pt x="32520" y="1193429"/>
                  </a:lnTo>
                  <a:lnTo>
                    <a:pt x="26465" y="1189346"/>
                  </a:lnTo>
                  <a:lnTo>
                    <a:pt x="19050" y="1187850"/>
                  </a:lnTo>
                  <a:close/>
                </a:path>
                <a:path w="4519930" h="1867535">
                  <a:moveTo>
                    <a:pt x="19050" y="1111611"/>
                  </a:moveTo>
                  <a:lnTo>
                    <a:pt x="11635" y="1113108"/>
                  </a:lnTo>
                  <a:lnTo>
                    <a:pt x="5579" y="1117191"/>
                  </a:lnTo>
                  <a:lnTo>
                    <a:pt x="1497" y="1123246"/>
                  </a:lnTo>
                  <a:lnTo>
                    <a:pt x="0" y="1130700"/>
                  </a:lnTo>
                  <a:lnTo>
                    <a:pt x="1497" y="1138115"/>
                  </a:lnTo>
                  <a:lnTo>
                    <a:pt x="5579" y="1144170"/>
                  </a:lnTo>
                  <a:lnTo>
                    <a:pt x="11635" y="1148252"/>
                  </a:lnTo>
                  <a:lnTo>
                    <a:pt x="19050" y="1149750"/>
                  </a:lnTo>
                  <a:lnTo>
                    <a:pt x="26465" y="1148252"/>
                  </a:lnTo>
                  <a:lnTo>
                    <a:pt x="32520" y="1144170"/>
                  </a:lnTo>
                  <a:lnTo>
                    <a:pt x="36603" y="1138115"/>
                  </a:lnTo>
                  <a:lnTo>
                    <a:pt x="38100" y="1130661"/>
                  </a:lnTo>
                  <a:lnTo>
                    <a:pt x="36603" y="1123246"/>
                  </a:lnTo>
                  <a:lnTo>
                    <a:pt x="32520" y="1117191"/>
                  </a:lnTo>
                  <a:lnTo>
                    <a:pt x="26465" y="1113108"/>
                  </a:lnTo>
                  <a:lnTo>
                    <a:pt x="19050" y="1111611"/>
                  </a:lnTo>
                  <a:close/>
                </a:path>
                <a:path w="4519930" h="1867535">
                  <a:moveTo>
                    <a:pt x="19050" y="1035373"/>
                  </a:moveTo>
                  <a:lnTo>
                    <a:pt x="11635" y="1036870"/>
                  </a:lnTo>
                  <a:lnTo>
                    <a:pt x="5579" y="1040953"/>
                  </a:lnTo>
                  <a:lnTo>
                    <a:pt x="1497" y="1047008"/>
                  </a:lnTo>
                  <a:lnTo>
                    <a:pt x="0" y="1054461"/>
                  </a:lnTo>
                  <a:lnTo>
                    <a:pt x="1497" y="1061876"/>
                  </a:lnTo>
                  <a:lnTo>
                    <a:pt x="5579" y="1067932"/>
                  </a:lnTo>
                  <a:lnTo>
                    <a:pt x="11635" y="1072014"/>
                  </a:lnTo>
                  <a:lnTo>
                    <a:pt x="19050" y="1073511"/>
                  </a:lnTo>
                  <a:lnTo>
                    <a:pt x="26465" y="1072014"/>
                  </a:lnTo>
                  <a:lnTo>
                    <a:pt x="32520" y="1067932"/>
                  </a:lnTo>
                  <a:lnTo>
                    <a:pt x="36603" y="1061876"/>
                  </a:lnTo>
                  <a:lnTo>
                    <a:pt x="38100" y="1054423"/>
                  </a:lnTo>
                  <a:lnTo>
                    <a:pt x="36603" y="1047008"/>
                  </a:lnTo>
                  <a:lnTo>
                    <a:pt x="32520" y="1040953"/>
                  </a:lnTo>
                  <a:lnTo>
                    <a:pt x="26465" y="1036870"/>
                  </a:lnTo>
                  <a:lnTo>
                    <a:pt x="19050" y="1035373"/>
                  </a:lnTo>
                  <a:close/>
                </a:path>
                <a:path w="4519930" h="1867535">
                  <a:moveTo>
                    <a:pt x="19050" y="959135"/>
                  </a:moveTo>
                  <a:lnTo>
                    <a:pt x="11635" y="960632"/>
                  </a:lnTo>
                  <a:lnTo>
                    <a:pt x="5579" y="964715"/>
                  </a:lnTo>
                  <a:lnTo>
                    <a:pt x="1497" y="970770"/>
                  </a:lnTo>
                  <a:lnTo>
                    <a:pt x="0" y="978223"/>
                  </a:lnTo>
                  <a:lnTo>
                    <a:pt x="1497" y="985638"/>
                  </a:lnTo>
                  <a:lnTo>
                    <a:pt x="5579" y="991694"/>
                  </a:lnTo>
                  <a:lnTo>
                    <a:pt x="11635" y="995776"/>
                  </a:lnTo>
                  <a:lnTo>
                    <a:pt x="19050" y="997273"/>
                  </a:lnTo>
                  <a:lnTo>
                    <a:pt x="26465" y="995776"/>
                  </a:lnTo>
                  <a:lnTo>
                    <a:pt x="32520" y="991694"/>
                  </a:lnTo>
                  <a:lnTo>
                    <a:pt x="36603" y="985638"/>
                  </a:lnTo>
                  <a:lnTo>
                    <a:pt x="38100" y="978185"/>
                  </a:lnTo>
                  <a:lnTo>
                    <a:pt x="36603" y="970770"/>
                  </a:lnTo>
                  <a:lnTo>
                    <a:pt x="32520" y="964715"/>
                  </a:lnTo>
                  <a:lnTo>
                    <a:pt x="26465" y="960632"/>
                  </a:lnTo>
                  <a:lnTo>
                    <a:pt x="19050" y="959135"/>
                  </a:lnTo>
                  <a:close/>
                </a:path>
                <a:path w="4519930" h="1867535">
                  <a:moveTo>
                    <a:pt x="19050" y="882897"/>
                  </a:moveTo>
                  <a:lnTo>
                    <a:pt x="11635" y="884394"/>
                  </a:lnTo>
                  <a:lnTo>
                    <a:pt x="5579" y="888476"/>
                  </a:lnTo>
                  <a:lnTo>
                    <a:pt x="1497" y="894532"/>
                  </a:lnTo>
                  <a:lnTo>
                    <a:pt x="0" y="901985"/>
                  </a:lnTo>
                  <a:lnTo>
                    <a:pt x="1497" y="909400"/>
                  </a:lnTo>
                  <a:lnTo>
                    <a:pt x="5579" y="915456"/>
                  </a:lnTo>
                  <a:lnTo>
                    <a:pt x="11635" y="919538"/>
                  </a:lnTo>
                  <a:lnTo>
                    <a:pt x="19050" y="921035"/>
                  </a:lnTo>
                  <a:lnTo>
                    <a:pt x="26465" y="919538"/>
                  </a:lnTo>
                  <a:lnTo>
                    <a:pt x="32520" y="915456"/>
                  </a:lnTo>
                  <a:lnTo>
                    <a:pt x="36603" y="909400"/>
                  </a:lnTo>
                  <a:lnTo>
                    <a:pt x="38100" y="901947"/>
                  </a:lnTo>
                  <a:lnTo>
                    <a:pt x="36603" y="894532"/>
                  </a:lnTo>
                  <a:lnTo>
                    <a:pt x="32520" y="888476"/>
                  </a:lnTo>
                  <a:lnTo>
                    <a:pt x="26465" y="884394"/>
                  </a:lnTo>
                  <a:lnTo>
                    <a:pt x="19050" y="882897"/>
                  </a:lnTo>
                  <a:close/>
                </a:path>
                <a:path w="4519930" h="1867535">
                  <a:moveTo>
                    <a:pt x="19050" y="806659"/>
                  </a:moveTo>
                  <a:lnTo>
                    <a:pt x="11635" y="808156"/>
                  </a:lnTo>
                  <a:lnTo>
                    <a:pt x="5579" y="812238"/>
                  </a:lnTo>
                  <a:lnTo>
                    <a:pt x="1497" y="818294"/>
                  </a:lnTo>
                  <a:lnTo>
                    <a:pt x="0" y="825747"/>
                  </a:lnTo>
                  <a:lnTo>
                    <a:pt x="1497" y="833162"/>
                  </a:lnTo>
                  <a:lnTo>
                    <a:pt x="5579" y="839217"/>
                  </a:lnTo>
                  <a:lnTo>
                    <a:pt x="11635" y="843300"/>
                  </a:lnTo>
                  <a:lnTo>
                    <a:pt x="19050" y="844797"/>
                  </a:lnTo>
                  <a:lnTo>
                    <a:pt x="26465" y="843300"/>
                  </a:lnTo>
                  <a:lnTo>
                    <a:pt x="32520" y="839217"/>
                  </a:lnTo>
                  <a:lnTo>
                    <a:pt x="36603" y="833162"/>
                  </a:lnTo>
                  <a:lnTo>
                    <a:pt x="38100" y="825709"/>
                  </a:lnTo>
                  <a:lnTo>
                    <a:pt x="36603" y="818294"/>
                  </a:lnTo>
                  <a:lnTo>
                    <a:pt x="32520" y="812238"/>
                  </a:lnTo>
                  <a:lnTo>
                    <a:pt x="26465" y="808156"/>
                  </a:lnTo>
                  <a:lnTo>
                    <a:pt x="19050" y="806659"/>
                  </a:lnTo>
                  <a:close/>
                </a:path>
                <a:path w="4519930" h="1867535">
                  <a:moveTo>
                    <a:pt x="19050" y="730421"/>
                  </a:moveTo>
                  <a:lnTo>
                    <a:pt x="11635" y="731918"/>
                  </a:lnTo>
                  <a:lnTo>
                    <a:pt x="5579" y="736000"/>
                  </a:lnTo>
                  <a:lnTo>
                    <a:pt x="1497" y="742055"/>
                  </a:lnTo>
                  <a:lnTo>
                    <a:pt x="0" y="749509"/>
                  </a:lnTo>
                  <a:lnTo>
                    <a:pt x="1497" y="756924"/>
                  </a:lnTo>
                  <a:lnTo>
                    <a:pt x="5579" y="762979"/>
                  </a:lnTo>
                  <a:lnTo>
                    <a:pt x="11635" y="767062"/>
                  </a:lnTo>
                  <a:lnTo>
                    <a:pt x="19050" y="768559"/>
                  </a:lnTo>
                  <a:lnTo>
                    <a:pt x="26465" y="767062"/>
                  </a:lnTo>
                  <a:lnTo>
                    <a:pt x="32520" y="762979"/>
                  </a:lnTo>
                  <a:lnTo>
                    <a:pt x="36603" y="756924"/>
                  </a:lnTo>
                  <a:lnTo>
                    <a:pt x="38100" y="749471"/>
                  </a:lnTo>
                  <a:lnTo>
                    <a:pt x="36603" y="742055"/>
                  </a:lnTo>
                  <a:lnTo>
                    <a:pt x="32520" y="736000"/>
                  </a:lnTo>
                  <a:lnTo>
                    <a:pt x="26465" y="731918"/>
                  </a:lnTo>
                  <a:lnTo>
                    <a:pt x="19050" y="730421"/>
                  </a:lnTo>
                  <a:close/>
                </a:path>
                <a:path w="4519930" h="1867535">
                  <a:moveTo>
                    <a:pt x="19050" y="654183"/>
                  </a:moveTo>
                  <a:lnTo>
                    <a:pt x="11635" y="655680"/>
                  </a:lnTo>
                  <a:lnTo>
                    <a:pt x="5579" y="659762"/>
                  </a:lnTo>
                  <a:lnTo>
                    <a:pt x="1497" y="665817"/>
                  </a:lnTo>
                  <a:lnTo>
                    <a:pt x="0" y="673271"/>
                  </a:lnTo>
                  <a:lnTo>
                    <a:pt x="1497" y="680686"/>
                  </a:lnTo>
                  <a:lnTo>
                    <a:pt x="5579" y="686741"/>
                  </a:lnTo>
                  <a:lnTo>
                    <a:pt x="11635" y="690824"/>
                  </a:lnTo>
                  <a:lnTo>
                    <a:pt x="19050" y="692321"/>
                  </a:lnTo>
                  <a:lnTo>
                    <a:pt x="26465" y="690824"/>
                  </a:lnTo>
                  <a:lnTo>
                    <a:pt x="32520" y="686741"/>
                  </a:lnTo>
                  <a:lnTo>
                    <a:pt x="36603" y="680686"/>
                  </a:lnTo>
                  <a:lnTo>
                    <a:pt x="38100" y="673233"/>
                  </a:lnTo>
                  <a:lnTo>
                    <a:pt x="36603" y="665817"/>
                  </a:lnTo>
                  <a:lnTo>
                    <a:pt x="32520" y="659762"/>
                  </a:lnTo>
                  <a:lnTo>
                    <a:pt x="26465" y="655680"/>
                  </a:lnTo>
                  <a:lnTo>
                    <a:pt x="19050" y="654183"/>
                  </a:lnTo>
                  <a:close/>
                </a:path>
                <a:path w="4519930" h="1867535">
                  <a:moveTo>
                    <a:pt x="19050" y="577945"/>
                  </a:moveTo>
                  <a:lnTo>
                    <a:pt x="11635" y="579442"/>
                  </a:lnTo>
                  <a:lnTo>
                    <a:pt x="5579" y="583524"/>
                  </a:lnTo>
                  <a:lnTo>
                    <a:pt x="1497" y="589579"/>
                  </a:lnTo>
                  <a:lnTo>
                    <a:pt x="0" y="597033"/>
                  </a:lnTo>
                  <a:lnTo>
                    <a:pt x="1497" y="604448"/>
                  </a:lnTo>
                  <a:lnTo>
                    <a:pt x="5579" y="610503"/>
                  </a:lnTo>
                  <a:lnTo>
                    <a:pt x="11635" y="614586"/>
                  </a:lnTo>
                  <a:lnTo>
                    <a:pt x="19050" y="616083"/>
                  </a:lnTo>
                  <a:lnTo>
                    <a:pt x="26465" y="614586"/>
                  </a:lnTo>
                  <a:lnTo>
                    <a:pt x="32520" y="610503"/>
                  </a:lnTo>
                  <a:lnTo>
                    <a:pt x="36603" y="604448"/>
                  </a:lnTo>
                  <a:lnTo>
                    <a:pt x="38100" y="596995"/>
                  </a:lnTo>
                  <a:lnTo>
                    <a:pt x="36603" y="589579"/>
                  </a:lnTo>
                  <a:lnTo>
                    <a:pt x="32520" y="583524"/>
                  </a:lnTo>
                  <a:lnTo>
                    <a:pt x="26465" y="579442"/>
                  </a:lnTo>
                  <a:lnTo>
                    <a:pt x="19050" y="577945"/>
                  </a:lnTo>
                  <a:close/>
                </a:path>
                <a:path w="4519930" h="1867535">
                  <a:moveTo>
                    <a:pt x="19050" y="501707"/>
                  </a:moveTo>
                  <a:lnTo>
                    <a:pt x="11635" y="503204"/>
                  </a:lnTo>
                  <a:lnTo>
                    <a:pt x="5579" y="507286"/>
                  </a:lnTo>
                  <a:lnTo>
                    <a:pt x="1497" y="513341"/>
                  </a:lnTo>
                  <a:lnTo>
                    <a:pt x="0" y="520795"/>
                  </a:lnTo>
                  <a:lnTo>
                    <a:pt x="1497" y="528210"/>
                  </a:lnTo>
                  <a:lnTo>
                    <a:pt x="5579" y="534265"/>
                  </a:lnTo>
                  <a:lnTo>
                    <a:pt x="11635" y="538348"/>
                  </a:lnTo>
                  <a:lnTo>
                    <a:pt x="19050" y="539845"/>
                  </a:lnTo>
                  <a:lnTo>
                    <a:pt x="26465" y="538348"/>
                  </a:lnTo>
                  <a:lnTo>
                    <a:pt x="32520" y="534265"/>
                  </a:lnTo>
                  <a:lnTo>
                    <a:pt x="36603" y="528210"/>
                  </a:lnTo>
                  <a:lnTo>
                    <a:pt x="38100" y="520757"/>
                  </a:lnTo>
                  <a:lnTo>
                    <a:pt x="36603" y="513341"/>
                  </a:lnTo>
                  <a:lnTo>
                    <a:pt x="32520" y="507286"/>
                  </a:lnTo>
                  <a:lnTo>
                    <a:pt x="26465" y="503204"/>
                  </a:lnTo>
                  <a:lnTo>
                    <a:pt x="19050" y="501707"/>
                  </a:lnTo>
                  <a:close/>
                </a:path>
                <a:path w="4519930" h="1867535">
                  <a:moveTo>
                    <a:pt x="21249" y="425537"/>
                  </a:moveTo>
                  <a:lnTo>
                    <a:pt x="13742" y="426468"/>
                  </a:lnTo>
                  <a:lnTo>
                    <a:pt x="7395" y="430079"/>
                  </a:lnTo>
                  <a:lnTo>
                    <a:pt x="2865" y="435808"/>
                  </a:lnTo>
                  <a:lnTo>
                    <a:pt x="807" y="443125"/>
                  </a:lnTo>
                  <a:lnTo>
                    <a:pt x="1738" y="450633"/>
                  </a:lnTo>
                  <a:lnTo>
                    <a:pt x="5350" y="456980"/>
                  </a:lnTo>
                  <a:lnTo>
                    <a:pt x="11078" y="461510"/>
                  </a:lnTo>
                  <a:lnTo>
                    <a:pt x="18359" y="463565"/>
                  </a:lnTo>
                  <a:lnTo>
                    <a:pt x="25866" y="462634"/>
                  </a:lnTo>
                  <a:lnTo>
                    <a:pt x="32213" y="459022"/>
                  </a:lnTo>
                  <a:lnTo>
                    <a:pt x="36743" y="453294"/>
                  </a:lnTo>
                  <a:lnTo>
                    <a:pt x="38798" y="446013"/>
                  </a:lnTo>
                  <a:lnTo>
                    <a:pt x="37870" y="438469"/>
                  </a:lnTo>
                  <a:lnTo>
                    <a:pt x="34258" y="432122"/>
                  </a:lnTo>
                  <a:lnTo>
                    <a:pt x="28530" y="427592"/>
                  </a:lnTo>
                  <a:lnTo>
                    <a:pt x="21249" y="425537"/>
                  </a:lnTo>
                  <a:close/>
                </a:path>
                <a:path w="4519930" h="1867535">
                  <a:moveTo>
                    <a:pt x="27942" y="350347"/>
                  </a:moveTo>
                  <a:lnTo>
                    <a:pt x="21061" y="352794"/>
                  </a:lnTo>
                  <a:lnTo>
                    <a:pt x="15599" y="357642"/>
                  </a:lnTo>
                  <a:lnTo>
                    <a:pt x="12293" y="364487"/>
                  </a:lnTo>
                  <a:lnTo>
                    <a:pt x="11897" y="372041"/>
                  </a:lnTo>
                  <a:lnTo>
                    <a:pt x="14344" y="378922"/>
                  </a:lnTo>
                  <a:lnTo>
                    <a:pt x="19192" y="384384"/>
                  </a:lnTo>
                  <a:lnTo>
                    <a:pt x="26000" y="387681"/>
                  </a:lnTo>
                  <a:lnTo>
                    <a:pt x="33554" y="388077"/>
                  </a:lnTo>
                  <a:lnTo>
                    <a:pt x="40436" y="385630"/>
                  </a:lnTo>
                  <a:lnTo>
                    <a:pt x="45897" y="380782"/>
                  </a:lnTo>
                  <a:lnTo>
                    <a:pt x="49193" y="373974"/>
                  </a:lnTo>
                  <a:lnTo>
                    <a:pt x="49600" y="366383"/>
                  </a:lnTo>
                  <a:lnTo>
                    <a:pt x="47153" y="359502"/>
                  </a:lnTo>
                  <a:lnTo>
                    <a:pt x="42305" y="354040"/>
                  </a:lnTo>
                  <a:lnTo>
                    <a:pt x="35496" y="350743"/>
                  </a:lnTo>
                  <a:lnTo>
                    <a:pt x="27942" y="350347"/>
                  </a:lnTo>
                  <a:close/>
                </a:path>
                <a:path w="4519930" h="1867535">
                  <a:moveTo>
                    <a:pt x="52768" y="277556"/>
                  </a:moveTo>
                  <a:lnTo>
                    <a:pt x="45678" y="279309"/>
                  </a:lnTo>
                  <a:lnTo>
                    <a:pt x="39763" y="283592"/>
                  </a:lnTo>
                  <a:lnTo>
                    <a:pt x="35796" y="290078"/>
                  </a:lnTo>
                  <a:lnTo>
                    <a:pt x="34653" y="297555"/>
                  </a:lnTo>
                  <a:lnTo>
                    <a:pt x="36406" y="304645"/>
                  </a:lnTo>
                  <a:lnTo>
                    <a:pt x="40690" y="310560"/>
                  </a:lnTo>
                  <a:lnTo>
                    <a:pt x="47139" y="314514"/>
                  </a:lnTo>
                  <a:lnTo>
                    <a:pt x="54617" y="315656"/>
                  </a:lnTo>
                  <a:lnTo>
                    <a:pt x="61706" y="313903"/>
                  </a:lnTo>
                  <a:lnTo>
                    <a:pt x="67621" y="309619"/>
                  </a:lnTo>
                  <a:lnTo>
                    <a:pt x="71575" y="303170"/>
                  </a:lnTo>
                  <a:lnTo>
                    <a:pt x="72731" y="295656"/>
                  </a:lnTo>
                  <a:lnTo>
                    <a:pt x="70978" y="288567"/>
                  </a:lnTo>
                  <a:lnTo>
                    <a:pt x="66694" y="282653"/>
                  </a:lnTo>
                  <a:lnTo>
                    <a:pt x="60246" y="278698"/>
                  </a:lnTo>
                  <a:lnTo>
                    <a:pt x="52768" y="277556"/>
                  </a:lnTo>
                  <a:close/>
                </a:path>
                <a:path w="4519930" h="1867535">
                  <a:moveTo>
                    <a:pt x="91929" y="210362"/>
                  </a:moveTo>
                  <a:lnTo>
                    <a:pt x="84634" y="210708"/>
                  </a:lnTo>
                  <a:lnTo>
                    <a:pt x="78001" y="213763"/>
                  </a:lnTo>
                  <a:lnTo>
                    <a:pt x="72852" y="219356"/>
                  </a:lnTo>
                  <a:lnTo>
                    <a:pt x="70281" y="226471"/>
                  </a:lnTo>
                  <a:lnTo>
                    <a:pt x="70627" y="233765"/>
                  </a:lnTo>
                  <a:lnTo>
                    <a:pt x="73682" y="240398"/>
                  </a:lnTo>
                  <a:lnTo>
                    <a:pt x="79242" y="245527"/>
                  </a:lnTo>
                  <a:lnTo>
                    <a:pt x="86357" y="248098"/>
                  </a:lnTo>
                  <a:lnTo>
                    <a:pt x="93652" y="247753"/>
                  </a:lnTo>
                  <a:lnTo>
                    <a:pt x="100285" y="244697"/>
                  </a:lnTo>
                  <a:lnTo>
                    <a:pt x="105415" y="239137"/>
                  </a:lnTo>
                  <a:lnTo>
                    <a:pt x="108004" y="231990"/>
                  </a:lnTo>
                  <a:lnTo>
                    <a:pt x="107659" y="224695"/>
                  </a:lnTo>
                  <a:lnTo>
                    <a:pt x="104604" y="218062"/>
                  </a:lnTo>
                  <a:lnTo>
                    <a:pt x="99043" y="212933"/>
                  </a:lnTo>
                  <a:lnTo>
                    <a:pt x="91929" y="210362"/>
                  </a:lnTo>
                  <a:close/>
                </a:path>
                <a:path w="4519930" h="1867535">
                  <a:moveTo>
                    <a:pt x="134288" y="149607"/>
                  </a:moveTo>
                  <a:lnTo>
                    <a:pt x="127194" y="151341"/>
                  </a:lnTo>
                  <a:lnTo>
                    <a:pt x="121072" y="155849"/>
                  </a:lnTo>
                  <a:lnTo>
                    <a:pt x="117193" y="162343"/>
                  </a:lnTo>
                  <a:lnTo>
                    <a:pt x="116141" y="169570"/>
                  </a:lnTo>
                  <a:lnTo>
                    <a:pt x="117875" y="176664"/>
                  </a:lnTo>
                  <a:lnTo>
                    <a:pt x="122354" y="182759"/>
                  </a:lnTo>
                  <a:lnTo>
                    <a:pt x="128848" y="186639"/>
                  </a:lnTo>
                  <a:lnTo>
                    <a:pt x="136075" y="187692"/>
                  </a:lnTo>
                  <a:lnTo>
                    <a:pt x="143169" y="185957"/>
                  </a:lnTo>
                  <a:lnTo>
                    <a:pt x="149265" y="181477"/>
                  </a:lnTo>
                  <a:lnTo>
                    <a:pt x="153170" y="174956"/>
                  </a:lnTo>
                  <a:lnTo>
                    <a:pt x="154223" y="167729"/>
                  </a:lnTo>
                  <a:lnTo>
                    <a:pt x="152489" y="160635"/>
                  </a:lnTo>
                  <a:lnTo>
                    <a:pt x="148009" y="154539"/>
                  </a:lnTo>
                  <a:lnTo>
                    <a:pt x="141515" y="150659"/>
                  </a:lnTo>
                  <a:lnTo>
                    <a:pt x="134288" y="149607"/>
                  </a:lnTo>
                  <a:close/>
                </a:path>
                <a:path w="4519930" h="1867535">
                  <a:moveTo>
                    <a:pt x="193302" y="97593"/>
                  </a:moveTo>
                  <a:lnTo>
                    <a:pt x="186007" y="97950"/>
                  </a:lnTo>
                  <a:lnTo>
                    <a:pt x="179142" y="101215"/>
                  </a:lnTo>
                  <a:lnTo>
                    <a:pt x="174100" y="106854"/>
                  </a:lnTo>
                  <a:lnTo>
                    <a:pt x="171696" y="113750"/>
                  </a:lnTo>
                  <a:lnTo>
                    <a:pt x="172053" y="121044"/>
                  </a:lnTo>
                  <a:lnTo>
                    <a:pt x="175295" y="127880"/>
                  </a:lnTo>
                  <a:lnTo>
                    <a:pt x="180934" y="132921"/>
                  </a:lnTo>
                  <a:lnTo>
                    <a:pt x="187830" y="135325"/>
                  </a:lnTo>
                  <a:lnTo>
                    <a:pt x="195125" y="134968"/>
                  </a:lnTo>
                  <a:lnTo>
                    <a:pt x="201960" y="131726"/>
                  </a:lnTo>
                  <a:lnTo>
                    <a:pt x="207032" y="126064"/>
                  </a:lnTo>
                  <a:lnTo>
                    <a:pt x="209436" y="119168"/>
                  </a:lnTo>
                  <a:lnTo>
                    <a:pt x="209079" y="111873"/>
                  </a:lnTo>
                  <a:lnTo>
                    <a:pt x="205837" y="105039"/>
                  </a:lnTo>
                  <a:lnTo>
                    <a:pt x="200198" y="99997"/>
                  </a:lnTo>
                  <a:lnTo>
                    <a:pt x="193302" y="97593"/>
                  </a:lnTo>
                  <a:close/>
                </a:path>
                <a:path w="4519930" h="1867535">
                  <a:moveTo>
                    <a:pt x="251130" y="55300"/>
                  </a:moveTo>
                  <a:lnTo>
                    <a:pt x="243983" y="57890"/>
                  </a:lnTo>
                  <a:lnTo>
                    <a:pt x="238423" y="63019"/>
                  </a:lnTo>
                  <a:lnTo>
                    <a:pt x="235367" y="69652"/>
                  </a:lnTo>
                  <a:lnTo>
                    <a:pt x="235022" y="76947"/>
                  </a:lnTo>
                  <a:lnTo>
                    <a:pt x="237592" y="84062"/>
                  </a:lnTo>
                  <a:lnTo>
                    <a:pt x="242722" y="89622"/>
                  </a:lnTo>
                  <a:lnTo>
                    <a:pt x="249354" y="92678"/>
                  </a:lnTo>
                  <a:lnTo>
                    <a:pt x="256649" y="93023"/>
                  </a:lnTo>
                  <a:lnTo>
                    <a:pt x="263765" y="90453"/>
                  </a:lnTo>
                  <a:lnTo>
                    <a:pt x="269356" y="85303"/>
                  </a:lnTo>
                  <a:lnTo>
                    <a:pt x="272412" y="78670"/>
                  </a:lnTo>
                  <a:lnTo>
                    <a:pt x="272757" y="71376"/>
                  </a:lnTo>
                  <a:lnTo>
                    <a:pt x="270187" y="64262"/>
                  </a:lnTo>
                  <a:lnTo>
                    <a:pt x="265058" y="58701"/>
                  </a:lnTo>
                  <a:lnTo>
                    <a:pt x="258425" y="55646"/>
                  </a:lnTo>
                  <a:lnTo>
                    <a:pt x="251130" y="55300"/>
                  </a:lnTo>
                  <a:close/>
                </a:path>
                <a:path w="4519930" h="1867535">
                  <a:moveTo>
                    <a:pt x="324650" y="24736"/>
                  </a:moveTo>
                  <a:lnTo>
                    <a:pt x="317136" y="25891"/>
                  </a:lnTo>
                  <a:lnTo>
                    <a:pt x="310687" y="29846"/>
                  </a:lnTo>
                  <a:lnTo>
                    <a:pt x="306404" y="35761"/>
                  </a:lnTo>
                  <a:lnTo>
                    <a:pt x="304651" y="42851"/>
                  </a:lnTo>
                  <a:lnTo>
                    <a:pt x="305794" y="50328"/>
                  </a:lnTo>
                  <a:lnTo>
                    <a:pt x="309748" y="56777"/>
                  </a:lnTo>
                  <a:lnTo>
                    <a:pt x="315663" y="61061"/>
                  </a:lnTo>
                  <a:lnTo>
                    <a:pt x="322753" y="62813"/>
                  </a:lnTo>
                  <a:lnTo>
                    <a:pt x="330231" y="61671"/>
                  </a:lnTo>
                  <a:lnTo>
                    <a:pt x="336715" y="57703"/>
                  </a:lnTo>
                  <a:lnTo>
                    <a:pt x="340999" y="51788"/>
                  </a:lnTo>
                  <a:lnTo>
                    <a:pt x="342752" y="44698"/>
                  </a:lnTo>
                  <a:lnTo>
                    <a:pt x="341609" y="37221"/>
                  </a:lnTo>
                  <a:lnTo>
                    <a:pt x="337654" y="30772"/>
                  </a:lnTo>
                  <a:lnTo>
                    <a:pt x="331739" y="26488"/>
                  </a:lnTo>
                  <a:lnTo>
                    <a:pt x="324650" y="24736"/>
                  </a:lnTo>
                  <a:close/>
                </a:path>
                <a:path w="4519930" h="1867535">
                  <a:moveTo>
                    <a:pt x="394637" y="6565"/>
                  </a:moveTo>
                  <a:lnTo>
                    <a:pt x="387533" y="9164"/>
                  </a:lnTo>
                  <a:lnTo>
                    <a:pt x="382163" y="14114"/>
                  </a:lnTo>
                  <a:lnTo>
                    <a:pt x="379041" y="20716"/>
                  </a:lnTo>
                  <a:lnTo>
                    <a:pt x="378680" y="28272"/>
                  </a:lnTo>
                  <a:lnTo>
                    <a:pt x="381279" y="35376"/>
                  </a:lnTo>
                  <a:lnTo>
                    <a:pt x="386229" y="40746"/>
                  </a:lnTo>
                  <a:lnTo>
                    <a:pt x="392830" y="43868"/>
                  </a:lnTo>
                  <a:lnTo>
                    <a:pt x="400386" y="44229"/>
                  </a:lnTo>
                  <a:lnTo>
                    <a:pt x="407528" y="41625"/>
                  </a:lnTo>
                  <a:lnTo>
                    <a:pt x="412898" y="36675"/>
                  </a:lnTo>
                  <a:lnTo>
                    <a:pt x="416021" y="30073"/>
                  </a:lnTo>
                  <a:lnTo>
                    <a:pt x="416382" y="22517"/>
                  </a:lnTo>
                  <a:lnTo>
                    <a:pt x="413783" y="15412"/>
                  </a:lnTo>
                  <a:lnTo>
                    <a:pt x="408833" y="10043"/>
                  </a:lnTo>
                  <a:lnTo>
                    <a:pt x="402231" y="6920"/>
                  </a:lnTo>
                  <a:lnTo>
                    <a:pt x="394637" y="6565"/>
                  </a:lnTo>
                  <a:close/>
                </a:path>
                <a:path w="4519930" h="1867535">
                  <a:moveTo>
                    <a:pt x="473372" y="0"/>
                  </a:moveTo>
                  <a:lnTo>
                    <a:pt x="465957" y="1497"/>
                  </a:lnTo>
                  <a:lnTo>
                    <a:pt x="459901" y="5579"/>
                  </a:lnTo>
                  <a:lnTo>
                    <a:pt x="455819" y="11635"/>
                  </a:lnTo>
                  <a:lnTo>
                    <a:pt x="454322" y="19050"/>
                  </a:lnTo>
                  <a:lnTo>
                    <a:pt x="455819" y="26464"/>
                  </a:lnTo>
                  <a:lnTo>
                    <a:pt x="459901" y="32520"/>
                  </a:lnTo>
                  <a:lnTo>
                    <a:pt x="465957" y="36602"/>
                  </a:lnTo>
                  <a:lnTo>
                    <a:pt x="473410" y="38100"/>
                  </a:lnTo>
                  <a:lnTo>
                    <a:pt x="480825" y="36602"/>
                  </a:lnTo>
                  <a:lnTo>
                    <a:pt x="486880" y="32520"/>
                  </a:lnTo>
                  <a:lnTo>
                    <a:pt x="490963" y="26464"/>
                  </a:lnTo>
                  <a:lnTo>
                    <a:pt x="492460" y="19050"/>
                  </a:lnTo>
                  <a:lnTo>
                    <a:pt x="490963" y="11635"/>
                  </a:lnTo>
                  <a:lnTo>
                    <a:pt x="486880" y="5579"/>
                  </a:lnTo>
                  <a:lnTo>
                    <a:pt x="480825" y="1497"/>
                  </a:lnTo>
                  <a:lnTo>
                    <a:pt x="473372" y="0"/>
                  </a:lnTo>
                  <a:close/>
                </a:path>
                <a:path w="4519930" h="1867535">
                  <a:moveTo>
                    <a:pt x="549610" y="0"/>
                  </a:moveTo>
                  <a:lnTo>
                    <a:pt x="542195" y="1497"/>
                  </a:lnTo>
                  <a:lnTo>
                    <a:pt x="536140" y="5579"/>
                  </a:lnTo>
                  <a:lnTo>
                    <a:pt x="532057" y="11635"/>
                  </a:lnTo>
                  <a:lnTo>
                    <a:pt x="530560" y="19050"/>
                  </a:lnTo>
                  <a:lnTo>
                    <a:pt x="532057" y="26464"/>
                  </a:lnTo>
                  <a:lnTo>
                    <a:pt x="536140" y="32520"/>
                  </a:lnTo>
                  <a:lnTo>
                    <a:pt x="542195" y="36602"/>
                  </a:lnTo>
                  <a:lnTo>
                    <a:pt x="549648" y="38100"/>
                  </a:lnTo>
                  <a:lnTo>
                    <a:pt x="557063" y="36602"/>
                  </a:lnTo>
                  <a:lnTo>
                    <a:pt x="563118" y="32520"/>
                  </a:lnTo>
                  <a:lnTo>
                    <a:pt x="567201" y="26464"/>
                  </a:lnTo>
                  <a:lnTo>
                    <a:pt x="568698" y="19050"/>
                  </a:lnTo>
                  <a:lnTo>
                    <a:pt x="567201" y="11635"/>
                  </a:lnTo>
                  <a:lnTo>
                    <a:pt x="563118" y="5579"/>
                  </a:lnTo>
                  <a:lnTo>
                    <a:pt x="557063" y="1497"/>
                  </a:lnTo>
                  <a:lnTo>
                    <a:pt x="549610" y="0"/>
                  </a:lnTo>
                  <a:close/>
                </a:path>
                <a:path w="4519930" h="1867535">
                  <a:moveTo>
                    <a:pt x="625848" y="0"/>
                  </a:moveTo>
                  <a:lnTo>
                    <a:pt x="618433" y="1497"/>
                  </a:lnTo>
                  <a:lnTo>
                    <a:pt x="612378" y="5579"/>
                  </a:lnTo>
                  <a:lnTo>
                    <a:pt x="608295" y="11635"/>
                  </a:lnTo>
                  <a:lnTo>
                    <a:pt x="606798" y="19050"/>
                  </a:lnTo>
                  <a:lnTo>
                    <a:pt x="608295" y="26464"/>
                  </a:lnTo>
                  <a:lnTo>
                    <a:pt x="612378" y="32520"/>
                  </a:lnTo>
                  <a:lnTo>
                    <a:pt x="618433" y="36602"/>
                  </a:lnTo>
                  <a:lnTo>
                    <a:pt x="625886" y="38100"/>
                  </a:lnTo>
                  <a:lnTo>
                    <a:pt x="633301" y="36602"/>
                  </a:lnTo>
                  <a:lnTo>
                    <a:pt x="639356" y="32520"/>
                  </a:lnTo>
                  <a:lnTo>
                    <a:pt x="643439" y="26464"/>
                  </a:lnTo>
                  <a:lnTo>
                    <a:pt x="644936" y="19050"/>
                  </a:lnTo>
                  <a:lnTo>
                    <a:pt x="643439" y="11635"/>
                  </a:lnTo>
                  <a:lnTo>
                    <a:pt x="639356" y="5579"/>
                  </a:lnTo>
                  <a:lnTo>
                    <a:pt x="633301" y="1497"/>
                  </a:lnTo>
                  <a:lnTo>
                    <a:pt x="625848" y="0"/>
                  </a:lnTo>
                  <a:close/>
                </a:path>
                <a:path w="4519930" h="1867535">
                  <a:moveTo>
                    <a:pt x="702086" y="0"/>
                  </a:moveTo>
                  <a:lnTo>
                    <a:pt x="694671" y="1497"/>
                  </a:lnTo>
                  <a:lnTo>
                    <a:pt x="688616" y="5579"/>
                  </a:lnTo>
                  <a:lnTo>
                    <a:pt x="684533" y="11635"/>
                  </a:lnTo>
                  <a:lnTo>
                    <a:pt x="683036" y="19050"/>
                  </a:lnTo>
                  <a:lnTo>
                    <a:pt x="684533" y="26464"/>
                  </a:lnTo>
                  <a:lnTo>
                    <a:pt x="688616" y="32520"/>
                  </a:lnTo>
                  <a:lnTo>
                    <a:pt x="694671" y="36602"/>
                  </a:lnTo>
                  <a:lnTo>
                    <a:pt x="702124" y="38100"/>
                  </a:lnTo>
                  <a:lnTo>
                    <a:pt x="709539" y="36602"/>
                  </a:lnTo>
                  <a:lnTo>
                    <a:pt x="715594" y="32520"/>
                  </a:lnTo>
                  <a:lnTo>
                    <a:pt x="719677" y="26464"/>
                  </a:lnTo>
                  <a:lnTo>
                    <a:pt x="721174" y="19050"/>
                  </a:lnTo>
                  <a:lnTo>
                    <a:pt x="719677" y="11635"/>
                  </a:lnTo>
                  <a:lnTo>
                    <a:pt x="715594" y="5579"/>
                  </a:lnTo>
                  <a:lnTo>
                    <a:pt x="709539" y="1497"/>
                  </a:lnTo>
                  <a:lnTo>
                    <a:pt x="702086" y="0"/>
                  </a:lnTo>
                  <a:close/>
                </a:path>
                <a:path w="4519930" h="1867535">
                  <a:moveTo>
                    <a:pt x="778324" y="0"/>
                  </a:moveTo>
                  <a:lnTo>
                    <a:pt x="770909" y="1497"/>
                  </a:lnTo>
                  <a:lnTo>
                    <a:pt x="764854" y="5579"/>
                  </a:lnTo>
                  <a:lnTo>
                    <a:pt x="760771" y="11635"/>
                  </a:lnTo>
                  <a:lnTo>
                    <a:pt x="759274" y="19050"/>
                  </a:lnTo>
                  <a:lnTo>
                    <a:pt x="760771" y="26464"/>
                  </a:lnTo>
                  <a:lnTo>
                    <a:pt x="764854" y="32520"/>
                  </a:lnTo>
                  <a:lnTo>
                    <a:pt x="770909" y="36602"/>
                  </a:lnTo>
                  <a:lnTo>
                    <a:pt x="778362" y="38100"/>
                  </a:lnTo>
                  <a:lnTo>
                    <a:pt x="785777" y="36602"/>
                  </a:lnTo>
                  <a:lnTo>
                    <a:pt x="791832" y="32520"/>
                  </a:lnTo>
                  <a:lnTo>
                    <a:pt x="795915" y="26464"/>
                  </a:lnTo>
                  <a:lnTo>
                    <a:pt x="797412" y="19050"/>
                  </a:lnTo>
                  <a:lnTo>
                    <a:pt x="795915" y="11635"/>
                  </a:lnTo>
                  <a:lnTo>
                    <a:pt x="791832" y="5579"/>
                  </a:lnTo>
                  <a:lnTo>
                    <a:pt x="785777" y="1497"/>
                  </a:lnTo>
                  <a:lnTo>
                    <a:pt x="778324" y="0"/>
                  </a:lnTo>
                  <a:close/>
                </a:path>
                <a:path w="4519930" h="1867535">
                  <a:moveTo>
                    <a:pt x="854562" y="0"/>
                  </a:moveTo>
                  <a:lnTo>
                    <a:pt x="847147" y="1497"/>
                  </a:lnTo>
                  <a:lnTo>
                    <a:pt x="841092" y="5579"/>
                  </a:lnTo>
                  <a:lnTo>
                    <a:pt x="837009" y="11635"/>
                  </a:lnTo>
                  <a:lnTo>
                    <a:pt x="835512" y="19050"/>
                  </a:lnTo>
                  <a:lnTo>
                    <a:pt x="837009" y="26464"/>
                  </a:lnTo>
                  <a:lnTo>
                    <a:pt x="841092" y="32520"/>
                  </a:lnTo>
                  <a:lnTo>
                    <a:pt x="847147" y="36602"/>
                  </a:lnTo>
                  <a:lnTo>
                    <a:pt x="854600" y="38100"/>
                  </a:lnTo>
                  <a:lnTo>
                    <a:pt x="862015" y="36602"/>
                  </a:lnTo>
                  <a:lnTo>
                    <a:pt x="868071" y="32520"/>
                  </a:lnTo>
                  <a:lnTo>
                    <a:pt x="872153" y="26464"/>
                  </a:lnTo>
                  <a:lnTo>
                    <a:pt x="873650" y="19050"/>
                  </a:lnTo>
                  <a:lnTo>
                    <a:pt x="872153" y="11635"/>
                  </a:lnTo>
                  <a:lnTo>
                    <a:pt x="868071" y="5579"/>
                  </a:lnTo>
                  <a:lnTo>
                    <a:pt x="862015" y="1497"/>
                  </a:lnTo>
                  <a:lnTo>
                    <a:pt x="854562" y="0"/>
                  </a:lnTo>
                  <a:close/>
                </a:path>
                <a:path w="4519930" h="1867535">
                  <a:moveTo>
                    <a:pt x="930800" y="0"/>
                  </a:moveTo>
                  <a:lnTo>
                    <a:pt x="923385" y="1497"/>
                  </a:lnTo>
                  <a:lnTo>
                    <a:pt x="917330" y="5579"/>
                  </a:lnTo>
                  <a:lnTo>
                    <a:pt x="913247" y="11635"/>
                  </a:lnTo>
                  <a:lnTo>
                    <a:pt x="911750" y="19050"/>
                  </a:lnTo>
                  <a:lnTo>
                    <a:pt x="913247" y="26464"/>
                  </a:lnTo>
                  <a:lnTo>
                    <a:pt x="917330" y="32520"/>
                  </a:lnTo>
                  <a:lnTo>
                    <a:pt x="923385" y="36602"/>
                  </a:lnTo>
                  <a:lnTo>
                    <a:pt x="930838" y="38100"/>
                  </a:lnTo>
                  <a:lnTo>
                    <a:pt x="938253" y="36602"/>
                  </a:lnTo>
                  <a:lnTo>
                    <a:pt x="944309" y="32520"/>
                  </a:lnTo>
                  <a:lnTo>
                    <a:pt x="948391" y="26464"/>
                  </a:lnTo>
                  <a:lnTo>
                    <a:pt x="949888" y="19050"/>
                  </a:lnTo>
                  <a:lnTo>
                    <a:pt x="948391" y="11635"/>
                  </a:lnTo>
                  <a:lnTo>
                    <a:pt x="944309" y="5579"/>
                  </a:lnTo>
                  <a:lnTo>
                    <a:pt x="938253" y="1497"/>
                  </a:lnTo>
                  <a:lnTo>
                    <a:pt x="930800" y="0"/>
                  </a:lnTo>
                  <a:close/>
                </a:path>
                <a:path w="4519930" h="1867535">
                  <a:moveTo>
                    <a:pt x="1007038" y="0"/>
                  </a:moveTo>
                  <a:lnTo>
                    <a:pt x="999623" y="1497"/>
                  </a:lnTo>
                  <a:lnTo>
                    <a:pt x="993568" y="5579"/>
                  </a:lnTo>
                  <a:lnTo>
                    <a:pt x="989485" y="11635"/>
                  </a:lnTo>
                  <a:lnTo>
                    <a:pt x="987988" y="19050"/>
                  </a:lnTo>
                  <a:lnTo>
                    <a:pt x="989485" y="26464"/>
                  </a:lnTo>
                  <a:lnTo>
                    <a:pt x="993568" y="32520"/>
                  </a:lnTo>
                  <a:lnTo>
                    <a:pt x="999623" y="36602"/>
                  </a:lnTo>
                  <a:lnTo>
                    <a:pt x="1007076" y="38100"/>
                  </a:lnTo>
                  <a:lnTo>
                    <a:pt x="1014491" y="36602"/>
                  </a:lnTo>
                  <a:lnTo>
                    <a:pt x="1020547" y="32520"/>
                  </a:lnTo>
                  <a:lnTo>
                    <a:pt x="1024629" y="26464"/>
                  </a:lnTo>
                  <a:lnTo>
                    <a:pt x="1026126" y="19050"/>
                  </a:lnTo>
                  <a:lnTo>
                    <a:pt x="1024629" y="11635"/>
                  </a:lnTo>
                  <a:lnTo>
                    <a:pt x="1020547" y="5579"/>
                  </a:lnTo>
                  <a:lnTo>
                    <a:pt x="1014491" y="1497"/>
                  </a:lnTo>
                  <a:lnTo>
                    <a:pt x="1007038" y="0"/>
                  </a:lnTo>
                  <a:close/>
                </a:path>
                <a:path w="4519930" h="1867535">
                  <a:moveTo>
                    <a:pt x="1083276" y="0"/>
                  </a:moveTo>
                  <a:lnTo>
                    <a:pt x="1075862" y="1497"/>
                  </a:lnTo>
                  <a:lnTo>
                    <a:pt x="1069806" y="5579"/>
                  </a:lnTo>
                  <a:lnTo>
                    <a:pt x="1065724" y="11635"/>
                  </a:lnTo>
                  <a:lnTo>
                    <a:pt x="1064226" y="19050"/>
                  </a:lnTo>
                  <a:lnTo>
                    <a:pt x="1065724" y="26464"/>
                  </a:lnTo>
                  <a:lnTo>
                    <a:pt x="1069806" y="32520"/>
                  </a:lnTo>
                  <a:lnTo>
                    <a:pt x="1075862" y="36602"/>
                  </a:lnTo>
                  <a:lnTo>
                    <a:pt x="1083315" y="38100"/>
                  </a:lnTo>
                  <a:lnTo>
                    <a:pt x="1090730" y="36602"/>
                  </a:lnTo>
                  <a:lnTo>
                    <a:pt x="1096785" y="32520"/>
                  </a:lnTo>
                  <a:lnTo>
                    <a:pt x="1100867" y="26464"/>
                  </a:lnTo>
                  <a:lnTo>
                    <a:pt x="1102365" y="19050"/>
                  </a:lnTo>
                  <a:lnTo>
                    <a:pt x="1100867" y="11635"/>
                  </a:lnTo>
                  <a:lnTo>
                    <a:pt x="1096785" y="5579"/>
                  </a:lnTo>
                  <a:lnTo>
                    <a:pt x="1090730" y="1497"/>
                  </a:lnTo>
                  <a:lnTo>
                    <a:pt x="1083276" y="0"/>
                  </a:lnTo>
                  <a:close/>
                </a:path>
                <a:path w="4519930" h="1867535">
                  <a:moveTo>
                    <a:pt x="1159515" y="0"/>
                  </a:moveTo>
                  <a:lnTo>
                    <a:pt x="1152100" y="1497"/>
                  </a:lnTo>
                  <a:lnTo>
                    <a:pt x="1146044" y="5579"/>
                  </a:lnTo>
                  <a:lnTo>
                    <a:pt x="1141962" y="11635"/>
                  </a:lnTo>
                  <a:lnTo>
                    <a:pt x="1140465" y="19050"/>
                  </a:lnTo>
                  <a:lnTo>
                    <a:pt x="1141962" y="26464"/>
                  </a:lnTo>
                  <a:lnTo>
                    <a:pt x="1146044" y="32520"/>
                  </a:lnTo>
                  <a:lnTo>
                    <a:pt x="1152100" y="36602"/>
                  </a:lnTo>
                  <a:lnTo>
                    <a:pt x="1159553" y="38100"/>
                  </a:lnTo>
                  <a:lnTo>
                    <a:pt x="1166968" y="36602"/>
                  </a:lnTo>
                  <a:lnTo>
                    <a:pt x="1173023" y="32520"/>
                  </a:lnTo>
                  <a:lnTo>
                    <a:pt x="1177106" y="26464"/>
                  </a:lnTo>
                  <a:lnTo>
                    <a:pt x="1178603" y="19050"/>
                  </a:lnTo>
                  <a:lnTo>
                    <a:pt x="1177106" y="11635"/>
                  </a:lnTo>
                  <a:lnTo>
                    <a:pt x="1173023" y="5579"/>
                  </a:lnTo>
                  <a:lnTo>
                    <a:pt x="1166968" y="1497"/>
                  </a:lnTo>
                  <a:lnTo>
                    <a:pt x="1159515" y="0"/>
                  </a:lnTo>
                  <a:close/>
                </a:path>
                <a:path w="4519930" h="1867535">
                  <a:moveTo>
                    <a:pt x="1235753" y="0"/>
                  </a:moveTo>
                  <a:lnTo>
                    <a:pt x="1228338" y="1497"/>
                  </a:lnTo>
                  <a:lnTo>
                    <a:pt x="1222282" y="5579"/>
                  </a:lnTo>
                  <a:lnTo>
                    <a:pt x="1218200" y="11635"/>
                  </a:lnTo>
                  <a:lnTo>
                    <a:pt x="1216703" y="19050"/>
                  </a:lnTo>
                  <a:lnTo>
                    <a:pt x="1218200" y="26464"/>
                  </a:lnTo>
                  <a:lnTo>
                    <a:pt x="1222282" y="32520"/>
                  </a:lnTo>
                  <a:lnTo>
                    <a:pt x="1228338" y="36602"/>
                  </a:lnTo>
                  <a:lnTo>
                    <a:pt x="1235791" y="38100"/>
                  </a:lnTo>
                  <a:lnTo>
                    <a:pt x="1243206" y="36602"/>
                  </a:lnTo>
                  <a:lnTo>
                    <a:pt x="1249261" y="32520"/>
                  </a:lnTo>
                  <a:lnTo>
                    <a:pt x="1253344" y="26464"/>
                  </a:lnTo>
                  <a:lnTo>
                    <a:pt x="1254841" y="19050"/>
                  </a:lnTo>
                  <a:lnTo>
                    <a:pt x="1253344" y="11635"/>
                  </a:lnTo>
                  <a:lnTo>
                    <a:pt x="1249261" y="5579"/>
                  </a:lnTo>
                  <a:lnTo>
                    <a:pt x="1243206" y="1497"/>
                  </a:lnTo>
                  <a:lnTo>
                    <a:pt x="1235753" y="0"/>
                  </a:lnTo>
                  <a:close/>
                </a:path>
                <a:path w="4519930" h="1867535">
                  <a:moveTo>
                    <a:pt x="1311991" y="0"/>
                  </a:moveTo>
                  <a:lnTo>
                    <a:pt x="1304576" y="1497"/>
                  </a:lnTo>
                  <a:lnTo>
                    <a:pt x="1298521" y="5579"/>
                  </a:lnTo>
                  <a:lnTo>
                    <a:pt x="1294438" y="11635"/>
                  </a:lnTo>
                  <a:lnTo>
                    <a:pt x="1292941" y="19050"/>
                  </a:lnTo>
                  <a:lnTo>
                    <a:pt x="1294438" y="26464"/>
                  </a:lnTo>
                  <a:lnTo>
                    <a:pt x="1298521" y="32520"/>
                  </a:lnTo>
                  <a:lnTo>
                    <a:pt x="1304576" y="36602"/>
                  </a:lnTo>
                  <a:lnTo>
                    <a:pt x="1312029" y="38100"/>
                  </a:lnTo>
                  <a:lnTo>
                    <a:pt x="1319444" y="36602"/>
                  </a:lnTo>
                  <a:lnTo>
                    <a:pt x="1325499" y="32520"/>
                  </a:lnTo>
                  <a:lnTo>
                    <a:pt x="1329582" y="26464"/>
                  </a:lnTo>
                  <a:lnTo>
                    <a:pt x="1331079" y="19050"/>
                  </a:lnTo>
                  <a:lnTo>
                    <a:pt x="1329582" y="11635"/>
                  </a:lnTo>
                  <a:lnTo>
                    <a:pt x="1325499" y="5579"/>
                  </a:lnTo>
                  <a:lnTo>
                    <a:pt x="1319444" y="1497"/>
                  </a:lnTo>
                  <a:lnTo>
                    <a:pt x="1311991" y="0"/>
                  </a:lnTo>
                  <a:close/>
                </a:path>
                <a:path w="4519930" h="1867535">
                  <a:moveTo>
                    <a:pt x="1388229" y="0"/>
                  </a:moveTo>
                  <a:lnTo>
                    <a:pt x="1380814" y="1497"/>
                  </a:lnTo>
                  <a:lnTo>
                    <a:pt x="1374759" y="5579"/>
                  </a:lnTo>
                  <a:lnTo>
                    <a:pt x="1370676" y="11635"/>
                  </a:lnTo>
                  <a:lnTo>
                    <a:pt x="1369179" y="19050"/>
                  </a:lnTo>
                  <a:lnTo>
                    <a:pt x="1370676" y="26464"/>
                  </a:lnTo>
                  <a:lnTo>
                    <a:pt x="1374759" y="32520"/>
                  </a:lnTo>
                  <a:lnTo>
                    <a:pt x="1380814" y="36602"/>
                  </a:lnTo>
                  <a:lnTo>
                    <a:pt x="1388267" y="38100"/>
                  </a:lnTo>
                  <a:lnTo>
                    <a:pt x="1395682" y="36602"/>
                  </a:lnTo>
                  <a:lnTo>
                    <a:pt x="1401737" y="32520"/>
                  </a:lnTo>
                  <a:lnTo>
                    <a:pt x="1405820" y="26464"/>
                  </a:lnTo>
                  <a:lnTo>
                    <a:pt x="1407317" y="19050"/>
                  </a:lnTo>
                  <a:lnTo>
                    <a:pt x="1405820" y="11635"/>
                  </a:lnTo>
                  <a:lnTo>
                    <a:pt x="1401737" y="5579"/>
                  </a:lnTo>
                  <a:lnTo>
                    <a:pt x="1395682" y="1497"/>
                  </a:lnTo>
                  <a:lnTo>
                    <a:pt x="1388229" y="0"/>
                  </a:lnTo>
                  <a:close/>
                </a:path>
                <a:path w="4519930" h="1867535">
                  <a:moveTo>
                    <a:pt x="1464467" y="0"/>
                  </a:moveTo>
                  <a:lnTo>
                    <a:pt x="1457052" y="1497"/>
                  </a:lnTo>
                  <a:lnTo>
                    <a:pt x="1450997" y="5579"/>
                  </a:lnTo>
                  <a:lnTo>
                    <a:pt x="1446914" y="11635"/>
                  </a:lnTo>
                  <a:lnTo>
                    <a:pt x="1445417" y="19050"/>
                  </a:lnTo>
                  <a:lnTo>
                    <a:pt x="1446914" y="26464"/>
                  </a:lnTo>
                  <a:lnTo>
                    <a:pt x="1450997" y="32520"/>
                  </a:lnTo>
                  <a:lnTo>
                    <a:pt x="1457052" y="36602"/>
                  </a:lnTo>
                  <a:lnTo>
                    <a:pt x="1464505" y="38100"/>
                  </a:lnTo>
                  <a:lnTo>
                    <a:pt x="1471920" y="36602"/>
                  </a:lnTo>
                  <a:lnTo>
                    <a:pt x="1477975" y="32520"/>
                  </a:lnTo>
                  <a:lnTo>
                    <a:pt x="1482058" y="26464"/>
                  </a:lnTo>
                  <a:lnTo>
                    <a:pt x="1483555" y="19050"/>
                  </a:lnTo>
                  <a:lnTo>
                    <a:pt x="1482058" y="11635"/>
                  </a:lnTo>
                  <a:lnTo>
                    <a:pt x="1477975" y="5579"/>
                  </a:lnTo>
                  <a:lnTo>
                    <a:pt x="1471920" y="1497"/>
                  </a:lnTo>
                  <a:lnTo>
                    <a:pt x="1464467" y="0"/>
                  </a:lnTo>
                  <a:close/>
                </a:path>
                <a:path w="4519930" h="1867535">
                  <a:moveTo>
                    <a:pt x="1540705" y="0"/>
                  </a:moveTo>
                  <a:lnTo>
                    <a:pt x="1533290" y="1497"/>
                  </a:lnTo>
                  <a:lnTo>
                    <a:pt x="1527235" y="5579"/>
                  </a:lnTo>
                  <a:lnTo>
                    <a:pt x="1523152" y="11635"/>
                  </a:lnTo>
                  <a:lnTo>
                    <a:pt x="1521655" y="19050"/>
                  </a:lnTo>
                  <a:lnTo>
                    <a:pt x="1523152" y="26464"/>
                  </a:lnTo>
                  <a:lnTo>
                    <a:pt x="1527235" y="32520"/>
                  </a:lnTo>
                  <a:lnTo>
                    <a:pt x="1533290" y="36602"/>
                  </a:lnTo>
                  <a:lnTo>
                    <a:pt x="1540743" y="38100"/>
                  </a:lnTo>
                  <a:lnTo>
                    <a:pt x="1548158" y="36602"/>
                  </a:lnTo>
                  <a:lnTo>
                    <a:pt x="1554213" y="32520"/>
                  </a:lnTo>
                  <a:lnTo>
                    <a:pt x="1558296" y="26464"/>
                  </a:lnTo>
                  <a:lnTo>
                    <a:pt x="1559793" y="19050"/>
                  </a:lnTo>
                  <a:lnTo>
                    <a:pt x="1558296" y="11635"/>
                  </a:lnTo>
                  <a:lnTo>
                    <a:pt x="1554213" y="5579"/>
                  </a:lnTo>
                  <a:lnTo>
                    <a:pt x="1548158" y="1497"/>
                  </a:lnTo>
                  <a:lnTo>
                    <a:pt x="1540705" y="0"/>
                  </a:lnTo>
                  <a:close/>
                </a:path>
                <a:path w="4519930" h="1867535">
                  <a:moveTo>
                    <a:pt x="1616943" y="0"/>
                  </a:moveTo>
                  <a:lnTo>
                    <a:pt x="1609528" y="1497"/>
                  </a:lnTo>
                  <a:lnTo>
                    <a:pt x="1603473" y="5579"/>
                  </a:lnTo>
                  <a:lnTo>
                    <a:pt x="1599390" y="11635"/>
                  </a:lnTo>
                  <a:lnTo>
                    <a:pt x="1597893" y="19050"/>
                  </a:lnTo>
                  <a:lnTo>
                    <a:pt x="1599390" y="26464"/>
                  </a:lnTo>
                  <a:lnTo>
                    <a:pt x="1603473" y="32520"/>
                  </a:lnTo>
                  <a:lnTo>
                    <a:pt x="1609528" y="36602"/>
                  </a:lnTo>
                  <a:lnTo>
                    <a:pt x="1616981" y="38100"/>
                  </a:lnTo>
                  <a:lnTo>
                    <a:pt x="1624396" y="36602"/>
                  </a:lnTo>
                  <a:lnTo>
                    <a:pt x="1630452" y="32520"/>
                  </a:lnTo>
                  <a:lnTo>
                    <a:pt x="1634534" y="26464"/>
                  </a:lnTo>
                  <a:lnTo>
                    <a:pt x="1636031" y="19050"/>
                  </a:lnTo>
                  <a:lnTo>
                    <a:pt x="1634534" y="11635"/>
                  </a:lnTo>
                  <a:lnTo>
                    <a:pt x="1630452" y="5579"/>
                  </a:lnTo>
                  <a:lnTo>
                    <a:pt x="1624396" y="1497"/>
                  </a:lnTo>
                  <a:lnTo>
                    <a:pt x="1616943" y="0"/>
                  </a:lnTo>
                  <a:close/>
                </a:path>
                <a:path w="4519930" h="1867535">
                  <a:moveTo>
                    <a:pt x="1693181" y="0"/>
                  </a:moveTo>
                  <a:lnTo>
                    <a:pt x="1685766" y="1497"/>
                  </a:lnTo>
                  <a:lnTo>
                    <a:pt x="1679711" y="5579"/>
                  </a:lnTo>
                  <a:lnTo>
                    <a:pt x="1675628" y="11635"/>
                  </a:lnTo>
                  <a:lnTo>
                    <a:pt x="1674131" y="19050"/>
                  </a:lnTo>
                  <a:lnTo>
                    <a:pt x="1675628" y="26464"/>
                  </a:lnTo>
                  <a:lnTo>
                    <a:pt x="1679711" y="32520"/>
                  </a:lnTo>
                  <a:lnTo>
                    <a:pt x="1685766" y="36602"/>
                  </a:lnTo>
                  <a:lnTo>
                    <a:pt x="1693219" y="38100"/>
                  </a:lnTo>
                  <a:lnTo>
                    <a:pt x="1700634" y="36602"/>
                  </a:lnTo>
                  <a:lnTo>
                    <a:pt x="1706690" y="32520"/>
                  </a:lnTo>
                  <a:lnTo>
                    <a:pt x="1710772" y="26464"/>
                  </a:lnTo>
                  <a:lnTo>
                    <a:pt x="1712269" y="19050"/>
                  </a:lnTo>
                  <a:lnTo>
                    <a:pt x="1710772" y="11635"/>
                  </a:lnTo>
                  <a:lnTo>
                    <a:pt x="1706690" y="5579"/>
                  </a:lnTo>
                  <a:lnTo>
                    <a:pt x="1700634" y="1497"/>
                  </a:lnTo>
                  <a:lnTo>
                    <a:pt x="1693181" y="0"/>
                  </a:lnTo>
                  <a:close/>
                </a:path>
                <a:path w="4519930" h="1867535">
                  <a:moveTo>
                    <a:pt x="1769419" y="0"/>
                  </a:moveTo>
                  <a:lnTo>
                    <a:pt x="1762004" y="1497"/>
                  </a:lnTo>
                  <a:lnTo>
                    <a:pt x="1755949" y="5579"/>
                  </a:lnTo>
                  <a:lnTo>
                    <a:pt x="1751866" y="11635"/>
                  </a:lnTo>
                  <a:lnTo>
                    <a:pt x="1750369" y="19050"/>
                  </a:lnTo>
                  <a:lnTo>
                    <a:pt x="1751866" y="26464"/>
                  </a:lnTo>
                  <a:lnTo>
                    <a:pt x="1755949" y="32520"/>
                  </a:lnTo>
                  <a:lnTo>
                    <a:pt x="1762004" y="36602"/>
                  </a:lnTo>
                  <a:lnTo>
                    <a:pt x="1769457" y="38100"/>
                  </a:lnTo>
                  <a:lnTo>
                    <a:pt x="1776872" y="36602"/>
                  </a:lnTo>
                  <a:lnTo>
                    <a:pt x="1782928" y="32520"/>
                  </a:lnTo>
                  <a:lnTo>
                    <a:pt x="1787010" y="26464"/>
                  </a:lnTo>
                  <a:lnTo>
                    <a:pt x="1788507" y="19050"/>
                  </a:lnTo>
                  <a:lnTo>
                    <a:pt x="1787010" y="11635"/>
                  </a:lnTo>
                  <a:lnTo>
                    <a:pt x="1782928" y="5579"/>
                  </a:lnTo>
                  <a:lnTo>
                    <a:pt x="1776872" y="1497"/>
                  </a:lnTo>
                  <a:lnTo>
                    <a:pt x="1769419" y="0"/>
                  </a:lnTo>
                  <a:close/>
                </a:path>
                <a:path w="4519930" h="1867535">
                  <a:moveTo>
                    <a:pt x="1845657" y="0"/>
                  </a:moveTo>
                  <a:lnTo>
                    <a:pt x="1838243" y="1497"/>
                  </a:lnTo>
                  <a:lnTo>
                    <a:pt x="1832187" y="5579"/>
                  </a:lnTo>
                  <a:lnTo>
                    <a:pt x="1828105" y="11635"/>
                  </a:lnTo>
                  <a:lnTo>
                    <a:pt x="1826607" y="19050"/>
                  </a:lnTo>
                  <a:lnTo>
                    <a:pt x="1828105" y="26464"/>
                  </a:lnTo>
                  <a:lnTo>
                    <a:pt x="1832187" y="32520"/>
                  </a:lnTo>
                  <a:lnTo>
                    <a:pt x="1838243" y="36602"/>
                  </a:lnTo>
                  <a:lnTo>
                    <a:pt x="1845696" y="38100"/>
                  </a:lnTo>
                  <a:lnTo>
                    <a:pt x="1853111" y="36602"/>
                  </a:lnTo>
                  <a:lnTo>
                    <a:pt x="1859166" y="32520"/>
                  </a:lnTo>
                  <a:lnTo>
                    <a:pt x="1863248" y="26464"/>
                  </a:lnTo>
                  <a:lnTo>
                    <a:pt x="1864746" y="19050"/>
                  </a:lnTo>
                  <a:lnTo>
                    <a:pt x="1863248" y="11635"/>
                  </a:lnTo>
                  <a:lnTo>
                    <a:pt x="1859166" y="5579"/>
                  </a:lnTo>
                  <a:lnTo>
                    <a:pt x="1853111" y="1497"/>
                  </a:lnTo>
                  <a:lnTo>
                    <a:pt x="1845657" y="0"/>
                  </a:lnTo>
                  <a:close/>
                </a:path>
                <a:path w="4519930" h="1867535">
                  <a:moveTo>
                    <a:pt x="1921896" y="0"/>
                  </a:moveTo>
                  <a:lnTo>
                    <a:pt x="1914481" y="1497"/>
                  </a:lnTo>
                  <a:lnTo>
                    <a:pt x="1908425" y="5579"/>
                  </a:lnTo>
                  <a:lnTo>
                    <a:pt x="1904343" y="11635"/>
                  </a:lnTo>
                  <a:lnTo>
                    <a:pt x="1902846" y="19050"/>
                  </a:lnTo>
                  <a:lnTo>
                    <a:pt x="1904343" y="26464"/>
                  </a:lnTo>
                  <a:lnTo>
                    <a:pt x="1908425" y="32520"/>
                  </a:lnTo>
                  <a:lnTo>
                    <a:pt x="1914481" y="36602"/>
                  </a:lnTo>
                  <a:lnTo>
                    <a:pt x="1921934" y="38100"/>
                  </a:lnTo>
                  <a:lnTo>
                    <a:pt x="1929349" y="36602"/>
                  </a:lnTo>
                  <a:lnTo>
                    <a:pt x="1935404" y="32520"/>
                  </a:lnTo>
                  <a:lnTo>
                    <a:pt x="1939487" y="26464"/>
                  </a:lnTo>
                  <a:lnTo>
                    <a:pt x="1940984" y="19050"/>
                  </a:lnTo>
                  <a:lnTo>
                    <a:pt x="1939487" y="11635"/>
                  </a:lnTo>
                  <a:lnTo>
                    <a:pt x="1935404" y="5579"/>
                  </a:lnTo>
                  <a:lnTo>
                    <a:pt x="1929349" y="1497"/>
                  </a:lnTo>
                  <a:lnTo>
                    <a:pt x="1921896" y="0"/>
                  </a:lnTo>
                  <a:close/>
                </a:path>
                <a:path w="4519930" h="1867535">
                  <a:moveTo>
                    <a:pt x="1998134" y="0"/>
                  </a:moveTo>
                  <a:lnTo>
                    <a:pt x="1990718" y="1497"/>
                  </a:lnTo>
                  <a:lnTo>
                    <a:pt x="1984663" y="5579"/>
                  </a:lnTo>
                  <a:lnTo>
                    <a:pt x="1980581" y="11635"/>
                  </a:lnTo>
                  <a:lnTo>
                    <a:pt x="1979084" y="19050"/>
                  </a:lnTo>
                  <a:lnTo>
                    <a:pt x="1980581" y="26464"/>
                  </a:lnTo>
                  <a:lnTo>
                    <a:pt x="1984663" y="32520"/>
                  </a:lnTo>
                  <a:lnTo>
                    <a:pt x="1990718" y="36602"/>
                  </a:lnTo>
                  <a:lnTo>
                    <a:pt x="1998172" y="38100"/>
                  </a:lnTo>
                  <a:lnTo>
                    <a:pt x="2005587" y="36602"/>
                  </a:lnTo>
                  <a:lnTo>
                    <a:pt x="2011642" y="32520"/>
                  </a:lnTo>
                  <a:lnTo>
                    <a:pt x="2015725" y="26464"/>
                  </a:lnTo>
                  <a:lnTo>
                    <a:pt x="2017222" y="19050"/>
                  </a:lnTo>
                  <a:lnTo>
                    <a:pt x="2015725" y="11635"/>
                  </a:lnTo>
                  <a:lnTo>
                    <a:pt x="2011642" y="5579"/>
                  </a:lnTo>
                  <a:lnTo>
                    <a:pt x="2005587" y="1497"/>
                  </a:lnTo>
                  <a:lnTo>
                    <a:pt x="1998134" y="0"/>
                  </a:lnTo>
                  <a:close/>
                </a:path>
                <a:path w="4519930" h="1867535">
                  <a:moveTo>
                    <a:pt x="2074372" y="0"/>
                  </a:moveTo>
                  <a:lnTo>
                    <a:pt x="2066956" y="1497"/>
                  </a:lnTo>
                  <a:lnTo>
                    <a:pt x="2060901" y="5579"/>
                  </a:lnTo>
                  <a:lnTo>
                    <a:pt x="2056819" y="11635"/>
                  </a:lnTo>
                  <a:lnTo>
                    <a:pt x="2055322" y="19050"/>
                  </a:lnTo>
                  <a:lnTo>
                    <a:pt x="2056819" y="26464"/>
                  </a:lnTo>
                  <a:lnTo>
                    <a:pt x="2060901" y="32520"/>
                  </a:lnTo>
                  <a:lnTo>
                    <a:pt x="2066956" y="36602"/>
                  </a:lnTo>
                  <a:lnTo>
                    <a:pt x="2074410" y="38100"/>
                  </a:lnTo>
                  <a:lnTo>
                    <a:pt x="2081825" y="36602"/>
                  </a:lnTo>
                  <a:lnTo>
                    <a:pt x="2087880" y="32520"/>
                  </a:lnTo>
                  <a:lnTo>
                    <a:pt x="2091963" y="26464"/>
                  </a:lnTo>
                  <a:lnTo>
                    <a:pt x="2093460" y="19050"/>
                  </a:lnTo>
                  <a:lnTo>
                    <a:pt x="2091963" y="11635"/>
                  </a:lnTo>
                  <a:lnTo>
                    <a:pt x="2087880" y="5579"/>
                  </a:lnTo>
                  <a:lnTo>
                    <a:pt x="2081825" y="1497"/>
                  </a:lnTo>
                  <a:lnTo>
                    <a:pt x="2074372" y="0"/>
                  </a:lnTo>
                  <a:close/>
                </a:path>
                <a:path w="4519930" h="1867535">
                  <a:moveTo>
                    <a:pt x="2150610" y="0"/>
                  </a:moveTo>
                  <a:lnTo>
                    <a:pt x="2143194" y="1497"/>
                  </a:lnTo>
                  <a:lnTo>
                    <a:pt x="2137139" y="5579"/>
                  </a:lnTo>
                  <a:lnTo>
                    <a:pt x="2133057" y="11635"/>
                  </a:lnTo>
                  <a:lnTo>
                    <a:pt x="2131560" y="19050"/>
                  </a:lnTo>
                  <a:lnTo>
                    <a:pt x="2133057" y="26464"/>
                  </a:lnTo>
                  <a:lnTo>
                    <a:pt x="2137139" y="32520"/>
                  </a:lnTo>
                  <a:lnTo>
                    <a:pt x="2143194" y="36602"/>
                  </a:lnTo>
                  <a:lnTo>
                    <a:pt x="2150647" y="38100"/>
                  </a:lnTo>
                  <a:lnTo>
                    <a:pt x="2158062" y="36602"/>
                  </a:lnTo>
                  <a:lnTo>
                    <a:pt x="2164117" y="32520"/>
                  </a:lnTo>
                  <a:lnTo>
                    <a:pt x="2168200" y="26464"/>
                  </a:lnTo>
                  <a:lnTo>
                    <a:pt x="2169697" y="19050"/>
                  </a:lnTo>
                  <a:lnTo>
                    <a:pt x="2168200" y="11635"/>
                  </a:lnTo>
                  <a:lnTo>
                    <a:pt x="2164117" y="5579"/>
                  </a:lnTo>
                  <a:lnTo>
                    <a:pt x="2158062" y="1497"/>
                  </a:lnTo>
                  <a:lnTo>
                    <a:pt x="2150610" y="0"/>
                  </a:lnTo>
                  <a:close/>
                </a:path>
                <a:path w="4519930" h="1867535">
                  <a:moveTo>
                    <a:pt x="2226847" y="0"/>
                  </a:moveTo>
                  <a:lnTo>
                    <a:pt x="2219432" y="1497"/>
                  </a:lnTo>
                  <a:lnTo>
                    <a:pt x="2213376" y="5579"/>
                  </a:lnTo>
                  <a:lnTo>
                    <a:pt x="2209294" y="11635"/>
                  </a:lnTo>
                  <a:lnTo>
                    <a:pt x="2207797" y="19050"/>
                  </a:lnTo>
                  <a:lnTo>
                    <a:pt x="2209294" y="26464"/>
                  </a:lnTo>
                  <a:lnTo>
                    <a:pt x="2213376" y="32520"/>
                  </a:lnTo>
                  <a:lnTo>
                    <a:pt x="2219432" y="36602"/>
                  </a:lnTo>
                  <a:lnTo>
                    <a:pt x="2226885" y="38100"/>
                  </a:lnTo>
                  <a:lnTo>
                    <a:pt x="2234300" y="36602"/>
                  </a:lnTo>
                  <a:lnTo>
                    <a:pt x="2240356" y="32520"/>
                  </a:lnTo>
                  <a:lnTo>
                    <a:pt x="2244438" y="26464"/>
                  </a:lnTo>
                  <a:lnTo>
                    <a:pt x="2245935" y="19050"/>
                  </a:lnTo>
                  <a:lnTo>
                    <a:pt x="2244438" y="11635"/>
                  </a:lnTo>
                  <a:lnTo>
                    <a:pt x="2240356" y="5579"/>
                  </a:lnTo>
                  <a:lnTo>
                    <a:pt x="2234300" y="1497"/>
                  </a:lnTo>
                  <a:lnTo>
                    <a:pt x="2226847" y="0"/>
                  </a:lnTo>
                  <a:close/>
                </a:path>
                <a:path w="4519930" h="1867535">
                  <a:moveTo>
                    <a:pt x="2303085" y="0"/>
                  </a:moveTo>
                  <a:lnTo>
                    <a:pt x="2295670" y="1497"/>
                  </a:lnTo>
                  <a:lnTo>
                    <a:pt x="2289615" y="5579"/>
                  </a:lnTo>
                  <a:lnTo>
                    <a:pt x="2285532" y="11635"/>
                  </a:lnTo>
                  <a:lnTo>
                    <a:pt x="2284035" y="19050"/>
                  </a:lnTo>
                  <a:lnTo>
                    <a:pt x="2285532" y="26464"/>
                  </a:lnTo>
                  <a:lnTo>
                    <a:pt x="2289615" y="32520"/>
                  </a:lnTo>
                  <a:lnTo>
                    <a:pt x="2295670" y="36602"/>
                  </a:lnTo>
                  <a:lnTo>
                    <a:pt x="2303123" y="38100"/>
                  </a:lnTo>
                  <a:lnTo>
                    <a:pt x="2310538" y="36602"/>
                  </a:lnTo>
                  <a:lnTo>
                    <a:pt x="2316594" y="32520"/>
                  </a:lnTo>
                  <a:lnTo>
                    <a:pt x="2320676" y="26464"/>
                  </a:lnTo>
                  <a:lnTo>
                    <a:pt x="2322173" y="19050"/>
                  </a:lnTo>
                  <a:lnTo>
                    <a:pt x="2320676" y="11635"/>
                  </a:lnTo>
                  <a:lnTo>
                    <a:pt x="2316594" y="5579"/>
                  </a:lnTo>
                  <a:lnTo>
                    <a:pt x="2310538" y="1497"/>
                  </a:lnTo>
                  <a:lnTo>
                    <a:pt x="2303085" y="0"/>
                  </a:lnTo>
                  <a:close/>
                </a:path>
                <a:path w="4519930" h="1867535">
                  <a:moveTo>
                    <a:pt x="2379323" y="0"/>
                  </a:moveTo>
                  <a:lnTo>
                    <a:pt x="2371908" y="1497"/>
                  </a:lnTo>
                  <a:lnTo>
                    <a:pt x="2365853" y="5579"/>
                  </a:lnTo>
                  <a:lnTo>
                    <a:pt x="2361770" y="11635"/>
                  </a:lnTo>
                  <a:lnTo>
                    <a:pt x="2360273" y="19050"/>
                  </a:lnTo>
                  <a:lnTo>
                    <a:pt x="2361770" y="26464"/>
                  </a:lnTo>
                  <a:lnTo>
                    <a:pt x="2365853" y="32520"/>
                  </a:lnTo>
                  <a:lnTo>
                    <a:pt x="2371908" y="36602"/>
                  </a:lnTo>
                  <a:lnTo>
                    <a:pt x="2379361" y="38100"/>
                  </a:lnTo>
                  <a:lnTo>
                    <a:pt x="2386776" y="36602"/>
                  </a:lnTo>
                  <a:lnTo>
                    <a:pt x="2392831" y="32520"/>
                  </a:lnTo>
                  <a:lnTo>
                    <a:pt x="2396914" y="26464"/>
                  </a:lnTo>
                  <a:lnTo>
                    <a:pt x="2398411" y="19050"/>
                  </a:lnTo>
                  <a:lnTo>
                    <a:pt x="2396914" y="11635"/>
                  </a:lnTo>
                  <a:lnTo>
                    <a:pt x="2392831" y="5579"/>
                  </a:lnTo>
                  <a:lnTo>
                    <a:pt x="2386776" y="1497"/>
                  </a:lnTo>
                  <a:lnTo>
                    <a:pt x="2379323" y="0"/>
                  </a:lnTo>
                  <a:close/>
                </a:path>
                <a:path w="4519930" h="1867535">
                  <a:moveTo>
                    <a:pt x="2455561" y="0"/>
                  </a:moveTo>
                  <a:lnTo>
                    <a:pt x="2448146" y="1497"/>
                  </a:lnTo>
                  <a:lnTo>
                    <a:pt x="2442091" y="5579"/>
                  </a:lnTo>
                  <a:lnTo>
                    <a:pt x="2438008" y="11635"/>
                  </a:lnTo>
                  <a:lnTo>
                    <a:pt x="2436511" y="19050"/>
                  </a:lnTo>
                  <a:lnTo>
                    <a:pt x="2438008" y="26464"/>
                  </a:lnTo>
                  <a:lnTo>
                    <a:pt x="2442091" y="32520"/>
                  </a:lnTo>
                  <a:lnTo>
                    <a:pt x="2448146" y="36602"/>
                  </a:lnTo>
                  <a:lnTo>
                    <a:pt x="2455599" y="38100"/>
                  </a:lnTo>
                  <a:lnTo>
                    <a:pt x="2463014" y="36602"/>
                  </a:lnTo>
                  <a:lnTo>
                    <a:pt x="2469069" y="32520"/>
                  </a:lnTo>
                  <a:lnTo>
                    <a:pt x="2473152" y="26464"/>
                  </a:lnTo>
                  <a:lnTo>
                    <a:pt x="2474649" y="19050"/>
                  </a:lnTo>
                  <a:lnTo>
                    <a:pt x="2473152" y="11635"/>
                  </a:lnTo>
                  <a:lnTo>
                    <a:pt x="2469069" y="5579"/>
                  </a:lnTo>
                  <a:lnTo>
                    <a:pt x="2463014" y="1497"/>
                  </a:lnTo>
                  <a:lnTo>
                    <a:pt x="2455561" y="0"/>
                  </a:lnTo>
                  <a:close/>
                </a:path>
                <a:path w="4519930" h="1867535">
                  <a:moveTo>
                    <a:pt x="2531799" y="0"/>
                  </a:moveTo>
                  <a:lnTo>
                    <a:pt x="2524384" y="1497"/>
                  </a:lnTo>
                  <a:lnTo>
                    <a:pt x="2518329" y="5579"/>
                  </a:lnTo>
                  <a:lnTo>
                    <a:pt x="2514246" y="11635"/>
                  </a:lnTo>
                  <a:lnTo>
                    <a:pt x="2512749" y="19050"/>
                  </a:lnTo>
                  <a:lnTo>
                    <a:pt x="2514246" y="26464"/>
                  </a:lnTo>
                  <a:lnTo>
                    <a:pt x="2518329" y="32520"/>
                  </a:lnTo>
                  <a:lnTo>
                    <a:pt x="2524384" y="36602"/>
                  </a:lnTo>
                  <a:lnTo>
                    <a:pt x="2531837" y="38100"/>
                  </a:lnTo>
                  <a:lnTo>
                    <a:pt x="2539252" y="36602"/>
                  </a:lnTo>
                  <a:lnTo>
                    <a:pt x="2545307" y="32520"/>
                  </a:lnTo>
                  <a:lnTo>
                    <a:pt x="2549390" y="26464"/>
                  </a:lnTo>
                  <a:lnTo>
                    <a:pt x="2550887" y="19050"/>
                  </a:lnTo>
                  <a:lnTo>
                    <a:pt x="2549390" y="11635"/>
                  </a:lnTo>
                  <a:lnTo>
                    <a:pt x="2545307" y="5579"/>
                  </a:lnTo>
                  <a:lnTo>
                    <a:pt x="2539252" y="1497"/>
                  </a:lnTo>
                  <a:lnTo>
                    <a:pt x="2531799" y="0"/>
                  </a:lnTo>
                  <a:close/>
                </a:path>
                <a:path w="4519930" h="1867535">
                  <a:moveTo>
                    <a:pt x="2608037" y="0"/>
                  </a:moveTo>
                  <a:lnTo>
                    <a:pt x="2600622" y="1497"/>
                  </a:lnTo>
                  <a:lnTo>
                    <a:pt x="2594567" y="5579"/>
                  </a:lnTo>
                  <a:lnTo>
                    <a:pt x="2590484" y="11635"/>
                  </a:lnTo>
                  <a:lnTo>
                    <a:pt x="2588987" y="19050"/>
                  </a:lnTo>
                  <a:lnTo>
                    <a:pt x="2590484" y="26464"/>
                  </a:lnTo>
                  <a:lnTo>
                    <a:pt x="2594567" y="32520"/>
                  </a:lnTo>
                  <a:lnTo>
                    <a:pt x="2600622" y="36602"/>
                  </a:lnTo>
                  <a:lnTo>
                    <a:pt x="2608075" y="38100"/>
                  </a:lnTo>
                  <a:lnTo>
                    <a:pt x="2615490" y="36602"/>
                  </a:lnTo>
                  <a:lnTo>
                    <a:pt x="2621546" y="32520"/>
                  </a:lnTo>
                  <a:lnTo>
                    <a:pt x="2625628" y="26464"/>
                  </a:lnTo>
                  <a:lnTo>
                    <a:pt x="2627125" y="19050"/>
                  </a:lnTo>
                  <a:lnTo>
                    <a:pt x="2625628" y="11635"/>
                  </a:lnTo>
                  <a:lnTo>
                    <a:pt x="2621546" y="5579"/>
                  </a:lnTo>
                  <a:lnTo>
                    <a:pt x="2615490" y="1497"/>
                  </a:lnTo>
                  <a:lnTo>
                    <a:pt x="2608037" y="0"/>
                  </a:lnTo>
                  <a:close/>
                </a:path>
                <a:path w="4519930" h="1867535">
                  <a:moveTo>
                    <a:pt x="2684275" y="0"/>
                  </a:moveTo>
                  <a:lnTo>
                    <a:pt x="2676860" y="1497"/>
                  </a:lnTo>
                  <a:lnTo>
                    <a:pt x="2670805" y="5579"/>
                  </a:lnTo>
                  <a:lnTo>
                    <a:pt x="2666722" y="11635"/>
                  </a:lnTo>
                  <a:lnTo>
                    <a:pt x="2665225" y="19050"/>
                  </a:lnTo>
                  <a:lnTo>
                    <a:pt x="2666722" y="26464"/>
                  </a:lnTo>
                  <a:lnTo>
                    <a:pt x="2670805" y="32520"/>
                  </a:lnTo>
                  <a:lnTo>
                    <a:pt x="2676860" y="36602"/>
                  </a:lnTo>
                  <a:lnTo>
                    <a:pt x="2684313" y="38100"/>
                  </a:lnTo>
                  <a:lnTo>
                    <a:pt x="2691728" y="36602"/>
                  </a:lnTo>
                  <a:lnTo>
                    <a:pt x="2697784" y="32520"/>
                  </a:lnTo>
                  <a:lnTo>
                    <a:pt x="2701866" y="26464"/>
                  </a:lnTo>
                  <a:lnTo>
                    <a:pt x="2703363" y="19050"/>
                  </a:lnTo>
                  <a:lnTo>
                    <a:pt x="2701866" y="11635"/>
                  </a:lnTo>
                  <a:lnTo>
                    <a:pt x="2697784" y="5579"/>
                  </a:lnTo>
                  <a:lnTo>
                    <a:pt x="2691728" y="1497"/>
                  </a:lnTo>
                  <a:lnTo>
                    <a:pt x="2684275" y="0"/>
                  </a:lnTo>
                  <a:close/>
                </a:path>
                <a:path w="4519930" h="1867535">
                  <a:moveTo>
                    <a:pt x="2760513" y="0"/>
                  </a:moveTo>
                  <a:lnTo>
                    <a:pt x="2753098" y="1497"/>
                  </a:lnTo>
                  <a:lnTo>
                    <a:pt x="2747043" y="5579"/>
                  </a:lnTo>
                  <a:lnTo>
                    <a:pt x="2742961" y="11635"/>
                  </a:lnTo>
                  <a:lnTo>
                    <a:pt x="2741463" y="19050"/>
                  </a:lnTo>
                  <a:lnTo>
                    <a:pt x="2742961" y="26464"/>
                  </a:lnTo>
                  <a:lnTo>
                    <a:pt x="2747043" y="32520"/>
                  </a:lnTo>
                  <a:lnTo>
                    <a:pt x="2753098" y="36602"/>
                  </a:lnTo>
                  <a:lnTo>
                    <a:pt x="2760552" y="38100"/>
                  </a:lnTo>
                  <a:lnTo>
                    <a:pt x="2767966" y="36602"/>
                  </a:lnTo>
                  <a:lnTo>
                    <a:pt x="2774022" y="32520"/>
                  </a:lnTo>
                  <a:lnTo>
                    <a:pt x="2778104" y="26464"/>
                  </a:lnTo>
                  <a:lnTo>
                    <a:pt x="2779602" y="19050"/>
                  </a:lnTo>
                  <a:lnTo>
                    <a:pt x="2778104" y="11635"/>
                  </a:lnTo>
                  <a:lnTo>
                    <a:pt x="2774022" y="5579"/>
                  </a:lnTo>
                  <a:lnTo>
                    <a:pt x="2767966" y="1497"/>
                  </a:lnTo>
                  <a:lnTo>
                    <a:pt x="2760513" y="0"/>
                  </a:lnTo>
                  <a:close/>
                </a:path>
                <a:path w="4519930" h="1867535">
                  <a:moveTo>
                    <a:pt x="2836752" y="0"/>
                  </a:moveTo>
                  <a:lnTo>
                    <a:pt x="2829337" y="1497"/>
                  </a:lnTo>
                  <a:lnTo>
                    <a:pt x="2823281" y="5579"/>
                  </a:lnTo>
                  <a:lnTo>
                    <a:pt x="2819199" y="11635"/>
                  </a:lnTo>
                  <a:lnTo>
                    <a:pt x="2817702" y="19050"/>
                  </a:lnTo>
                  <a:lnTo>
                    <a:pt x="2819199" y="26464"/>
                  </a:lnTo>
                  <a:lnTo>
                    <a:pt x="2823281" y="32520"/>
                  </a:lnTo>
                  <a:lnTo>
                    <a:pt x="2829337" y="36602"/>
                  </a:lnTo>
                  <a:lnTo>
                    <a:pt x="2836790" y="38100"/>
                  </a:lnTo>
                  <a:lnTo>
                    <a:pt x="2844205" y="36602"/>
                  </a:lnTo>
                  <a:lnTo>
                    <a:pt x="2850260" y="32520"/>
                  </a:lnTo>
                  <a:lnTo>
                    <a:pt x="2854343" y="26464"/>
                  </a:lnTo>
                  <a:lnTo>
                    <a:pt x="2855840" y="19050"/>
                  </a:lnTo>
                  <a:lnTo>
                    <a:pt x="2854343" y="11635"/>
                  </a:lnTo>
                  <a:lnTo>
                    <a:pt x="2850260" y="5579"/>
                  </a:lnTo>
                  <a:lnTo>
                    <a:pt x="2844205" y="1497"/>
                  </a:lnTo>
                  <a:lnTo>
                    <a:pt x="2836752" y="0"/>
                  </a:lnTo>
                  <a:close/>
                </a:path>
                <a:path w="4519930" h="1867535">
                  <a:moveTo>
                    <a:pt x="2912990" y="0"/>
                  </a:moveTo>
                  <a:lnTo>
                    <a:pt x="2905574" y="1497"/>
                  </a:lnTo>
                  <a:lnTo>
                    <a:pt x="2899519" y="5579"/>
                  </a:lnTo>
                  <a:lnTo>
                    <a:pt x="2895437" y="11635"/>
                  </a:lnTo>
                  <a:lnTo>
                    <a:pt x="2893940" y="19050"/>
                  </a:lnTo>
                  <a:lnTo>
                    <a:pt x="2895437" y="26464"/>
                  </a:lnTo>
                  <a:lnTo>
                    <a:pt x="2899519" y="32520"/>
                  </a:lnTo>
                  <a:lnTo>
                    <a:pt x="2905574" y="36602"/>
                  </a:lnTo>
                  <a:lnTo>
                    <a:pt x="2913028" y="38100"/>
                  </a:lnTo>
                  <a:lnTo>
                    <a:pt x="2920443" y="36602"/>
                  </a:lnTo>
                  <a:lnTo>
                    <a:pt x="2926498" y="32520"/>
                  </a:lnTo>
                  <a:lnTo>
                    <a:pt x="2930581" y="26464"/>
                  </a:lnTo>
                  <a:lnTo>
                    <a:pt x="2932078" y="19050"/>
                  </a:lnTo>
                  <a:lnTo>
                    <a:pt x="2930581" y="11635"/>
                  </a:lnTo>
                  <a:lnTo>
                    <a:pt x="2926498" y="5579"/>
                  </a:lnTo>
                  <a:lnTo>
                    <a:pt x="2920443" y="1497"/>
                  </a:lnTo>
                  <a:lnTo>
                    <a:pt x="2912990" y="0"/>
                  </a:lnTo>
                  <a:close/>
                </a:path>
                <a:path w="4519930" h="1867535">
                  <a:moveTo>
                    <a:pt x="2989228" y="0"/>
                  </a:moveTo>
                  <a:lnTo>
                    <a:pt x="2981812" y="1497"/>
                  </a:lnTo>
                  <a:lnTo>
                    <a:pt x="2975757" y="5579"/>
                  </a:lnTo>
                  <a:lnTo>
                    <a:pt x="2971675" y="11635"/>
                  </a:lnTo>
                  <a:lnTo>
                    <a:pt x="2970178" y="19050"/>
                  </a:lnTo>
                  <a:lnTo>
                    <a:pt x="2971675" y="26464"/>
                  </a:lnTo>
                  <a:lnTo>
                    <a:pt x="2975757" y="32520"/>
                  </a:lnTo>
                  <a:lnTo>
                    <a:pt x="2981812" y="36602"/>
                  </a:lnTo>
                  <a:lnTo>
                    <a:pt x="2989266" y="38100"/>
                  </a:lnTo>
                  <a:lnTo>
                    <a:pt x="2996681" y="36602"/>
                  </a:lnTo>
                  <a:lnTo>
                    <a:pt x="3002736" y="32520"/>
                  </a:lnTo>
                  <a:lnTo>
                    <a:pt x="3006819" y="26464"/>
                  </a:lnTo>
                  <a:lnTo>
                    <a:pt x="3008316" y="19050"/>
                  </a:lnTo>
                  <a:lnTo>
                    <a:pt x="3006819" y="11635"/>
                  </a:lnTo>
                  <a:lnTo>
                    <a:pt x="3002736" y="5579"/>
                  </a:lnTo>
                  <a:lnTo>
                    <a:pt x="2996681" y="1497"/>
                  </a:lnTo>
                  <a:lnTo>
                    <a:pt x="2989228" y="0"/>
                  </a:lnTo>
                  <a:close/>
                </a:path>
                <a:path w="4519930" h="1867535">
                  <a:moveTo>
                    <a:pt x="3065466" y="0"/>
                  </a:moveTo>
                  <a:lnTo>
                    <a:pt x="3058050" y="1497"/>
                  </a:lnTo>
                  <a:lnTo>
                    <a:pt x="3051995" y="5579"/>
                  </a:lnTo>
                  <a:lnTo>
                    <a:pt x="3047913" y="11635"/>
                  </a:lnTo>
                  <a:lnTo>
                    <a:pt x="3046416" y="19050"/>
                  </a:lnTo>
                  <a:lnTo>
                    <a:pt x="3047913" y="26464"/>
                  </a:lnTo>
                  <a:lnTo>
                    <a:pt x="3051995" y="32520"/>
                  </a:lnTo>
                  <a:lnTo>
                    <a:pt x="3058050" y="36602"/>
                  </a:lnTo>
                  <a:lnTo>
                    <a:pt x="3065503" y="38100"/>
                  </a:lnTo>
                  <a:lnTo>
                    <a:pt x="3072918" y="36602"/>
                  </a:lnTo>
                  <a:lnTo>
                    <a:pt x="3078973" y="32520"/>
                  </a:lnTo>
                  <a:lnTo>
                    <a:pt x="3083056" y="26464"/>
                  </a:lnTo>
                  <a:lnTo>
                    <a:pt x="3084553" y="19050"/>
                  </a:lnTo>
                  <a:lnTo>
                    <a:pt x="3083056" y="11635"/>
                  </a:lnTo>
                  <a:lnTo>
                    <a:pt x="3078973" y="5579"/>
                  </a:lnTo>
                  <a:lnTo>
                    <a:pt x="3072918" y="1497"/>
                  </a:lnTo>
                  <a:lnTo>
                    <a:pt x="3065466" y="0"/>
                  </a:lnTo>
                  <a:close/>
                </a:path>
                <a:path w="4519930" h="1867535">
                  <a:moveTo>
                    <a:pt x="3141703" y="0"/>
                  </a:moveTo>
                  <a:lnTo>
                    <a:pt x="3134288" y="1497"/>
                  </a:lnTo>
                  <a:lnTo>
                    <a:pt x="3128232" y="5579"/>
                  </a:lnTo>
                  <a:lnTo>
                    <a:pt x="3124150" y="11635"/>
                  </a:lnTo>
                  <a:lnTo>
                    <a:pt x="3122653" y="19050"/>
                  </a:lnTo>
                  <a:lnTo>
                    <a:pt x="3124150" y="26464"/>
                  </a:lnTo>
                  <a:lnTo>
                    <a:pt x="3128232" y="32520"/>
                  </a:lnTo>
                  <a:lnTo>
                    <a:pt x="3134288" y="36602"/>
                  </a:lnTo>
                  <a:lnTo>
                    <a:pt x="3141741" y="38100"/>
                  </a:lnTo>
                  <a:lnTo>
                    <a:pt x="3149156" y="36602"/>
                  </a:lnTo>
                  <a:lnTo>
                    <a:pt x="3155211" y="32520"/>
                  </a:lnTo>
                  <a:lnTo>
                    <a:pt x="3159294" y="26464"/>
                  </a:lnTo>
                  <a:lnTo>
                    <a:pt x="3160791" y="19050"/>
                  </a:lnTo>
                  <a:lnTo>
                    <a:pt x="3159294" y="11635"/>
                  </a:lnTo>
                  <a:lnTo>
                    <a:pt x="3155211" y="5579"/>
                  </a:lnTo>
                  <a:lnTo>
                    <a:pt x="3149156" y="1497"/>
                  </a:lnTo>
                  <a:lnTo>
                    <a:pt x="3141703" y="0"/>
                  </a:lnTo>
                  <a:close/>
                </a:path>
                <a:path w="4519930" h="1867535">
                  <a:moveTo>
                    <a:pt x="3217941" y="0"/>
                  </a:moveTo>
                  <a:lnTo>
                    <a:pt x="3210526" y="1497"/>
                  </a:lnTo>
                  <a:lnTo>
                    <a:pt x="3204470" y="5579"/>
                  </a:lnTo>
                  <a:lnTo>
                    <a:pt x="3200388" y="11635"/>
                  </a:lnTo>
                  <a:lnTo>
                    <a:pt x="3198891" y="19050"/>
                  </a:lnTo>
                  <a:lnTo>
                    <a:pt x="3200388" y="26464"/>
                  </a:lnTo>
                  <a:lnTo>
                    <a:pt x="3204470" y="32520"/>
                  </a:lnTo>
                  <a:lnTo>
                    <a:pt x="3210526" y="36602"/>
                  </a:lnTo>
                  <a:lnTo>
                    <a:pt x="3217979" y="38100"/>
                  </a:lnTo>
                  <a:lnTo>
                    <a:pt x="3225394" y="36602"/>
                  </a:lnTo>
                  <a:lnTo>
                    <a:pt x="3231450" y="32520"/>
                  </a:lnTo>
                  <a:lnTo>
                    <a:pt x="3235532" y="26464"/>
                  </a:lnTo>
                  <a:lnTo>
                    <a:pt x="3237029" y="19050"/>
                  </a:lnTo>
                  <a:lnTo>
                    <a:pt x="3235532" y="11635"/>
                  </a:lnTo>
                  <a:lnTo>
                    <a:pt x="3231450" y="5579"/>
                  </a:lnTo>
                  <a:lnTo>
                    <a:pt x="3225394" y="1497"/>
                  </a:lnTo>
                  <a:lnTo>
                    <a:pt x="3217941" y="0"/>
                  </a:lnTo>
                  <a:close/>
                </a:path>
                <a:path w="4519930" h="1867535">
                  <a:moveTo>
                    <a:pt x="3294179" y="0"/>
                  </a:moveTo>
                  <a:lnTo>
                    <a:pt x="3286764" y="1497"/>
                  </a:lnTo>
                  <a:lnTo>
                    <a:pt x="3280709" y="5579"/>
                  </a:lnTo>
                  <a:lnTo>
                    <a:pt x="3276626" y="11635"/>
                  </a:lnTo>
                  <a:lnTo>
                    <a:pt x="3275129" y="19050"/>
                  </a:lnTo>
                  <a:lnTo>
                    <a:pt x="3276626" y="26464"/>
                  </a:lnTo>
                  <a:lnTo>
                    <a:pt x="3280709" y="32520"/>
                  </a:lnTo>
                  <a:lnTo>
                    <a:pt x="3286764" y="36602"/>
                  </a:lnTo>
                  <a:lnTo>
                    <a:pt x="3294217" y="38100"/>
                  </a:lnTo>
                  <a:lnTo>
                    <a:pt x="3301632" y="36602"/>
                  </a:lnTo>
                  <a:lnTo>
                    <a:pt x="3307687" y="32520"/>
                  </a:lnTo>
                  <a:lnTo>
                    <a:pt x="3311770" y="26464"/>
                  </a:lnTo>
                  <a:lnTo>
                    <a:pt x="3313267" y="19050"/>
                  </a:lnTo>
                  <a:lnTo>
                    <a:pt x="3311770" y="11635"/>
                  </a:lnTo>
                  <a:lnTo>
                    <a:pt x="3307687" y="5579"/>
                  </a:lnTo>
                  <a:lnTo>
                    <a:pt x="3301632" y="1497"/>
                  </a:lnTo>
                  <a:lnTo>
                    <a:pt x="3294179" y="0"/>
                  </a:lnTo>
                  <a:close/>
                </a:path>
                <a:path w="4519930" h="1867535">
                  <a:moveTo>
                    <a:pt x="3370417" y="0"/>
                  </a:moveTo>
                  <a:lnTo>
                    <a:pt x="3363002" y="1497"/>
                  </a:lnTo>
                  <a:lnTo>
                    <a:pt x="3356947" y="5579"/>
                  </a:lnTo>
                  <a:lnTo>
                    <a:pt x="3352864" y="11635"/>
                  </a:lnTo>
                  <a:lnTo>
                    <a:pt x="3351367" y="19050"/>
                  </a:lnTo>
                  <a:lnTo>
                    <a:pt x="3352864" y="26464"/>
                  </a:lnTo>
                  <a:lnTo>
                    <a:pt x="3356947" y="32520"/>
                  </a:lnTo>
                  <a:lnTo>
                    <a:pt x="3363002" y="36602"/>
                  </a:lnTo>
                  <a:lnTo>
                    <a:pt x="3370455" y="38100"/>
                  </a:lnTo>
                  <a:lnTo>
                    <a:pt x="3377870" y="36602"/>
                  </a:lnTo>
                  <a:lnTo>
                    <a:pt x="3383925" y="32520"/>
                  </a:lnTo>
                  <a:lnTo>
                    <a:pt x="3388008" y="26464"/>
                  </a:lnTo>
                  <a:lnTo>
                    <a:pt x="3389505" y="19050"/>
                  </a:lnTo>
                  <a:lnTo>
                    <a:pt x="3388008" y="11635"/>
                  </a:lnTo>
                  <a:lnTo>
                    <a:pt x="3383925" y="5579"/>
                  </a:lnTo>
                  <a:lnTo>
                    <a:pt x="3377870" y="1497"/>
                  </a:lnTo>
                  <a:lnTo>
                    <a:pt x="3370417" y="0"/>
                  </a:lnTo>
                  <a:close/>
                </a:path>
                <a:path w="4519930" h="1867535">
                  <a:moveTo>
                    <a:pt x="3446655" y="0"/>
                  </a:moveTo>
                  <a:lnTo>
                    <a:pt x="3439240" y="1497"/>
                  </a:lnTo>
                  <a:lnTo>
                    <a:pt x="3433185" y="5579"/>
                  </a:lnTo>
                  <a:lnTo>
                    <a:pt x="3429102" y="11635"/>
                  </a:lnTo>
                  <a:lnTo>
                    <a:pt x="3427605" y="19050"/>
                  </a:lnTo>
                  <a:lnTo>
                    <a:pt x="3429102" y="26464"/>
                  </a:lnTo>
                  <a:lnTo>
                    <a:pt x="3433185" y="32520"/>
                  </a:lnTo>
                  <a:lnTo>
                    <a:pt x="3439240" y="36602"/>
                  </a:lnTo>
                  <a:lnTo>
                    <a:pt x="3446693" y="38100"/>
                  </a:lnTo>
                  <a:lnTo>
                    <a:pt x="3454108" y="36602"/>
                  </a:lnTo>
                  <a:lnTo>
                    <a:pt x="3460163" y="32520"/>
                  </a:lnTo>
                  <a:lnTo>
                    <a:pt x="3464246" y="26464"/>
                  </a:lnTo>
                  <a:lnTo>
                    <a:pt x="3465743" y="19050"/>
                  </a:lnTo>
                  <a:lnTo>
                    <a:pt x="3464246" y="11635"/>
                  </a:lnTo>
                  <a:lnTo>
                    <a:pt x="3460163" y="5579"/>
                  </a:lnTo>
                  <a:lnTo>
                    <a:pt x="3454108" y="1497"/>
                  </a:lnTo>
                  <a:lnTo>
                    <a:pt x="3446655" y="0"/>
                  </a:lnTo>
                  <a:close/>
                </a:path>
                <a:path w="4519930" h="1867535">
                  <a:moveTo>
                    <a:pt x="3522893" y="0"/>
                  </a:moveTo>
                  <a:lnTo>
                    <a:pt x="3515478" y="1497"/>
                  </a:lnTo>
                  <a:lnTo>
                    <a:pt x="3509423" y="5579"/>
                  </a:lnTo>
                  <a:lnTo>
                    <a:pt x="3505340" y="11635"/>
                  </a:lnTo>
                  <a:lnTo>
                    <a:pt x="3503843" y="19050"/>
                  </a:lnTo>
                  <a:lnTo>
                    <a:pt x="3505340" y="26464"/>
                  </a:lnTo>
                  <a:lnTo>
                    <a:pt x="3509423" y="32520"/>
                  </a:lnTo>
                  <a:lnTo>
                    <a:pt x="3515478" y="36602"/>
                  </a:lnTo>
                  <a:lnTo>
                    <a:pt x="3522931" y="38100"/>
                  </a:lnTo>
                  <a:lnTo>
                    <a:pt x="3530346" y="36602"/>
                  </a:lnTo>
                  <a:lnTo>
                    <a:pt x="3536401" y="32520"/>
                  </a:lnTo>
                  <a:lnTo>
                    <a:pt x="3540484" y="26464"/>
                  </a:lnTo>
                  <a:lnTo>
                    <a:pt x="3541981" y="19050"/>
                  </a:lnTo>
                  <a:lnTo>
                    <a:pt x="3540484" y="11635"/>
                  </a:lnTo>
                  <a:lnTo>
                    <a:pt x="3536401" y="5579"/>
                  </a:lnTo>
                  <a:lnTo>
                    <a:pt x="3530346" y="1497"/>
                  </a:lnTo>
                  <a:lnTo>
                    <a:pt x="3522893" y="0"/>
                  </a:lnTo>
                  <a:close/>
                </a:path>
                <a:path w="4519930" h="1867535">
                  <a:moveTo>
                    <a:pt x="3599131" y="0"/>
                  </a:moveTo>
                  <a:lnTo>
                    <a:pt x="3591716" y="1497"/>
                  </a:lnTo>
                  <a:lnTo>
                    <a:pt x="3585661" y="5579"/>
                  </a:lnTo>
                  <a:lnTo>
                    <a:pt x="3581578" y="11635"/>
                  </a:lnTo>
                  <a:lnTo>
                    <a:pt x="3580081" y="19050"/>
                  </a:lnTo>
                  <a:lnTo>
                    <a:pt x="3581578" y="26464"/>
                  </a:lnTo>
                  <a:lnTo>
                    <a:pt x="3585661" y="32520"/>
                  </a:lnTo>
                  <a:lnTo>
                    <a:pt x="3591716" y="36602"/>
                  </a:lnTo>
                  <a:lnTo>
                    <a:pt x="3599169" y="38100"/>
                  </a:lnTo>
                  <a:lnTo>
                    <a:pt x="3606584" y="36602"/>
                  </a:lnTo>
                  <a:lnTo>
                    <a:pt x="3612640" y="32520"/>
                  </a:lnTo>
                  <a:lnTo>
                    <a:pt x="3616722" y="26464"/>
                  </a:lnTo>
                  <a:lnTo>
                    <a:pt x="3618219" y="19050"/>
                  </a:lnTo>
                  <a:lnTo>
                    <a:pt x="3616722" y="11635"/>
                  </a:lnTo>
                  <a:lnTo>
                    <a:pt x="3612640" y="5579"/>
                  </a:lnTo>
                  <a:lnTo>
                    <a:pt x="3606584" y="1497"/>
                  </a:lnTo>
                  <a:lnTo>
                    <a:pt x="3599131" y="0"/>
                  </a:lnTo>
                  <a:close/>
                </a:path>
                <a:path w="4519930" h="1867535">
                  <a:moveTo>
                    <a:pt x="3675369" y="0"/>
                  </a:moveTo>
                  <a:lnTo>
                    <a:pt x="3667954" y="1497"/>
                  </a:lnTo>
                  <a:lnTo>
                    <a:pt x="3661899" y="5579"/>
                  </a:lnTo>
                  <a:lnTo>
                    <a:pt x="3657816" y="11635"/>
                  </a:lnTo>
                  <a:lnTo>
                    <a:pt x="3656319" y="19050"/>
                  </a:lnTo>
                  <a:lnTo>
                    <a:pt x="3657816" y="26464"/>
                  </a:lnTo>
                  <a:lnTo>
                    <a:pt x="3661899" y="32520"/>
                  </a:lnTo>
                  <a:lnTo>
                    <a:pt x="3667954" y="36602"/>
                  </a:lnTo>
                  <a:lnTo>
                    <a:pt x="3675407" y="38100"/>
                  </a:lnTo>
                  <a:lnTo>
                    <a:pt x="3682822" y="36602"/>
                  </a:lnTo>
                  <a:lnTo>
                    <a:pt x="3688878" y="32520"/>
                  </a:lnTo>
                  <a:lnTo>
                    <a:pt x="3692960" y="26464"/>
                  </a:lnTo>
                  <a:lnTo>
                    <a:pt x="3694457" y="19050"/>
                  </a:lnTo>
                  <a:lnTo>
                    <a:pt x="3692960" y="11635"/>
                  </a:lnTo>
                  <a:lnTo>
                    <a:pt x="3688878" y="5579"/>
                  </a:lnTo>
                  <a:lnTo>
                    <a:pt x="3682822" y="1497"/>
                  </a:lnTo>
                  <a:lnTo>
                    <a:pt x="3675369" y="0"/>
                  </a:lnTo>
                  <a:close/>
                </a:path>
                <a:path w="4519930" h="1867535">
                  <a:moveTo>
                    <a:pt x="3751607" y="0"/>
                  </a:moveTo>
                  <a:lnTo>
                    <a:pt x="3744192" y="1497"/>
                  </a:lnTo>
                  <a:lnTo>
                    <a:pt x="3738137" y="5579"/>
                  </a:lnTo>
                  <a:lnTo>
                    <a:pt x="3734055" y="11635"/>
                  </a:lnTo>
                  <a:lnTo>
                    <a:pt x="3732557" y="19050"/>
                  </a:lnTo>
                  <a:lnTo>
                    <a:pt x="3734055" y="26464"/>
                  </a:lnTo>
                  <a:lnTo>
                    <a:pt x="3738137" y="32520"/>
                  </a:lnTo>
                  <a:lnTo>
                    <a:pt x="3744192" y="36602"/>
                  </a:lnTo>
                  <a:lnTo>
                    <a:pt x="3751646" y="38100"/>
                  </a:lnTo>
                  <a:lnTo>
                    <a:pt x="3759061" y="36602"/>
                  </a:lnTo>
                  <a:lnTo>
                    <a:pt x="3765116" y="32520"/>
                  </a:lnTo>
                  <a:lnTo>
                    <a:pt x="3769198" y="26464"/>
                  </a:lnTo>
                  <a:lnTo>
                    <a:pt x="3770696" y="19050"/>
                  </a:lnTo>
                  <a:lnTo>
                    <a:pt x="3769198" y="11635"/>
                  </a:lnTo>
                  <a:lnTo>
                    <a:pt x="3765116" y="5579"/>
                  </a:lnTo>
                  <a:lnTo>
                    <a:pt x="3759061" y="1497"/>
                  </a:lnTo>
                  <a:lnTo>
                    <a:pt x="3751607" y="0"/>
                  </a:lnTo>
                  <a:close/>
                </a:path>
                <a:path w="4519930" h="1867535">
                  <a:moveTo>
                    <a:pt x="3827846" y="0"/>
                  </a:moveTo>
                  <a:lnTo>
                    <a:pt x="3820431" y="1497"/>
                  </a:lnTo>
                  <a:lnTo>
                    <a:pt x="3814375" y="5579"/>
                  </a:lnTo>
                  <a:lnTo>
                    <a:pt x="3810293" y="11635"/>
                  </a:lnTo>
                  <a:lnTo>
                    <a:pt x="3808796" y="19050"/>
                  </a:lnTo>
                  <a:lnTo>
                    <a:pt x="3810293" y="26464"/>
                  </a:lnTo>
                  <a:lnTo>
                    <a:pt x="3814375" y="32520"/>
                  </a:lnTo>
                  <a:lnTo>
                    <a:pt x="3820431" y="36602"/>
                  </a:lnTo>
                  <a:lnTo>
                    <a:pt x="3827884" y="38100"/>
                  </a:lnTo>
                  <a:lnTo>
                    <a:pt x="3835299" y="36602"/>
                  </a:lnTo>
                  <a:lnTo>
                    <a:pt x="3841354" y="32520"/>
                  </a:lnTo>
                  <a:lnTo>
                    <a:pt x="3845437" y="26464"/>
                  </a:lnTo>
                  <a:lnTo>
                    <a:pt x="3846934" y="19050"/>
                  </a:lnTo>
                  <a:lnTo>
                    <a:pt x="3845437" y="11635"/>
                  </a:lnTo>
                  <a:lnTo>
                    <a:pt x="3841354" y="5579"/>
                  </a:lnTo>
                  <a:lnTo>
                    <a:pt x="3835299" y="1497"/>
                  </a:lnTo>
                  <a:lnTo>
                    <a:pt x="3827846" y="0"/>
                  </a:lnTo>
                  <a:close/>
                </a:path>
                <a:path w="4519930" h="1867535">
                  <a:moveTo>
                    <a:pt x="3904084" y="0"/>
                  </a:moveTo>
                  <a:lnTo>
                    <a:pt x="3896669" y="1497"/>
                  </a:lnTo>
                  <a:lnTo>
                    <a:pt x="3890613" y="5579"/>
                  </a:lnTo>
                  <a:lnTo>
                    <a:pt x="3886531" y="11635"/>
                  </a:lnTo>
                  <a:lnTo>
                    <a:pt x="3885034" y="19050"/>
                  </a:lnTo>
                  <a:lnTo>
                    <a:pt x="3886531" y="26464"/>
                  </a:lnTo>
                  <a:lnTo>
                    <a:pt x="3890613" y="32520"/>
                  </a:lnTo>
                  <a:lnTo>
                    <a:pt x="3896669" y="36602"/>
                  </a:lnTo>
                  <a:lnTo>
                    <a:pt x="3904122" y="38100"/>
                  </a:lnTo>
                  <a:lnTo>
                    <a:pt x="3911537" y="36602"/>
                  </a:lnTo>
                  <a:lnTo>
                    <a:pt x="3917592" y="32520"/>
                  </a:lnTo>
                  <a:lnTo>
                    <a:pt x="3921675" y="26464"/>
                  </a:lnTo>
                  <a:lnTo>
                    <a:pt x="3923172" y="19050"/>
                  </a:lnTo>
                  <a:lnTo>
                    <a:pt x="3921675" y="11635"/>
                  </a:lnTo>
                  <a:lnTo>
                    <a:pt x="3917592" y="5579"/>
                  </a:lnTo>
                  <a:lnTo>
                    <a:pt x="3911537" y="1497"/>
                  </a:lnTo>
                  <a:lnTo>
                    <a:pt x="3904084" y="0"/>
                  </a:lnTo>
                  <a:close/>
                </a:path>
                <a:path w="4519930" h="1867535">
                  <a:moveTo>
                    <a:pt x="3980323" y="0"/>
                  </a:moveTo>
                  <a:lnTo>
                    <a:pt x="3972907" y="1497"/>
                  </a:lnTo>
                  <a:lnTo>
                    <a:pt x="3966852" y="5579"/>
                  </a:lnTo>
                  <a:lnTo>
                    <a:pt x="3962770" y="11635"/>
                  </a:lnTo>
                  <a:lnTo>
                    <a:pt x="3961273" y="19050"/>
                  </a:lnTo>
                  <a:lnTo>
                    <a:pt x="3962770" y="26464"/>
                  </a:lnTo>
                  <a:lnTo>
                    <a:pt x="3966852" y="32520"/>
                  </a:lnTo>
                  <a:lnTo>
                    <a:pt x="3972907" y="36602"/>
                  </a:lnTo>
                  <a:lnTo>
                    <a:pt x="3980361" y="38100"/>
                  </a:lnTo>
                  <a:lnTo>
                    <a:pt x="3987776" y="36602"/>
                  </a:lnTo>
                  <a:lnTo>
                    <a:pt x="3993831" y="32520"/>
                  </a:lnTo>
                  <a:lnTo>
                    <a:pt x="3997914" y="26464"/>
                  </a:lnTo>
                  <a:lnTo>
                    <a:pt x="3999411" y="19050"/>
                  </a:lnTo>
                  <a:lnTo>
                    <a:pt x="3997914" y="11635"/>
                  </a:lnTo>
                  <a:lnTo>
                    <a:pt x="3993831" y="5579"/>
                  </a:lnTo>
                  <a:lnTo>
                    <a:pt x="3987776" y="1497"/>
                  </a:lnTo>
                  <a:lnTo>
                    <a:pt x="3980323" y="0"/>
                  </a:lnTo>
                  <a:close/>
                </a:path>
                <a:path w="4519930" h="1867535">
                  <a:moveTo>
                    <a:pt x="4057041" y="181"/>
                  </a:moveTo>
                  <a:lnTo>
                    <a:pt x="4049590" y="1490"/>
                  </a:lnTo>
                  <a:lnTo>
                    <a:pt x="4043434" y="5418"/>
                  </a:lnTo>
                  <a:lnTo>
                    <a:pt x="4039199" y="11368"/>
                  </a:lnTo>
                  <a:lnTo>
                    <a:pt x="4037515" y="18743"/>
                  </a:lnTo>
                  <a:lnTo>
                    <a:pt x="4038823" y="26194"/>
                  </a:lnTo>
                  <a:lnTo>
                    <a:pt x="4042751" y="32350"/>
                  </a:lnTo>
                  <a:lnTo>
                    <a:pt x="4048701" y="36585"/>
                  </a:lnTo>
                  <a:lnTo>
                    <a:pt x="4056076" y="38270"/>
                  </a:lnTo>
                  <a:lnTo>
                    <a:pt x="4063564" y="36962"/>
                  </a:lnTo>
                  <a:lnTo>
                    <a:pt x="4069721" y="33034"/>
                  </a:lnTo>
                  <a:lnTo>
                    <a:pt x="4073956" y="27084"/>
                  </a:lnTo>
                  <a:lnTo>
                    <a:pt x="4075640" y="19709"/>
                  </a:lnTo>
                  <a:lnTo>
                    <a:pt x="4074332" y="12258"/>
                  </a:lnTo>
                  <a:lnTo>
                    <a:pt x="4070404" y="6102"/>
                  </a:lnTo>
                  <a:lnTo>
                    <a:pt x="4064454" y="1867"/>
                  </a:lnTo>
                  <a:lnTo>
                    <a:pt x="4057041" y="181"/>
                  </a:lnTo>
                  <a:close/>
                </a:path>
                <a:path w="4519930" h="1867535">
                  <a:moveTo>
                    <a:pt x="4135169" y="8131"/>
                  </a:moveTo>
                  <a:lnTo>
                    <a:pt x="4127613" y="8495"/>
                  </a:lnTo>
                  <a:lnTo>
                    <a:pt x="4121012" y="11620"/>
                  </a:lnTo>
                  <a:lnTo>
                    <a:pt x="4116065" y="16991"/>
                  </a:lnTo>
                  <a:lnTo>
                    <a:pt x="4113469" y="24096"/>
                  </a:lnTo>
                  <a:lnTo>
                    <a:pt x="4113832" y="31653"/>
                  </a:lnTo>
                  <a:lnTo>
                    <a:pt x="4116957" y="38253"/>
                  </a:lnTo>
                  <a:lnTo>
                    <a:pt x="4122328" y="43201"/>
                  </a:lnTo>
                  <a:lnTo>
                    <a:pt x="4129434" y="45797"/>
                  </a:lnTo>
                  <a:lnTo>
                    <a:pt x="4137028" y="45440"/>
                  </a:lnTo>
                  <a:lnTo>
                    <a:pt x="4143629" y="42315"/>
                  </a:lnTo>
                  <a:lnTo>
                    <a:pt x="4148576" y="36943"/>
                  </a:lnTo>
                  <a:lnTo>
                    <a:pt x="4151172" y="29838"/>
                  </a:lnTo>
                  <a:lnTo>
                    <a:pt x="4150808" y="22282"/>
                  </a:lnTo>
                  <a:lnTo>
                    <a:pt x="4147683" y="15681"/>
                  </a:lnTo>
                  <a:lnTo>
                    <a:pt x="4142311" y="10734"/>
                  </a:lnTo>
                  <a:lnTo>
                    <a:pt x="4135169" y="8131"/>
                  </a:lnTo>
                  <a:close/>
                </a:path>
                <a:path w="4519930" h="1867535">
                  <a:moveTo>
                    <a:pt x="4204691" y="28319"/>
                  </a:moveTo>
                  <a:lnTo>
                    <a:pt x="4197601" y="30070"/>
                  </a:lnTo>
                  <a:lnTo>
                    <a:pt x="4191685" y="34351"/>
                  </a:lnTo>
                  <a:lnTo>
                    <a:pt x="4187728" y="40798"/>
                  </a:lnTo>
                  <a:lnTo>
                    <a:pt x="4186584" y="48276"/>
                  </a:lnTo>
                  <a:lnTo>
                    <a:pt x="4188334" y="55366"/>
                  </a:lnTo>
                  <a:lnTo>
                    <a:pt x="4192616" y="61283"/>
                  </a:lnTo>
                  <a:lnTo>
                    <a:pt x="4199064" y="65239"/>
                  </a:lnTo>
                  <a:lnTo>
                    <a:pt x="4206577" y="66397"/>
                  </a:lnTo>
                  <a:lnTo>
                    <a:pt x="4213667" y="64646"/>
                  </a:lnTo>
                  <a:lnTo>
                    <a:pt x="4219583" y="60365"/>
                  </a:lnTo>
                  <a:lnTo>
                    <a:pt x="4223539" y="53917"/>
                  </a:lnTo>
                  <a:lnTo>
                    <a:pt x="4224684" y="46440"/>
                  </a:lnTo>
                  <a:lnTo>
                    <a:pt x="4222933" y="39349"/>
                  </a:lnTo>
                  <a:lnTo>
                    <a:pt x="4218652" y="33433"/>
                  </a:lnTo>
                  <a:lnTo>
                    <a:pt x="4212168" y="29463"/>
                  </a:lnTo>
                  <a:lnTo>
                    <a:pt x="4204691" y="28319"/>
                  </a:lnTo>
                  <a:close/>
                </a:path>
                <a:path w="4519930" h="1867535">
                  <a:moveTo>
                    <a:pt x="4277341" y="60716"/>
                  </a:moveTo>
                  <a:lnTo>
                    <a:pt x="4270046" y="61055"/>
                  </a:lnTo>
                  <a:lnTo>
                    <a:pt x="4263410" y="64105"/>
                  </a:lnTo>
                  <a:lnTo>
                    <a:pt x="4258275" y="69660"/>
                  </a:lnTo>
                  <a:lnTo>
                    <a:pt x="4255699" y="76773"/>
                  </a:lnTo>
                  <a:lnTo>
                    <a:pt x="4256039" y="84068"/>
                  </a:lnTo>
                  <a:lnTo>
                    <a:pt x="4259089" y="90704"/>
                  </a:lnTo>
                  <a:lnTo>
                    <a:pt x="4264644" y="95838"/>
                  </a:lnTo>
                  <a:lnTo>
                    <a:pt x="4271789" y="98434"/>
                  </a:lnTo>
                  <a:lnTo>
                    <a:pt x="4279084" y="98095"/>
                  </a:lnTo>
                  <a:lnTo>
                    <a:pt x="4285720" y="95045"/>
                  </a:lnTo>
                  <a:lnTo>
                    <a:pt x="4290855" y="89489"/>
                  </a:lnTo>
                  <a:lnTo>
                    <a:pt x="4293431" y="82377"/>
                  </a:lnTo>
                  <a:lnTo>
                    <a:pt x="4293092" y="75081"/>
                  </a:lnTo>
                  <a:lnTo>
                    <a:pt x="4290042" y="68446"/>
                  </a:lnTo>
                  <a:lnTo>
                    <a:pt x="4284454" y="63292"/>
                  </a:lnTo>
                  <a:lnTo>
                    <a:pt x="4277341" y="60716"/>
                  </a:lnTo>
                  <a:close/>
                </a:path>
                <a:path w="4519930" h="1867535">
                  <a:moveTo>
                    <a:pt x="4336401" y="103743"/>
                  </a:moveTo>
                  <a:lnTo>
                    <a:pt x="4329302" y="105454"/>
                  </a:lnTo>
                  <a:lnTo>
                    <a:pt x="4323191" y="109913"/>
                  </a:lnTo>
                  <a:lnTo>
                    <a:pt x="4319289" y="116394"/>
                  </a:lnTo>
                  <a:lnTo>
                    <a:pt x="4318213" y="123618"/>
                  </a:lnTo>
                  <a:lnTo>
                    <a:pt x="4319924" y="130717"/>
                  </a:lnTo>
                  <a:lnTo>
                    <a:pt x="4324384" y="136828"/>
                  </a:lnTo>
                  <a:lnTo>
                    <a:pt x="4330892" y="140755"/>
                  </a:lnTo>
                  <a:lnTo>
                    <a:pt x="4338115" y="141832"/>
                  </a:lnTo>
                  <a:lnTo>
                    <a:pt x="4345215" y="140121"/>
                  </a:lnTo>
                  <a:lnTo>
                    <a:pt x="4351326" y="135661"/>
                  </a:lnTo>
                  <a:lnTo>
                    <a:pt x="4355227" y="129180"/>
                  </a:lnTo>
                  <a:lnTo>
                    <a:pt x="4356304" y="121957"/>
                  </a:lnTo>
                  <a:lnTo>
                    <a:pt x="4354593" y="114858"/>
                  </a:lnTo>
                  <a:lnTo>
                    <a:pt x="4350105" y="108722"/>
                  </a:lnTo>
                  <a:lnTo>
                    <a:pt x="4343625" y="104820"/>
                  </a:lnTo>
                  <a:lnTo>
                    <a:pt x="4336401" y="103743"/>
                  </a:lnTo>
                  <a:close/>
                </a:path>
                <a:path w="4519930" h="1867535">
                  <a:moveTo>
                    <a:pt x="4392315" y="157325"/>
                  </a:moveTo>
                  <a:lnTo>
                    <a:pt x="4385085" y="158359"/>
                  </a:lnTo>
                  <a:lnTo>
                    <a:pt x="4378582" y="162223"/>
                  </a:lnTo>
                  <a:lnTo>
                    <a:pt x="4374088" y="168308"/>
                  </a:lnTo>
                  <a:lnTo>
                    <a:pt x="4372336" y="175398"/>
                  </a:lnTo>
                  <a:lnTo>
                    <a:pt x="4373371" y="182627"/>
                  </a:lnTo>
                  <a:lnTo>
                    <a:pt x="4377235" y="189130"/>
                  </a:lnTo>
                  <a:lnTo>
                    <a:pt x="4383345" y="193653"/>
                  </a:lnTo>
                  <a:lnTo>
                    <a:pt x="4390435" y="195405"/>
                  </a:lnTo>
                  <a:lnTo>
                    <a:pt x="4397665" y="194370"/>
                  </a:lnTo>
                  <a:lnTo>
                    <a:pt x="4404168" y="190506"/>
                  </a:lnTo>
                  <a:lnTo>
                    <a:pt x="4408662" y="184421"/>
                  </a:lnTo>
                  <a:lnTo>
                    <a:pt x="4410414" y="177331"/>
                  </a:lnTo>
                  <a:lnTo>
                    <a:pt x="4409379" y="170102"/>
                  </a:lnTo>
                  <a:lnTo>
                    <a:pt x="4405490" y="163570"/>
                  </a:lnTo>
                  <a:lnTo>
                    <a:pt x="4399405" y="159076"/>
                  </a:lnTo>
                  <a:lnTo>
                    <a:pt x="4392315" y="157325"/>
                  </a:lnTo>
                  <a:close/>
                </a:path>
                <a:path w="4519930" h="1867535">
                  <a:moveTo>
                    <a:pt x="4432937" y="219287"/>
                  </a:moveTo>
                  <a:lnTo>
                    <a:pt x="4425835" y="221891"/>
                  </a:lnTo>
                  <a:lnTo>
                    <a:pt x="4420300" y="227048"/>
                  </a:lnTo>
                  <a:lnTo>
                    <a:pt x="4417277" y="233696"/>
                  </a:lnTo>
                  <a:lnTo>
                    <a:pt x="4416967" y="240992"/>
                  </a:lnTo>
                  <a:lnTo>
                    <a:pt x="4419573" y="248094"/>
                  </a:lnTo>
                  <a:lnTo>
                    <a:pt x="4424748" y="253662"/>
                  </a:lnTo>
                  <a:lnTo>
                    <a:pt x="4431396" y="256685"/>
                  </a:lnTo>
                  <a:lnTo>
                    <a:pt x="4438693" y="256995"/>
                  </a:lnTo>
                  <a:lnTo>
                    <a:pt x="4445795" y="254389"/>
                  </a:lnTo>
                  <a:lnTo>
                    <a:pt x="4451329" y="249233"/>
                  </a:lnTo>
                  <a:lnTo>
                    <a:pt x="4454353" y="242585"/>
                  </a:lnTo>
                  <a:lnTo>
                    <a:pt x="4454662" y="235289"/>
                  </a:lnTo>
                  <a:lnTo>
                    <a:pt x="4452038" y="228154"/>
                  </a:lnTo>
                  <a:lnTo>
                    <a:pt x="4446881" y="222619"/>
                  </a:lnTo>
                  <a:lnTo>
                    <a:pt x="4440233" y="219596"/>
                  </a:lnTo>
                  <a:lnTo>
                    <a:pt x="4432937" y="219287"/>
                  </a:lnTo>
                  <a:close/>
                </a:path>
                <a:path w="4519930" h="1867535">
                  <a:moveTo>
                    <a:pt x="4470405" y="287349"/>
                  </a:moveTo>
                  <a:lnTo>
                    <a:pt x="4462924" y="288474"/>
                  </a:lnTo>
                  <a:lnTo>
                    <a:pt x="4456466" y="292413"/>
                  </a:lnTo>
                  <a:lnTo>
                    <a:pt x="4452169" y="298318"/>
                  </a:lnTo>
                  <a:lnTo>
                    <a:pt x="4450400" y="305403"/>
                  </a:lnTo>
                  <a:lnTo>
                    <a:pt x="4451525" y="312884"/>
                  </a:lnTo>
                  <a:lnTo>
                    <a:pt x="4455477" y="319378"/>
                  </a:lnTo>
                  <a:lnTo>
                    <a:pt x="4461381" y="323675"/>
                  </a:lnTo>
                  <a:lnTo>
                    <a:pt x="4468467" y="325444"/>
                  </a:lnTo>
                  <a:lnTo>
                    <a:pt x="4475947" y="324319"/>
                  </a:lnTo>
                  <a:lnTo>
                    <a:pt x="4482405" y="320380"/>
                  </a:lnTo>
                  <a:lnTo>
                    <a:pt x="4486703" y="314475"/>
                  </a:lnTo>
                  <a:lnTo>
                    <a:pt x="4488472" y="307390"/>
                  </a:lnTo>
                  <a:lnTo>
                    <a:pt x="4487334" y="299873"/>
                  </a:lnTo>
                  <a:lnTo>
                    <a:pt x="4483395" y="293415"/>
                  </a:lnTo>
                  <a:lnTo>
                    <a:pt x="4477490" y="289118"/>
                  </a:lnTo>
                  <a:lnTo>
                    <a:pt x="4470405" y="287349"/>
                  </a:lnTo>
                  <a:close/>
                </a:path>
                <a:path w="4519930" h="1867535">
                  <a:moveTo>
                    <a:pt x="4488614" y="360446"/>
                  </a:moveTo>
                  <a:lnTo>
                    <a:pt x="4481492" y="362999"/>
                  </a:lnTo>
                  <a:lnTo>
                    <a:pt x="4476090" y="367913"/>
                  </a:lnTo>
                  <a:lnTo>
                    <a:pt x="4472926" y="374495"/>
                  </a:lnTo>
                  <a:lnTo>
                    <a:pt x="4472517" y="382049"/>
                  </a:lnTo>
                  <a:lnTo>
                    <a:pt x="4475074" y="389207"/>
                  </a:lnTo>
                  <a:lnTo>
                    <a:pt x="4479989" y="394609"/>
                  </a:lnTo>
                  <a:lnTo>
                    <a:pt x="4486571" y="397773"/>
                  </a:lnTo>
                  <a:lnTo>
                    <a:pt x="4494124" y="398183"/>
                  </a:lnTo>
                  <a:lnTo>
                    <a:pt x="4501246" y="395630"/>
                  </a:lnTo>
                  <a:lnTo>
                    <a:pt x="4506647" y="390715"/>
                  </a:lnTo>
                  <a:lnTo>
                    <a:pt x="4509812" y="384133"/>
                  </a:lnTo>
                  <a:lnTo>
                    <a:pt x="4510217" y="376542"/>
                  </a:lnTo>
                  <a:lnTo>
                    <a:pt x="4507664" y="369421"/>
                  </a:lnTo>
                  <a:lnTo>
                    <a:pt x="4502749" y="364019"/>
                  </a:lnTo>
                  <a:lnTo>
                    <a:pt x="4496167" y="360855"/>
                  </a:lnTo>
                  <a:lnTo>
                    <a:pt x="4488614" y="360446"/>
                  </a:lnTo>
                  <a:close/>
                </a:path>
                <a:path w="4519930" h="1867535">
                  <a:moveTo>
                    <a:pt x="4499616" y="435905"/>
                  </a:moveTo>
                  <a:lnTo>
                    <a:pt x="4492242" y="437596"/>
                  </a:lnTo>
                  <a:lnTo>
                    <a:pt x="4486296" y="441836"/>
                  </a:lnTo>
                  <a:lnTo>
                    <a:pt x="4482374" y="447997"/>
                  </a:lnTo>
                  <a:lnTo>
                    <a:pt x="4481071" y="455448"/>
                  </a:lnTo>
                  <a:lnTo>
                    <a:pt x="4482763" y="462860"/>
                  </a:lnTo>
                  <a:lnTo>
                    <a:pt x="4487004" y="468806"/>
                  </a:lnTo>
                  <a:lnTo>
                    <a:pt x="4493164" y="472729"/>
                  </a:lnTo>
                  <a:lnTo>
                    <a:pt x="4500617" y="474031"/>
                  </a:lnTo>
                  <a:lnTo>
                    <a:pt x="4507990" y="472339"/>
                  </a:lnTo>
                  <a:lnTo>
                    <a:pt x="4513935" y="468099"/>
                  </a:lnTo>
                  <a:lnTo>
                    <a:pt x="4517858" y="461939"/>
                  </a:lnTo>
                  <a:lnTo>
                    <a:pt x="4519159" y="454449"/>
                  </a:lnTo>
                  <a:lnTo>
                    <a:pt x="4517468" y="447076"/>
                  </a:lnTo>
                  <a:lnTo>
                    <a:pt x="4513228" y="441130"/>
                  </a:lnTo>
                  <a:lnTo>
                    <a:pt x="4507067" y="437208"/>
                  </a:lnTo>
                  <a:lnTo>
                    <a:pt x="4499616" y="435905"/>
                  </a:lnTo>
                  <a:close/>
                </a:path>
                <a:path w="4519930" h="1867535">
                  <a:moveTo>
                    <a:pt x="4500495" y="512132"/>
                  </a:moveTo>
                  <a:lnTo>
                    <a:pt x="4493080" y="513629"/>
                  </a:lnTo>
                  <a:lnTo>
                    <a:pt x="4487024" y="517712"/>
                  </a:lnTo>
                  <a:lnTo>
                    <a:pt x="4482942" y="523767"/>
                  </a:lnTo>
                  <a:lnTo>
                    <a:pt x="4481445" y="531220"/>
                  </a:lnTo>
                  <a:lnTo>
                    <a:pt x="4482942" y="538635"/>
                  </a:lnTo>
                  <a:lnTo>
                    <a:pt x="4487024" y="544690"/>
                  </a:lnTo>
                  <a:lnTo>
                    <a:pt x="4493080" y="548773"/>
                  </a:lnTo>
                  <a:lnTo>
                    <a:pt x="4500495" y="550270"/>
                  </a:lnTo>
                  <a:lnTo>
                    <a:pt x="4507910" y="548773"/>
                  </a:lnTo>
                  <a:lnTo>
                    <a:pt x="4513965" y="544690"/>
                  </a:lnTo>
                  <a:lnTo>
                    <a:pt x="4518048" y="538635"/>
                  </a:lnTo>
                  <a:lnTo>
                    <a:pt x="4519545" y="531182"/>
                  </a:lnTo>
                  <a:lnTo>
                    <a:pt x="4518048" y="523767"/>
                  </a:lnTo>
                  <a:lnTo>
                    <a:pt x="4513965" y="517712"/>
                  </a:lnTo>
                  <a:lnTo>
                    <a:pt x="4507910" y="513629"/>
                  </a:lnTo>
                  <a:lnTo>
                    <a:pt x="4500495" y="512132"/>
                  </a:lnTo>
                  <a:close/>
                </a:path>
                <a:path w="4519930" h="1867535">
                  <a:moveTo>
                    <a:pt x="4500495" y="588370"/>
                  </a:moveTo>
                  <a:lnTo>
                    <a:pt x="4493080" y="589867"/>
                  </a:lnTo>
                  <a:lnTo>
                    <a:pt x="4487024" y="593950"/>
                  </a:lnTo>
                  <a:lnTo>
                    <a:pt x="4482942" y="600005"/>
                  </a:lnTo>
                  <a:lnTo>
                    <a:pt x="4481445" y="607458"/>
                  </a:lnTo>
                  <a:lnTo>
                    <a:pt x="4482942" y="614873"/>
                  </a:lnTo>
                  <a:lnTo>
                    <a:pt x="4487024" y="620929"/>
                  </a:lnTo>
                  <a:lnTo>
                    <a:pt x="4493080" y="625011"/>
                  </a:lnTo>
                  <a:lnTo>
                    <a:pt x="4500495" y="626508"/>
                  </a:lnTo>
                  <a:lnTo>
                    <a:pt x="4507910" y="625011"/>
                  </a:lnTo>
                  <a:lnTo>
                    <a:pt x="4513965" y="620929"/>
                  </a:lnTo>
                  <a:lnTo>
                    <a:pt x="4518048" y="614873"/>
                  </a:lnTo>
                  <a:lnTo>
                    <a:pt x="4519545" y="607420"/>
                  </a:lnTo>
                  <a:lnTo>
                    <a:pt x="4518048" y="600005"/>
                  </a:lnTo>
                  <a:lnTo>
                    <a:pt x="4513965" y="593950"/>
                  </a:lnTo>
                  <a:lnTo>
                    <a:pt x="4507910" y="589867"/>
                  </a:lnTo>
                  <a:lnTo>
                    <a:pt x="4500495" y="588370"/>
                  </a:lnTo>
                  <a:close/>
                </a:path>
                <a:path w="4519930" h="1867535">
                  <a:moveTo>
                    <a:pt x="4500495" y="664608"/>
                  </a:moveTo>
                  <a:lnTo>
                    <a:pt x="4493080" y="666105"/>
                  </a:lnTo>
                  <a:lnTo>
                    <a:pt x="4487024" y="670188"/>
                  </a:lnTo>
                  <a:lnTo>
                    <a:pt x="4482942" y="676243"/>
                  </a:lnTo>
                  <a:lnTo>
                    <a:pt x="4481445" y="683696"/>
                  </a:lnTo>
                  <a:lnTo>
                    <a:pt x="4482942" y="691111"/>
                  </a:lnTo>
                  <a:lnTo>
                    <a:pt x="4487024" y="697167"/>
                  </a:lnTo>
                  <a:lnTo>
                    <a:pt x="4493080" y="701249"/>
                  </a:lnTo>
                  <a:lnTo>
                    <a:pt x="4500495" y="702746"/>
                  </a:lnTo>
                  <a:lnTo>
                    <a:pt x="4507910" y="701249"/>
                  </a:lnTo>
                  <a:lnTo>
                    <a:pt x="4513965" y="697167"/>
                  </a:lnTo>
                  <a:lnTo>
                    <a:pt x="4518048" y="691111"/>
                  </a:lnTo>
                  <a:lnTo>
                    <a:pt x="4519545" y="683658"/>
                  </a:lnTo>
                  <a:lnTo>
                    <a:pt x="4518048" y="676243"/>
                  </a:lnTo>
                  <a:lnTo>
                    <a:pt x="4513965" y="670188"/>
                  </a:lnTo>
                  <a:lnTo>
                    <a:pt x="4507910" y="666105"/>
                  </a:lnTo>
                  <a:lnTo>
                    <a:pt x="4500495" y="664608"/>
                  </a:lnTo>
                  <a:close/>
                </a:path>
                <a:path w="4519930" h="1867535">
                  <a:moveTo>
                    <a:pt x="4500495" y="740846"/>
                  </a:moveTo>
                  <a:lnTo>
                    <a:pt x="4493080" y="742343"/>
                  </a:lnTo>
                  <a:lnTo>
                    <a:pt x="4487024" y="746426"/>
                  </a:lnTo>
                  <a:lnTo>
                    <a:pt x="4482942" y="752481"/>
                  </a:lnTo>
                  <a:lnTo>
                    <a:pt x="4481445" y="759934"/>
                  </a:lnTo>
                  <a:lnTo>
                    <a:pt x="4482942" y="767349"/>
                  </a:lnTo>
                  <a:lnTo>
                    <a:pt x="4487024" y="773405"/>
                  </a:lnTo>
                  <a:lnTo>
                    <a:pt x="4493080" y="777487"/>
                  </a:lnTo>
                  <a:lnTo>
                    <a:pt x="4500495" y="778984"/>
                  </a:lnTo>
                  <a:lnTo>
                    <a:pt x="4507910" y="777487"/>
                  </a:lnTo>
                  <a:lnTo>
                    <a:pt x="4513965" y="773405"/>
                  </a:lnTo>
                  <a:lnTo>
                    <a:pt x="4518048" y="767349"/>
                  </a:lnTo>
                  <a:lnTo>
                    <a:pt x="4519545" y="759896"/>
                  </a:lnTo>
                  <a:lnTo>
                    <a:pt x="4518048" y="752481"/>
                  </a:lnTo>
                  <a:lnTo>
                    <a:pt x="4513965" y="746426"/>
                  </a:lnTo>
                  <a:lnTo>
                    <a:pt x="4507910" y="742343"/>
                  </a:lnTo>
                  <a:lnTo>
                    <a:pt x="4500495" y="740846"/>
                  </a:lnTo>
                  <a:close/>
                </a:path>
                <a:path w="4519930" h="1867535">
                  <a:moveTo>
                    <a:pt x="4500495" y="817084"/>
                  </a:moveTo>
                  <a:lnTo>
                    <a:pt x="4493080" y="818582"/>
                  </a:lnTo>
                  <a:lnTo>
                    <a:pt x="4487024" y="822664"/>
                  </a:lnTo>
                  <a:lnTo>
                    <a:pt x="4482942" y="828720"/>
                  </a:lnTo>
                  <a:lnTo>
                    <a:pt x="4481445" y="836173"/>
                  </a:lnTo>
                  <a:lnTo>
                    <a:pt x="4482942" y="843588"/>
                  </a:lnTo>
                  <a:lnTo>
                    <a:pt x="4487024" y="849643"/>
                  </a:lnTo>
                  <a:lnTo>
                    <a:pt x="4493080" y="853725"/>
                  </a:lnTo>
                  <a:lnTo>
                    <a:pt x="4500495" y="855223"/>
                  </a:lnTo>
                  <a:lnTo>
                    <a:pt x="4507910" y="853725"/>
                  </a:lnTo>
                  <a:lnTo>
                    <a:pt x="4513965" y="849643"/>
                  </a:lnTo>
                  <a:lnTo>
                    <a:pt x="4518048" y="843588"/>
                  </a:lnTo>
                  <a:lnTo>
                    <a:pt x="4519545" y="836134"/>
                  </a:lnTo>
                  <a:lnTo>
                    <a:pt x="4518048" y="828720"/>
                  </a:lnTo>
                  <a:lnTo>
                    <a:pt x="4513965" y="822664"/>
                  </a:lnTo>
                  <a:lnTo>
                    <a:pt x="4507910" y="818582"/>
                  </a:lnTo>
                  <a:lnTo>
                    <a:pt x="4500495" y="817084"/>
                  </a:lnTo>
                  <a:close/>
                </a:path>
                <a:path w="4519930" h="1867535">
                  <a:moveTo>
                    <a:pt x="4500495" y="893323"/>
                  </a:moveTo>
                  <a:lnTo>
                    <a:pt x="4493080" y="894820"/>
                  </a:lnTo>
                  <a:lnTo>
                    <a:pt x="4487024" y="898902"/>
                  </a:lnTo>
                  <a:lnTo>
                    <a:pt x="4482942" y="904958"/>
                  </a:lnTo>
                  <a:lnTo>
                    <a:pt x="4481445" y="912411"/>
                  </a:lnTo>
                  <a:lnTo>
                    <a:pt x="4482942" y="919826"/>
                  </a:lnTo>
                  <a:lnTo>
                    <a:pt x="4487024" y="925881"/>
                  </a:lnTo>
                  <a:lnTo>
                    <a:pt x="4493080" y="929964"/>
                  </a:lnTo>
                  <a:lnTo>
                    <a:pt x="4500495" y="931461"/>
                  </a:lnTo>
                  <a:lnTo>
                    <a:pt x="4507910" y="929964"/>
                  </a:lnTo>
                  <a:lnTo>
                    <a:pt x="4513965" y="925881"/>
                  </a:lnTo>
                  <a:lnTo>
                    <a:pt x="4518048" y="919826"/>
                  </a:lnTo>
                  <a:lnTo>
                    <a:pt x="4519545" y="912373"/>
                  </a:lnTo>
                  <a:lnTo>
                    <a:pt x="4518048" y="904958"/>
                  </a:lnTo>
                  <a:lnTo>
                    <a:pt x="4513965" y="898902"/>
                  </a:lnTo>
                  <a:lnTo>
                    <a:pt x="4507910" y="894820"/>
                  </a:lnTo>
                  <a:lnTo>
                    <a:pt x="4500495" y="893323"/>
                  </a:lnTo>
                  <a:close/>
                </a:path>
                <a:path w="4519930" h="1867535">
                  <a:moveTo>
                    <a:pt x="4500495" y="969561"/>
                  </a:moveTo>
                  <a:lnTo>
                    <a:pt x="4493080" y="971058"/>
                  </a:lnTo>
                  <a:lnTo>
                    <a:pt x="4487024" y="975140"/>
                  </a:lnTo>
                  <a:lnTo>
                    <a:pt x="4482942" y="981196"/>
                  </a:lnTo>
                  <a:lnTo>
                    <a:pt x="4481445" y="988649"/>
                  </a:lnTo>
                  <a:lnTo>
                    <a:pt x="4482942" y="996064"/>
                  </a:lnTo>
                  <a:lnTo>
                    <a:pt x="4487024" y="1002119"/>
                  </a:lnTo>
                  <a:lnTo>
                    <a:pt x="4493080" y="1006202"/>
                  </a:lnTo>
                  <a:lnTo>
                    <a:pt x="4500495" y="1007699"/>
                  </a:lnTo>
                  <a:lnTo>
                    <a:pt x="4507910" y="1006202"/>
                  </a:lnTo>
                  <a:lnTo>
                    <a:pt x="4513965" y="1002119"/>
                  </a:lnTo>
                  <a:lnTo>
                    <a:pt x="4518048" y="996064"/>
                  </a:lnTo>
                  <a:lnTo>
                    <a:pt x="4519545" y="988611"/>
                  </a:lnTo>
                  <a:lnTo>
                    <a:pt x="4518048" y="981196"/>
                  </a:lnTo>
                  <a:lnTo>
                    <a:pt x="4513965" y="975140"/>
                  </a:lnTo>
                  <a:lnTo>
                    <a:pt x="4507910" y="971058"/>
                  </a:lnTo>
                  <a:lnTo>
                    <a:pt x="4500495" y="969561"/>
                  </a:lnTo>
                  <a:close/>
                </a:path>
                <a:path w="4519930" h="1867535">
                  <a:moveTo>
                    <a:pt x="4500495" y="1045799"/>
                  </a:moveTo>
                  <a:lnTo>
                    <a:pt x="4493080" y="1047296"/>
                  </a:lnTo>
                  <a:lnTo>
                    <a:pt x="4487024" y="1051379"/>
                  </a:lnTo>
                  <a:lnTo>
                    <a:pt x="4482942" y="1057434"/>
                  </a:lnTo>
                  <a:lnTo>
                    <a:pt x="4481445" y="1064887"/>
                  </a:lnTo>
                  <a:lnTo>
                    <a:pt x="4482942" y="1072302"/>
                  </a:lnTo>
                  <a:lnTo>
                    <a:pt x="4487024" y="1078357"/>
                  </a:lnTo>
                  <a:lnTo>
                    <a:pt x="4493080" y="1082440"/>
                  </a:lnTo>
                  <a:lnTo>
                    <a:pt x="4500495" y="1083937"/>
                  </a:lnTo>
                  <a:lnTo>
                    <a:pt x="4507910" y="1082440"/>
                  </a:lnTo>
                  <a:lnTo>
                    <a:pt x="4513965" y="1078357"/>
                  </a:lnTo>
                  <a:lnTo>
                    <a:pt x="4518048" y="1072302"/>
                  </a:lnTo>
                  <a:lnTo>
                    <a:pt x="4519545" y="1064849"/>
                  </a:lnTo>
                  <a:lnTo>
                    <a:pt x="4518048" y="1057434"/>
                  </a:lnTo>
                  <a:lnTo>
                    <a:pt x="4513965" y="1051379"/>
                  </a:lnTo>
                  <a:lnTo>
                    <a:pt x="4507910" y="1047296"/>
                  </a:lnTo>
                  <a:lnTo>
                    <a:pt x="4500495" y="1045799"/>
                  </a:lnTo>
                  <a:close/>
                </a:path>
                <a:path w="4519930" h="1867535">
                  <a:moveTo>
                    <a:pt x="4500495" y="1122037"/>
                  </a:moveTo>
                  <a:lnTo>
                    <a:pt x="4493080" y="1123534"/>
                  </a:lnTo>
                  <a:lnTo>
                    <a:pt x="4487024" y="1127617"/>
                  </a:lnTo>
                  <a:lnTo>
                    <a:pt x="4482942" y="1133672"/>
                  </a:lnTo>
                  <a:lnTo>
                    <a:pt x="4481445" y="1141125"/>
                  </a:lnTo>
                  <a:lnTo>
                    <a:pt x="4482942" y="1148540"/>
                  </a:lnTo>
                  <a:lnTo>
                    <a:pt x="4487024" y="1154595"/>
                  </a:lnTo>
                  <a:lnTo>
                    <a:pt x="4493080" y="1158678"/>
                  </a:lnTo>
                  <a:lnTo>
                    <a:pt x="4500495" y="1160175"/>
                  </a:lnTo>
                  <a:lnTo>
                    <a:pt x="4507910" y="1158678"/>
                  </a:lnTo>
                  <a:lnTo>
                    <a:pt x="4513965" y="1154595"/>
                  </a:lnTo>
                  <a:lnTo>
                    <a:pt x="4518048" y="1148540"/>
                  </a:lnTo>
                  <a:lnTo>
                    <a:pt x="4519545" y="1141087"/>
                  </a:lnTo>
                  <a:lnTo>
                    <a:pt x="4518048" y="1133672"/>
                  </a:lnTo>
                  <a:lnTo>
                    <a:pt x="4513965" y="1127617"/>
                  </a:lnTo>
                  <a:lnTo>
                    <a:pt x="4507910" y="1123534"/>
                  </a:lnTo>
                  <a:lnTo>
                    <a:pt x="4500495" y="1122037"/>
                  </a:lnTo>
                  <a:close/>
                </a:path>
                <a:path w="4519930" h="1867535">
                  <a:moveTo>
                    <a:pt x="4500495" y="1198275"/>
                  </a:moveTo>
                  <a:lnTo>
                    <a:pt x="4493080" y="1199772"/>
                  </a:lnTo>
                  <a:lnTo>
                    <a:pt x="4487024" y="1203855"/>
                  </a:lnTo>
                  <a:lnTo>
                    <a:pt x="4482942" y="1209910"/>
                  </a:lnTo>
                  <a:lnTo>
                    <a:pt x="4481445" y="1217363"/>
                  </a:lnTo>
                  <a:lnTo>
                    <a:pt x="4482942" y="1224778"/>
                  </a:lnTo>
                  <a:lnTo>
                    <a:pt x="4487024" y="1230833"/>
                  </a:lnTo>
                  <a:lnTo>
                    <a:pt x="4493080" y="1234916"/>
                  </a:lnTo>
                  <a:lnTo>
                    <a:pt x="4500495" y="1236413"/>
                  </a:lnTo>
                  <a:lnTo>
                    <a:pt x="4507910" y="1234916"/>
                  </a:lnTo>
                  <a:lnTo>
                    <a:pt x="4513965" y="1230833"/>
                  </a:lnTo>
                  <a:lnTo>
                    <a:pt x="4518048" y="1224778"/>
                  </a:lnTo>
                  <a:lnTo>
                    <a:pt x="4519545" y="1217325"/>
                  </a:lnTo>
                  <a:lnTo>
                    <a:pt x="4518048" y="1209910"/>
                  </a:lnTo>
                  <a:lnTo>
                    <a:pt x="4513965" y="1203855"/>
                  </a:lnTo>
                  <a:lnTo>
                    <a:pt x="4507910" y="1199772"/>
                  </a:lnTo>
                  <a:lnTo>
                    <a:pt x="4500495" y="1198275"/>
                  </a:lnTo>
                  <a:close/>
                </a:path>
                <a:path w="4519930" h="1867535">
                  <a:moveTo>
                    <a:pt x="4500495" y="1274513"/>
                  </a:moveTo>
                  <a:lnTo>
                    <a:pt x="4493080" y="1276010"/>
                  </a:lnTo>
                  <a:lnTo>
                    <a:pt x="4487024" y="1280093"/>
                  </a:lnTo>
                  <a:lnTo>
                    <a:pt x="4482942" y="1286148"/>
                  </a:lnTo>
                  <a:lnTo>
                    <a:pt x="4481445" y="1293601"/>
                  </a:lnTo>
                  <a:lnTo>
                    <a:pt x="4482942" y="1301016"/>
                  </a:lnTo>
                  <a:lnTo>
                    <a:pt x="4487024" y="1307071"/>
                  </a:lnTo>
                  <a:lnTo>
                    <a:pt x="4493080" y="1311154"/>
                  </a:lnTo>
                  <a:lnTo>
                    <a:pt x="4500495" y="1312651"/>
                  </a:lnTo>
                  <a:lnTo>
                    <a:pt x="4507910" y="1311154"/>
                  </a:lnTo>
                  <a:lnTo>
                    <a:pt x="4513965" y="1307071"/>
                  </a:lnTo>
                  <a:lnTo>
                    <a:pt x="4518048" y="1301016"/>
                  </a:lnTo>
                  <a:lnTo>
                    <a:pt x="4519545" y="1293563"/>
                  </a:lnTo>
                  <a:lnTo>
                    <a:pt x="4518048" y="1286148"/>
                  </a:lnTo>
                  <a:lnTo>
                    <a:pt x="4513965" y="1280093"/>
                  </a:lnTo>
                  <a:lnTo>
                    <a:pt x="4507910" y="1276010"/>
                  </a:lnTo>
                  <a:lnTo>
                    <a:pt x="4500495" y="1274513"/>
                  </a:lnTo>
                  <a:close/>
                </a:path>
                <a:path w="4519930" h="1867535">
                  <a:moveTo>
                    <a:pt x="4500495" y="1350751"/>
                  </a:moveTo>
                  <a:lnTo>
                    <a:pt x="4493080" y="1352248"/>
                  </a:lnTo>
                  <a:lnTo>
                    <a:pt x="4487024" y="1356331"/>
                  </a:lnTo>
                  <a:lnTo>
                    <a:pt x="4482942" y="1362386"/>
                  </a:lnTo>
                  <a:lnTo>
                    <a:pt x="4481445" y="1369839"/>
                  </a:lnTo>
                  <a:lnTo>
                    <a:pt x="4482942" y="1377254"/>
                  </a:lnTo>
                  <a:lnTo>
                    <a:pt x="4487024" y="1383310"/>
                  </a:lnTo>
                  <a:lnTo>
                    <a:pt x="4493080" y="1387392"/>
                  </a:lnTo>
                  <a:lnTo>
                    <a:pt x="4500495" y="1388889"/>
                  </a:lnTo>
                  <a:lnTo>
                    <a:pt x="4507910" y="1387392"/>
                  </a:lnTo>
                  <a:lnTo>
                    <a:pt x="4513965" y="1383310"/>
                  </a:lnTo>
                  <a:lnTo>
                    <a:pt x="4518048" y="1377254"/>
                  </a:lnTo>
                  <a:lnTo>
                    <a:pt x="4519545" y="1369801"/>
                  </a:lnTo>
                  <a:lnTo>
                    <a:pt x="4518048" y="1362386"/>
                  </a:lnTo>
                  <a:lnTo>
                    <a:pt x="4513965" y="1356331"/>
                  </a:lnTo>
                  <a:lnTo>
                    <a:pt x="4507910" y="1352248"/>
                  </a:lnTo>
                  <a:lnTo>
                    <a:pt x="4500495" y="1350751"/>
                  </a:lnTo>
                  <a:close/>
                </a:path>
                <a:path w="4519930" h="1867535">
                  <a:moveTo>
                    <a:pt x="4500568" y="1427090"/>
                  </a:moveTo>
                  <a:lnTo>
                    <a:pt x="4493014" y="1427498"/>
                  </a:lnTo>
                  <a:lnTo>
                    <a:pt x="4486432" y="1430661"/>
                  </a:lnTo>
                  <a:lnTo>
                    <a:pt x="4481517" y="1436063"/>
                  </a:lnTo>
                  <a:lnTo>
                    <a:pt x="4478963" y="1443183"/>
                  </a:lnTo>
                  <a:lnTo>
                    <a:pt x="4479366" y="1450775"/>
                  </a:lnTo>
                  <a:lnTo>
                    <a:pt x="4482530" y="1457357"/>
                  </a:lnTo>
                  <a:lnTo>
                    <a:pt x="4487931" y="1462273"/>
                  </a:lnTo>
                  <a:lnTo>
                    <a:pt x="4495051" y="1464826"/>
                  </a:lnTo>
                  <a:lnTo>
                    <a:pt x="4502605" y="1464417"/>
                  </a:lnTo>
                  <a:lnTo>
                    <a:pt x="4509187" y="1461253"/>
                  </a:lnTo>
                  <a:lnTo>
                    <a:pt x="4514103" y="1455852"/>
                  </a:lnTo>
                  <a:lnTo>
                    <a:pt x="4516662" y="1448695"/>
                  </a:lnTo>
                  <a:lnTo>
                    <a:pt x="4516253" y="1441141"/>
                  </a:lnTo>
                  <a:lnTo>
                    <a:pt x="4513089" y="1434558"/>
                  </a:lnTo>
                  <a:lnTo>
                    <a:pt x="4507689" y="1429643"/>
                  </a:lnTo>
                  <a:lnTo>
                    <a:pt x="4500568" y="1427090"/>
                  </a:lnTo>
                  <a:close/>
                </a:path>
                <a:path w="4519930" h="1867535">
                  <a:moveTo>
                    <a:pt x="4480241" y="1501789"/>
                  </a:moveTo>
                  <a:lnTo>
                    <a:pt x="4473358" y="1504231"/>
                  </a:lnTo>
                  <a:lnTo>
                    <a:pt x="4467894" y="1509077"/>
                  </a:lnTo>
                  <a:lnTo>
                    <a:pt x="4464594" y="1515884"/>
                  </a:lnTo>
                  <a:lnTo>
                    <a:pt x="4464184" y="1523475"/>
                  </a:lnTo>
                  <a:lnTo>
                    <a:pt x="4466627" y="1530357"/>
                  </a:lnTo>
                  <a:lnTo>
                    <a:pt x="4471472" y="1535822"/>
                  </a:lnTo>
                  <a:lnTo>
                    <a:pt x="4478280" y="1539121"/>
                  </a:lnTo>
                  <a:lnTo>
                    <a:pt x="4485834" y="1539521"/>
                  </a:lnTo>
                  <a:lnTo>
                    <a:pt x="4492716" y="1537078"/>
                  </a:lnTo>
                  <a:lnTo>
                    <a:pt x="4498180" y="1532233"/>
                  </a:lnTo>
                  <a:lnTo>
                    <a:pt x="4501489" y="1525389"/>
                  </a:lnTo>
                  <a:lnTo>
                    <a:pt x="4501889" y="1517835"/>
                  </a:lnTo>
                  <a:lnTo>
                    <a:pt x="4499447" y="1510953"/>
                  </a:lnTo>
                  <a:lnTo>
                    <a:pt x="4494602" y="1505488"/>
                  </a:lnTo>
                  <a:lnTo>
                    <a:pt x="4487795" y="1502189"/>
                  </a:lnTo>
                  <a:lnTo>
                    <a:pt x="4480241" y="1501789"/>
                  </a:lnTo>
                  <a:close/>
                </a:path>
                <a:path w="4519930" h="1867535">
                  <a:moveTo>
                    <a:pt x="4456942" y="1572736"/>
                  </a:moveTo>
                  <a:lnTo>
                    <a:pt x="4449717" y="1573796"/>
                  </a:lnTo>
                  <a:lnTo>
                    <a:pt x="4443416" y="1577488"/>
                  </a:lnTo>
                  <a:lnTo>
                    <a:pt x="4438858" y="1583526"/>
                  </a:lnTo>
                  <a:lnTo>
                    <a:pt x="4436982" y="1590892"/>
                  </a:lnTo>
                  <a:lnTo>
                    <a:pt x="4438042" y="1598118"/>
                  </a:lnTo>
                  <a:lnTo>
                    <a:pt x="4441734" y="1604419"/>
                  </a:lnTo>
                  <a:lnTo>
                    <a:pt x="4447771" y="1608978"/>
                  </a:lnTo>
                  <a:lnTo>
                    <a:pt x="4455104" y="1610837"/>
                  </a:lnTo>
                  <a:lnTo>
                    <a:pt x="4462329" y="1609776"/>
                  </a:lnTo>
                  <a:lnTo>
                    <a:pt x="4468630" y="1606084"/>
                  </a:lnTo>
                  <a:lnTo>
                    <a:pt x="4473205" y="1600013"/>
                  </a:lnTo>
                  <a:lnTo>
                    <a:pt x="4475064" y="1592680"/>
                  </a:lnTo>
                  <a:lnTo>
                    <a:pt x="4474004" y="1585454"/>
                  </a:lnTo>
                  <a:lnTo>
                    <a:pt x="4470312" y="1579153"/>
                  </a:lnTo>
                  <a:lnTo>
                    <a:pt x="4464274" y="1574595"/>
                  </a:lnTo>
                  <a:lnTo>
                    <a:pt x="4456942" y="1572736"/>
                  </a:lnTo>
                  <a:close/>
                </a:path>
                <a:path w="4519930" h="1867535">
                  <a:moveTo>
                    <a:pt x="4414978" y="1638595"/>
                  </a:moveTo>
                  <a:lnTo>
                    <a:pt x="4408073" y="1640972"/>
                  </a:lnTo>
                  <a:lnTo>
                    <a:pt x="4402413" y="1645991"/>
                  </a:lnTo>
                  <a:lnTo>
                    <a:pt x="4399121" y="1652843"/>
                  </a:lnTo>
                  <a:lnTo>
                    <a:pt x="4398735" y="1660136"/>
                  </a:lnTo>
                  <a:lnTo>
                    <a:pt x="4401111" y="1667041"/>
                  </a:lnTo>
                  <a:lnTo>
                    <a:pt x="4406130" y="1672701"/>
                  </a:lnTo>
                  <a:lnTo>
                    <a:pt x="4412952" y="1675971"/>
                  </a:lnTo>
                  <a:lnTo>
                    <a:pt x="4420245" y="1676357"/>
                  </a:lnTo>
                  <a:lnTo>
                    <a:pt x="4427150" y="1673980"/>
                  </a:lnTo>
                  <a:lnTo>
                    <a:pt x="4432833" y="1668931"/>
                  </a:lnTo>
                  <a:lnTo>
                    <a:pt x="4436102" y="1662108"/>
                  </a:lnTo>
                  <a:lnTo>
                    <a:pt x="4436489" y="1654816"/>
                  </a:lnTo>
                  <a:lnTo>
                    <a:pt x="4434112" y="1647910"/>
                  </a:lnTo>
                  <a:lnTo>
                    <a:pt x="4429093" y="1642250"/>
                  </a:lnTo>
                  <a:lnTo>
                    <a:pt x="4422271" y="1638981"/>
                  </a:lnTo>
                  <a:lnTo>
                    <a:pt x="4414978" y="1638595"/>
                  </a:lnTo>
                  <a:close/>
                </a:path>
                <a:path w="4519930" h="1867535">
                  <a:moveTo>
                    <a:pt x="4367847" y="1696895"/>
                  </a:moveTo>
                  <a:lnTo>
                    <a:pt x="4360760" y="1698654"/>
                  </a:lnTo>
                  <a:lnTo>
                    <a:pt x="4354680" y="1703155"/>
                  </a:lnTo>
                  <a:lnTo>
                    <a:pt x="4350797" y="1709691"/>
                  </a:lnTo>
                  <a:lnTo>
                    <a:pt x="4349770" y="1716921"/>
                  </a:lnTo>
                  <a:lnTo>
                    <a:pt x="4351529" y="1724009"/>
                  </a:lnTo>
                  <a:lnTo>
                    <a:pt x="4356031" y="1730089"/>
                  </a:lnTo>
                  <a:lnTo>
                    <a:pt x="4362538" y="1733946"/>
                  </a:lnTo>
                  <a:lnTo>
                    <a:pt x="4369768" y="1734973"/>
                  </a:lnTo>
                  <a:lnTo>
                    <a:pt x="4376856" y="1733214"/>
                  </a:lnTo>
                  <a:lnTo>
                    <a:pt x="4382961" y="1728684"/>
                  </a:lnTo>
                  <a:lnTo>
                    <a:pt x="4386819" y="1722176"/>
                  </a:lnTo>
                  <a:lnTo>
                    <a:pt x="4387846" y="1714946"/>
                  </a:lnTo>
                  <a:lnTo>
                    <a:pt x="4386087" y="1707858"/>
                  </a:lnTo>
                  <a:lnTo>
                    <a:pt x="4381586" y="1701778"/>
                  </a:lnTo>
                  <a:lnTo>
                    <a:pt x="4375078" y="1697921"/>
                  </a:lnTo>
                  <a:lnTo>
                    <a:pt x="4367847" y="1696895"/>
                  </a:lnTo>
                  <a:close/>
                </a:path>
                <a:path w="4519930" h="1867535">
                  <a:moveTo>
                    <a:pt x="4313167" y="1745989"/>
                  </a:moveTo>
                  <a:lnTo>
                    <a:pt x="4305873" y="1746356"/>
                  </a:lnTo>
                  <a:lnTo>
                    <a:pt x="4299042" y="1749607"/>
                  </a:lnTo>
                  <a:lnTo>
                    <a:pt x="4293978" y="1755278"/>
                  </a:lnTo>
                  <a:lnTo>
                    <a:pt x="4291583" y="1762177"/>
                  </a:lnTo>
                  <a:lnTo>
                    <a:pt x="4291950" y="1769471"/>
                  </a:lnTo>
                  <a:lnTo>
                    <a:pt x="4295202" y="1776302"/>
                  </a:lnTo>
                  <a:lnTo>
                    <a:pt x="4300848" y="1781335"/>
                  </a:lnTo>
                  <a:lnTo>
                    <a:pt x="4307747" y="1783730"/>
                  </a:lnTo>
                  <a:lnTo>
                    <a:pt x="4315041" y="1783363"/>
                  </a:lnTo>
                  <a:lnTo>
                    <a:pt x="4321902" y="1780087"/>
                  </a:lnTo>
                  <a:lnTo>
                    <a:pt x="4326936" y="1774441"/>
                  </a:lnTo>
                  <a:lnTo>
                    <a:pt x="4329331" y="1767542"/>
                  </a:lnTo>
                  <a:lnTo>
                    <a:pt x="4328963" y="1760248"/>
                  </a:lnTo>
                  <a:lnTo>
                    <a:pt x="4325712" y="1753417"/>
                  </a:lnTo>
                  <a:lnTo>
                    <a:pt x="4320066" y="1748384"/>
                  </a:lnTo>
                  <a:lnTo>
                    <a:pt x="4313167" y="1745989"/>
                  </a:lnTo>
                  <a:close/>
                </a:path>
                <a:path w="4519930" h="1867535">
                  <a:moveTo>
                    <a:pt x="4244014" y="1784414"/>
                  </a:moveTo>
                  <a:lnTo>
                    <a:pt x="4236679" y="1786263"/>
                  </a:lnTo>
                  <a:lnTo>
                    <a:pt x="4230600" y="1790830"/>
                  </a:lnTo>
                  <a:lnTo>
                    <a:pt x="4226899" y="1797125"/>
                  </a:lnTo>
                  <a:lnTo>
                    <a:pt x="4225829" y="1804349"/>
                  </a:lnTo>
                  <a:lnTo>
                    <a:pt x="4227677" y="1811685"/>
                  </a:lnTo>
                  <a:lnTo>
                    <a:pt x="4232227" y="1817728"/>
                  </a:lnTo>
                  <a:lnTo>
                    <a:pt x="4238522" y="1821429"/>
                  </a:lnTo>
                  <a:lnTo>
                    <a:pt x="4245747" y="1822500"/>
                  </a:lnTo>
                  <a:lnTo>
                    <a:pt x="4253116" y="1820635"/>
                  </a:lnTo>
                  <a:lnTo>
                    <a:pt x="4259160" y="1816084"/>
                  </a:lnTo>
                  <a:lnTo>
                    <a:pt x="4262861" y="1809789"/>
                  </a:lnTo>
                  <a:lnTo>
                    <a:pt x="4263931" y="1802565"/>
                  </a:lnTo>
                  <a:lnTo>
                    <a:pt x="4262083" y="1795230"/>
                  </a:lnTo>
                  <a:lnTo>
                    <a:pt x="4257533" y="1789186"/>
                  </a:lnTo>
                  <a:lnTo>
                    <a:pt x="4251238" y="1785484"/>
                  </a:lnTo>
                  <a:lnTo>
                    <a:pt x="4244014" y="1784414"/>
                  </a:lnTo>
                  <a:close/>
                </a:path>
                <a:path w="4519930" h="1867535">
                  <a:moveTo>
                    <a:pt x="4176660" y="1811829"/>
                  </a:moveTo>
                  <a:lnTo>
                    <a:pt x="4169106" y="1812223"/>
                  </a:lnTo>
                  <a:lnTo>
                    <a:pt x="4162259" y="1815527"/>
                  </a:lnTo>
                  <a:lnTo>
                    <a:pt x="4157409" y="1820987"/>
                  </a:lnTo>
                  <a:lnTo>
                    <a:pt x="4154961" y="1827867"/>
                  </a:lnTo>
                  <a:lnTo>
                    <a:pt x="4155356" y="1835421"/>
                  </a:lnTo>
                  <a:lnTo>
                    <a:pt x="4158650" y="1842231"/>
                  </a:lnTo>
                  <a:lnTo>
                    <a:pt x="4164110" y="1847081"/>
                  </a:lnTo>
                  <a:lnTo>
                    <a:pt x="4170990" y="1849530"/>
                  </a:lnTo>
                  <a:lnTo>
                    <a:pt x="4178581" y="1849126"/>
                  </a:lnTo>
                  <a:lnTo>
                    <a:pt x="4185391" y="1845832"/>
                  </a:lnTo>
                  <a:lnTo>
                    <a:pt x="4190241" y="1840372"/>
                  </a:lnTo>
                  <a:lnTo>
                    <a:pt x="4192689" y="1833491"/>
                  </a:lnTo>
                  <a:lnTo>
                    <a:pt x="4192295" y="1825937"/>
                  </a:lnTo>
                  <a:lnTo>
                    <a:pt x="4189001" y="1819127"/>
                  </a:lnTo>
                  <a:lnTo>
                    <a:pt x="4183541" y="1814278"/>
                  </a:lnTo>
                  <a:lnTo>
                    <a:pt x="4176660" y="1811829"/>
                  </a:lnTo>
                  <a:close/>
                </a:path>
                <a:path w="4519930" h="1867535">
                  <a:moveTo>
                    <a:pt x="4096301" y="1826727"/>
                  </a:moveTo>
                  <a:lnTo>
                    <a:pt x="4089159" y="1829330"/>
                  </a:lnTo>
                  <a:lnTo>
                    <a:pt x="4083787" y="1834277"/>
                  </a:lnTo>
                  <a:lnTo>
                    <a:pt x="4080662" y="1840878"/>
                  </a:lnTo>
                  <a:lnTo>
                    <a:pt x="4080299" y="1848434"/>
                  </a:lnTo>
                  <a:lnTo>
                    <a:pt x="4082896" y="1855539"/>
                  </a:lnTo>
                  <a:lnTo>
                    <a:pt x="4087843" y="1860911"/>
                  </a:lnTo>
                  <a:lnTo>
                    <a:pt x="4094444" y="1864035"/>
                  </a:lnTo>
                  <a:lnTo>
                    <a:pt x="4102039" y="1864393"/>
                  </a:lnTo>
                  <a:lnTo>
                    <a:pt x="4109144" y="1861796"/>
                  </a:lnTo>
                  <a:lnTo>
                    <a:pt x="4114515" y="1856848"/>
                  </a:lnTo>
                  <a:lnTo>
                    <a:pt x="4117639" y="1850247"/>
                  </a:lnTo>
                  <a:lnTo>
                    <a:pt x="4118002" y="1842691"/>
                  </a:lnTo>
                  <a:lnTo>
                    <a:pt x="4115406" y="1835586"/>
                  </a:lnTo>
                  <a:lnTo>
                    <a:pt x="4110458" y="1830215"/>
                  </a:lnTo>
                  <a:lnTo>
                    <a:pt x="4103857" y="1827091"/>
                  </a:lnTo>
                  <a:lnTo>
                    <a:pt x="4096301" y="1826727"/>
                  </a:lnTo>
                  <a:close/>
                </a:path>
                <a:path w="4519930" h="1867535">
                  <a:moveTo>
                    <a:pt x="4023008" y="1829368"/>
                  </a:moveTo>
                  <a:lnTo>
                    <a:pt x="4015592" y="1830866"/>
                  </a:lnTo>
                  <a:lnTo>
                    <a:pt x="4009537" y="1834948"/>
                  </a:lnTo>
                  <a:lnTo>
                    <a:pt x="4005455" y="1841003"/>
                  </a:lnTo>
                  <a:lnTo>
                    <a:pt x="4003958" y="1848418"/>
                  </a:lnTo>
                  <a:lnTo>
                    <a:pt x="4005455" y="1855833"/>
                  </a:lnTo>
                  <a:lnTo>
                    <a:pt x="4009537" y="1861889"/>
                  </a:lnTo>
                  <a:lnTo>
                    <a:pt x="4015592" y="1865971"/>
                  </a:lnTo>
                  <a:lnTo>
                    <a:pt x="4023046" y="1867468"/>
                  </a:lnTo>
                  <a:lnTo>
                    <a:pt x="4030461" y="1865971"/>
                  </a:lnTo>
                  <a:lnTo>
                    <a:pt x="4036516" y="1861889"/>
                  </a:lnTo>
                  <a:lnTo>
                    <a:pt x="4040599" y="1855833"/>
                  </a:lnTo>
                  <a:lnTo>
                    <a:pt x="4042096" y="1848418"/>
                  </a:lnTo>
                  <a:lnTo>
                    <a:pt x="4040599" y="1841003"/>
                  </a:lnTo>
                  <a:lnTo>
                    <a:pt x="4036516" y="1834948"/>
                  </a:lnTo>
                  <a:lnTo>
                    <a:pt x="4030461" y="1830866"/>
                  </a:lnTo>
                  <a:lnTo>
                    <a:pt x="4023008" y="1829368"/>
                  </a:lnTo>
                  <a:close/>
                </a:path>
                <a:path w="4519930" h="1867535">
                  <a:moveTo>
                    <a:pt x="3946770" y="1829368"/>
                  </a:moveTo>
                  <a:lnTo>
                    <a:pt x="3939354" y="1830866"/>
                  </a:lnTo>
                  <a:lnTo>
                    <a:pt x="3933299" y="1834948"/>
                  </a:lnTo>
                  <a:lnTo>
                    <a:pt x="3929217" y="1841003"/>
                  </a:lnTo>
                  <a:lnTo>
                    <a:pt x="3927720" y="1848418"/>
                  </a:lnTo>
                  <a:lnTo>
                    <a:pt x="3929217" y="1855833"/>
                  </a:lnTo>
                  <a:lnTo>
                    <a:pt x="3933299" y="1861889"/>
                  </a:lnTo>
                  <a:lnTo>
                    <a:pt x="3939354" y="1865971"/>
                  </a:lnTo>
                  <a:lnTo>
                    <a:pt x="3946808" y="1867468"/>
                  </a:lnTo>
                  <a:lnTo>
                    <a:pt x="3954223" y="1865971"/>
                  </a:lnTo>
                  <a:lnTo>
                    <a:pt x="3960278" y="1861889"/>
                  </a:lnTo>
                  <a:lnTo>
                    <a:pt x="3964361" y="1855833"/>
                  </a:lnTo>
                  <a:lnTo>
                    <a:pt x="3965858" y="1848418"/>
                  </a:lnTo>
                  <a:lnTo>
                    <a:pt x="3964361" y="1841003"/>
                  </a:lnTo>
                  <a:lnTo>
                    <a:pt x="3960278" y="1834948"/>
                  </a:lnTo>
                  <a:lnTo>
                    <a:pt x="3954223" y="1830866"/>
                  </a:lnTo>
                  <a:lnTo>
                    <a:pt x="3946770" y="1829368"/>
                  </a:lnTo>
                  <a:close/>
                </a:path>
                <a:path w="4519930" h="1867535">
                  <a:moveTo>
                    <a:pt x="3870532" y="1829368"/>
                  </a:moveTo>
                  <a:lnTo>
                    <a:pt x="3863117" y="1830866"/>
                  </a:lnTo>
                  <a:lnTo>
                    <a:pt x="3857061" y="1834948"/>
                  </a:lnTo>
                  <a:lnTo>
                    <a:pt x="3852979" y="1841003"/>
                  </a:lnTo>
                  <a:lnTo>
                    <a:pt x="3851482" y="1848418"/>
                  </a:lnTo>
                  <a:lnTo>
                    <a:pt x="3852979" y="1855833"/>
                  </a:lnTo>
                  <a:lnTo>
                    <a:pt x="3857061" y="1861889"/>
                  </a:lnTo>
                  <a:lnTo>
                    <a:pt x="3863117" y="1865971"/>
                  </a:lnTo>
                  <a:lnTo>
                    <a:pt x="3870570" y="1867468"/>
                  </a:lnTo>
                  <a:lnTo>
                    <a:pt x="3877985" y="1865971"/>
                  </a:lnTo>
                  <a:lnTo>
                    <a:pt x="3884040" y="1861889"/>
                  </a:lnTo>
                  <a:lnTo>
                    <a:pt x="3888123" y="1855833"/>
                  </a:lnTo>
                  <a:lnTo>
                    <a:pt x="3889620" y="1848418"/>
                  </a:lnTo>
                  <a:lnTo>
                    <a:pt x="3888123" y="1841003"/>
                  </a:lnTo>
                  <a:lnTo>
                    <a:pt x="3884040" y="1834948"/>
                  </a:lnTo>
                  <a:lnTo>
                    <a:pt x="3877985" y="1830866"/>
                  </a:lnTo>
                  <a:lnTo>
                    <a:pt x="3870532" y="1829368"/>
                  </a:lnTo>
                  <a:close/>
                </a:path>
                <a:path w="4519930" h="1867535">
                  <a:moveTo>
                    <a:pt x="3794293" y="1829368"/>
                  </a:moveTo>
                  <a:lnTo>
                    <a:pt x="3786878" y="1830866"/>
                  </a:lnTo>
                  <a:lnTo>
                    <a:pt x="3780823" y="1834948"/>
                  </a:lnTo>
                  <a:lnTo>
                    <a:pt x="3776741" y="1841003"/>
                  </a:lnTo>
                  <a:lnTo>
                    <a:pt x="3775243" y="1848418"/>
                  </a:lnTo>
                  <a:lnTo>
                    <a:pt x="3776741" y="1855833"/>
                  </a:lnTo>
                  <a:lnTo>
                    <a:pt x="3780823" y="1861889"/>
                  </a:lnTo>
                  <a:lnTo>
                    <a:pt x="3786878" y="1865971"/>
                  </a:lnTo>
                  <a:lnTo>
                    <a:pt x="3794332" y="1867468"/>
                  </a:lnTo>
                  <a:lnTo>
                    <a:pt x="3801746" y="1865971"/>
                  </a:lnTo>
                  <a:lnTo>
                    <a:pt x="3807802" y="1861889"/>
                  </a:lnTo>
                  <a:lnTo>
                    <a:pt x="3811884" y="1855833"/>
                  </a:lnTo>
                  <a:lnTo>
                    <a:pt x="3813382" y="1848418"/>
                  </a:lnTo>
                  <a:lnTo>
                    <a:pt x="3811884" y="1841003"/>
                  </a:lnTo>
                  <a:lnTo>
                    <a:pt x="3807802" y="1834948"/>
                  </a:lnTo>
                  <a:lnTo>
                    <a:pt x="3801746" y="1830866"/>
                  </a:lnTo>
                  <a:lnTo>
                    <a:pt x="3794293" y="1829368"/>
                  </a:lnTo>
                  <a:close/>
                </a:path>
                <a:path w="4519930" h="1867535">
                  <a:moveTo>
                    <a:pt x="3718055" y="1829368"/>
                  </a:moveTo>
                  <a:lnTo>
                    <a:pt x="3710640" y="1830866"/>
                  </a:lnTo>
                  <a:lnTo>
                    <a:pt x="3704585" y="1834948"/>
                  </a:lnTo>
                  <a:lnTo>
                    <a:pt x="3700502" y="1841003"/>
                  </a:lnTo>
                  <a:lnTo>
                    <a:pt x="3699005" y="1848418"/>
                  </a:lnTo>
                  <a:lnTo>
                    <a:pt x="3700502" y="1855833"/>
                  </a:lnTo>
                  <a:lnTo>
                    <a:pt x="3704585" y="1861889"/>
                  </a:lnTo>
                  <a:lnTo>
                    <a:pt x="3710640" y="1865971"/>
                  </a:lnTo>
                  <a:lnTo>
                    <a:pt x="3718093" y="1867468"/>
                  </a:lnTo>
                  <a:lnTo>
                    <a:pt x="3725508" y="1865971"/>
                  </a:lnTo>
                  <a:lnTo>
                    <a:pt x="3731564" y="1861889"/>
                  </a:lnTo>
                  <a:lnTo>
                    <a:pt x="3735646" y="1855833"/>
                  </a:lnTo>
                  <a:lnTo>
                    <a:pt x="3737143" y="1848418"/>
                  </a:lnTo>
                  <a:lnTo>
                    <a:pt x="3735646" y="1841003"/>
                  </a:lnTo>
                  <a:lnTo>
                    <a:pt x="3731564" y="1834948"/>
                  </a:lnTo>
                  <a:lnTo>
                    <a:pt x="3725508" y="1830866"/>
                  </a:lnTo>
                  <a:lnTo>
                    <a:pt x="3718055" y="1829368"/>
                  </a:lnTo>
                  <a:close/>
                </a:path>
                <a:path w="4519930" h="1867535">
                  <a:moveTo>
                    <a:pt x="3641817" y="1829368"/>
                  </a:moveTo>
                  <a:lnTo>
                    <a:pt x="3634402" y="1830866"/>
                  </a:lnTo>
                  <a:lnTo>
                    <a:pt x="3628347" y="1834948"/>
                  </a:lnTo>
                  <a:lnTo>
                    <a:pt x="3624264" y="1841003"/>
                  </a:lnTo>
                  <a:lnTo>
                    <a:pt x="3622767" y="1848418"/>
                  </a:lnTo>
                  <a:lnTo>
                    <a:pt x="3624264" y="1855833"/>
                  </a:lnTo>
                  <a:lnTo>
                    <a:pt x="3628347" y="1861889"/>
                  </a:lnTo>
                  <a:lnTo>
                    <a:pt x="3634402" y="1865971"/>
                  </a:lnTo>
                  <a:lnTo>
                    <a:pt x="3641855" y="1867468"/>
                  </a:lnTo>
                  <a:lnTo>
                    <a:pt x="3649270" y="1865971"/>
                  </a:lnTo>
                  <a:lnTo>
                    <a:pt x="3655326" y="1861889"/>
                  </a:lnTo>
                  <a:lnTo>
                    <a:pt x="3659408" y="1855833"/>
                  </a:lnTo>
                  <a:lnTo>
                    <a:pt x="3660905" y="1848418"/>
                  </a:lnTo>
                  <a:lnTo>
                    <a:pt x="3659408" y="1841003"/>
                  </a:lnTo>
                  <a:lnTo>
                    <a:pt x="3655326" y="1834948"/>
                  </a:lnTo>
                  <a:lnTo>
                    <a:pt x="3649270" y="1830866"/>
                  </a:lnTo>
                  <a:lnTo>
                    <a:pt x="3641817" y="1829368"/>
                  </a:lnTo>
                  <a:close/>
                </a:path>
                <a:path w="4519930" h="1867535">
                  <a:moveTo>
                    <a:pt x="3565579" y="1829368"/>
                  </a:moveTo>
                  <a:lnTo>
                    <a:pt x="3558164" y="1830866"/>
                  </a:lnTo>
                  <a:lnTo>
                    <a:pt x="3552109" y="1834948"/>
                  </a:lnTo>
                  <a:lnTo>
                    <a:pt x="3548026" y="1841003"/>
                  </a:lnTo>
                  <a:lnTo>
                    <a:pt x="3546529" y="1848418"/>
                  </a:lnTo>
                  <a:lnTo>
                    <a:pt x="3548026" y="1855833"/>
                  </a:lnTo>
                  <a:lnTo>
                    <a:pt x="3552109" y="1861889"/>
                  </a:lnTo>
                  <a:lnTo>
                    <a:pt x="3558164" y="1865971"/>
                  </a:lnTo>
                  <a:lnTo>
                    <a:pt x="3565617" y="1867468"/>
                  </a:lnTo>
                  <a:lnTo>
                    <a:pt x="3573032" y="1865971"/>
                  </a:lnTo>
                  <a:lnTo>
                    <a:pt x="3579087" y="1861889"/>
                  </a:lnTo>
                  <a:lnTo>
                    <a:pt x="3583170" y="1855833"/>
                  </a:lnTo>
                  <a:lnTo>
                    <a:pt x="3584667" y="1848418"/>
                  </a:lnTo>
                  <a:lnTo>
                    <a:pt x="3583170" y="1841003"/>
                  </a:lnTo>
                  <a:lnTo>
                    <a:pt x="3579087" y="1834948"/>
                  </a:lnTo>
                  <a:lnTo>
                    <a:pt x="3573032" y="1830866"/>
                  </a:lnTo>
                  <a:lnTo>
                    <a:pt x="3565579" y="1829368"/>
                  </a:lnTo>
                  <a:close/>
                </a:path>
                <a:path w="4519930" h="1867535">
                  <a:moveTo>
                    <a:pt x="3489341" y="1829368"/>
                  </a:moveTo>
                  <a:lnTo>
                    <a:pt x="3481926" y="1830866"/>
                  </a:lnTo>
                  <a:lnTo>
                    <a:pt x="3475871" y="1834948"/>
                  </a:lnTo>
                  <a:lnTo>
                    <a:pt x="3471788" y="1841003"/>
                  </a:lnTo>
                  <a:lnTo>
                    <a:pt x="3470291" y="1848418"/>
                  </a:lnTo>
                  <a:lnTo>
                    <a:pt x="3471788" y="1855833"/>
                  </a:lnTo>
                  <a:lnTo>
                    <a:pt x="3475871" y="1861889"/>
                  </a:lnTo>
                  <a:lnTo>
                    <a:pt x="3481926" y="1865971"/>
                  </a:lnTo>
                  <a:lnTo>
                    <a:pt x="3489379" y="1867468"/>
                  </a:lnTo>
                  <a:lnTo>
                    <a:pt x="3496794" y="1865971"/>
                  </a:lnTo>
                  <a:lnTo>
                    <a:pt x="3502849" y="1861889"/>
                  </a:lnTo>
                  <a:lnTo>
                    <a:pt x="3506932" y="1855833"/>
                  </a:lnTo>
                  <a:lnTo>
                    <a:pt x="3508429" y="1848418"/>
                  </a:lnTo>
                  <a:lnTo>
                    <a:pt x="3506932" y="1841003"/>
                  </a:lnTo>
                  <a:lnTo>
                    <a:pt x="3502849" y="1834948"/>
                  </a:lnTo>
                  <a:lnTo>
                    <a:pt x="3496794" y="1830866"/>
                  </a:lnTo>
                  <a:lnTo>
                    <a:pt x="3489341" y="1829368"/>
                  </a:lnTo>
                  <a:close/>
                </a:path>
                <a:path w="4519930" h="1867535">
                  <a:moveTo>
                    <a:pt x="3413103" y="1829368"/>
                  </a:moveTo>
                  <a:lnTo>
                    <a:pt x="3405688" y="1830866"/>
                  </a:lnTo>
                  <a:lnTo>
                    <a:pt x="3399633" y="1834948"/>
                  </a:lnTo>
                  <a:lnTo>
                    <a:pt x="3395550" y="1841003"/>
                  </a:lnTo>
                  <a:lnTo>
                    <a:pt x="3394053" y="1848418"/>
                  </a:lnTo>
                  <a:lnTo>
                    <a:pt x="3395550" y="1855833"/>
                  </a:lnTo>
                  <a:lnTo>
                    <a:pt x="3399633" y="1861889"/>
                  </a:lnTo>
                  <a:lnTo>
                    <a:pt x="3405688" y="1865971"/>
                  </a:lnTo>
                  <a:lnTo>
                    <a:pt x="3413141" y="1867468"/>
                  </a:lnTo>
                  <a:lnTo>
                    <a:pt x="3420556" y="1865971"/>
                  </a:lnTo>
                  <a:lnTo>
                    <a:pt x="3426611" y="1861889"/>
                  </a:lnTo>
                  <a:lnTo>
                    <a:pt x="3430694" y="1855833"/>
                  </a:lnTo>
                  <a:lnTo>
                    <a:pt x="3432191" y="1848418"/>
                  </a:lnTo>
                  <a:lnTo>
                    <a:pt x="3430694" y="1841003"/>
                  </a:lnTo>
                  <a:lnTo>
                    <a:pt x="3426611" y="1834948"/>
                  </a:lnTo>
                  <a:lnTo>
                    <a:pt x="3420556" y="1830866"/>
                  </a:lnTo>
                  <a:lnTo>
                    <a:pt x="3413103" y="1829368"/>
                  </a:lnTo>
                  <a:close/>
                </a:path>
                <a:path w="4519930" h="1867535">
                  <a:moveTo>
                    <a:pt x="3336865" y="1829368"/>
                  </a:moveTo>
                  <a:lnTo>
                    <a:pt x="3329450" y="1830866"/>
                  </a:lnTo>
                  <a:lnTo>
                    <a:pt x="3323395" y="1834948"/>
                  </a:lnTo>
                  <a:lnTo>
                    <a:pt x="3319312" y="1841003"/>
                  </a:lnTo>
                  <a:lnTo>
                    <a:pt x="3317815" y="1848418"/>
                  </a:lnTo>
                  <a:lnTo>
                    <a:pt x="3319312" y="1855833"/>
                  </a:lnTo>
                  <a:lnTo>
                    <a:pt x="3323395" y="1861889"/>
                  </a:lnTo>
                  <a:lnTo>
                    <a:pt x="3329450" y="1865971"/>
                  </a:lnTo>
                  <a:lnTo>
                    <a:pt x="3336903" y="1867468"/>
                  </a:lnTo>
                  <a:lnTo>
                    <a:pt x="3344318" y="1865971"/>
                  </a:lnTo>
                  <a:lnTo>
                    <a:pt x="3350374" y="1861889"/>
                  </a:lnTo>
                  <a:lnTo>
                    <a:pt x="3354456" y="1855833"/>
                  </a:lnTo>
                  <a:lnTo>
                    <a:pt x="3355953" y="1848418"/>
                  </a:lnTo>
                  <a:lnTo>
                    <a:pt x="3354456" y="1841003"/>
                  </a:lnTo>
                  <a:lnTo>
                    <a:pt x="3350374" y="1834948"/>
                  </a:lnTo>
                  <a:lnTo>
                    <a:pt x="3344318" y="1830866"/>
                  </a:lnTo>
                  <a:lnTo>
                    <a:pt x="3336865" y="1829368"/>
                  </a:lnTo>
                  <a:close/>
                </a:path>
                <a:path w="4519930" h="1867535">
                  <a:moveTo>
                    <a:pt x="3260627" y="1829368"/>
                  </a:moveTo>
                  <a:lnTo>
                    <a:pt x="3253212" y="1830866"/>
                  </a:lnTo>
                  <a:lnTo>
                    <a:pt x="3247156" y="1834948"/>
                  </a:lnTo>
                  <a:lnTo>
                    <a:pt x="3243074" y="1841003"/>
                  </a:lnTo>
                  <a:lnTo>
                    <a:pt x="3241577" y="1848418"/>
                  </a:lnTo>
                  <a:lnTo>
                    <a:pt x="3243074" y="1855833"/>
                  </a:lnTo>
                  <a:lnTo>
                    <a:pt x="3247156" y="1861889"/>
                  </a:lnTo>
                  <a:lnTo>
                    <a:pt x="3253212" y="1865971"/>
                  </a:lnTo>
                  <a:lnTo>
                    <a:pt x="3260665" y="1867468"/>
                  </a:lnTo>
                  <a:lnTo>
                    <a:pt x="3268080" y="1865971"/>
                  </a:lnTo>
                  <a:lnTo>
                    <a:pt x="3274136" y="1861889"/>
                  </a:lnTo>
                  <a:lnTo>
                    <a:pt x="3278218" y="1855833"/>
                  </a:lnTo>
                  <a:lnTo>
                    <a:pt x="3279715" y="1848418"/>
                  </a:lnTo>
                  <a:lnTo>
                    <a:pt x="3278218" y="1841003"/>
                  </a:lnTo>
                  <a:lnTo>
                    <a:pt x="3274136" y="1834948"/>
                  </a:lnTo>
                  <a:lnTo>
                    <a:pt x="3268080" y="1830866"/>
                  </a:lnTo>
                  <a:lnTo>
                    <a:pt x="3260627" y="1829368"/>
                  </a:lnTo>
                  <a:close/>
                </a:path>
                <a:path w="4519930" h="1867535">
                  <a:moveTo>
                    <a:pt x="3184390" y="1829368"/>
                  </a:moveTo>
                  <a:lnTo>
                    <a:pt x="3176974" y="1830866"/>
                  </a:lnTo>
                  <a:lnTo>
                    <a:pt x="3170919" y="1834948"/>
                  </a:lnTo>
                  <a:lnTo>
                    <a:pt x="3166837" y="1841003"/>
                  </a:lnTo>
                  <a:lnTo>
                    <a:pt x="3165340" y="1848418"/>
                  </a:lnTo>
                  <a:lnTo>
                    <a:pt x="3166837" y="1855833"/>
                  </a:lnTo>
                  <a:lnTo>
                    <a:pt x="3170919" y="1861889"/>
                  </a:lnTo>
                  <a:lnTo>
                    <a:pt x="3176974" y="1865971"/>
                  </a:lnTo>
                  <a:lnTo>
                    <a:pt x="3184427" y="1867468"/>
                  </a:lnTo>
                  <a:lnTo>
                    <a:pt x="3191842" y="1865971"/>
                  </a:lnTo>
                  <a:lnTo>
                    <a:pt x="3197897" y="1861889"/>
                  </a:lnTo>
                  <a:lnTo>
                    <a:pt x="3201980" y="1855833"/>
                  </a:lnTo>
                  <a:lnTo>
                    <a:pt x="3203477" y="1848418"/>
                  </a:lnTo>
                  <a:lnTo>
                    <a:pt x="3201980" y="1841003"/>
                  </a:lnTo>
                  <a:lnTo>
                    <a:pt x="3197897" y="1834948"/>
                  </a:lnTo>
                  <a:lnTo>
                    <a:pt x="3191842" y="1830866"/>
                  </a:lnTo>
                  <a:lnTo>
                    <a:pt x="3184390" y="1829368"/>
                  </a:lnTo>
                  <a:close/>
                </a:path>
                <a:path w="4519930" h="1867535">
                  <a:moveTo>
                    <a:pt x="3108152" y="1829368"/>
                  </a:moveTo>
                  <a:lnTo>
                    <a:pt x="3100736" y="1830866"/>
                  </a:lnTo>
                  <a:lnTo>
                    <a:pt x="3094681" y="1834948"/>
                  </a:lnTo>
                  <a:lnTo>
                    <a:pt x="3090599" y="1841003"/>
                  </a:lnTo>
                  <a:lnTo>
                    <a:pt x="3089102" y="1848418"/>
                  </a:lnTo>
                  <a:lnTo>
                    <a:pt x="3090599" y="1855833"/>
                  </a:lnTo>
                  <a:lnTo>
                    <a:pt x="3094681" y="1861889"/>
                  </a:lnTo>
                  <a:lnTo>
                    <a:pt x="3100736" y="1865971"/>
                  </a:lnTo>
                  <a:lnTo>
                    <a:pt x="3108190" y="1867468"/>
                  </a:lnTo>
                  <a:lnTo>
                    <a:pt x="3115605" y="1865971"/>
                  </a:lnTo>
                  <a:lnTo>
                    <a:pt x="3121660" y="1861889"/>
                  </a:lnTo>
                  <a:lnTo>
                    <a:pt x="3125743" y="1855833"/>
                  </a:lnTo>
                  <a:lnTo>
                    <a:pt x="3127240" y="1848418"/>
                  </a:lnTo>
                  <a:lnTo>
                    <a:pt x="3125743" y="1841003"/>
                  </a:lnTo>
                  <a:lnTo>
                    <a:pt x="3121660" y="1834948"/>
                  </a:lnTo>
                  <a:lnTo>
                    <a:pt x="3115605" y="1830866"/>
                  </a:lnTo>
                  <a:lnTo>
                    <a:pt x="3108152" y="1829368"/>
                  </a:lnTo>
                  <a:close/>
                </a:path>
                <a:path w="4519930" h="1867535">
                  <a:moveTo>
                    <a:pt x="3031914" y="1829368"/>
                  </a:moveTo>
                  <a:lnTo>
                    <a:pt x="3024498" y="1830866"/>
                  </a:lnTo>
                  <a:lnTo>
                    <a:pt x="3018443" y="1834948"/>
                  </a:lnTo>
                  <a:lnTo>
                    <a:pt x="3014361" y="1841003"/>
                  </a:lnTo>
                  <a:lnTo>
                    <a:pt x="3012864" y="1848418"/>
                  </a:lnTo>
                  <a:lnTo>
                    <a:pt x="3014361" y="1855833"/>
                  </a:lnTo>
                  <a:lnTo>
                    <a:pt x="3018443" y="1861889"/>
                  </a:lnTo>
                  <a:lnTo>
                    <a:pt x="3024498" y="1865971"/>
                  </a:lnTo>
                  <a:lnTo>
                    <a:pt x="3031952" y="1867468"/>
                  </a:lnTo>
                  <a:lnTo>
                    <a:pt x="3039367" y="1865971"/>
                  </a:lnTo>
                  <a:lnTo>
                    <a:pt x="3045422" y="1861889"/>
                  </a:lnTo>
                  <a:lnTo>
                    <a:pt x="3049505" y="1855833"/>
                  </a:lnTo>
                  <a:lnTo>
                    <a:pt x="3051002" y="1848418"/>
                  </a:lnTo>
                  <a:lnTo>
                    <a:pt x="3049505" y="1841003"/>
                  </a:lnTo>
                  <a:lnTo>
                    <a:pt x="3045422" y="1834948"/>
                  </a:lnTo>
                  <a:lnTo>
                    <a:pt x="3039367" y="1830866"/>
                  </a:lnTo>
                  <a:lnTo>
                    <a:pt x="3031914" y="1829368"/>
                  </a:lnTo>
                  <a:close/>
                </a:path>
                <a:path w="4519930" h="1867535">
                  <a:moveTo>
                    <a:pt x="2955676" y="1829368"/>
                  </a:moveTo>
                  <a:lnTo>
                    <a:pt x="2948260" y="1830866"/>
                  </a:lnTo>
                  <a:lnTo>
                    <a:pt x="2942205" y="1834948"/>
                  </a:lnTo>
                  <a:lnTo>
                    <a:pt x="2938122" y="1841003"/>
                  </a:lnTo>
                  <a:lnTo>
                    <a:pt x="2936626" y="1848418"/>
                  </a:lnTo>
                  <a:lnTo>
                    <a:pt x="2938122" y="1855833"/>
                  </a:lnTo>
                  <a:lnTo>
                    <a:pt x="2942205" y="1861889"/>
                  </a:lnTo>
                  <a:lnTo>
                    <a:pt x="2948260" y="1865971"/>
                  </a:lnTo>
                  <a:lnTo>
                    <a:pt x="2955714" y="1867468"/>
                  </a:lnTo>
                  <a:lnTo>
                    <a:pt x="2963129" y="1865971"/>
                  </a:lnTo>
                  <a:lnTo>
                    <a:pt x="2969184" y="1861889"/>
                  </a:lnTo>
                  <a:lnTo>
                    <a:pt x="2973267" y="1855833"/>
                  </a:lnTo>
                  <a:lnTo>
                    <a:pt x="2974764" y="1848418"/>
                  </a:lnTo>
                  <a:lnTo>
                    <a:pt x="2973267" y="1841003"/>
                  </a:lnTo>
                  <a:lnTo>
                    <a:pt x="2969184" y="1834948"/>
                  </a:lnTo>
                  <a:lnTo>
                    <a:pt x="2963129" y="1830866"/>
                  </a:lnTo>
                  <a:lnTo>
                    <a:pt x="2955676" y="1829368"/>
                  </a:lnTo>
                  <a:close/>
                </a:path>
                <a:path w="4519930" h="1867535">
                  <a:moveTo>
                    <a:pt x="2879437" y="1829368"/>
                  </a:moveTo>
                  <a:lnTo>
                    <a:pt x="2872023" y="1830866"/>
                  </a:lnTo>
                  <a:lnTo>
                    <a:pt x="2865967" y="1834948"/>
                  </a:lnTo>
                  <a:lnTo>
                    <a:pt x="2861885" y="1841003"/>
                  </a:lnTo>
                  <a:lnTo>
                    <a:pt x="2860387" y="1848418"/>
                  </a:lnTo>
                  <a:lnTo>
                    <a:pt x="2861885" y="1855833"/>
                  </a:lnTo>
                  <a:lnTo>
                    <a:pt x="2865967" y="1861889"/>
                  </a:lnTo>
                  <a:lnTo>
                    <a:pt x="2872023" y="1865971"/>
                  </a:lnTo>
                  <a:lnTo>
                    <a:pt x="2879476" y="1867468"/>
                  </a:lnTo>
                  <a:lnTo>
                    <a:pt x="2886891" y="1865971"/>
                  </a:lnTo>
                  <a:lnTo>
                    <a:pt x="2892946" y="1861889"/>
                  </a:lnTo>
                  <a:lnTo>
                    <a:pt x="2897028" y="1855833"/>
                  </a:lnTo>
                  <a:lnTo>
                    <a:pt x="2898526" y="1848418"/>
                  </a:lnTo>
                  <a:lnTo>
                    <a:pt x="2897028" y="1841003"/>
                  </a:lnTo>
                  <a:lnTo>
                    <a:pt x="2892946" y="1834948"/>
                  </a:lnTo>
                  <a:lnTo>
                    <a:pt x="2886891" y="1830866"/>
                  </a:lnTo>
                  <a:lnTo>
                    <a:pt x="2879437" y="1829368"/>
                  </a:lnTo>
                  <a:close/>
                </a:path>
                <a:path w="4519930" h="1867535">
                  <a:moveTo>
                    <a:pt x="2803199" y="1829368"/>
                  </a:moveTo>
                  <a:lnTo>
                    <a:pt x="2795784" y="1830866"/>
                  </a:lnTo>
                  <a:lnTo>
                    <a:pt x="2789729" y="1834948"/>
                  </a:lnTo>
                  <a:lnTo>
                    <a:pt x="2785646" y="1841003"/>
                  </a:lnTo>
                  <a:lnTo>
                    <a:pt x="2784149" y="1848418"/>
                  </a:lnTo>
                  <a:lnTo>
                    <a:pt x="2785646" y="1855833"/>
                  </a:lnTo>
                  <a:lnTo>
                    <a:pt x="2789729" y="1861889"/>
                  </a:lnTo>
                  <a:lnTo>
                    <a:pt x="2795784" y="1865971"/>
                  </a:lnTo>
                  <a:lnTo>
                    <a:pt x="2803237" y="1867468"/>
                  </a:lnTo>
                  <a:lnTo>
                    <a:pt x="2810652" y="1865971"/>
                  </a:lnTo>
                  <a:lnTo>
                    <a:pt x="2816708" y="1861889"/>
                  </a:lnTo>
                  <a:lnTo>
                    <a:pt x="2820790" y="1855833"/>
                  </a:lnTo>
                  <a:lnTo>
                    <a:pt x="2822287" y="1848418"/>
                  </a:lnTo>
                  <a:lnTo>
                    <a:pt x="2820790" y="1841003"/>
                  </a:lnTo>
                  <a:lnTo>
                    <a:pt x="2816708" y="1834948"/>
                  </a:lnTo>
                  <a:lnTo>
                    <a:pt x="2810652" y="1830866"/>
                  </a:lnTo>
                  <a:lnTo>
                    <a:pt x="2803199" y="1829368"/>
                  </a:lnTo>
                  <a:close/>
                </a:path>
                <a:path w="4519930" h="1867535">
                  <a:moveTo>
                    <a:pt x="2726961" y="1829368"/>
                  </a:moveTo>
                  <a:lnTo>
                    <a:pt x="2719546" y="1830866"/>
                  </a:lnTo>
                  <a:lnTo>
                    <a:pt x="2713491" y="1834948"/>
                  </a:lnTo>
                  <a:lnTo>
                    <a:pt x="2709408" y="1841003"/>
                  </a:lnTo>
                  <a:lnTo>
                    <a:pt x="2707911" y="1848418"/>
                  </a:lnTo>
                  <a:lnTo>
                    <a:pt x="2709408" y="1855833"/>
                  </a:lnTo>
                  <a:lnTo>
                    <a:pt x="2713491" y="1861889"/>
                  </a:lnTo>
                  <a:lnTo>
                    <a:pt x="2719546" y="1865971"/>
                  </a:lnTo>
                  <a:lnTo>
                    <a:pt x="2726999" y="1867468"/>
                  </a:lnTo>
                  <a:lnTo>
                    <a:pt x="2734414" y="1865971"/>
                  </a:lnTo>
                  <a:lnTo>
                    <a:pt x="2740470" y="1861889"/>
                  </a:lnTo>
                  <a:lnTo>
                    <a:pt x="2744552" y="1855833"/>
                  </a:lnTo>
                  <a:lnTo>
                    <a:pt x="2746049" y="1848418"/>
                  </a:lnTo>
                  <a:lnTo>
                    <a:pt x="2744552" y="1841003"/>
                  </a:lnTo>
                  <a:lnTo>
                    <a:pt x="2740470" y="1834948"/>
                  </a:lnTo>
                  <a:lnTo>
                    <a:pt x="2734414" y="1830866"/>
                  </a:lnTo>
                  <a:lnTo>
                    <a:pt x="2726961" y="1829368"/>
                  </a:lnTo>
                  <a:close/>
                </a:path>
                <a:path w="4519930" h="1867535">
                  <a:moveTo>
                    <a:pt x="2650723" y="1829368"/>
                  </a:moveTo>
                  <a:lnTo>
                    <a:pt x="2643308" y="1830866"/>
                  </a:lnTo>
                  <a:lnTo>
                    <a:pt x="2637253" y="1834948"/>
                  </a:lnTo>
                  <a:lnTo>
                    <a:pt x="2633170" y="1841003"/>
                  </a:lnTo>
                  <a:lnTo>
                    <a:pt x="2631673" y="1848418"/>
                  </a:lnTo>
                  <a:lnTo>
                    <a:pt x="2633170" y="1855833"/>
                  </a:lnTo>
                  <a:lnTo>
                    <a:pt x="2637253" y="1861889"/>
                  </a:lnTo>
                  <a:lnTo>
                    <a:pt x="2643308" y="1865971"/>
                  </a:lnTo>
                  <a:lnTo>
                    <a:pt x="2650761" y="1867468"/>
                  </a:lnTo>
                  <a:lnTo>
                    <a:pt x="2658176" y="1865971"/>
                  </a:lnTo>
                  <a:lnTo>
                    <a:pt x="2664232" y="1861889"/>
                  </a:lnTo>
                  <a:lnTo>
                    <a:pt x="2668314" y="1855833"/>
                  </a:lnTo>
                  <a:lnTo>
                    <a:pt x="2669811" y="1848418"/>
                  </a:lnTo>
                  <a:lnTo>
                    <a:pt x="2668314" y="1841003"/>
                  </a:lnTo>
                  <a:lnTo>
                    <a:pt x="2664232" y="1834948"/>
                  </a:lnTo>
                  <a:lnTo>
                    <a:pt x="2658176" y="1830866"/>
                  </a:lnTo>
                  <a:lnTo>
                    <a:pt x="2650723" y="1829368"/>
                  </a:lnTo>
                  <a:close/>
                </a:path>
                <a:path w="4519930" h="1867535">
                  <a:moveTo>
                    <a:pt x="2574485" y="1829368"/>
                  </a:moveTo>
                  <a:lnTo>
                    <a:pt x="2567070" y="1830866"/>
                  </a:lnTo>
                  <a:lnTo>
                    <a:pt x="2561015" y="1834948"/>
                  </a:lnTo>
                  <a:lnTo>
                    <a:pt x="2556932" y="1841003"/>
                  </a:lnTo>
                  <a:lnTo>
                    <a:pt x="2555435" y="1848418"/>
                  </a:lnTo>
                  <a:lnTo>
                    <a:pt x="2556932" y="1855833"/>
                  </a:lnTo>
                  <a:lnTo>
                    <a:pt x="2561015" y="1861889"/>
                  </a:lnTo>
                  <a:lnTo>
                    <a:pt x="2567070" y="1865971"/>
                  </a:lnTo>
                  <a:lnTo>
                    <a:pt x="2574523" y="1867468"/>
                  </a:lnTo>
                  <a:lnTo>
                    <a:pt x="2581938" y="1865971"/>
                  </a:lnTo>
                  <a:lnTo>
                    <a:pt x="2587993" y="1861889"/>
                  </a:lnTo>
                  <a:lnTo>
                    <a:pt x="2592076" y="1855833"/>
                  </a:lnTo>
                  <a:lnTo>
                    <a:pt x="2593573" y="1848418"/>
                  </a:lnTo>
                  <a:lnTo>
                    <a:pt x="2592076" y="1841003"/>
                  </a:lnTo>
                  <a:lnTo>
                    <a:pt x="2587993" y="1834948"/>
                  </a:lnTo>
                  <a:lnTo>
                    <a:pt x="2581938" y="1830866"/>
                  </a:lnTo>
                  <a:lnTo>
                    <a:pt x="2574485" y="1829368"/>
                  </a:lnTo>
                  <a:close/>
                </a:path>
                <a:path w="4519930" h="1867535">
                  <a:moveTo>
                    <a:pt x="2498247" y="1829368"/>
                  </a:moveTo>
                  <a:lnTo>
                    <a:pt x="2490832" y="1830866"/>
                  </a:lnTo>
                  <a:lnTo>
                    <a:pt x="2484777" y="1834948"/>
                  </a:lnTo>
                  <a:lnTo>
                    <a:pt x="2480694" y="1841003"/>
                  </a:lnTo>
                  <a:lnTo>
                    <a:pt x="2479197" y="1848418"/>
                  </a:lnTo>
                  <a:lnTo>
                    <a:pt x="2480694" y="1855833"/>
                  </a:lnTo>
                  <a:lnTo>
                    <a:pt x="2484777" y="1861889"/>
                  </a:lnTo>
                  <a:lnTo>
                    <a:pt x="2490832" y="1865971"/>
                  </a:lnTo>
                  <a:lnTo>
                    <a:pt x="2498285" y="1867468"/>
                  </a:lnTo>
                  <a:lnTo>
                    <a:pt x="2505700" y="1865971"/>
                  </a:lnTo>
                  <a:lnTo>
                    <a:pt x="2511755" y="1861889"/>
                  </a:lnTo>
                  <a:lnTo>
                    <a:pt x="2515838" y="1855833"/>
                  </a:lnTo>
                  <a:lnTo>
                    <a:pt x="2517335" y="1848418"/>
                  </a:lnTo>
                  <a:lnTo>
                    <a:pt x="2515838" y="1841003"/>
                  </a:lnTo>
                  <a:lnTo>
                    <a:pt x="2511755" y="1834948"/>
                  </a:lnTo>
                  <a:lnTo>
                    <a:pt x="2505700" y="1830866"/>
                  </a:lnTo>
                  <a:lnTo>
                    <a:pt x="2498247" y="1829368"/>
                  </a:lnTo>
                  <a:close/>
                </a:path>
                <a:path w="4519930" h="1867535">
                  <a:moveTo>
                    <a:pt x="2422009" y="1829368"/>
                  </a:moveTo>
                  <a:lnTo>
                    <a:pt x="2414594" y="1830866"/>
                  </a:lnTo>
                  <a:lnTo>
                    <a:pt x="2408539" y="1834948"/>
                  </a:lnTo>
                  <a:lnTo>
                    <a:pt x="2404456" y="1841003"/>
                  </a:lnTo>
                  <a:lnTo>
                    <a:pt x="2402959" y="1848418"/>
                  </a:lnTo>
                  <a:lnTo>
                    <a:pt x="2404456" y="1855833"/>
                  </a:lnTo>
                  <a:lnTo>
                    <a:pt x="2408539" y="1861889"/>
                  </a:lnTo>
                  <a:lnTo>
                    <a:pt x="2414594" y="1865971"/>
                  </a:lnTo>
                  <a:lnTo>
                    <a:pt x="2422047" y="1867468"/>
                  </a:lnTo>
                  <a:lnTo>
                    <a:pt x="2429462" y="1865971"/>
                  </a:lnTo>
                  <a:lnTo>
                    <a:pt x="2435517" y="1861889"/>
                  </a:lnTo>
                  <a:lnTo>
                    <a:pt x="2439600" y="1855833"/>
                  </a:lnTo>
                  <a:lnTo>
                    <a:pt x="2441097" y="1848418"/>
                  </a:lnTo>
                  <a:lnTo>
                    <a:pt x="2439600" y="1841003"/>
                  </a:lnTo>
                  <a:lnTo>
                    <a:pt x="2435517" y="1834948"/>
                  </a:lnTo>
                  <a:lnTo>
                    <a:pt x="2429462" y="1830866"/>
                  </a:lnTo>
                  <a:lnTo>
                    <a:pt x="2422009" y="1829368"/>
                  </a:lnTo>
                  <a:close/>
                </a:path>
                <a:path w="4519930" h="1867535">
                  <a:moveTo>
                    <a:pt x="2345771" y="1829368"/>
                  </a:moveTo>
                  <a:lnTo>
                    <a:pt x="2338356" y="1830866"/>
                  </a:lnTo>
                  <a:lnTo>
                    <a:pt x="2332301" y="1834948"/>
                  </a:lnTo>
                  <a:lnTo>
                    <a:pt x="2328218" y="1841003"/>
                  </a:lnTo>
                  <a:lnTo>
                    <a:pt x="2326721" y="1848418"/>
                  </a:lnTo>
                  <a:lnTo>
                    <a:pt x="2328218" y="1855833"/>
                  </a:lnTo>
                  <a:lnTo>
                    <a:pt x="2332301" y="1861889"/>
                  </a:lnTo>
                  <a:lnTo>
                    <a:pt x="2338356" y="1865971"/>
                  </a:lnTo>
                  <a:lnTo>
                    <a:pt x="2345809" y="1867468"/>
                  </a:lnTo>
                  <a:lnTo>
                    <a:pt x="2353224" y="1865971"/>
                  </a:lnTo>
                  <a:lnTo>
                    <a:pt x="2359280" y="1861889"/>
                  </a:lnTo>
                  <a:lnTo>
                    <a:pt x="2363362" y="1855833"/>
                  </a:lnTo>
                  <a:lnTo>
                    <a:pt x="2364859" y="1848418"/>
                  </a:lnTo>
                  <a:lnTo>
                    <a:pt x="2363362" y="1841003"/>
                  </a:lnTo>
                  <a:lnTo>
                    <a:pt x="2359280" y="1834948"/>
                  </a:lnTo>
                  <a:lnTo>
                    <a:pt x="2353224" y="1830866"/>
                  </a:lnTo>
                  <a:lnTo>
                    <a:pt x="2345771" y="1829368"/>
                  </a:lnTo>
                  <a:close/>
                </a:path>
                <a:path w="4519930" h="1867535">
                  <a:moveTo>
                    <a:pt x="2269533" y="1829368"/>
                  </a:moveTo>
                  <a:lnTo>
                    <a:pt x="2262118" y="1830866"/>
                  </a:lnTo>
                  <a:lnTo>
                    <a:pt x="2256062" y="1834948"/>
                  </a:lnTo>
                  <a:lnTo>
                    <a:pt x="2251980" y="1841003"/>
                  </a:lnTo>
                  <a:lnTo>
                    <a:pt x="2250483" y="1848418"/>
                  </a:lnTo>
                  <a:lnTo>
                    <a:pt x="2251980" y="1855833"/>
                  </a:lnTo>
                  <a:lnTo>
                    <a:pt x="2256062" y="1861889"/>
                  </a:lnTo>
                  <a:lnTo>
                    <a:pt x="2262118" y="1865971"/>
                  </a:lnTo>
                  <a:lnTo>
                    <a:pt x="2269571" y="1867468"/>
                  </a:lnTo>
                  <a:lnTo>
                    <a:pt x="2276986" y="1865971"/>
                  </a:lnTo>
                  <a:lnTo>
                    <a:pt x="2283042" y="1861889"/>
                  </a:lnTo>
                  <a:lnTo>
                    <a:pt x="2287124" y="1855833"/>
                  </a:lnTo>
                  <a:lnTo>
                    <a:pt x="2288621" y="1848418"/>
                  </a:lnTo>
                  <a:lnTo>
                    <a:pt x="2287124" y="1841003"/>
                  </a:lnTo>
                  <a:lnTo>
                    <a:pt x="2283042" y="1834948"/>
                  </a:lnTo>
                  <a:lnTo>
                    <a:pt x="2276986" y="1830866"/>
                  </a:lnTo>
                  <a:lnTo>
                    <a:pt x="2269533" y="1829368"/>
                  </a:lnTo>
                  <a:close/>
                </a:path>
                <a:path w="4519930" h="1867535">
                  <a:moveTo>
                    <a:pt x="2193296" y="1829368"/>
                  </a:moveTo>
                  <a:lnTo>
                    <a:pt x="2185880" y="1830866"/>
                  </a:lnTo>
                  <a:lnTo>
                    <a:pt x="2179825" y="1834948"/>
                  </a:lnTo>
                  <a:lnTo>
                    <a:pt x="2175743" y="1841003"/>
                  </a:lnTo>
                  <a:lnTo>
                    <a:pt x="2174246" y="1848418"/>
                  </a:lnTo>
                  <a:lnTo>
                    <a:pt x="2175743" y="1855833"/>
                  </a:lnTo>
                  <a:lnTo>
                    <a:pt x="2179825" y="1861889"/>
                  </a:lnTo>
                  <a:lnTo>
                    <a:pt x="2185880" y="1865971"/>
                  </a:lnTo>
                  <a:lnTo>
                    <a:pt x="2193333" y="1867468"/>
                  </a:lnTo>
                  <a:lnTo>
                    <a:pt x="2200748" y="1865971"/>
                  </a:lnTo>
                  <a:lnTo>
                    <a:pt x="2206803" y="1861889"/>
                  </a:lnTo>
                  <a:lnTo>
                    <a:pt x="2210886" y="1855833"/>
                  </a:lnTo>
                  <a:lnTo>
                    <a:pt x="2212383" y="1848418"/>
                  </a:lnTo>
                  <a:lnTo>
                    <a:pt x="2210886" y="1841003"/>
                  </a:lnTo>
                  <a:lnTo>
                    <a:pt x="2206803" y="1834948"/>
                  </a:lnTo>
                  <a:lnTo>
                    <a:pt x="2200748" y="1830866"/>
                  </a:lnTo>
                  <a:lnTo>
                    <a:pt x="2193296" y="1829368"/>
                  </a:lnTo>
                  <a:close/>
                </a:path>
                <a:path w="4519930" h="1867535">
                  <a:moveTo>
                    <a:pt x="2117058" y="1829368"/>
                  </a:moveTo>
                  <a:lnTo>
                    <a:pt x="2109642" y="1830866"/>
                  </a:lnTo>
                  <a:lnTo>
                    <a:pt x="2103587" y="1834948"/>
                  </a:lnTo>
                  <a:lnTo>
                    <a:pt x="2099505" y="1841003"/>
                  </a:lnTo>
                  <a:lnTo>
                    <a:pt x="2098008" y="1848418"/>
                  </a:lnTo>
                  <a:lnTo>
                    <a:pt x="2099505" y="1855833"/>
                  </a:lnTo>
                  <a:lnTo>
                    <a:pt x="2103587" y="1861889"/>
                  </a:lnTo>
                  <a:lnTo>
                    <a:pt x="2109642" y="1865971"/>
                  </a:lnTo>
                  <a:lnTo>
                    <a:pt x="2117096" y="1867468"/>
                  </a:lnTo>
                  <a:lnTo>
                    <a:pt x="2124511" y="1865971"/>
                  </a:lnTo>
                  <a:lnTo>
                    <a:pt x="2130566" y="1861889"/>
                  </a:lnTo>
                  <a:lnTo>
                    <a:pt x="2134649" y="1855833"/>
                  </a:lnTo>
                  <a:lnTo>
                    <a:pt x="2136146" y="1848418"/>
                  </a:lnTo>
                  <a:lnTo>
                    <a:pt x="2134649" y="1841003"/>
                  </a:lnTo>
                  <a:lnTo>
                    <a:pt x="2130566" y="1834948"/>
                  </a:lnTo>
                  <a:lnTo>
                    <a:pt x="2124511" y="1830866"/>
                  </a:lnTo>
                  <a:lnTo>
                    <a:pt x="2117058" y="1829368"/>
                  </a:lnTo>
                  <a:close/>
                </a:path>
                <a:path w="4519930" h="1867535">
                  <a:moveTo>
                    <a:pt x="2040820" y="1829368"/>
                  </a:moveTo>
                  <a:lnTo>
                    <a:pt x="2033404" y="1830866"/>
                  </a:lnTo>
                  <a:lnTo>
                    <a:pt x="2027349" y="1834948"/>
                  </a:lnTo>
                  <a:lnTo>
                    <a:pt x="2023267" y="1841003"/>
                  </a:lnTo>
                  <a:lnTo>
                    <a:pt x="2021770" y="1848418"/>
                  </a:lnTo>
                  <a:lnTo>
                    <a:pt x="2023267" y="1855833"/>
                  </a:lnTo>
                  <a:lnTo>
                    <a:pt x="2027349" y="1861889"/>
                  </a:lnTo>
                  <a:lnTo>
                    <a:pt x="2033404" y="1865971"/>
                  </a:lnTo>
                  <a:lnTo>
                    <a:pt x="2040858" y="1867468"/>
                  </a:lnTo>
                  <a:lnTo>
                    <a:pt x="2048273" y="1865971"/>
                  </a:lnTo>
                  <a:lnTo>
                    <a:pt x="2054328" y="1861889"/>
                  </a:lnTo>
                  <a:lnTo>
                    <a:pt x="2058411" y="1855833"/>
                  </a:lnTo>
                  <a:lnTo>
                    <a:pt x="2059908" y="1848418"/>
                  </a:lnTo>
                  <a:lnTo>
                    <a:pt x="2058411" y="1841003"/>
                  </a:lnTo>
                  <a:lnTo>
                    <a:pt x="2054328" y="1834948"/>
                  </a:lnTo>
                  <a:lnTo>
                    <a:pt x="2048273" y="1830866"/>
                  </a:lnTo>
                  <a:lnTo>
                    <a:pt x="2040820" y="1829368"/>
                  </a:lnTo>
                  <a:close/>
                </a:path>
                <a:path w="4519930" h="1867535">
                  <a:moveTo>
                    <a:pt x="1964582" y="1829368"/>
                  </a:moveTo>
                  <a:lnTo>
                    <a:pt x="1957166" y="1830866"/>
                  </a:lnTo>
                  <a:lnTo>
                    <a:pt x="1951111" y="1834948"/>
                  </a:lnTo>
                  <a:lnTo>
                    <a:pt x="1947028" y="1841003"/>
                  </a:lnTo>
                  <a:lnTo>
                    <a:pt x="1945532" y="1848418"/>
                  </a:lnTo>
                  <a:lnTo>
                    <a:pt x="1947028" y="1855833"/>
                  </a:lnTo>
                  <a:lnTo>
                    <a:pt x="1951111" y="1861889"/>
                  </a:lnTo>
                  <a:lnTo>
                    <a:pt x="1957166" y="1865971"/>
                  </a:lnTo>
                  <a:lnTo>
                    <a:pt x="1964620" y="1867468"/>
                  </a:lnTo>
                  <a:lnTo>
                    <a:pt x="1972035" y="1865971"/>
                  </a:lnTo>
                  <a:lnTo>
                    <a:pt x="1978090" y="1861889"/>
                  </a:lnTo>
                  <a:lnTo>
                    <a:pt x="1982173" y="1855833"/>
                  </a:lnTo>
                  <a:lnTo>
                    <a:pt x="1983670" y="1848418"/>
                  </a:lnTo>
                  <a:lnTo>
                    <a:pt x="1982173" y="1841003"/>
                  </a:lnTo>
                  <a:lnTo>
                    <a:pt x="1978090" y="1834948"/>
                  </a:lnTo>
                  <a:lnTo>
                    <a:pt x="1972035" y="1830866"/>
                  </a:lnTo>
                  <a:lnTo>
                    <a:pt x="1964582" y="1829368"/>
                  </a:lnTo>
                  <a:close/>
                </a:path>
                <a:path w="4519930" h="1867535">
                  <a:moveTo>
                    <a:pt x="1888343" y="1829368"/>
                  </a:moveTo>
                  <a:lnTo>
                    <a:pt x="1880928" y="1830866"/>
                  </a:lnTo>
                  <a:lnTo>
                    <a:pt x="1874873" y="1834948"/>
                  </a:lnTo>
                  <a:lnTo>
                    <a:pt x="1870790" y="1841003"/>
                  </a:lnTo>
                  <a:lnTo>
                    <a:pt x="1869293" y="1848418"/>
                  </a:lnTo>
                  <a:lnTo>
                    <a:pt x="1870790" y="1855833"/>
                  </a:lnTo>
                  <a:lnTo>
                    <a:pt x="1874873" y="1861889"/>
                  </a:lnTo>
                  <a:lnTo>
                    <a:pt x="1880928" y="1865971"/>
                  </a:lnTo>
                  <a:lnTo>
                    <a:pt x="1888382" y="1867468"/>
                  </a:lnTo>
                  <a:lnTo>
                    <a:pt x="1895797" y="1865971"/>
                  </a:lnTo>
                  <a:lnTo>
                    <a:pt x="1901852" y="1861889"/>
                  </a:lnTo>
                  <a:lnTo>
                    <a:pt x="1905934" y="1855833"/>
                  </a:lnTo>
                  <a:lnTo>
                    <a:pt x="1907432" y="1848418"/>
                  </a:lnTo>
                  <a:lnTo>
                    <a:pt x="1905934" y="1841003"/>
                  </a:lnTo>
                  <a:lnTo>
                    <a:pt x="1901852" y="1834948"/>
                  </a:lnTo>
                  <a:lnTo>
                    <a:pt x="1895797" y="1830866"/>
                  </a:lnTo>
                  <a:lnTo>
                    <a:pt x="1888343" y="1829368"/>
                  </a:lnTo>
                  <a:close/>
                </a:path>
                <a:path w="4519930" h="1867535">
                  <a:moveTo>
                    <a:pt x="1812105" y="1829368"/>
                  </a:moveTo>
                  <a:lnTo>
                    <a:pt x="1804690" y="1830866"/>
                  </a:lnTo>
                  <a:lnTo>
                    <a:pt x="1798635" y="1834948"/>
                  </a:lnTo>
                  <a:lnTo>
                    <a:pt x="1794552" y="1841003"/>
                  </a:lnTo>
                  <a:lnTo>
                    <a:pt x="1793055" y="1848418"/>
                  </a:lnTo>
                  <a:lnTo>
                    <a:pt x="1794552" y="1855833"/>
                  </a:lnTo>
                  <a:lnTo>
                    <a:pt x="1798635" y="1861889"/>
                  </a:lnTo>
                  <a:lnTo>
                    <a:pt x="1804690" y="1865971"/>
                  </a:lnTo>
                  <a:lnTo>
                    <a:pt x="1812143" y="1867468"/>
                  </a:lnTo>
                  <a:lnTo>
                    <a:pt x="1819558" y="1865971"/>
                  </a:lnTo>
                  <a:lnTo>
                    <a:pt x="1825614" y="1861889"/>
                  </a:lnTo>
                  <a:lnTo>
                    <a:pt x="1829696" y="1855833"/>
                  </a:lnTo>
                  <a:lnTo>
                    <a:pt x="1831193" y="1848418"/>
                  </a:lnTo>
                  <a:lnTo>
                    <a:pt x="1829696" y="1841003"/>
                  </a:lnTo>
                  <a:lnTo>
                    <a:pt x="1825614" y="1834948"/>
                  </a:lnTo>
                  <a:lnTo>
                    <a:pt x="1819558" y="1830866"/>
                  </a:lnTo>
                  <a:lnTo>
                    <a:pt x="1812105" y="1829368"/>
                  </a:lnTo>
                  <a:close/>
                </a:path>
                <a:path w="4519930" h="1867535">
                  <a:moveTo>
                    <a:pt x="1735867" y="1829368"/>
                  </a:moveTo>
                  <a:lnTo>
                    <a:pt x="1728452" y="1830866"/>
                  </a:lnTo>
                  <a:lnTo>
                    <a:pt x="1722397" y="1834948"/>
                  </a:lnTo>
                  <a:lnTo>
                    <a:pt x="1718314" y="1841003"/>
                  </a:lnTo>
                  <a:lnTo>
                    <a:pt x="1716817" y="1848418"/>
                  </a:lnTo>
                  <a:lnTo>
                    <a:pt x="1718314" y="1855833"/>
                  </a:lnTo>
                  <a:lnTo>
                    <a:pt x="1722397" y="1861889"/>
                  </a:lnTo>
                  <a:lnTo>
                    <a:pt x="1728452" y="1865971"/>
                  </a:lnTo>
                  <a:lnTo>
                    <a:pt x="1735905" y="1867468"/>
                  </a:lnTo>
                  <a:lnTo>
                    <a:pt x="1743320" y="1865971"/>
                  </a:lnTo>
                  <a:lnTo>
                    <a:pt x="1749376" y="1861889"/>
                  </a:lnTo>
                  <a:lnTo>
                    <a:pt x="1753458" y="1855833"/>
                  </a:lnTo>
                  <a:lnTo>
                    <a:pt x="1754955" y="1848418"/>
                  </a:lnTo>
                  <a:lnTo>
                    <a:pt x="1753458" y="1841003"/>
                  </a:lnTo>
                  <a:lnTo>
                    <a:pt x="1749376" y="1834948"/>
                  </a:lnTo>
                  <a:lnTo>
                    <a:pt x="1743320" y="1830866"/>
                  </a:lnTo>
                  <a:lnTo>
                    <a:pt x="1735867" y="1829368"/>
                  </a:lnTo>
                  <a:close/>
                </a:path>
                <a:path w="4519930" h="1867535">
                  <a:moveTo>
                    <a:pt x="1659629" y="1829368"/>
                  </a:moveTo>
                  <a:lnTo>
                    <a:pt x="1652214" y="1830866"/>
                  </a:lnTo>
                  <a:lnTo>
                    <a:pt x="1646158" y="1834948"/>
                  </a:lnTo>
                  <a:lnTo>
                    <a:pt x="1642076" y="1841003"/>
                  </a:lnTo>
                  <a:lnTo>
                    <a:pt x="1640579" y="1848418"/>
                  </a:lnTo>
                  <a:lnTo>
                    <a:pt x="1642076" y="1855833"/>
                  </a:lnTo>
                  <a:lnTo>
                    <a:pt x="1646158" y="1861889"/>
                  </a:lnTo>
                  <a:lnTo>
                    <a:pt x="1652214" y="1865971"/>
                  </a:lnTo>
                  <a:lnTo>
                    <a:pt x="1659667" y="1867468"/>
                  </a:lnTo>
                  <a:lnTo>
                    <a:pt x="1667082" y="1865971"/>
                  </a:lnTo>
                  <a:lnTo>
                    <a:pt x="1673138" y="1861889"/>
                  </a:lnTo>
                  <a:lnTo>
                    <a:pt x="1677220" y="1855833"/>
                  </a:lnTo>
                  <a:lnTo>
                    <a:pt x="1678717" y="1848418"/>
                  </a:lnTo>
                  <a:lnTo>
                    <a:pt x="1677220" y="1841003"/>
                  </a:lnTo>
                  <a:lnTo>
                    <a:pt x="1673138" y="1834948"/>
                  </a:lnTo>
                  <a:lnTo>
                    <a:pt x="1667082" y="1830866"/>
                  </a:lnTo>
                  <a:lnTo>
                    <a:pt x="1659629" y="1829368"/>
                  </a:lnTo>
                  <a:close/>
                </a:path>
                <a:path w="4519930" h="1867535">
                  <a:moveTo>
                    <a:pt x="1583391" y="1829368"/>
                  </a:moveTo>
                  <a:lnTo>
                    <a:pt x="1575976" y="1830866"/>
                  </a:lnTo>
                  <a:lnTo>
                    <a:pt x="1569920" y="1834948"/>
                  </a:lnTo>
                  <a:lnTo>
                    <a:pt x="1565838" y="1841003"/>
                  </a:lnTo>
                  <a:lnTo>
                    <a:pt x="1564341" y="1848418"/>
                  </a:lnTo>
                  <a:lnTo>
                    <a:pt x="1565838" y="1855833"/>
                  </a:lnTo>
                  <a:lnTo>
                    <a:pt x="1569920" y="1861889"/>
                  </a:lnTo>
                  <a:lnTo>
                    <a:pt x="1575976" y="1865971"/>
                  </a:lnTo>
                  <a:lnTo>
                    <a:pt x="1583429" y="1867468"/>
                  </a:lnTo>
                  <a:lnTo>
                    <a:pt x="1590844" y="1865971"/>
                  </a:lnTo>
                  <a:lnTo>
                    <a:pt x="1596899" y="1861889"/>
                  </a:lnTo>
                  <a:lnTo>
                    <a:pt x="1600982" y="1855833"/>
                  </a:lnTo>
                  <a:lnTo>
                    <a:pt x="1602479" y="1848418"/>
                  </a:lnTo>
                  <a:lnTo>
                    <a:pt x="1600982" y="1841003"/>
                  </a:lnTo>
                  <a:lnTo>
                    <a:pt x="1596899" y="1834948"/>
                  </a:lnTo>
                  <a:lnTo>
                    <a:pt x="1590844" y="1830866"/>
                  </a:lnTo>
                  <a:lnTo>
                    <a:pt x="1583391" y="1829368"/>
                  </a:lnTo>
                  <a:close/>
                </a:path>
                <a:path w="4519930" h="1867535">
                  <a:moveTo>
                    <a:pt x="1507152" y="1829368"/>
                  </a:moveTo>
                  <a:lnTo>
                    <a:pt x="1499737" y="1830866"/>
                  </a:lnTo>
                  <a:lnTo>
                    <a:pt x="1493681" y="1834948"/>
                  </a:lnTo>
                  <a:lnTo>
                    <a:pt x="1489599" y="1841003"/>
                  </a:lnTo>
                  <a:lnTo>
                    <a:pt x="1488102" y="1848418"/>
                  </a:lnTo>
                  <a:lnTo>
                    <a:pt x="1489599" y="1855833"/>
                  </a:lnTo>
                  <a:lnTo>
                    <a:pt x="1493681" y="1861889"/>
                  </a:lnTo>
                  <a:lnTo>
                    <a:pt x="1499737" y="1865971"/>
                  </a:lnTo>
                  <a:lnTo>
                    <a:pt x="1507191" y="1867468"/>
                  </a:lnTo>
                  <a:lnTo>
                    <a:pt x="1514606" y="1865971"/>
                  </a:lnTo>
                  <a:lnTo>
                    <a:pt x="1520661" y="1861889"/>
                  </a:lnTo>
                  <a:lnTo>
                    <a:pt x="1524744" y="1855833"/>
                  </a:lnTo>
                  <a:lnTo>
                    <a:pt x="1526241" y="1848418"/>
                  </a:lnTo>
                  <a:lnTo>
                    <a:pt x="1524744" y="1841003"/>
                  </a:lnTo>
                  <a:lnTo>
                    <a:pt x="1520661" y="1834948"/>
                  </a:lnTo>
                  <a:lnTo>
                    <a:pt x="1514606" y="1830866"/>
                  </a:lnTo>
                  <a:lnTo>
                    <a:pt x="1507152" y="1829368"/>
                  </a:lnTo>
                  <a:close/>
                </a:path>
                <a:path w="4519930" h="1867535">
                  <a:moveTo>
                    <a:pt x="1430914" y="1829368"/>
                  </a:moveTo>
                  <a:lnTo>
                    <a:pt x="1423499" y="1830866"/>
                  </a:lnTo>
                  <a:lnTo>
                    <a:pt x="1417443" y="1834948"/>
                  </a:lnTo>
                  <a:lnTo>
                    <a:pt x="1413361" y="1841003"/>
                  </a:lnTo>
                  <a:lnTo>
                    <a:pt x="1411864" y="1848418"/>
                  </a:lnTo>
                  <a:lnTo>
                    <a:pt x="1413361" y="1855833"/>
                  </a:lnTo>
                  <a:lnTo>
                    <a:pt x="1417443" y="1861889"/>
                  </a:lnTo>
                  <a:lnTo>
                    <a:pt x="1423499" y="1865971"/>
                  </a:lnTo>
                  <a:lnTo>
                    <a:pt x="1430952" y="1867468"/>
                  </a:lnTo>
                  <a:lnTo>
                    <a:pt x="1438367" y="1865971"/>
                  </a:lnTo>
                  <a:lnTo>
                    <a:pt x="1444422" y="1861889"/>
                  </a:lnTo>
                  <a:lnTo>
                    <a:pt x="1448505" y="1855833"/>
                  </a:lnTo>
                  <a:lnTo>
                    <a:pt x="1450002" y="1848418"/>
                  </a:lnTo>
                  <a:lnTo>
                    <a:pt x="1448505" y="1841003"/>
                  </a:lnTo>
                  <a:lnTo>
                    <a:pt x="1444422" y="1834948"/>
                  </a:lnTo>
                  <a:lnTo>
                    <a:pt x="1438367" y="1830866"/>
                  </a:lnTo>
                  <a:lnTo>
                    <a:pt x="1430914" y="1829368"/>
                  </a:lnTo>
                  <a:close/>
                </a:path>
                <a:path w="4519930" h="1867535">
                  <a:moveTo>
                    <a:pt x="1354675" y="1829368"/>
                  </a:moveTo>
                  <a:lnTo>
                    <a:pt x="1347261" y="1830866"/>
                  </a:lnTo>
                  <a:lnTo>
                    <a:pt x="1341205" y="1834948"/>
                  </a:lnTo>
                  <a:lnTo>
                    <a:pt x="1337123" y="1841003"/>
                  </a:lnTo>
                  <a:lnTo>
                    <a:pt x="1335625" y="1848418"/>
                  </a:lnTo>
                  <a:lnTo>
                    <a:pt x="1337123" y="1855833"/>
                  </a:lnTo>
                  <a:lnTo>
                    <a:pt x="1341205" y="1861889"/>
                  </a:lnTo>
                  <a:lnTo>
                    <a:pt x="1347261" y="1865971"/>
                  </a:lnTo>
                  <a:lnTo>
                    <a:pt x="1354714" y="1867468"/>
                  </a:lnTo>
                  <a:lnTo>
                    <a:pt x="1362129" y="1865971"/>
                  </a:lnTo>
                  <a:lnTo>
                    <a:pt x="1368184" y="1861889"/>
                  </a:lnTo>
                  <a:lnTo>
                    <a:pt x="1372267" y="1855833"/>
                  </a:lnTo>
                  <a:lnTo>
                    <a:pt x="1373764" y="1848418"/>
                  </a:lnTo>
                  <a:lnTo>
                    <a:pt x="1372267" y="1841003"/>
                  </a:lnTo>
                  <a:lnTo>
                    <a:pt x="1368184" y="1834948"/>
                  </a:lnTo>
                  <a:lnTo>
                    <a:pt x="1362129" y="1830866"/>
                  </a:lnTo>
                  <a:lnTo>
                    <a:pt x="1354675" y="1829368"/>
                  </a:lnTo>
                  <a:close/>
                </a:path>
                <a:path w="4519930" h="1867535">
                  <a:moveTo>
                    <a:pt x="1278437" y="1829368"/>
                  </a:moveTo>
                  <a:lnTo>
                    <a:pt x="1271022" y="1830866"/>
                  </a:lnTo>
                  <a:lnTo>
                    <a:pt x="1264967" y="1834948"/>
                  </a:lnTo>
                  <a:lnTo>
                    <a:pt x="1260884" y="1841003"/>
                  </a:lnTo>
                  <a:lnTo>
                    <a:pt x="1259387" y="1848418"/>
                  </a:lnTo>
                  <a:lnTo>
                    <a:pt x="1260884" y="1855833"/>
                  </a:lnTo>
                  <a:lnTo>
                    <a:pt x="1264967" y="1861889"/>
                  </a:lnTo>
                  <a:lnTo>
                    <a:pt x="1271022" y="1865971"/>
                  </a:lnTo>
                  <a:lnTo>
                    <a:pt x="1278475" y="1867468"/>
                  </a:lnTo>
                  <a:lnTo>
                    <a:pt x="1285891" y="1865971"/>
                  </a:lnTo>
                  <a:lnTo>
                    <a:pt x="1291946" y="1861889"/>
                  </a:lnTo>
                  <a:lnTo>
                    <a:pt x="1296029" y="1855833"/>
                  </a:lnTo>
                  <a:lnTo>
                    <a:pt x="1297525" y="1848418"/>
                  </a:lnTo>
                  <a:lnTo>
                    <a:pt x="1296029" y="1841003"/>
                  </a:lnTo>
                  <a:lnTo>
                    <a:pt x="1291946" y="1834948"/>
                  </a:lnTo>
                  <a:lnTo>
                    <a:pt x="1285891" y="1830866"/>
                  </a:lnTo>
                  <a:lnTo>
                    <a:pt x="1278437" y="1829368"/>
                  </a:lnTo>
                  <a:close/>
                </a:path>
                <a:path w="4519930" h="1867535">
                  <a:moveTo>
                    <a:pt x="1202199" y="1829368"/>
                  </a:moveTo>
                  <a:lnTo>
                    <a:pt x="1194784" y="1830866"/>
                  </a:lnTo>
                  <a:lnTo>
                    <a:pt x="1188729" y="1834948"/>
                  </a:lnTo>
                  <a:lnTo>
                    <a:pt x="1184646" y="1841003"/>
                  </a:lnTo>
                  <a:lnTo>
                    <a:pt x="1183149" y="1848418"/>
                  </a:lnTo>
                  <a:lnTo>
                    <a:pt x="1184646" y="1855833"/>
                  </a:lnTo>
                  <a:lnTo>
                    <a:pt x="1188729" y="1861889"/>
                  </a:lnTo>
                  <a:lnTo>
                    <a:pt x="1194784" y="1865971"/>
                  </a:lnTo>
                  <a:lnTo>
                    <a:pt x="1202237" y="1867468"/>
                  </a:lnTo>
                  <a:lnTo>
                    <a:pt x="1209653" y="1865971"/>
                  </a:lnTo>
                  <a:lnTo>
                    <a:pt x="1215708" y="1861889"/>
                  </a:lnTo>
                  <a:lnTo>
                    <a:pt x="1219790" y="1855833"/>
                  </a:lnTo>
                  <a:lnTo>
                    <a:pt x="1221287" y="1848418"/>
                  </a:lnTo>
                  <a:lnTo>
                    <a:pt x="1219790" y="1841003"/>
                  </a:lnTo>
                  <a:lnTo>
                    <a:pt x="1215708" y="1834948"/>
                  </a:lnTo>
                  <a:lnTo>
                    <a:pt x="1209653" y="1830866"/>
                  </a:lnTo>
                  <a:lnTo>
                    <a:pt x="1202199" y="1829368"/>
                  </a:lnTo>
                  <a:close/>
                </a:path>
                <a:path w="4519930" h="1867535">
                  <a:moveTo>
                    <a:pt x="1125961" y="1829368"/>
                  </a:moveTo>
                  <a:lnTo>
                    <a:pt x="1118546" y="1830866"/>
                  </a:lnTo>
                  <a:lnTo>
                    <a:pt x="1112491" y="1834948"/>
                  </a:lnTo>
                  <a:lnTo>
                    <a:pt x="1108408" y="1841003"/>
                  </a:lnTo>
                  <a:lnTo>
                    <a:pt x="1106911" y="1848418"/>
                  </a:lnTo>
                  <a:lnTo>
                    <a:pt x="1108408" y="1855833"/>
                  </a:lnTo>
                  <a:lnTo>
                    <a:pt x="1112491" y="1861889"/>
                  </a:lnTo>
                  <a:lnTo>
                    <a:pt x="1118546" y="1865971"/>
                  </a:lnTo>
                  <a:lnTo>
                    <a:pt x="1125999" y="1867468"/>
                  </a:lnTo>
                  <a:lnTo>
                    <a:pt x="1133414" y="1865971"/>
                  </a:lnTo>
                  <a:lnTo>
                    <a:pt x="1139470" y="1861889"/>
                  </a:lnTo>
                  <a:lnTo>
                    <a:pt x="1143552" y="1855833"/>
                  </a:lnTo>
                  <a:lnTo>
                    <a:pt x="1145049" y="1848418"/>
                  </a:lnTo>
                  <a:lnTo>
                    <a:pt x="1143552" y="1841003"/>
                  </a:lnTo>
                  <a:lnTo>
                    <a:pt x="1139470" y="1834948"/>
                  </a:lnTo>
                  <a:lnTo>
                    <a:pt x="1133414" y="1830866"/>
                  </a:lnTo>
                  <a:lnTo>
                    <a:pt x="1125961" y="1829368"/>
                  </a:lnTo>
                  <a:close/>
                </a:path>
                <a:path w="4519930" h="1867535">
                  <a:moveTo>
                    <a:pt x="1049723" y="1829368"/>
                  </a:moveTo>
                  <a:lnTo>
                    <a:pt x="1042308" y="1830866"/>
                  </a:lnTo>
                  <a:lnTo>
                    <a:pt x="1036253" y="1834948"/>
                  </a:lnTo>
                  <a:lnTo>
                    <a:pt x="1032170" y="1841003"/>
                  </a:lnTo>
                  <a:lnTo>
                    <a:pt x="1030673" y="1848418"/>
                  </a:lnTo>
                  <a:lnTo>
                    <a:pt x="1032170" y="1855833"/>
                  </a:lnTo>
                  <a:lnTo>
                    <a:pt x="1036253" y="1861889"/>
                  </a:lnTo>
                  <a:lnTo>
                    <a:pt x="1042308" y="1865971"/>
                  </a:lnTo>
                  <a:lnTo>
                    <a:pt x="1049761" y="1867468"/>
                  </a:lnTo>
                  <a:lnTo>
                    <a:pt x="1057176" y="1865971"/>
                  </a:lnTo>
                  <a:lnTo>
                    <a:pt x="1063231" y="1861889"/>
                  </a:lnTo>
                  <a:lnTo>
                    <a:pt x="1067314" y="1855833"/>
                  </a:lnTo>
                  <a:lnTo>
                    <a:pt x="1068811" y="1848418"/>
                  </a:lnTo>
                  <a:lnTo>
                    <a:pt x="1067314" y="1841003"/>
                  </a:lnTo>
                  <a:lnTo>
                    <a:pt x="1063231" y="1834948"/>
                  </a:lnTo>
                  <a:lnTo>
                    <a:pt x="1057176" y="1830866"/>
                  </a:lnTo>
                  <a:lnTo>
                    <a:pt x="1049723" y="1829368"/>
                  </a:lnTo>
                  <a:close/>
                </a:path>
                <a:path w="4519930" h="1867535">
                  <a:moveTo>
                    <a:pt x="973485" y="1829368"/>
                  </a:moveTo>
                  <a:lnTo>
                    <a:pt x="966070" y="1830866"/>
                  </a:lnTo>
                  <a:lnTo>
                    <a:pt x="960015" y="1834948"/>
                  </a:lnTo>
                  <a:lnTo>
                    <a:pt x="955932" y="1841003"/>
                  </a:lnTo>
                  <a:lnTo>
                    <a:pt x="954435" y="1848418"/>
                  </a:lnTo>
                  <a:lnTo>
                    <a:pt x="955932" y="1855833"/>
                  </a:lnTo>
                  <a:lnTo>
                    <a:pt x="960015" y="1861889"/>
                  </a:lnTo>
                  <a:lnTo>
                    <a:pt x="966070" y="1865971"/>
                  </a:lnTo>
                  <a:lnTo>
                    <a:pt x="973523" y="1867468"/>
                  </a:lnTo>
                  <a:lnTo>
                    <a:pt x="980938" y="1865971"/>
                  </a:lnTo>
                  <a:lnTo>
                    <a:pt x="986993" y="1861889"/>
                  </a:lnTo>
                  <a:lnTo>
                    <a:pt x="991076" y="1855833"/>
                  </a:lnTo>
                  <a:lnTo>
                    <a:pt x="992573" y="1848418"/>
                  </a:lnTo>
                  <a:lnTo>
                    <a:pt x="991076" y="1841003"/>
                  </a:lnTo>
                  <a:lnTo>
                    <a:pt x="986993" y="1834948"/>
                  </a:lnTo>
                  <a:lnTo>
                    <a:pt x="980938" y="1830866"/>
                  </a:lnTo>
                  <a:lnTo>
                    <a:pt x="973485" y="1829368"/>
                  </a:lnTo>
                  <a:close/>
                </a:path>
                <a:path w="4519930" h="1867535">
                  <a:moveTo>
                    <a:pt x="897247" y="1829368"/>
                  </a:moveTo>
                  <a:lnTo>
                    <a:pt x="889832" y="1830866"/>
                  </a:lnTo>
                  <a:lnTo>
                    <a:pt x="883777" y="1834948"/>
                  </a:lnTo>
                  <a:lnTo>
                    <a:pt x="879694" y="1841003"/>
                  </a:lnTo>
                  <a:lnTo>
                    <a:pt x="878197" y="1848418"/>
                  </a:lnTo>
                  <a:lnTo>
                    <a:pt x="879694" y="1855833"/>
                  </a:lnTo>
                  <a:lnTo>
                    <a:pt x="883777" y="1861889"/>
                  </a:lnTo>
                  <a:lnTo>
                    <a:pt x="889832" y="1865971"/>
                  </a:lnTo>
                  <a:lnTo>
                    <a:pt x="897285" y="1867468"/>
                  </a:lnTo>
                  <a:lnTo>
                    <a:pt x="904700" y="1865971"/>
                  </a:lnTo>
                  <a:lnTo>
                    <a:pt x="910755" y="1861889"/>
                  </a:lnTo>
                  <a:lnTo>
                    <a:pt x="914838" y="1855833"/>
                  </a:lnTo>
                  <a:lnTo>
                    <a:pt x="916335" y="1848418"/>
                  </a:lnTo>
                  <a:lnTo>
                    <a:pt x="914838" y="1841003"/>
                  </a:lnTo>
                  <a:lnTo>
                    <a:pt x="910755" y="1834948"/>
                  </a:lnTo>
                  <a:lnTo>
                    <a:pt x="904700" y="1830866"/>
                  </a:lnTo>
                  <a:lnTo>
                    <a:pt x="897247" y="1829368"/>
                  </a:lnTo>
                  <a:close/>
                </a:path>
                <a:path w="4519930" h="1867535">
                  <a:moveTo>
                    <a:pt x="821009" y="1829368"/>
                  </a:moveTo>
                  <a:lnTo>
                    <a:pt x="813594" y="1830866"/>
                  </a:lnTo>
                  <a:lnTo>
                    <a:pt x="807539" y="1834948"/>
                  </a:lnTo>
                  <a:lnTo>
                    <a:pt x="803456" y="1841003"/>
                  </a:lnTo>
                  <a:lnTo>
                    <a:pt x="801959" y="1848418"/>
                  </a:lnTo>
                  <a:lnTo>
                    <a:pt x="803456" y="1855833"/>
                  </a:lnTo>
                  <a:lnTo>
                    <a:pt x="807539" y="1861889"/>
                  </a:lnTo>
                  <a:lnTo>
                    <a:pt x="813594" y="1865971"/>
                  </a:lnTo>
                  <a:lnTo>
                    <a:pt x="821047" y="1867468"/>
                  </a:lnTo>
                  <a:lnTo>
                    <a:pt x="828462" y="1865971"/>
                  </a:lnTo>
                  <a:lnTo>
                    <a:pt x="834517" y="1861889"/>
                  </a:lnTo>
                  <a:lnTo>
                    <a:pt x="838600" y="1855833"/>
                  </a:lnTo>
                  <a:lnTo>
                    <a:pt x="840097" y="1848418"/>
                  </a:lnTo>
                  <a:lnTo>
                    <a:pt x="838600" y="1841003"/>
                  </a:lnTo>
                  <a:lnTo>
                    <a:pt x="834517" y="1834948"/>
                  </a:lnTo>
                  <a:lnTo>
                    <a:pt x="828462" y="1830866"/>
                  </a:lnTo>
                  <a:lnTo>
                    <a:pt x="821009" y="1829368"/>
                  </a:lnTo>
                  <a:close/>
                </a:path>
                <a:path w="4519930" h="1867535">
                  <a:moveTo>
                    <a:pt x="744771" y="1829368"/>
                  </a:moveTo>
                  <a:lnTo>
                    <a:pt x="737356" y="1830866"/>
                  </a:lnTo>
                  <a:lnTo>
                    <a:pt x="731300" y="1834948"/>
                  </a:lnTo>
                  <a:lnTo>
                    <a:pt x="727218" y="1841003"/>
                  </a:lnTo>
                  <a:lnTo>
                    <a:pt x="725721" y="1848418"/>
                  </a:lnTo>
                  <a:lnTo>
                    <a:pt x="727218" y="1855833"/>
                  </a:lnTo>
                  <a:lnTo>
                    <a:pt x="731300" y="1861889"/>
                  </a:lnTo>
                  <a:lnTo>
                    <a:pt x="737356" y="1865971"/>
                  </a:lnTo>
                  <a:lnTo>
                    <a:pt x="744809" y="1867468"/>
                  </a:lnTo>
                  <a:lnTo>
                    <a:pt x="752224" y="1865971"/>
                  </a:lnTo>
                  <a:lnTo>
                    <a:pt x="758279" y="1861889"/>
                  </a:lnTo>
                  <a:lnTo>
                    <a:pt x="762362" y="1855833"/>
                  </a:lnTo>
                  <a:lnTo>
                    <a:pt x="763859" y="1848418"/>
                  </a:lnTo>
                  <a:lnTo>
                    <a:pt x="762362" y="1841003"/>
                  </a:lnTo>
                  <a:lnTo>
                    <a:pt x="758279" y="1834948"/>
                  </a:lnTo>
                  <a:lnTo>
                    <a:pt x="752224" y="1830866"/>
                  </a:lnTo>
                  <a:lnTo>
                    <a:pt x="744771" y="1829368"/>
                  </a:lnTo>
                  <a:close/>
                </a:path>
                <a:path w="4519930" h="1867535">
                  <a:moveTo>
                    <a:pt x="668533" y="1829368"/>
                  </a:moveTo>
                  <a:lnTo>
                    <a:pt x="661118" y="1830866"/>
                  </a:lnTo>
                  <a:lnTo>
                    <a:pt x="655062" y="1834948"/>
                  </a:lnTo>
                  <a:lnTo>
                    <a:pt x="650980" y="1841003"/>
                  </a:lnTo>
                  <a:lnTo>
                    <a:pt x="649483" y="1848418"/>
                  </a:lnTo>
                  <a:lnTo>
                    <a:pt x="650980" y="1855833"/>
                  </a:lnTo>
                  <a:lnTo>
                    <a:pt x="655062" y="1861889"/>
                  </a:lnTo>
                  <a:lnTo>
                    <a:pt x="661118" y="1865971"/>
                  </a:lnTo>
                  <a:lnTo>
                    <a:pt x="668571" y="1867468"/>
                  </a:lnTo>
                  <a:lnTo>
                    <a:pt x="675986" y="1865971"/>
                  </a:lnTo>
                  <a:lnTo>
                    <a:pt x="682041" y="1861889"/>
                  </a:lnTo>
                  <a:lnTo>
                    <a:pt x="686124" y="1855833"/>
                  </a:lnTo>
                  <a:lnTo>
                    <a:pt x="687621" y="1848418"/>
                  </a:lnTo>
                  <a:lnTo>
                    <a:pt x="686124" y="1841003"/>
                  </a:lnTo>
                  <a:lnTo>
                    <a:pt x="682041" y="1834948"/>
                  </a:lnTo>
                  <a:lnTo>
                    <a:pt x="675986" y="1830866"/>
                  </a:lnTo>
                  <a:lnTo>
                    <a:pt x="668533" y="1829368"/>
                  </a:lnTo>
                  <a:close/>
                </a:path>
                <a:path w="4519930" h="1867535">
                  <a:moveTo>
                    <a:pt x="592294" y="1829368"/>
                  </a:moveTo>
                  <a:lnTo>
                    <a:pt x="584880" y="1830866"/>
                  </a:lnTo>
                  <a:lnTo>
                    <a:pt x="578824" y="1834948"/>
                  </a:lnTo>
                  <a:lnTo>
                    <a:pt x="574742" y="1841003"/>
                  </a:lnTo>
                  <a:lnTo>
                    <a:pt x="573244" y="1848418"/>
                  </a:lnTo>
                  <a:lnTo>
                    <a:pt x="574742" y="1855833"/>
                  </a:lnTo>
                  <a:lnTo>
                    <a:pt x="578824" y="1861889"/>
                  </a:lnTo>
                  <a:lnTo>
                    <a:pt x="584880" y="1865971"/>
                  </a:lnTo>
                  <a:lnTo>
                    <a:pt x="592333" y="1867468"/>
                  </a:lnTo>
                  <a:lnTo>
                    <a:pt x="599748" y="1865971"/>
                  </a:lnTo>
                  <a:lnTo>
                    <a:pt x="605803" y="1861889"/>
                  </a:lnTo>
                  <a:lnTo>
                    <a:pt x="609885" y="1855833"/>
                  </a:lnTo>
                  <a:lnTo>
                    <a:pt x="611383" y="1848418"/>
                  </a:lnTo>
                  <a:lnTo>
                    <a:pt x="609885" y="1841003"/>
                  </a:lnTo>
                  <a:lnTo>
                    <a:pt x="605803" y="1834948"/>
                  </a:lnTo>
                  <a:lnTo>
                    <a:pt x="599748" y="1830866"/>
                  </a:lnTo>
                  <a:lnTo>
                    <a:pt x="592294" y="1829368"/>
                  </a:lnTo>
                  <a:close/>
                </a:path>
                <a:path w="4519930" h="1867535">
                  <a:moveTo>
                    <a:pt x="516056" y="1829368"/>
                  </a:moveTo>
                  <a:lnTo>
                    <a:pt x="508641" y="1830866"/>
                  </a:lnTo>
                  <a:lnTo>
                    <a:pt x="502586" y="1834948"/>
                  </a:lnTo>
                  <a:lnTo>
                    <a:pt x="498503" y="1841003"/>
                  </a:lnTo>
                  <a:lnTo>
                    <a:pt x="497006" y="1848418"/>
                  </a:lnTo>
                  <a:lnTo>
                    <a:pt x="498503" y="1855833"/>
                  </a:lnTo>
                  <a:lnTo>
                    <a:pt x="502586" y="1861889"/>
                  </a:lnTo>
                  <a:lnTo>
                    <a:pt x="508641" y="1865971"/>
                  </a:lnTo>
                  <a:lnTo>
                    <a:pt x="516094" y="1867468"/>
                  </a:lnTo>
                  <a:lnTo>
                    <a:pt x="523509" y="1865971"/>
                  </a:lnTo>
                  <a:lnTo>
                    <a:pt x="529565" y="1861889"/>
                  </a:lnTo>
                  <a:lnTo>
                    <a:pt x="533647" y="1855833"/>
                  </a:lnTo>
                  <a:lnTo>
                    <a:pt x="535144" y="1848418"/>
                  </a:lnTo>
                  <a:lnTo>
                    <a:pt x="533647" y="1841003"/>
                  </a:lnTo>
                  <a:lnTo>
                    <a:pt x="529565" y="1834948"/>
                  </a:lnTo>
                  <a:lnTo>
                    <a:pt x="523509" y="1830866"/>
                  </a:lnTo>
                  <a:lnTo>
                    <a:pt x="516056" y="1829368"/>
                  </a:lnTo>
                  <a:close/>
                </a:path>
                <a:path w="4519930" h="1867535">
                  <a:moveTo>
                    <a:pt x="441321" y="1828314"/>
                  </a:moveTo>
                  <a:lnTo>
                    <a:pt x="433775" y="1829244"/>
                  </a:lnTo>
                  <a:lnTo>
                    <a:pt x="427429" y="1832858"/>
                  </a:lnTo>
                  <a:lnTo>
                    <a:pt x="422902" y="1838588"/>
                  </a:lnTo>
                  <a:lnTo>
                    <a:pt x="420850" y="1845870"/>
                  </a:lnTo>
                  <a:lnTo>
                    <a:pt x="421783" y="1853377"/>
                  </a:lnTo>
                  <a:lnTo>
                    <a:pt x="425397" y="1859723"/>
                  </a:lnTo>
                  <a:lnTo>
                    <a:pt x="431127" y="1864250"/>
                  </a:lnTo>
                  <a:lnTo>
                    <a:pt x="438447" y="1866305"/>
                  </a:lnTo>
                  <a:lnTo>
                    <a:pt x="445953" y="1865372"/>
                  </a:lnTo>
                  <a:lnTo>
                    <a:pt x="452299" y="1861758"/>
                  </a:lnTo>
                  <a:lnTo>
                    <a:pt x="456827" y="1856027"/>
                  </a:lnTo>
                  <a:lnTo>
                    <a:pt x="458880" y="1848746"/>
                  </a:lnTo>
                  <a:lnTo>
                    <a:pt x="457946" y="1841240"/>
                  </a:lnTo>
                  <a:lnTo>
                    <a:pt x="454332" y="1834894"/>
                  </a:lnTo>
                  <a:lnTo>
                    <a:pt x="448602" y="1830367"/>
                  </a:lnTo>
                  <a:lnTo>
                    <a:pt x="441321" y="1828314"/>
                  </a:lnTo>
                  <a:close/>
                </a:path>
                <a:path w="4519930" h="1867535">
                  <a:moveTo>
                    <a:pt x="361836" y="1816698"/>
                  </a:moveTo>
                  <a:lnTo>
                    <a:pt x="354954" y="1819142"/>
                  </a:lnTo>
                  <a:lnTo>
                    <a:pt x="349491" y="1823988"/>
                  </a:lnTo>
                  <a:lnTo>
                    <a:pt x="346193" y="1830796"/>
                  </a:lnTo>
                  <a:lnTo>
                    <a:pt x="345794" y="1838350"/>
                  </a:lnTo>
                  <a:lnTo>
                    <a:pt x="348238" y="1845232"/>
                  </a:lnTo>
                  <a:lnTo>
                    <a:pt x="353085" y="1850696"/>
                  </a:lnTo>
                  <a:lnTo>
                    <a:pt x="359930" y="1854003"/>
                  </a:lnTo>
                  <a:lnTo>
                    <a:pt x="367484" y="1854401"/>
                  </a:lnTo>
                  <a:lnTo>
                    <a:pt x="374365" y="1851957"/>
                  </a:lnTo>
                  <a:lnTo>
                    <a:pt x="379829" y="1847111"/>
                  </a:lnTo>
                  <a:lnTo>
                    <a:pt x="383127" y="1840303"/>
                  </a:lnTo>
                  <a:lnTo>
                    <a:pt x="383525" y="1832749"/>
                  </a:lnTo>
                  <a:lnTo>
                    <a:pt x="381081" y="1825867"/>
                  </a:lnTo>
                  <a:lnTo>
                    <a:pt x="376235" y="1820404"/>
                  </a:lnTo>
                  <a:lnTo>
                    <a:pt x="369427" y="1817105"/>
                  </a:lnTo>
                  <a:lnTo>
                    <a:pt x="361836" y="1816698"/>
                  </a:lnTo>
                  <a:close/>
                </a:path>
                <a:path w="4519930" h="1867535">
                  <a:moveTo>
                    <a:pt x="293191" y="1792904"/>
                  </a:moveTo>
                  <a:lnTo>
                    <a:pt x="285964" y="1793958"/>
                  </a:lnTo>
                  <a:lnTo>
                    <a:pt x="279661" y="1797646"/>
                  </a:lnTo>
                  <a:lnTo>
                    <a:pt x="275098" y="1803680"/>
                  </a:lnTo>
                  <a:lnTo>
                    <a:pt x="273234" y="1811012"/>
                  </a:lnTo>
                  <a:lnTo>
                    <a:pt x="274289" y="1818238"/>
                  </a:lnTo>
                  <a:lnTo>
                    <a:pt x="277977" y="1824542"/>
                  </a:lnTo>
                  <a:lnTo>
                    <a:pt x="284045" y="1829121"/>
                  </a:lnTo>
                  <a:lnTo>
                    <a:pt x="291376" y="1830985"/>
                  </a:lnTo>
                  <a:lnTo>
                    <a:pt x="298603" y="1829930"/>
                  </a:lnTo>
                  <a:lnTo>
                    <a:pt x="304906" y="1826242"/>
                  </a:lnTo>
                  <a:lnTo>
                    <a:pt x="309469" y="1820208"/>
                  </a:lnTo>
                  <a:lnTo>
                    <a:pt x="311333" y="1812877"/>
                  </a:lnTo>
                  <a:lnTo>
                    <a:pt x="310278" y="1805651"/>
                  </a:lnTo>
                  <a:lnTo>
                    <a:pt x="306590" y="1799347"/>
                  </a:lnTo>
                  <a:lnTo>
                    <a:pt x="300556" y="1794785"/>
                  </a:lnTo>
                  <a:lnTo>
                    <a:pt x="293191" y="1792904"/>
                  </a:lnTo>
                  <a:close/>
                </a:path>
                <a:path w="4519930" h="1867535">
                  <a:moveTo>
                    <a:pt x="227960" y="1757022"/>
                  </a:moveTo>
                  <a:lnTo>
                    <a:pt x="220666" y="1757372"/>
                  </a:lnTo>
                  <a:lnTo>
                    <a:pt x="214035" y="1760432"/>
                  </a:lnTo>
                  <a:lnTo>
                    <a:pt x="208909" y="1765995"/>
                  </a:lnTo>
                  <a:lnTo>
                    <a:pt x="206344" y="1773112"/>
                  </a:lnTo>
                  <a:lnTo>
                    <a:pt x="206694" y="1780406"/>
                  </a:lnTo>
                  <a:lnTo>
                    <a:pt x="209754" y="1787037"/>
                  </a:lnTo>
                  <a:lnTo>
                    <a:pt x="215351" y="1792183"/>
                  </a:lnTo>
                  <a:lnTo>
                    <a:pt x="222467" y="1794748"/>
                  </a:lnTo>
                  <a:lnTo>
                    <a:pt x="229762" y="1794398"/>
                  </a:lnTo>
                  <a:lnTo>
                    <a:pt x="236393" y="1791338"/>
                  </a:lnTo>
                  <a:lnTo>
                    <a:pt x="241518" y="1785774"/>
                  </a:lnTo>
                  <a:lnTo>
                    <a:pt x="244083" y="1778658"/>
                  </a:lnTo>
                  <a:lnTo>
                    <a:pt x="243733" y="1771363"/>
                  </a:lnTo>
                  <a:lnTo>
                    <a:pt x="240672" y="1764732"/>
                  </a:lnTo>
                  <a:lnTo>
                    <a:pt x="235108" y="1759606"/>
                  </a:lnTo>
                  <a:lnTo>
                    <a:pt x="227960" y="1757022"/>
                  </a:lnTo>
                  <a:close/>
                </a:path>
                <a:path w="4519930" h="1867535">
                  <a:moveTo>
                    <a:pt x="164251" y="1710084"/>
                  </a:moveTo>
                  <a:lnTo>
                    <a:pt x="157157" y="1711818"/>
                  </a:lnTo>
                  <a:lnTo>
                    <a:pt x="151061" y="1716298"/>
                  </a:lnTo>
                  <a:lnTo>
                    <a:pt x="147181" y="1722792"/>
                  </a:lnTo>
                  <a:lnTo>
                    <a:pt x="146129" y="1730019"/>
                  </a:lnTo>
                  <a:lnTo>
                    <a:pt x="147863" y="1737113"/>
                  </a:lnTo>
                  <a:lnTo>
                    <a:pt x="152370" y="1743235"/>
                  </a:lnTo>
                  <a:lnTo>
                    <a:pt x="158864" y="1747114"/>
                  </a:lnTo>
                  <a:lnTo>
                    <a:pt x="166091" y="1748166"/>
                  </a:lnTo>
                  <a:lnTo>
                    <a:pt x="173186" y="1746432"/>
                  </a:lnTo>
                  <a:lnTo>
                    <a:pt x="179282" y="1741953"/>
                  </a:lnTo>
                  <a:lnTo>
                    <a:pt x="183162" y="1735459"/>
                  </a:lnTo>
                  <a:lnTo>
                    <a:pt x="184214" y="1728232"/>
                  </a:lnTo>
                  <a:lnTo>
                    <a:pt x="182480" y="1721138"/>
                  </a:lnTo>
                  <a:lnTo>
                    <a:pt x="178000" y="1715042"/>
                  </a:lnTo>
                  <a:lnTo>
                    <a:pt x="171478" y="1711136"/>
                  </a:lnTo>
                  <a:lnTo>
                    <a:pt x="164251" y="1710084"/>
                  </a:lnTo>
                  <a:close/>
                </a:path>
                <a:path w="4519930" h="1867535">
                  <a:moveTo>
                    <a:pt x="116349" y="1654268"/>
                  </a:moveTo>
                  <a:lnTo>
                    <a:pt x="109055" y="1654627"/>
                  </a:lnTo>
                  <a:lnTo>
                    <a:pt x="102221" y="1657870"/>
                  </a:lnTo>
                  <a:lnTo>
                    <a:pt x="97180" y="1663511"/>
                  </a:lnTo>
                  <a:lnTo>
                    <a:pt x="94778" y="1670407"/>
                  </a:lnTo>
                  <a:lnTo>
                    <a:pt x="95136" y="1677701"/>
                  </a:lnTo>
                  <a:lnTo>
                    <a:pt x="98403" y="1684566"/>
                  </a:lnTo>
                  <a:lnTo>
                    <a:pt x="104044" y="1689606"/>
                  </a:lnTo>
                  <a:lnTo>
                    <a:pt x="110940" y="1692008"/>
                  </a:lnTo>
                  <a:lnTo>
                    <a:pt x="118234" y="1691650"/>
                  </a:lnTo>
                  <a:lnTo>
                    <a:pt x="125068" y="1688406"/>
                  </a:lnTo>
                  <a:lnTo>
                    <a:pt x="130109" y="1682765"/>
                  </a:lnTo>
                  <a:lnTo>
                    <a:pt x="132511" y="1675869"/>
                  </a:lnTo>
                  <a:lnTo>
                    <a:pt x="132153" y="1668575"/>
                  </a:lnTo>
                  <a:lnTo>
                    <a:pt x="128910" y="1661741"/>
                  </a:lnTo>
                  <a:lnTo>
                    <a:pt x="123246" y="1656670"/>
                  </a:lnTo>
                  <a:lnTo>
                    <a:pt x="116349" y="1654268"/>
                  </a:lnTo>
                  <a:close/>
                </a:path>
                <a:path w="4519930" h="1867535">
                  <a:moveTo>
                    <a:pt x="71074" y="1590355"/>
                  </a:moveTo>
                  <a:lnTo>
                    <a:pt x="63743" y="1592221"/>
                  </a:lnTo>
                  <a:lnTo>
                    <a:pt x="57710" y="1596785"/>
                  </a:lnTo>
                  <a:lnTo>
                    <a:pt x="54022" y="1603088"/>
                  </a:lnTo>
                  <a:lnTo>
                    <a:pt x="52968" y="1610315"/>
                  </a:lnTo>
                  <a:lnTo>
                    <a:pt x="54850" y="1617680"/>
                  </a:lnTo>
                  <a:lnTo>
                    <a:pt x="59413" y="1623713"/>
                  </a:lnTo>
                  <a:lnTo>
                    <a:pt x="65717" y="1627401"/>
                  </a:lnTo>
                  <a:lnTo>
                    <a:pt x="72943" y="1628455"/>
                  </a:lnTo>
                  <a:lnTo>
                    <a:pt x="80275" y="1626590"/>
                  </a:lnTo>
                  <a:lnTo>
                    <a:pt x="86308" y="1622026"/>
                  </a:lnTo>
                  <a:lnTo>
                    <a:pt x="89995" y="1615722"/>
                  </a:lnTo>
                  <a:lnTo>
                    <a:pt x="91049" y="1608496"/>
                  </a:lnTo>
                  <a:lnTo>
                    <a:pt x="89184" y="1601165"/>
                  </a:lnTo>
                  <a:lnTo>
                    <a:pt x="84604" y="1595097"/>
                  </a:lnTo>
                  <a:lnTo>
                    <a:pt x="78300" y="1591410"/>
                  </a:lnTo>
                  <a:lnTo>
                    <a:pt x="71074" y="1590355"/>
                  </a:lnTo>
                  <a:close/>
                </a:path>
                <a:path w="4519930" h="1867535">
                  <a:moveTo>
                    <a:pt x="43078" y="1520302"/>
                  </a:moveTo>
                  <a:lnTo>
                    <a:pt x="35600" y="1521447"/>
                  </a:lnTo>
                  <a:lnTo>
                    <a:pt x="29152" y="1525403"/>
                  </a:lnTo>
                  <a:lnTo>
                    <a:pt x="24871" y="1531320"/>
                  </a:lnTo>
                  <a:lnTo>
                    <a:pt x="23120" y="1538410"/>
                  </a:lnTo>
                  <a:lnTo>
                    <a:pt x="24278" y="1545924"/>
                  </a:lnTo>
                  <a:lnTo>
                    <a:pt x="28235" y="1552371"/>
                  </a:lnTo>
                  <a:lnTo>
                    <a:pt x="34151" y="1556652"/>
                  </a:lnTo>
                  <a:lnTo>
                    <a:pt x="41241" y="1558403"/>
                  </a:lnTo>
                  <a:lnTo>
                    <a:pt x="48718" y="1557258"/>
                  </a:lnTo>
                  <a:lnTo>
                    <a:pt x="55166" y="1553302"/>
                  </a:lnTo>
                  <a:lnTo>
                    <a:pt x="59448" y="1547386"/>
                  </a:lnTo>
                  <a:lnTo>
                    <a:pt x="61198" y="1540296"/>
                  </a:lnTo>
                  <a:lnTo>
                    <a:pt x="60054" y="1532818"/>
                  </a:lnTo>
                  <a:lnTo>
                    <a:pt x="56084" y="1526335"/>
                  </a:lnTo>
                  <a:lnTo>
                    <a:pt x="50168" y="1522053"/>
                  </a:lnTo>
                  <a:lnTo>
                    <a:pt x="43078" y="1520302"/>
                  </a:lnTo>
                  <a:close/>
                </a:path>
                <a:path w="4519930" h="1867535">
                  <a:moveTo>
                    <a:pt x="21805" y="1446441"/>
                  </a:moveTo>
                  <a:lnTo>
                    <a:pt x="14702" y="1449040"/>
                  </a:lnTo>
                  <a:lnTo>
                    <a:pt x="9333" y="1453990"/>
                  </a:lnTo>
                  <a:lnTo>
                    <a:pt x="6212" y="1460593"/>
                  </a:lnTo>
                  <a:lnTo>
                    <a:pt x="5857" y="1468187"/>
                  </a:lnTo>
                  <a:lnTo>
                    <a:pt x="8456" y="1475291"/>
                  </a:lnTo>
                  <a:lnTo>
                    <a:pt x="13407" y="1480659"/>
                  </a:lnTo>
                  <a:lnTo>
                    <a:pt x="20009" y="1483781"/>
                  </a:lnTo>
                  <a:lnTo>
                    <a:pt x="27566" y="1484141"/>
                  </a:lnTo>
                  <a:lnTo>
                    <a:pt x="34670" y="1481541"/>
                  </a:lnTo>
                  <a:lnTo>
                    <a:pt x="40039" y="1476591"/>
                  </a:lnTo>
                  <a:lnTo>
                    <a:pt x="43160" y="1469988"/>
                  </a:lnTo>
                  <a:lnTo>
                    <a:pt x="43520" y="1462432"/>
                  </a:lnTo>
                  <a:lnTo>
                    <a:pt x="40915" y="1455291"/>
                  </a:lnTo>
                  <a:lnTo>
                    <a:pt x="35965" y="1449922"/>
                  </a:lnTo>
                  <a:lnTo>
                    <a:pt x="29362" y="1446801"/>
                  </a:lnTo>
                  <a:lnTo>
                    <a:pt x="21805" y="1446441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3895" y="3161644"/>
              <a:ext cx="676165" cy="5347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70062" y="3228944"/>
              <a:ext cx="2690495" cy="400685"/>
            </a:xfrm>
            <a:custGeom>
              <a:avLst/>
              <a:gdLst/>
              <a:ahLst/>
              <a:cxnLst/>
              <a:rect l="l" t="t" r="r" b="b"/>
              <a:pathLst>
                <a:path w="2690495" h="400685">
                  <a:moveTo>
                    <a:pt x="269015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2690159" y="400109"/>
                  </a:lnTo>
                  <a:lnTo>
                    <a:pt x="2690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1276" y="3365530"/>
            <a:ext cx="1578838" cy="14242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979" y="3429000"/>
            <a:ext cx="1251483" cy="12972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80494" y="4847844"/>
            <a:ext cx="905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5690" y="4324633"/>
            <a:ext cx="720725" cy="337820"/>
          </a:xfrm>
          <a:custGeom>
            <a:avLst/>
            <a:gdLst/>
            <a:ahLst/>
            <a:cxnLst/>
            <a:rect l="l" t="t" r="r" b="b"/>
            <a:pathLst>
              <a:path w="720725" h="337820">
                <a:moveTo>
                  <a:pt x="19050" y="0"/>
                </a:moveTo>
                <a:lnTo>
                  <a:pt x="11634" y="1497"/>
                </a:lnTo>
                <a:lnTo>
                  <a:pt x="5579" y="5579"/>
                </a:lnTo>
                <a:lnTo>
                  <a:pt x="1496" y="11635"/>
                </a:lnTo>
                <a:lnTo>
                  <a:pt x="0" y="19050"/>
                </a:lnTo>
                <a:lnTo>
                  <a:pt x="1496" y="26465"/>
                </a:lnTo>
                <a:lnTo>
                  <a:pt x="5579" y="32520"/>
                </a:lnTo>
                <a:lnTo>
                  <a:pt x="11634" y="36603"/>
                </a:lnTo>
                <a:lnTo>
                  <a:pt x="19088" y="38100"/>
                </a:lnTo>
                <a:lnTo>
                  <a:pt x="26503" y="36603"/>
                </a:lnTo>
                <a:lnTo>
                  <a:pt x="32558" y="32520"/>
                </a:lnTo>
                <a:lnTo>
                  <a:pt x="36641" y="26465"/>
                </a:lnTo>
                <a:lnTo>
                  <a:pt x="38138" y="19050"/>
                </a:lnTo>
                <a:lnTo>
                  <a:pt x="36641" y="11635"/>
                </a:lnTo>
                <a:lnTo>
                  <a:pt x="32558" y="5579"/>
                </a:lnTo>
                <a:lnTo>
                  <a:pt x="26503" y="1497"/>
                </a:lnTo>
                <a:lnTo>
                  <a:pt x="19050" y="0"/>
                </a:lnTo>
                <a:close/>
              </a:path>
              <a:path w="720725" h="337820">
                <a:moveTo>
                  <a:pt x="95288" y="0"/>
                </a:moveTo>
                <a:lnTo>
                  <a:pt x="87872" y="1497"/>
                </a:lnTo>
                <a:lnTo>
                  <a:pt x="81817" y="5579"/>
                </a:lnTo>
                <a:lnTo>
                  <a:pt x="77735" y="11635"/>
                </a:lnTo>
                <a:lnTo>
                  <a:pt x="76238" y="19050"/>
                </a:lnTo>
                <a:lnTo>
                  <a:pt x="77735" y="26465"/>
                </a:lnTo>
                <a:lnTo>
                  <a:pt x="81817" y="32520"/>
                </a:lnTo>
                <a:lnTo>
                  <a:pt x="87872" y="36603"/>
                </a:lnTo>
                <a:lnTo>
                  <a:pt x="95326" y="38100"/>
                </a:lnTo>
                <a:lnTo>
                  <a:pt x="102741" y="36603"/>
                </a:lnTo>
                <a:lnTo>
                  <a:pt x="108796" y="32520"/>
                </a:lnTo>
                <a:lnTo>
                  <a:pt x="112879" y="26465"/>
                </a:lnTo>
                <a:lnTo>
                  <a:pt x="114376" y="19050"/>
                </a:lnTo>
                <a:lnTo>
                  <a:pt x="112879" y="11635"/>
                </a:lnTo>
                <a:lnTo>
                  <a:pt x="108796" y="5579"/>
                </a:lnTo>
                <a:lnTo>
                  <a:pt x="102741" y="1497"/>
                </a:lnTo>
                <a:lnTo>
                  <a:pt x="95288" y="0"/>
                </a:lnTo>
                <a:close/>
              </a:path>
              <a:path w="720725" h="337820">
                <a:moveTo>
                  <a:pt x="171526" y="0"/>
                </a:moveTo>
                <a:lnTo>
                  <a:pt x="164110" y="1497"/>
                </a:lnTo>
                <a:lnTo>
                  <a:pt x="158055" y="5579"/>
                </a:lnTo>
                <a:lnTo>
                  <a:pt x="153973" y="11635"/>
                </a:lnTo>
                <a:lnTo>
                  <a:pt x="152476" y="19050"/>
                </a:lnTo>
                <a:lnTo>
                  <a:pt x="153973" y="26465"/>
                </a:lnTo>
                <a:lnTo>
                  <a:pt x="158055" y="32520"/>
                </a:lnTo>
                <a:lnTo>
                  <a:pt x="164110" y="36603"/>
                </a:lnTo>
                <a:lnTo>
                  <a:pt x="171564" y="38100"/>
                </a:lnTo>
                <a:lnTo>
                  <a:pt x="178979" y="36603"/>
                </a:lnTo>
                <a:lnTo>
                  <a:pt x="185034" y="32520"/>
                </a:lnTo>
                <a:lnTo>
                  <a:pt x="189117" y="26465"/>
                </a:lnTo>
                <a:lnTo>
                  <a:pt x="190614" y="19050"/>
                </a:lnTo>
                <a:lnTo>
                  <a:pt x="189117" y="11635"/>
                </a:lnTo>
                <a:lnTo>
                  <a:pt x="185034" y="5579"/>
                </a:lnTo>
                <a:lnTo>
                  <a:pt x="178979" y="1497"/>
                </a:lnTo>
                <a:lnTo>
                  <a:pt x="171526" y="0"/>
                </a:lnTo>
                <a:close/>
              </a:path>
              <a:path w="720725" h="337820">
                <a:moveTo>
                  <a:pt x="247764" y="0"/>
                </a:moveTo>
                <a:lnTo>
                  <a:pt x="240348" y="1497"/>
                </a:lnTo>
                <a:lnTo>
                  <a:pt x="234293" y="5579"/>
                </a:lnTo>
                <a:lnTo>
                  <a:pt x="230211" y="11635"/>
                </a:lnTo>
                <a:lnTo>
                  <a:pt x="228714" y="19050"/>
                </a:lnTo>
                <a:lnTo>
                  <a:pt x="230211" y="26465"/>
                </a:lnTo>
                <a:lnTo>
                  <a:pt x="234293" y="32520"/>
                </a:lnTo>
                <a:lnTo>
                  <a:pt x="240348" y="36603"/>
                </a:lnTo>
                <a:lnTo>
                  <a:pt x="247802" y="38100"/>
                </a:lnTo>
                <a:lnTo>
                  <a:pt x="255217" y="36603"/>
                </a:lnTo>
                <a:lnTo>
                  <a:pt x="261272" y="32520"/>
                </a:lnTo>
                <a:lnTo>
                  <a:pt x="265355" y="26465"/>
                </a:lnTo>
                <a:lnTo>
                  <a:pt x="266852" y="19050"/>
                </a:lnTo>
                <a:lnTo>
                  <a:pt x="265355" y="11635"/>
                </a:lnTo>
                <a:lnTo>
                  <a:pt x="261272" y="5579"/>
                </a:lnTo>
                <a:lnTo>
                  <a:pt x="255217" y="1497"/>
                </a:lnTo>
                <a:lnTo>
                  <a:pt x="247764" y="0"/>
                </a:lnTo>
                <a:close/>
              </a:path>
              <a:path w="720725" h="337820">
                <a:moveTo>
                  <a:pt x="324002" y="0"/>
                </a:moveTo>
                <a:lnTo>
                  <a:pt x="316586" y="1497"/>
                </a:lnTo>
                <a:lnTo>
                  <a:pt x="310531" y="5579"/>
                </a:lnTo>
                <a:lnTo>
                  <a:pt x="306449" y="11635"/>
                </a:lnTo>
                <a:lnTo>
                  <a:pt x="304952" y="19050"/>
                </a:lnTo>
                <a:lnTo>
                  <a:pt x="306449" y="26465"/>
                </a:lnTo>
                <a:lnTo>
                  <a:pt x="310531" y="32520"/>
                </a:lnTo>
                <a:lnTo>
                  <a:pt x="316586" y="36603"/>
                </a:lnTo>
                <a:lnTo>
                  <a:pt x="324040" y="38100"/>
                </a:lnTo>
                <a:lnTo>
                  <a:pt x="331455" y="36603"/>
                </a:lnTo>
                <a:lnTo>
                  <a:pt x="337510" y="32520"/>
                </a:lnTo>
                <a:lnTo>
                  <a:pt x="341593" y="26465"/>
                </a:lnTo>
                <a:lnTo>
                  <a:pt x="343090" y="19050"/>
                </a:lnTo>
                <a:lnTo>
                  <a:pt x="341593" y="11635"/>
                </a:lnTo>
                <a:lnTo>
                  <a:pt x="337510" y="5579"/>
                </a:lnTo>
                <a:lnTo>
                  <a:pt x="331455" y="1497"/>
                </a:lnTo>
                <a:lnTo>
                  <a:pt x="324002" y="0"/>
                </a:lnTo>
                <a:close/>
              </a:path>
              <a:path w="720725" h="337820">
                <a:moveTo>
                  <a:pt x="369835" y="30405"/>
                </a:moveTo>
                <a:lnTo>
                  <a:pt x="362420" y="31901"/>
                </a:lnTo>
                <a:lnTo>
                  <a:pt x="356365" y="35984"/>
                </a:lnTo>
                <a:lnTo>
                  <a:pt x="352282" y="42039"/>
                </a:lnTo>
                <a:lnTo>
                  <a:pt x="350785" y="49493"/>
                </a:lnTo>
                <a:lnTo>
                  <a:pt x="352282" y="56908"/>
                </a:lnTo>
                <a:lnTo>
                  <a:pt x="356365" y="62963"/>
                </a:lnTo>
                <a:lnTo>
                  <a:pt x="362420" y="67046"/>
                </a:lnTo>
                <a:lnTo>
                  <a:pt x="369835" y="68543"/>
                </a:lnTo>
                <a:lnTo>
                  <a:pt x="377250" y="67046"/>
                </a:lnTo>
                <a:lnTo>
                  <a:pt x="383306" y="62963"/>
                </a:lnTo>
                <a:lnTo>
                  <a:pt x="387388" y="56908"/>
                </a:lnTo>
                <a:lnTo>
                  <a:pt x="388885" y="49455"/>
                </a:lnTo>
                <a:lnTo>
                  <a:pt x="387388" y="42039"/>
                </a:lnTo>
                <a:lnTo>
                  <a:pt x="383306" y="35984"/>
                </a:lnTo>
                <a:lnTo>
                  <a:pt x="377250" y="31901"/>
                </a:lnTo>
                <a:lnTo>
                  <a:pt x="369835" y="30405"/>
                </a:lnTo>
                <a:close/>
              </a:path>
              <a:path w="720725" h="337820">
                <a:moveTo>
                  <a:pt x="369835" y="106643"/>
                </a:moveTo>
                <a:lnTo>
                  <a:pt x="362420" y="108140"/>
                </a:lnTo>
                <a:lnTo>
                  <a:pt x="356365" y="112222"/>
                </a:lnTo>
                <a:lnTo>
                  <a:pt x="352282" y="118277"/>
                </a:lnTo>
                <a:lnTo>
                  <a:pt x="350785" y="125731"/>
                </a:lnTo>
                <a:lnTo>
                  <a:pt x="352282" y="133146"/>
                </a:lnTo>
                <a:lnTo>
                  <a:pt x="356365" y="139201"/>
                </a:lnTo>
                <a:lnTo>
                  <a:pt x="362420" y="143284"/>
                </a:lnTo>
                <a:lnTo>
                  <a:pt x="369835" y="144781"/>
                </a:lnTo>
                <a:lnTo>
                  <a:pt x="377250" y="143284"/>
                </a:lnTo>
                <a:lnTo>
                  <a:pt x="383306" y="139201"/>
                </a:lnTo>
                <a:lnTo>
                  <a:pt x="387388" y="133146"/>
                </a:lnTo>
                <a:lnTo>
                  <a:pt x="388885" y="125693"/>
                </a:lnTo>
                <a:lnTo>
                  <a:pt x="387388" y="118277"/>
                </a:lnTo>
                <a:lnTo>
                  <a:pt x="383306" y="112222"/>
                </a:lnTo>
                <a:lnTo>
                  <a:pt x="377250" y="108140"/>
                </a:lnTo>
                <a:lnTo>
                  <a:pt x="369835" y="106643"/>
                </a:lnTo>
                <a:close/>
              </a:path>
              <a:path w="720725" h="337820">
                <a:moveTo>
                  <a:pt x="369835" y="182881"/>
                </a:moveTo>
                <a:lnTo>
                  <a:pt x="362420" y="184378"/>
                </a:lnTo>
                <a:lnTo>
                  <a:pt x="356365" y="188460"/>
                </a:lnTo>
                <a:lnTo>
                  <a:pt x="352282" y="194515"/>
                </a:lnTo>
                <a:lnTo>
                  <a:pt x="350785" y="201969"/>
                </a:lnTo>
                <a:lnTo>
                  <a:pt x="352282" y="209384"/>
                </a:lnTo>
                <a:lnTo>
                  <a:pt x="356365" y="215439"/>
                </a:lnTo>
                <a:lnTo>
                  <a:pt x="362420" y="219522"/>
                </a:lnTo>
                <a:lnTo>
                  <a:pt x="369835" y="221019"/>
                </a:lnTo>
                <a:lnTo>
                  <a:pt x="377250" y="219522"/>
                </a:lnTo>
                <a:lnTo>
                  <a:pt x="383306" y="215439"/>
                </a:lnTo>
                <a:lnTo>
                  <a:pt x="387388" y="209384"/>
                </a:lnTo>
                <a:lnTo>
                  <a:pt x="388885" y="201931"/>
                </a:lnTo>
                <a:lnTo>
                  <a:pt x="387388" y="194515"/>
                </a:lnTo>
                <a:lnTo>
                  <a:pt x="383306" y="188460"/>
                </a:lnTo>
                <a:lnTo>
                  <a:pt x="377250" y="184378"/>
                </a:lnTo>
                <a:lnTo>
                  <a:pt x="369835" y="182881"/>
                </a:lnTo>
                <a:close/>
              </a:path>
              <a:path w="720725" h="337820">
                <a:moveTo>
                  <a:pt x="369835" y="259119"/>
                </a:moveTo>
                <a:lnTo>
                  <a:pt x="362420" y="260616"/>
                </a:lnTo>
                <a:lnTo>
                  <a:pt x="356365" y="264698"/>
                </a:lnTo>
                <a:lnTo>
                  <a:pt x="352282" y="270753"/>
                </a:lnTo>
                <a:lnTo>
                  <a:pt x="350785" y="278207"/>
                </a:lnTo>
                <a:lnTo>
                  <a:pt x="352282" y="285622"/>
                </a:lnTo>
                <a:lnTo>
                  <a:pt x="356365" y="291677"/>
                </a:lnTo>
                <a:lnTo>
                  <a:pt x="362420" y="295760"/>
                </a:lnTo>
                <a:lnTo>
                  <a:pt x="369835" y="297257"/>
                </a:lnTo>
                <a:lnTo>
                  <a:pt x="377250" y="295760"/>
                </a:lnTo>
                <a:lnTo>
                  <a:pt x="383306" y="291677"/>
                </a:lnTo>
                <a:lnTo>
                  <a:pt x="387388" y="285622"/>
                </a:lnTo>
                <a:lnTo>
                  <a:pt x="388885" y="278169"/>
                </a:lnTo>
                <a:lnTo>
                  <a:pt x="387388" y="270753"/>
                </a:lnTo>
                <a:lnTo>
                  <a:pt x="383306" y="264698"/>
                </a:lnTo>
                <a:lnTo>
                  <a:pt x="377250" y="260616"/>
                </a:lnTo>
                <a:lnTo>
                  <a:pt x="369835" y="259119"/>
                </a:lnTo>
                <a:close/>
              </a:path>
              <a:path w="720725" h="337820">
                <a:moveTo>
                  <a:pt x="443837" y="261355"/>
                </a:moveTo>
                <a:lnTo>
                  <a:pt x="436422" y="262852"/>
                </a:lnTo>
                <a:lnTo>
                  <a:pt x="430366" y="266935"/>
                </a:lnTo>
                <a:lnTo>
                  <a:pt x="426284" y="272990"/>
                </a:lnTo>
                <a:lnTo>
                  <a:pt x="424787" y="280405"/>
                </a:lnTo>
                <a:lnTo>
                  <a:pt x="426284" y="287820"/>
                </a:lnTo>
                <a:lnTo>
                  <a:pt x="430366" y="293876"/>
                </a:lnTo>
                <a:lnTo>
                  <a:pt x="436422" y="297958"/>
                </a:lnTo>
                <a:lnTo>
                  <a:pt x="443875" y="299455"/>
                </a:lnTo>
                <a:lnTo>
                  <a:pt x="451290" y="297958"/>
                </a:lnTo>
                <a:lnTo>
                  <a:pt x="457345" y="293876"/>
                </a:lnTo>
                <a:lnTo>
                  <a:pt x="461428" y="287820"/>
                </a:lnTo>
                <a:lnTo>
                  <a:pt x="462925" y="280405"/>
                </a:lnTo>
                <a:lnTo>
                  <a:pt x="461428" y="272990"/>
                </a:lnTo>
                <a:lnTo>
                  <a:pt x="457345" y="266935"/>
                </a:lnTo>
                <a:lnTo>
                  <a:pt x="451290" y="262852"/>
                </a:lnTo>
                <a:lnTo>
                  <a:pt x="443837" y="261355"/>
                </a:lnTo>
                <a:close/>
              </a:path>
              <a:path w="720725" h="337820">
                <a:moveTo>
                  <a:pt x="520075" y="261355"/>
                </a:moveTo>
                <a:lnTo>
                  <a:pt x="512660" y="262852"/>
                </a:lnTo>
                <a:lnTo>
                  <a:pt x="506604" y="266935"/>
                </a:lnTo>
                <a:lnTo>
                  <a:pt x="502522" y="272990"/>
                </a:lnTo>
                <a:lnTo>
                  <a:pt x="501025" y="280405"/>
                </a:lnTo>
                <a:lnTo>
                  <a:pt x="502522" y="287820"/>
                </a:lnTo>
                <a:lnTo>
                  <a:pt x="506604" y="293876"/>
                </a:lnTo>
                <a:lnTo>
                  <a:pt x="512660" y="297958"/>
                </a:lnTo>
                <a:lnTo>
                  <a:pt x="520113" y="299455"/>
                </a:lnTo>
                <a:lnTo>
                  <a:pt x="527528" y="297958"/>
                </a:lnTo>
                <a:lnTo>
                  <a:pt x="533583" y="293876"/>
                </a:lnTo>
                <a:lnTo>
                  <a:pt x="537666" y="287820"/>
                </a:lnTo>
                <a:lnTo>
                  <a:pt x="539163" y="280405"/>
                </a:lnTo>
                <a:lnTo>
                  <a:pt x="537666" y="272990"/>
                </a:lnTo>
                <a:lnTo>
                  <a:pt x="533583" y="266935"/>
                </a:lnTo>
                <a:lnTo>
                  <a:pt x="527528" y="262852"/>
                </a:lnTo>
                <a:lnTo>
                  <a:pt x="520075" y="261355"/>
                </a:lnTo>
                <a:close/>
              </a:path>
              <a:path w="720725" h="337820">
                <a:moveTo>
                  <a:pt x="606322" y="223255"/>
                </a:moveTo>
                <a:lnTo>
                  <a:pt x="606322" y="264576"/>
                </a:lnTo>
                <a:lnTo>
                  <a:pt x="609821" y="266935"/>
                </a:lnTo>
                <a:lnTo>
                  <a:pt x="613904" y="272990"/>
                </a:lnTo>
                <a:lnTo>
                  <a:pt x="615401" y="280405"/>
                </a:lnTo>
                <a:lnTo>
                  <a:pt x="613904" y="287820"/>
                </a:lnTo>
                <a:lnTo>
                  <a:pt x="609821" y="293876"/>
                </a:lnTo>
                <a:lnTo>
                  <a:pt x="606322" y="296235"/>
                </a:lnTo>
                <a:lnTo>
                  <a:pt x="606322" y="337555"/>
                </a:lnTo>
                <a:lnTo>
                  <a:pt x="720622" y="280405"/>
                </a:lnTo>
                <a:lnTo>
                  <a:pt x="606322" y="223255"/>
                </a:lnTo>
                <a:close/>
              </a:path>
              <a:path w="720725" h="337820">
                <a:moveTo>
                  <a:pt x="596313" y="261355"/>
                </a:moveTo>
                <a:lnTo>
                  <a:pt x="588898" y="262852"/>
                </a:lnTo>
                <a:lnTo>
                  <a:pt x="582843" y="266935"/>
                </a:lnTo>
                <a:lnTo>
                  <a:pt x="578760" y="272990"/>
                </a:lnTo>
                <a:lnTo>
                  <a:pt x="577263" y="280405"/>
                </a:lnTo>
                <a:lnTo>
                  <a:pt x="578760" y="287820"/>
                </a:lnTo>
                <a:lnTo>
                  <a:pt x="582843" y="293876"/>
                </a:lnTo>
                <a:lnTo>
                  <a:pt x="588898" y="297958"/>
                </a:lnTo>
                <a:lnTo>
                  <a:pt x="596351" y="299455"/>
                </a:lnTo>
                <a:lnTo>
                  <a:pt x="603766" y="297958"/>
                </a:lnTo>
                <a:lnTo>
                  <a:pt x="606322" y="296235"/>
                </a:lnTo>
                <a:lnTo>
                  <a:pt x="606322" y="264576"/>
                </a:lnTo>
                <a:lnTo>
                  <a:pt x="603766" y="262852"/>
                </a:lnTo>
                <a:lnTo>
                  <a:pt x="596313" y="261355"/>
                </a:lnTo>
                <a:close/>
              </a:path>
              <a:path w="720725" h="337820">
                <a:moveTo>
                  <a:pt x="606322" y="264576"/>
                </a:moveTo>
                <a:lnTo>
                  <a:pt x="606322" y="296235"/>
                </a:lnTo>
                <a:lnTo>
                  <a:pt x="609821" y="293876"/>
                </a:lnTo>
                <a:lnTo>
                  <a:pt x="613904" y="287820"/>
                </a:lnTo>
                <a:lnTo>
                  <a:pt x="615401" y="280405"/>
                </a:lnTo>
                <a:lnTo>
                  <a:pt x="613904" y="272990"/>
                </a:lnTo>
                <a:lnTo>
                  <a:pt x="609821" y="266935"/>
                </a:lnTo>
                <a:lnTo>
                  <a:pt x="606322" y="264576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08015" y="3868305"/>
            <a:ext cx="1339215" cy="816610"/>
          </a:xfrm>
          <a:custGeom>
            <a:avLst/>
            <a:gdLst/>
            <a:ahLst/>
            <a:cxnLst/>
            <a:rect l="l" t="t" r="r" b="b"/>
            <a:pathLst>
              <a:path w="1339215" h="816610">
                <a:moveTo>
                  <a:pt x="38138" y="736739"/>
                </a:moveTo>
                <a:lnTo>
                  <a:pt x="36639" y="729322"/>
                </a:lnTo>
                <a:lnTo>
                  <a:pt x="32562" y="723265"/>
                </a:lnTo>
                <a:lnTo>
                  <a:pt x="26504" y="719188"/>
                </a:lnTo>
                <a:lnTo>
                  <a:pt x="19088" y="717689"/>
                </a:lnTo>
                <a:lnTo>
                  <a:pt x="11633" y="719188"/>
                </a:lnTo>
                <a:lnTo>
                  <a:pt x="5575" y="723265"/>
                </a:lnTo>
                <a:lnTo>
                  <a:pt x="1498" y="729322"/>
                </a:lnTo>
                <a:lnTo>
                  <a:pt x="0" y="736739"/>
                </a:lnTo>
                <a:lnTo>
                  <a:pt x="1498" y="744156"/>
                </a:lnTo>
                <a:lnTo>
                  <a:pt x="5575" y="750214"/>
                </a:lnTo>
                <a:lnTo>
                  <a:pt x="11633" y="754291"/>
                </a:lnTo>
                <a:lnTo>
                  <a:pt x="19050" y="755789"/>
                </a:lnTo>
                <a:lnTo>
                  <a:pt x="26504" y="754291"/>
                </a:lnTo>
                <a:lnTo>
                  <a:pt x="32562" y="750214"/>
                </a:lnTo>
                <a:lnTo>
                  <a:pt x="36639" y="744156"/>
                </a:lnTo>
                <a:lnTo>
                  <a:pt x="38138" y="736739"/>
                </a:lnTo>
                <a:close/>
              </a:path>
              <a:path w="1339215" h="816610">
                <a:moveTo>
                  <a:pt x="114376" y="736739"/>
                </a:moveTo>
                <a:lnTo>
                  <a:pt x="112877" y="729322"/>
                </a:lnTo>
                <a:lnTo>
                  <a:pt x="108800" y="723265"/>
                </a:lnTo>
                <a:lnTo>
                  <a:pt x="102743" y="719188"/>
                </a:lnTo>
                <a:lnTo>
                  <a:pt x="95326" y="717689"/>
                </a:lnTo>
                <a:lnTo>
                  <a:pt x="87871" y="719188"/>
                </a:lnTo>
                <a:lnTo>
                  <a:pt x="81813" y="723265"/>
                </a:lnTo>
                <a:lnTo>
                  <a:pt x="77736" y="729322"/>
                </a:lnTo>
                <a:lnTo>
                  <a:pt x="76238" y="736739"/>
                </a:lnTo>
                <a:lnTo>
                  <a:pt x="77736" y="744156"/>
                </a:lnTo>
                <a:lnTo>
                  <a:pt x="81813" y="750214"/>
                </a:lnTo>
                <a:lnTo>
                  <a:pt x="87871" y="754291"/>
                </a:lnTo>
                <a:lnTo>
                  <a:pt x="95288" y="755789"/>
                </a:lnTo>
                <a:lnTo>
                  <a:pt x="102743" y="754291"/>
                </a:lnTo>
                <a:lnTo>
                  <a:pt x="108800" y="750214"/>
                </a:lnTo>
                <a:lnTo>
                  <a:pt x="112877" y="744156"/>
                </a:lnTo>
                <a:lnTo>
                  <a:pt x="114376" y="736739"/>
                </a:lnTo>
                <a:close/>
              </a:path>
              <a:path w="1339215" h="816610">
                <a:moveTo>
                  <a:pt x="190614" y="736739"/>
                </a:moveTo>
                <a:lnTo>
                  <a:pt x="189115" y="729322"/>
                </a:lnTo>
                <a:lnTo>
                  <a:pt x="185039" y="723265"/>
                </a:lnTo>
                <a:lnTo>
                  <a:pt x="178981" y="719188"/>
                </a:lnTo>
                <a:lnTo>
                  <a:pt x="171564" y="717689"/>
                </a:lnTo>
                <a:lnTo>
                  <a:pt x="164109" y="719188"/>
                </a:lnTo>
                <a:lnTo>
                  <a:pt x="158051" y="723265"/>
                </a:lnTo>
                <a:lnTo>
                  <a:pt x="153974" y="729322"/>
                </a:lnTo>
                <a:lnTo>
                  <a:pt x="152476" y="736739"/>
                </a:lnTo>
                <a:lnTo>
                  <a:pt x="153974" y="744156"/>
                </a:lnTo>
                <a:lnTo>
                  <a:pt x="158051" y="750214"/>
                </a:lnTo>
                <a:lnTo>
                  <a:pt x="164109" y="754291"/>
                </a:lnTo>
                <a:lnTo>
                  <a:pt x="171526" y="755789"/>
                </a:lnTo>
                <a:lnTo>
                  <a:pt x="178981" y="754291"/>
                </a:lnTo>
                <a:lnTo>
                  <a:pt x="185039" y="750214"/>
                </a:lnTo>
                <a:lnTo>
                  <a:pt x="189115" y="744156"/>
                </a:lnTo>
                <a:lnTo>
                  <a:pt x="190614" y="736739"/>
                </a:lnTo>
                <a:close/>
              </a:path>
              <a:path w="1339215" h="816610">
                <a:moveTo>
                  <a:pt x="262674" y="732599"/>
                </a:moveTo>
                <a:lnTo>
                  <a:pt x="261175" y="725144"/>
                </a:lnTo>
                <a:lnTo>
                  <a:pt x="257098" y="719099"/>
                </a:lnTo>
                <a:lnTo>
                  <a:pt x="251040" y="715010"/>
                </a:lnTo>
                <a:lnTo>
                  <a:pt x="243624" y="713511"/>
                </a:lnTo>
                <a:lnTo>
                  <a:pt x="236207" y="715010"/>
                </a:lnTo>
                <a:lnTo>
                  <a:pt x="230162" y="719099"/>
                </a:lnTo>
                <a:lnTo>
                  <a:pt x="226072" y="725144"/>
                </a:lnTo>
                <a:lnTo>
                  <a:pt x="224574" y="732561"/>
                </a:lnTo>
                <a:lnTo>
                  <a:pt x="226072" y="740016"/>
                </a:lnTo>
                <a:lnTo>
                  <a:pt x="230162" y="746074"/>
                </a:lnTo>
                <a:lnTo>
                  <a:pt x="236207" y="750150"/>
                </a:lnTo>
                <a:lnTo>
                  <a:pt x="243624" y="751649"/>
                </a:lnTo>
                <a:lnTo>
                  <a:pt x="251040" y="750150"/>
                </a:lnTo>
                <a:lnTo>
                  <a:pt x="257098" y="746074"/>
                </a:lnTo>
                <a:lnTo>
                  <a:pt x="261175" y="740016"/>
                </a:lnTo>
                <a:lnTo>
                  <a:pt x="262674" y="732599"/>
                </a:lnTo>
                <a:close/>
              </a:path>
              <a:path w="1339215" h="816610">
                <a:moveTo>
                  <a:pt x="262674" y="656361"/>
                </a:moveTo>
                <a:lnTo>
                  <a:pt x="261175" y="648906"/>
                </a:lnTo>
                <a:lnTo>
                  <a:pt x="257098" y="642861"/>
                </a:lnTo>
                <a:lnTo>
                  <a:pt x="251040" y="638771"/>
                </a:lnTo>
                <a:lnTo>
                  <a:pt x="243624" y="637273"/>
                </a:lnTo>
                <a:lnTo>
                  <a:pt x="236207" y="638771"/>
                </a:lnTo>
                <a:lnTo>
                  <a:pt x="230162" y="642861"/>
                </a:lnTo>
                <a:lnTo>
                  <a:pt x="226072" y="648906"/>
                </a:lnTo>
                <a:lnTo>
                  <a:pt x="224574" y="656323"/>
                </a:lnTo>
                <a:lnTo>
                  <a:pt x="226072" y="663778"/>
                </a:lnTo>
                <a:lnTo>
                  <a:pt x="230162" y="669836"/>
                </a:lnTo>
                <a:lnTo>
                  <a:pt x="236207" y="673912"/>
                </a:lnTo>
                <a:lnTo>
                  <a:pt x="243624" y="675411"/>
                </a:lnTo>
                <a:lnTo>
                  <a:pt x="251040" y="673912"/>
                </a:lnTo>
                <a:lnTo>
                  <a:pt x="257098" y="669836"/>
                </a:lnTo>
                <a:lnTo>
                  <a:pt x="261175" y="663778"/>
                </a:lnTo>
                <a:lnTo>
                  <a:pt x="262674" y="656361"/>
                </a:lnTo>
                <a:close/>
              </a:path>
              <a:path w="1339215" h="816610">
                <a:moveTo>
                  <a:pt x="262674" y="580123"/>
                </a:moveTo>
                <a:lnTo>
                  <a:pt x="261175" y="572668"/>
                </a:lnTo>
                <a:lnTo>
                  <a:pt x="257098" y="566623"/>
                </a:lnTo>
                <a:lnTo>
                  <a:pt x="251040" y="562533"/>
                </a:lnTo>
                <a:lnTo>
                  <a:pt x="243624" y="561035"/>
                </a:lnTo>
                <a:lnTo>
                  <a:pt x="236207" y="562533"/>
                </a:lnTo>
                <a:lnTo>
                  <a:pt x="230162" y="566623"/>
                </a:lnTo>
                <a:lnTo>
                  <a:pt x="226072" y="572668"/>
                </a:lnTo>
                <a:lnTo>
                  <a:pt x="224574" y="580085"/>
                </a:lnTo>
                <a:lnTo>
                  <a:pt x="226072" y="587540"/>
                </a:lnTo>
                <a:lnTo>
                  <a:pt x="230162" y="593598"/>
                </a:lnTo>
                <a:lnTo>
                  <a:pt x="236207" y="597674"/>
                </a:lnTo>
                <a:lnTo>
                  <a:pt x="243624" y="599173"/>
                </a:lnTo>
                <a:lnTo>
                  <a:pt x="251040" y="597674"/>
                </a:lnTo>
                <a:lnTo>
                  <a:pt x="257098" y="593598"/>
                </a:lnTo>
                <a:lnTo>
                  <a:pt x="261175" y="587540"/>
                </a:lnTo>
                <a:lnTo>
                  <a:pt x="262674" y="580123"/>
                </a:lnTo>
                <a:close/>
              </a:path>
              <a:path w="1339215" h="816610">
                <a:moveTo>
                  <a:pt x="262674" y="503885"/>
                </a:moveTo>
                <a:lnTo>
                  <a:pt x="261175" y="496430"/>
                </a:lnTo>
                <a:lnTo>
                  <a:pt x="257098" y="490385"/>
                </a:lnTo>
                <a:lnTo>
                  <a:pt x="251040" y="486295"/>
                </a:lnTo>
                <a:lnTo>
                  <a:pt x="243624" y="484797"/>
                </a:lnTo>
                <a:lnTo>
                  <a:pt x="236207" y="486295"/>
                </a:lnTo>
                <a:lnTo>
                  <a:pt x="230162" y="490385"/>
                </a:lnTo>
                <a:lnTo>
                  <a:pt x="226072" y="496430"/>
                </a:lnTo>
                <a:lnTo>
                  <a:pt x="224574" y="503847"/>
                </a:lnTo>
                <a:lnTo>
                  <a:pt x="226072" y="511302"/>
                </a:lnTo>
                <a:lnTo>
                  <a:pt x="230162" y="517359"/>
                </a:lnTo>
                <a:lnTo>
                  <a:pt x="236207" y="521436"/>
                </a:lnTo>
                <a:lnTo>
                  <a:pt x="243624" y="522935"/>
                </a:lnTo>
                <a:lnTo>
                  <a:pt x="251040" y="521436"/>
                </a:lnTo>
                <a:lnTo>
                  <a:pt x="257098" y="517359"/>
                </a:lnTo>
                <a:lnTo>
                  <a:pt x="261175" y="511302"/>
                </a:lnTo>
                <a:lnTo>
                  <a:pt x="262674" y="503885"/>
                </a:lnTo>
                <a:close/>
              </a:path>
              <a:path w="1339215" h="816610">
                <a:moveTo>
                  <a:pt x="262674" y="427647"/>
                </a:moveTo>
                <a:lnTo>
                  <a:pt x="261175" y="420192"/>
                </a:lnTo>
                <a:lnTo>
                  <a:pt x="257098" y="414147"/>
                </a:lnTo>
                <a:lnTo>
                  <a:pt x="251040" y="410057"/>
                </a:lnTo>
                <a:lnTo>
                  <a:pt x="243624" y="408559"/>
                </a:lnTo>
                <a:lnTo>
                  <a:pt x="236207" y="410057"/>
                </a:lnTo>
                <a:lnTo>
                  <a:pt x="230162" y="414147"/>
                </a:lnTo>
                <a:lnTo>
                  <a:pt x="226072" y="420192"/>
                </a:lnTo>
                <a:lnTo>
                  <a:pt x="224574" y="427609"/>
                </a:lnTo>
                <a:lnTo>
                  <a:pt x="226072" y="435063"/>
                </a:lnTo>
                <a:lnTo>
                  <a:pt x="230162" y="441121"/>
                </a:lnTo>
                <a:lnTo>
                  <a:pt x="236207" y="445198"/>
                </a:lnTo>
                <a:lnTo>
                  <a:pt x="243624" y="446697"/>
                </a:lnTo>
                <a:lnTo>
                  <a:pt x="251040" y="445198"/>
                </a:lnTo>
                <a:lnTo>
                  <a:pt x="257098" y="441121"/>
                </a:lnTo>
                <a:lnTo>
                  <a:pt x="261175" y="435063"/>
                </a:lnTo>
                <a:lnTo>
                  <a:pt x="262674" y="427647"/>
                </a:lnTo>
                <a:close/>
              </a:path>
              <a:path w="1339215" h="816610">
                <a:moveTo>
                  <a:pt x="262674" y="351409"/>
                </a:moveTo>
                <a:lnTo>
                  <a:pt x="261175" y="343954"/>
                </a:lnTo>
                <a:lnTo>
                  <a:pt x="257098" y="337908"/>
                </a:lnTo>
                <a:lnTo>
                  <a:pt x="251040" y="333819"/>
                </a:lnTo>
                <a:lnTo>
                  <a:pt x="243624" y="332320"/>
                </a:lnTo>
                <a:lnTo>
                  <a:pt x="236207" y="333819"/>
                </a:lnTo>
                <a:lnTo>
                  <a:pt x="230162" y="337908"/>
                </a:lnTo>
                <a:lnTo>
                  <a:pt x="226072" y="343954"/>
                </a:lnTo>
                <a:lnTo>
                  <a:pt x="224574" y="351370"/>
                </a:lnTo>
                <a:lnTo>
                  <a:pt x="226072" y="358825"/>
                </a:lnTo>
                <a:lnTo>
                  <a:pt x="230162" y="364883"/>
                </a:lnTo>
                <a:lnTo>
                  <a:pt x="236207" y="368960"/>
                </a:lnTo>
                <a:lnTo>
                  <a:pt x="243624" y="370459"/>
                </a:lnTo>
                <a:lnTo>
                  <a:pt x="251040" y="368960"/>
                </a:lnTo>
                <a:lnTo>
                  <a:pt x="257098" y="364883"/>
                </a:lnTo>
                <a:lnTo>
                  <a:pt x="261175" y="358825"/>
                </a:lnTo>
                <a:lnTo>
                  <a:pt x="262674" y="351409"/>
                </a:lnTo>
                <a:close/>
              </a:path>
              <a:path w="1339215" h="816610">
                <a:moveTo>
                  <a:pt x="262674" y="275170"/>
                </a:moveTo>
                <a:lnTo>
                  <a:pt x="261175" y="267716"/>
                </a:lnTo>
                <a:lnTo>
                  <a:pt x="257098" y="261670"/>
                </a:lnTo>
                <a:lnTo>
                  <a:pt x="251040" y="257581"/>
                </a:lnTo>
                <a:lnTo>
                  <a:pt x="243624" y="256082"/>
                </a:lnTo>
                <a:lnTo>
                  <a:pt x="236207" y="257581"/>
                </a:lnTo>
                <a:lnTo>
                  <a:pt x="230162" y="261670"/>
                </a:lnTo>
                <a:lnTo>
                  <a:pt x="226072" y="267716"/>
                </a:lnTo>
                <a:lnTo>
                  <a:pt x="224574" y="275132"/>
                </a:lnTo>
                <a:lnTo>
                  <a:pt x="226072" y="282587"/>
                </a:lnTo>
                <a:lnTo>
                  <a:pt x="230162" y="288645"/>
                </a:lnTo>
                <a:lnTo>
                  <a:pt x="236207" y="292722"/>
                </a:lnTo>
                <a:lnTo>
                  <a:pt x="243624" y="294220"/>
                </a:lnTo>
                <a:lnTo>
                  <a:pt x="251040" y="292722"/>
                </a:lnTo>
                <a:lnTo>
                  <a:pt x="257098" y="288645"/>
                </a:lnTo>
                <a:lnTo>
                  <a:pt x="261175" y="282587"/>
                </a:lnTo>
                <a:lnTo>
                  <a:pt x="262674" y="275170"/>
                </a:lnTo>
                <a:close/>
              </a:path>
              <a:path w="1339215" h="816610">
                <a:moveTo>
                  <a:pt x="262674" y="198932"/>
                </a:moveTo>
                <a:lnTo>
                  <a:pt x="261175" y="191477"/>
                </a:lnTo>
                <a:lnTo>
                  <a:pt x="257098" y="185432"/>
                </a:lnTo>
                <a:lnTo>
                  <a:pt x="251040" y="181343"/>
                </a:lnTo>
                <a:lnTo>
                  <a:pt x="243624" y="179844"/>
                </a:lnTo>
                <a:lnTo>
                  <a:pt x="236207" y="181343"/>
                </a:lnTo>
                <a:lnTo>
                  <a:pt x="230162" y="185432"/>
                </a:lnTo>
                <a:lnTo>
                  <a:pt x="226072" y="191477"/>
                </a:lnTo>
                <a:lnTo>
                  <a:pt x="224574" y="198894"/>
                </a:lnTo>
                <a:lnTo>
                  <a:pt x="226072" y="206349"/>
                </a:lnTo>
                <a:lnTo>
                  <a:pt x="230162" y="212407"/>
                </a:lnTo>
                <a:lnTo>
                  <a:pt x="236207" y="216484"/>
                </a:lnTo>
                <a:lnTo>
                  <a:pt x="243624" y="217982"/>
                </a:lnTo>
                <a:lnTo>
                  <a:pt x="251040" y="216484"/>
                </a:lnTo>
                <a:lnTo>
                  <a:pt x="257098" y="212407"/>
                </a:lnTo>
                <a:lnTo>
                  <a:pt x="261175" y="206349"/>
                </a:lnTo>
                <a:lnTo>
                  <a:pt x="262674" y="198932"/>
                </a:lnTo>
                <a:close/>
              </a:path>
              <a:path w="1339215" h="816610">
                <a:moveTo>
                  <a:pt x="262674" y="122694"/>
                </a:moveTo>
                <a:lnTo>
                  <a:pt x="261175" y="115239"/>
                </a:lnTo>
                <a:lnTo>
                  <a:pt x="257098" y="109194"/>
                </a:lnTo>
                <a:lnTo>
                  <a:pt x="251040" y="105105"/>
                </a:lnTo>
                <a:lnTo>
                  <a:pt x="243624" y="103606"/>
                </a:lnTo>
                <a:lnTo>
                  <a:pt x="236207" y="105105"/>
                </a:lnTo>
                <a:lnTo>
                  <a:pt x="230162" y="109194"/>
                </a:lnTo>
                <a:lnTo>
                  <a:pt x="226072" y="115239"/>
                </a:lnTo>
                <a:lnTo>
                  <a:pt x="224574" y="122656"/>
                </a:lnTo>
                <a:lnTo>
                  <a:pt x="226072" y="130111"/>
                </a:lnTo>
                <a:lnTo>
                  <a:pt x="230162" y="136169"/>
                </a:lnTo>
                <a:lnTo>
                  <a:pt x="236207" y="140246"/>
                </a:lnTo>
                <a:lnTo>
                  <a:pt x="243624" y="141744"/>
                </a:lnTo>
                <a:lnTo>
                  <a:pt x="251040" y="140246"/>
                </a:lnTo>
                <a:lnTo>
                  <a:pt x="257098" y="136169"/>
                </a:lnTo>
                <a:lnTo>
                  <a:pt x="261175" y="130111"/>
                </a:lnTo>
                <a:lnTo>
                  <a:pt x="262674" y="122694"/>
                </a:lnTo>
                <a:close/>
              </a:path>
              <a:path w="1339215" h="816610">
                <a:moveTo>
                  <a:pt x="273405" y="57150"/>
                </a:moveTo>
                <a:lnTo>
                  <a:pt x="271907" y="49733"/>
                </a:lnTo>
                <a:lnTo>
                  <a:pt x="267817" y="43675"/>
                </a:lnTo>
                <a:lnTo>
                  <a:pt x="261772" y="39598"/>
                </a:lnTo>
                <a:lnTo>
                  <a:pt x="254355" y="38100"/>
                </a:lnTo>
                <a:lnTo>
                  <a:pt x="246900" y="39598"/>
                </a:lnTo>
                <a:lnTo>
                  <a:pt x="240842" y="43675"/>
                </a:lnTo>
                <a:lnTo>
                  <a:pt x="236766" y="49733"/>
                </a:lnTo>
                <a:lnTo>
                  <a:pt x="235267" y="57150"/>
                </a:lnTo>
                <a:lnTo>
                  <a:pt x="236766" y="64566"/>
                </a:lnTo>
                <a:lnTo>
                  <a:pt x="240842" y="70612"/>
                </a:lnTo>
                <a:lnTo>
                  <a:pt x="246900" y="74701"/>
                </a:lnTo>
                <a:lnTo>
                  <a:pt x="254317" y="76200"/>
                </a:lnTo>
                <a:lnTo>
                  <a:pt x="261772" y="74701"/>
                </a:lnTo>
                <a:lnTo>
                  <a:pt x="267817" y="70612"/>
                </a:lnTo>
                <a:lnTo>
                  <a:pt x="271907" y="64566"/>
                </a:lnTo>
                <a:lnTo>
                  <a:pt x="273405" y="57150"/>
                </a:lnTo>
                <a:close/>
              </a:path>
              <a:path w="1339215" h="816610">
                <a:moveTo>
                  <a:pt x="349643" y="57150"/>
                </a:moveTo>
                <a:lnTo>
                  <a:pt x="348145" y="49733"/>
                </a:lnTo>
                <a:lnTo>
                  <a:pt x="344055" y="43675"/>
                </a:lnTo>
                <a:lnTo>
                  <a:pt x="338010" y="39598"/>
                </a:lnTo>
                <a:lnTo>
                  <a:pt x="330593" y="38100"/>
                </a:lnTo>
                <a:lnTo>
                  <a:pt x="323138" y="39598"/>
                </a:lnTo>
                <a:lnTo>
                  <a:pt x="317080" y="43675"/>
                </a:lnTo>
                <a:lnTo>
                  <a:pt x="313004" y="49733"/>
                </a:lnTo>
                <a:lnTo>
                  <a:pt x="311505" y="57150"/>
                </a:lnTo>
                <a:lnTo>
                  <a:pt x="313004" y="64566"/>
                </a:lnTo>
                <a:lnTo>
                  <a:pt x="317080" y="70612"/>
                </a:lnTo>
                <a:lnTo>
                  <a:pt x="323138" y="74701"/>
                </a:lnTo>
                <a:lnTo>
                  <a:pt x="330555" y="76200"/>
                </a:lnTo>
                <a:lnTo>
                  <a:pt x="338010" y="74701"/>
                </a:lnTo>
                <a:lnTo>
                  <a:pt x="344055" y="70612"/>
                </a:lnTo>
                <a:lnTo>
                  <a:pt x="348145" y="64566"/>
                </a:lnTo>
                <a:lnTo>
                  <a:pt x="349643" y="57150"/>
                </a:lnTo>
                <a:close/>
              </a:path>
              <a:path w="1339215" h="816610">
                <a:moveTo>
                  <a:pt x="468210" y="57150"/>
                </a:moveTo>
                <a:lnTo>
                  <a:pt x="353910" y="0"/>
                </a:lnTo>
                <a:lnTo>
                  <a:pt x="353910" y="114300"/>
                </a:lnTo>
                <a:lnTo>
                  <a:pt x="468210" y="57150"/>
                </a:lnTo>
                <a:close/>
              </a:path>
              <a:path w="1339215" h="816610">
                <a:moveTo>
                  <a:pt x="988060" y="57150"/>
                </a:moveTo>
                <a:lnTo>
                  <a:pt x="986561" y="49733"/>
                </a:lnTo>
                <a:lnTo>
                  <a:pt x="982472" y="43675"/>
                </a:lnTo>
                <a:lnTo>
                  <a:pt x="976414" y="39585"/>
                </a:lnTo>
                <a:lnTo>
                  <a:pt x="968971" y="38100"/>
                </a:lnTo>
                <a:lnTo>
                  <a:pt x="961555" y="39585"/>
                </a:lnTo>
                <a:lnTo>
                  <a:pt x="955497" y="43675"/>
                </a:lnTo>
                <a:lnTo>
                  <a:pt x="951407" y="49733"/>
                </a:lnTo>
                <a:lnTo>
                  <a:pt x="949921" y="57150"/>
                </a:lnTo>
                <a:lnTo>
                  <a:pt x="951407" y="64554"/>
                </a:lnTo>
                <a:lnTo>
                  <a:pt x="955497" y="70612"/>
                </a:lnTo>
                <a:lnTo>
                  <a:pt x="961555" y="74701"/>
                </a:lnTo>
                <a:lnTo>
                  <a:pt x="969010" y="76200"/>
                </a:lnTo>
                <a:lnTo>
                  <a:pt x="976414" y="74701"/>
                </a:lnTo>
                <a:lnTo>
                  <a:pt x="982472" y="70612"/>
                </a:lnTo>
                <a:lnTo>
                  <a:pt x="986561" y="64554"/>
                </a:lnTo>
                <a:lnTo>
                  <a:pt x="988060" y="57150"/>
                </a:lnTo>
                <a:close/>
              </a:path>
              <a:path w="1339215" h="816610">
                <a:moveTo>
                  <a:pt x="1064298" y="57150"/>
                </a:moveTo>
                <a:lnTo>
                  <a:pt x="1062799" y="49733"/>
                </a:lnTo>
                <a:lnTo>
                  <a:pt x="1058710" y="43675"/>
                </a:lnTo>
                <a:lnTo>
                  <a:pt x="1052652" y="39585"/>
                </a:lnTo>
                <a:lnTo>
                  <a:pt x="1045210" y="38100"/>
                </a:lnTo>
                <a:lnTo>
                  <a:pt x="1037793" y="39585"/>
                </a:lnTo>
                <a:lnTo>
                  <a:pt x="1031735" y="43675"/>
                </a:lnTo>
                <a:lnTo>
                  <a:pt x="1027645" y="49733"/>
                </a:lnTo>
                <a:lnTo>
                  <a:pt x="1026160" y="57150"/>
                </a:lnTo>
                <a:lnTo>
                  <a:pt x="1027645" y="64554"/>
                </a:lnTo>
                <a:lnTo>
                  <a:pt x="1031735" y="70612"/>
                </a:lnTo>
                <a:lnTo>
                  <a:pt x="1037793" y="74701"/>
                </a:lnTo>
                <a:lnTo>
                  <a:pt x="1045248" y="76200"/>
                </a:lnTo>
                <a:lnTo>
                  <a:pt x="1052652" y="74701"/>
                </a:lnTo>
                <a:lnTo>
                  <a:pt x="1058710" y="70612"/>
                </a:lnTo>
                <a:lnTo>
                  <a:pt x="1062799" y="64554"/>
                </a:lnTo>
                <a:lnTo>
                  <a:pt x="1064298" y="57150"/>
                </a:lnTo>
                <a:close/>
              </a:path>
              <a:path w="1339215" h="816610">
                <a:moveTo>
                  <a:pt x="1140536" y="57150"/>
                </a:moveTo>
                <a:lnTo>
                  <a:pt x="1139037" y="49733"/>
                </a:lnTo>
                <a:lnTo>
                  <a:pt x="1134948" y="43675"/>
                </a:lnTo>
                <a:lnTo>
                  <a:pt x="1128890" y="39585"/>
                </a:lnTo>
                <a:lnTo>
                  <a:pt x="1121448" y="38100"/>
                </a:lnTo>
                <a:lnTo>
                  <a:pt x="1114031" y="39585"/>
                </a:lnTo>
                <a:lnTo>
                  <a:pt x="1107973" y="43675"/>
                </a:lnTo>
                <a:lnTo>
                  <a:pt x="1103884" y="49733"/>
                </a:lnTo>
                <a:lnTo>
                  <a:pt x="1102398" y="57150"/>
                </a:lnTo>
                <a:lnTo>
                  <a:pt x="1103884" y="64554"/>
                </a:lnTo>
                <a:lnTo>
                  <a:pt x="1107973" y="70612"/>
                </a:lnTo>
                <a:lnTo>
                  <a:pt x="1114031" y="74701"/>
                </a:lnTo>
                <a:lnTo>
                  <a:pt x="1121486" y="76200"/>
                </a:lnTo>
                <a:lnTo>
                  <a:pt x="1128890" y="74701"/>
                </a:lnTo>
                <a:lnTo>
                  <a:pt x="1134948" y="70612"/>
                </a:lnTo>
                <a:lnTo>
                  <a:pt x="1139037" y="64554"/>
                </a:lnTo>
                <a:lnTo>
                  <a:pt x="1140536" y="57150"/>
                </a:lnTo>
                <a:close/>
              </a:path>
              <a:path w="1339215" h="816610">
                <a:moveTo>
                  <a:pt x="1173035" y="710742"/>
                </a:moveTo>
                <a:lnTo>
                  <a:pt x="1171536" y="703338"/>
                </a:lnTo>
                <a:lnTo>
                  <a:pt x="1167447" y="697280"/>
                </a:lnTo>
                <a:lnTo>
                  <a:pt x="1161402" y="693191"/>
                </a:lnTo>
                <a:lnTo>
                  <a:pt x="1153985" y="691692"/>
                </a:lnTo>
                <a:lnTo>
                  <a:pt x="1146568" y="693191"/>
                </a:lnTo>
                <a:lnTo>
                  <a:pt x="1140510" y="697280"/>
                </a:lnTo>
                <a:lnTo>
                  <a:pt x="1136434" y="703338"/>
                </a:lnTo>
                <a:lnTo>
                  <a:pt x="1134935" y="710780"/>
                </a:lnTo>
                <a:lnTo>
                  <a:pt x="1136434" y="718197"/>
                </a:lnTo>
                <a:lnTo>
                  <a:pt x="1140510" y="724255"/>
                </a:lnTo>
                <a:lnTo>
                  <a:pt x="1146568" y="728345"/>
                </a:lnTo>
                <a:lnTo>
                  <a:pt x="1153985" y="729830"/>
                </a:lnTo>
                <a:lnTo>
                  <a:pt x="1161402" y="728345"/>
                </a:lnTo>
                <a:lnTo>
                  <a:pt x="1167447" y="724255"/>
                </a:lnTo>
                <a:lnTo>
                  <a:pt x="1171536" y="718197"/>
                </a:lnTo>
                <a:lnTo>
                  <a:pt x="1173035" y="710742"/>
                </a:lnTo>
                <a:close/>
              </a:path>
              <a:path w="1339215" h="816610">
                <a:moveTo>
                  <a:pt x="1173035" y="634504"/>
                </a:moveTo>
                <a:lnTo>
                  <a:pt x="1171536" y="627100"/>
                </a:lnTo>
                <a:lnTo>
                  <a:pt x="1167447" y="621042"/>
                </a:lnTo>
                <a:lnTo>
                  <a:pt x="1161402" y="616953"/>
                </a:lnTo>
                <a:lnTo>
                  <a:pt x="1153985" y="615454"/>
                </a:lnTo>
                <a:lnTo>
                  <a:pt x="1146568" y="616953"/>
                </a:lnTo>
                <a:lnTo>
                  <a:pt x="1140510" y="621042"/>
                </a:lnTo>
                <a:lnTo>
                  <a:pt x="1136434" y="627100"/>
                </a:lnTo>
                <a:lnTo>
                  <a:pt x="1134935" y="634542"/>
                </a:lnTo>
                <a:lnTo>
                  <a:pt x="1136434" y="641959"/>
                </a:lnTo>
                <a:lnTo>
                  <a:pt x="1140510" y="648017"/>
                </a:lnTo>
                <a:lnTo>
                  <a:pt x="1146568" y="652106"/>
                </a:lnTo>
                <a:lnTo>
                  <a:pt x="1153985" y="653592"/>
                </a:lnTo>
                <a:lnTo>
                  <a:pt x="1161402" y="652106"/>
                </a:lnTo>
                <a:lnTo>
                  <a:pt x="1167447" y="648017"/>
                </a:lnTo>
                <a:lnTo>
                  <a:pt x="1171536" y="641959"/>
                </a:lnTo>
                <a:lnTo>
                  <a:pt x="1173035" y="634504"/>
                </a:lnTo>
                <a:close/>
              </a:path>
              <a:path w="1339215" h="816610">
                <a:moveTo>
                  <a:pt x="1173035" y="558266"/>
                </a:moveTo>
                <a:lnTo>
                  <a:pt x="1171536" y="550862"/>
                </a:lnTo>
                <a:lnTo>
                  <a:pt x="1167447" y="544804"/>
                </a:lnTo>
                <a:lnTo>
                  <a:pt x="1161402" y="540715"/>
                </a:lnTo>
                <a:lnTo>
                  <a:pt x="1153985" y="539216"/>
                </a:lnTo>
                <a:lnTo>
                  <a:pt x="1146568" y="540715"/>
                </a:lnTo>
                <a:lnTo>
                  <a:pt x="1140510" y="544804"/>
                </a:lnTo>
                <a:lnTo>
                  <a:pt x="1136434" y="550862"/>
                </a:lnTo>
                <a:lnTo>
                  <a:pt x="1134935" y="558304"/>
                </a:lnTo>
                <a:lnTo>
                  <a:pt x="1136434" y="565721"/>
                </a:lnTo>
                <a:lnTo>
                  <a:pt x="1140510" y="571779"/>
                </a:lnTo>
                <a:lnTo>
                  <a:pt x="1146568" y="575868"/>
                </a:lnTo>
                <a:lnTo>
                  <a:pt x="1153985" y="577354"/>
                </a:lnTo>
                <a:lnTo>
                  <a:pt x="1161402" y="575868"/>
                </a:lnTo>
                <a:lnTo>
                  <a:pt x="1167447" y="571779"/>
                </a:lnTo>
                <a:lnTo>
                  <a:pt x="1171536" y="565721"/>
                </a:lnTo>
                <a:lnTo>
                  <a:pt x="1173035" y="558266"/>
                </a:lnTo>
                <a:close/>
              </a:path>
              <a:path w="1339215" h="816610">
                <a:moveTo>
                  <a:pt x="1173035" y="482028"/>
                </a:moveTo>
                <a:lnTo>
                  <a:pt x="1171536" y="474624"/>
                </a:lnTo>
                <a:lnTo>
                  <a:pt x="1167447" y="468566"/>
                </a:lnTo>
                <a:lnTo>
                  <a:pt x="1161402" y="464477"/>
                </a:lnTo>
                <a:lnTo>
                  <a:pt x="1153985" y="462978"/>
                </a:lnTo>
                <a:lnTo>
                  <a:pt x="1146568" y="464477"/>
                </a:lnTo>
                <a:lnTo>
                  <a:pt x="1140510" y="468566"/>
                </a:lnTo>
                <a:lnTo>
                  <a:pt x="1136434" y="474624"/>
                </a:lnTo>
                <a:lnTo>
                  <a:pt x="1134935" y="482066"/>
                </a:lnTo>
                <a:lnTo>
                  <a:pt x="1136434" y="489483"/>
                </a:lnTo>
                <a:lnTo>
                  <a:pt x="1140510" y="495541"/>
                </a:lnTo>
                <a:lnTo>
                  <a:pt x="1146568" y="499630"/>
                </a:lnTo>
                <a:lnTo>
                  <a:pt x="1153985" y="501116"/>
                </a:lnTo>
                <a:lnTo>
                  <a:pt x="1161402" y="499630"/>
                </a:lnTo>
                <a:lnTo>
                  <a:pt x="1167447" y="495541"/>
                </a:lnTo>
                <a:lnTo>
                  <a:pt x="1171536" y="489483"/>
                </a:lnTo>
                <a:lnTo>
                  <a:pt x="1173035" y="482028"/>
                </a:lnTo>
                <a:close/>
              </a:path>
              <a:path w="1339215" h="816610">
                <a:moveTo>
                  <a:pt x="1173035" y="405790"/>
                </a:moveTo>
                <a:lnTo>
                  <a:pt x="1171536" y="398386"/>
                </a:lnTo>
                <a:lnTo>
                  <a:pt x="1167447" y="392328"/>
                </a:lnTo>
                <a:lnTo>
                  <a:pt x="1161402" y="388239"/>
                </a:lnTo>
                <a:lnTo>
                  <a:pt x="1153985" y="386740"/>
                </a:lnTo>
                <a:lnTo>
                  <a:pt x="1146568" y="388239"/>
                </a:lnTo>
                <a:lnTo>
                  <a:pt x="1140510" y="392328"/>
                </a:lnTo>
                <a:lnTo>
                  <a:pt x="1136434" y="398386"/>
                </a:lnTo>
                <a:lnTo>
                  <a:pt x="1134935" y="405828"/>
                </a:lnTo>
                <a:lnTo>
                  <a:pt x="1136434" y="413245"/>
                </a:lnTo>
                <a:lnTo>
                  <a:pt x="1140510" y="419303"/>
                </a:lnTo>
                <a:lnTo>
                  <a:pt x="1146568" y="423392"/>
                </a:lnTo>
                <a:lnTo>
                  <a:pt x="1153985" y="424878"/>
                </a:lnTo>
                <a:lnTo>
                  <a:pt x="1161402" y="423392"/>
                </a:lnTo>
                <a:lnTo>
                  <a:pt x="1167447" y="419303"/>
                </a:lnTo>
                <a:lnTo>
                  <a:pt x="1171536" y="413245"/>
                </a:lnTo>
                <a:lnTo>
                  <a:pt x="1173035" y="405790"/>
                </a:lnTo>
                <a:close/>
              </a:path>
              <a:path w="1339215" h="816610">
                <a:moveTo>
                  <a:pt x="1173035" y="329552"/>
                </a:moveTo>
                <a:lnTo>
                  <a:pt x="1171536" y="322148"/>
                </a:lnTo>
                <a:lnTo>
                  <a:pt x="1167447" y="316090"/>
                </a:lnTo>
                <a:lnTo>
                  <a:pt x="1161402" y="312000"/>
                </a:lnTo>
                <a:lnTo>
                  <a:pt x="1153985" y="310502"/>
                </a:lnTo>
                <a:lnTo>
                  <a:pt x="1146568" y="312000"/>
                </a:lnTo>
                <a:lnTo>
                  <a:pt x="1140510" y="316090"/>
                </a:lnTo>
                <a:lnTo>
                  <a:pt x="1136434" y="322148"/>
                </a:lnTo>
                <a:lnTo>
                  <a:pt x="1134935" y="329590"/>
                </a:lnTo>
                <a:lnTo>
                  <a:pt x="1136434" y="337007"/>
                </a:lnTo>
                <a:lnTo>
                  <a:pt x="1140510" y="343065"/>
                </a:lnTo>
                <a:lnTo>
                  <a:pt x="1146568" y="347154"/>
                </a:lnTo>
                <a:lnTo>
                  <a:pt x="1153985" y="348640"/>
                </a:lnTo>
                <a:lnTo>
                  <a:pt x="1161402" y="347154"/>
                </a:lnTo>
                <a:lnTo>
                  <a:pt x="1167447" y="343065"/>
                </a:lnTo>
                <a:lnTo>
                  <a:pt x="1171536" y="337007"/>
                </a:lnTo>
                <a:lnTo>
                  <a:pt x="1173035" y="329552"/>
                </a:lnTo>
                <a:close/>
              </a:path>
              <a:path w="1339215" h="816610">
                <a:moveTo>
                  <a:pt x="1173035" y="253314"/>
                </a:moveTo>
                <a:lnTo>
                  <a:pt x="1171536" y="245910"/>
                </a:lnTo>
                <a:lnTo>
                  <a:pt x="1167447" y="239852"/>
                </a:lnTo>
                <a:lnTo>
                  <a:pt x="1161402" y="235762"/>
                </a:lnTo>
                <a:lnTo>
                  <a:pt x="1153985" y="234264"/>
                </a:lnTo>
                <a:lnTo>
                  <a:pt x="1146568" y="235762"/>
                </a:lnTo>
                <a:lnTo>
                  <a:pt x="1140510" y="239852"/>
                </a:lnTo>
                <a:lnTo>
                  <a:pt x="1136434" y="245910"/>
                </a:lnTo>
                <a:lnTo>
                  <a:pt x="1134935" y="253352"/>
                </a:lnTo>
                <a:lnTo>
                  <a:pt x="1136434" y="260769"/>
                </a:lnTo>
                <a:lnTo>
                  <a:pt x="1140510" y="266827"/>
                </a:lnTo>
                <a:lnTo>
                  <a:pt x="1146568" y="270916"/>
                </a:lnTo>
                <a:lnTo>
                  <a:pt x="1153985" y="272402"/>
                </a:lnTo>
                <a:lnTo>
                  <a:pt x="1161402" y="270916"/>
                </a:lnTo>
                <a:lnTo>
                  <a:pt x="1167447" y="266827"/>
                </a:lnTo>
                <a:lnTo>
                  <a:pt x="1171536" y="260769"/>
                </a:lnTo>
                <a:lnTo>
                  <a:pt x="1173035" y="253314"/>
                </a:lnTo>
                <a:close/>
              </a:path>
              <a:path w="1339215" h="816610">
                <a:moveTo>
                  <a:pt x="1173035" y="177076"/>
                </a:moveTo>
                <a:lnTo>
                  <a:pt x="1171536" y="169672"/>
                </a:lnTo>
                <a:lnTo>
                  <a:pt x="1167447" y="163614"/>
                </a:lnTo>
                <a:lnTo>
                  <a:pt x="1161402" y="159524"/>
                </a:lnTo>
                <a:lnTo>
                  <a:pt x="1153985" y="158026"/>
                </a:lnTo>
                <a:lnTo>
                  <a:pt x="1146568" y="159524"/>
                </a:lnTo>
                <a:lnTo>
                  <a:pt x="1140510" y="163614"/>
                </a:lnTo>
                <a:lnTo>
                  <a:pt x="1136434" y="169672"/>
                </a:lnTo>
                <a:lnTo>
                  <a:pt x="1134935" y="177114"/>
                </a:lnTo>
                <a:lnTo>
                  <a:pt x="1136434" y="184531"/>
                </a:lnTo>
                <a:lnTo>
                  <a:pt x="1140510" y="190588"/>
                </a:lnTo>
                <a:lnTo>
                  <a:pt x="1146568" y="194678"/>
                </a:lnTo>
                <a:lnTo>
                  <a:pt x="1153985" y="196164"/>
                </a:lnTo>
                <a:lnTo>
                  <a:pt x="1161402" y="194678"/>
                </a:lnTo>
                <a:lnTo>
                  <a:pt x="1167447" y="190588"/>
                </a:lnTo>
                <a:lnTo>
                  <a:pt x="1171536" y="184531"/>
                </a:lnTo>
                <a:lnTo>
                  <a:pt x="1173035" y="177076"/>
                </a:lnTo>
                <a:close/>
              </a:path>
              <a:path w="1339215" h="816610">
                <a:moveTo>
                  <a:pt x="1173035" y="100838"/>
                </a:moveTo>
                <a:lnTo>
                  <a:pt x="1171536" y="93433"/>
                </a:lnTo>
                <a:lnTo>
                  <a:pt x="1167447" y="87376"/>
                </a:lnTo>
                <a:lnTo>
                  <a:pt x="1161402" y="83286"/>
                </a:lnTo>
                <a:lnTo>
                  <a:pt x="1153985" y="81788"/>
                </a:lnTo>
                <a:lnTo>
                  <a:pt x="1146568" y="83286"/>
                </a:lnTo>
                <a:lnTo>
                  <a:pt x="1140510" y="87376"/>
                </a:lnTo>
                <a:lnTo>
                  <a:pt x="1136434" y="93433"/>
                </a:lnTo>
                <a:lnTo>
                  <a:pt x="1134935" y="100876"/>
                </a:lnTo>
                <a:lnTo>
                  <a:pt x="1136434" y="108292"/>
                </a:lnTo>
                <a:lnTo>
                  <a:pt x="1140510" y="114350"/>
                </a:lnTo>
                <a:lnTo>
                  <a:pt x="1146568" y="118440"/>
                </a:lnTo>
                <a:lnTo>
                  <a:pt x="1153985" y="119926"/>
                </a:lnTo>
                <a:lnTo>
                  <a:pt x="1161402" y="118440"/>
                </a:lnTo>
                <a:lnTo>
                  <a:pt x="1167447" y="114350"/>
                </a:lnTo>
                <a:lnTo>
                  <a:pt x="1171536" y="108292"/>
                </a:lnTo>
                <a:lnTo>
                  <a:pt x="1173035" y="100838"/>
                </a:lnTo>
                <a:close/>
              </a:path>
              <a:path w="1339215" h="816610">
                <a:moveTo>
                  <a:pt x="1200797" y="759256"/>
                </a:moveTo>
                <a:lnTo>
                  <a:pt x="1199299" y="751840"/>
                </a:lnTo>
                <a:lnTo>
                  <a:pt x="1195222" y="745782"/>
                </a:lnTo>
                <a:lnTo>
                  <a:pt x="1189164" y="741705"/>
                </a:lnTo>
                <a:lnTo>
                  <a:pt x="1181709" y="740206"/>
                </a:lnTo>
                <a:lnTo>
                  <a:pt x="1174292" y="741705"/>
                </a:lnTo>
                <a:lnTo>
                  <a:pt x="1168234" y="745782"/>
                </a:lnTo>
                <a:lnTo>
                  <a:pt x="1164158" y="751840"/>
                </a:lnTo>
                <a:lnTo>
                  <a:pt x="1162659" y="759256"/>
                </a:lnTo>
                <a:lnTo>
                  <a:pt x="1164158" y="766673"/>
                </a:lnTo>
                <a:lnTo>
                  <a:pt x="1168234" y="772731"/>
                </a:lnTo>
                <a:lnTo>
                  <a:pt x="1174292" y="776808"/>
                </a:lnTo>
                <a:lnTo>
                  <a:pt x="1181747" y="778306"/>
                </a:lnTo>
                <a:lnTo>
                  <a:pt x="1189164" y="776808"/>
                </a:lnTo>
                <a:lnTo>
                  <a:pt x="1195222" y="772731"/>
                </a:lnTo>
                <a:lnTo>
                  <a:pt x="1199299" y="766673"/>
                </a:lnTo>
                <a:lnTo>
                  <a:pt x="1200797" y="759256"/>
                </a:lnTo>
                <a:close/>
              </a:path>
              <a:path w="1339215" h="816610">
                <a:moveTo>
                  <a:pt x="1338999" y="759256"/>
                </a:moveTo>
                <a:lnTo>
                  <a:pt x="1224699" y="702106"/>
                </a:lnTo>
                <a:lnTo>
                  <a:pt x="1224699" y="816406"/>
                </a:lnTo>
                <a:lnTo>
                  <a:pt x="1338999" y="759256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28728" y="4286533"/>
            <a:ext cx="614045" cy="360680"/>
          </a:xfrm>
          <a:custGeom>
            <a:avLst/>
            <a:gdLst/>
            <a:ahLst/>
            <a:cxnLst/>
            <a:rect l="l" t="t" r="r" b="b"/>
            <a:pathLst>
              <a:path w="614045" h="360679">
                <a:moveTo>
                  <a:pt x="19088" y="321974"/>
                </a:moveTo>
                <a:lnTo>
                  <a:pt x="11635" y="323471"/>
                </a:lnTo>
                <a:lnTo>
                  <a:pt x="5579" y="327553"/>
                </a:lnTo>
                <a:lnTo>
                  <a:pt x="1497" y="333609"/>
                </a:lnTo>
                <a:lnTo>
                  <a:pt x="0" y="341024"/>
                </a:lnTo>
                <a:lnTo>
                  <a:pt x="1497" y="348439"/>
                </a:lnTo>
                <a:lnTo>
                  <a:pt x="5579" y="354494"/>
                </a:lnTo>
                <a:lnTo>
                  <a:pt x="11635" y="358577"/>
                </a:lnTo>
                <a:lnTo>
                  <a:pt x="19050" y="360074"/>
                </a:lnTo>
                <a:lnTo>
                  <a:pt x="26503" y="358577"/>
                </a:lnTo>
                <a:lnTo>
                  <a:pt x="32558" y="354494"/>
                </a:lnTo>
                <a:lnTo>
                  <a:pt x="36641" y="348439"/>
                </a:lnTo>
                <a:lnTo>
                  <a:pt x="38138" y="341024"/>
                </a:lnTo>
                <a:lnTo>
                  <a:pt x="36641" y="333609"/>
                </a:lnTo>
                <a:lnTo>
                  <a:pt x="32558" y="327553"/>
                </a:lnTo>
                <a:lnTo>
                  <a:pt x="26503" y="323471"/>
                </a:lnTo>
                <a:lnTo>
                  <a:pt x="19088" y="321974"/>
                </a:lnTo>
                <a:close/>
              </a:path>
              <a:path w="614045" h="360679">
                <a:moveTo>
                  <a:pt x="95326" y="321974"/>
                </a:moveTo>
                <a:lnTo>
                  <a:pt x="87873" y="323471"/>
                </a:lnTo>
                <a:lnTo>
                  <a:pt x="81817" y="327553"/>
                </a:lnTo>
                <a:lnTo>
                  <a:pt x="77735" y="333609"/>
                </a:lnTo>
                <a:lnTo>
                  <a:pt x="76238" y="341024"/>
                </a:lnTo>
                <a:lnTo>
                  <a:pt x="77735" y="348439"/>
                </a:lnTo>
                <a:lnTo>
                  <a:pt x="81817" y="354494"/>
                </a:lnTo>
                <a:lnTo>
                  <a:pt x="87873" y="358577"/>
                </a:lnTo>
                <a:lnTo>
                  <a:pt x="95288" y="360074"/>
                </a:lnTo>
                <a:lnTo>
                  <a:pt x="102741" y="358577"/>
                </a:lnTo>
                <a:lnTo>
                  <a:pt x="108796" y="354494"/>
                </a:lnTo>
                <a:lnTo>
                  <a:pt x="112879" y="348439"/>
                </a:lnTo>
                <a:lnTo>
                  <a:pt x="114376" y="341024"/>
                </a:lnTo>
                <a:lnTo>
                  <a:pt x="112879" y="333609"/>
                </a:lnTo>
                <a:lnTo>
                  <a:pt x="108796" y="327553"/>
                </a:lnTo>
                <a:lnTo>
                  <a:pt x="102741" y="323471"/>
                </a:lnTo>
                <a:lnTo>
                  <a:pt x="95326" y="321974"/>
                </a:lnTo>
                <a:close/>
              </a:path>
              <a:path w="614045" h="360679">
                <a:moveTo>
                  <a:pt x="171564" y="321974"/>
                </a:moveTo>
                <a:lnTo>
                  <a:pt x="164111" y="323471"/>
                </a:lnTo>
                <a:lnTo>
                  <a:pt x="158055" y="327553"/>
                </a:lnTo>
                <a:lnTo>
                  <a:pt x="153973" y="333609"/>
                </a:lnTo>
                <a:lnTo>
                  <a:pt x="152476" y="341024"/>
                </a:lnTo>
                <a:lnTo>
                  <a:pt x="153973" y="348439"/>
                </a:lnTo>
                <a:lnTo>
                  <a:pt x="158055" y="354494"/>
                </a:lnTo>
                <a:lnTo>
                  <a:pt x="164111" y="358577"/>
                </a:lnTo>
                <a:lnTo>
                  <a:pt x="171526" y="360074"/>
                </a:lnTo>
                <a:lnTo>
                  <a:pt x="178979" y="358577"/>
                </a:lnTo>
                <a:lnTo>
                  <a:pt x="185034" y="354494"/>
                </a:lnTo>
                <a:lnTo>
                  <a:pt x="189117" y="348439"/>
                </a:lnTo>
                <a:lnTo>
                  <a:pt x="190614" y="341024"/>
                </a:lnTo>
                <a:lnTo>
                  <a:pt x="189117" y="333609"/>
                </a:lnTo>
                <a:lnTo>
                  <a:pt x="185034" y="327553"/>
                </a:lnTo>
                <a:lnTo>
                  <a:pt x="178979" y="323471"/>
                </a:lnTo>
                <a:lnTo>
                  <a:pt x="171564" y="321974"/>
                </a:lnTo>
                <a:close/>
              </a:path>
              <a:path w="614045" h="360679">
                <a:moveTo>
                  <a:pt x="247802" y="321974"/>
                </a:moveTo>
                <a:lnTo>
                  <a:pt x="240349" y="323471"/>
                </a:lnTo>
                <a:lnTo>
                  <a:pt x="234294" y="327553"/>
                </a:lnTo>
                <a:lnTo>
                  <a:pt x="230211" y="333609"/>
                </a:lnTo>
                <a:lnTo>
                  <a:pt x="228714" y="341024"/>
                </a:lnTo>
                <a:lnTo>
                  <a:pt x="230211" y="348439"/>
                </a:lnTo>
                <a:lnTo>
                  <a:pt x="234294" y="354494"/>
                </a:lnTo>
                <a:lnTo>
                  <a:pt x="240349" y="358577"/>
                </a:lnTo>
                <a:lnTo>
                  <a:pt x="247764" y="360074"/>
                </a:lnTo>
                <a:lnTo>
                  <a:pt x="255217" y="358577"/>
                </a:lnTo>
                <a:lnTo>
                  <a:pt x="261272" y="354494"/>
                </a:lnTo>
                <a:lnTo>
                  <a:pt x="265355" y="348439"/>
                </a:lnTo>
                <a:lnTo>
                  <a:pt x="266852" y="341024"/>
                </a:lnTo>
                <a:lnTo>
                  <a:pt x="265355" y="333609"/>
                </a:lnTo>
                <a:lnTo>
                  <a:pt x="261272" y="327553"/>
                </a:lnTo>
                <a:lnTo>
                  <a:pt x="255217" y="323471"/>
                </a:lnTo>
                <a:lnTo>
                  <a:pt x="247802" y="321974"/>
                </a:lnTo>
                <a:close/>
              </a:path>
              <a:path w="614045" h="360679">
                <a:moveTo>
                  <a:pt x="316247" y="314181"/>
                </a:moveTo>
                <a:lnTo>
                  <a:pt x="308832" y="315678"/>
                </a:lnTo>
                <a:lnTo>
                  <a:pt x="302777" y="319761"/>
                </a:lnTo>
                <a:lnTo>
                  <a:pt x="298694" y="325816"/>
                </a:lnTo>
                <a:lnTo>
                  <a:pt x="297197" y="333231"/>
                </a:lnTo>
                <a:lnTo>
                  <a:pt x="298694" y="340684"/>
                </a:lnTo>
                <a:lnTo>
                  <a:pt x="302777" y="346739"/>
                </a:lnTo>
                <a:lnTo>
                  <a:pt x="308832" y="350822"/>
                </a:lnTo>
                <a:lnTo>
                  <a:pt x="316247" y="352319"/>
                </a:lnTo>
                <a:lnTo>
                  <a:pt x="323662" y="350822"/>
                </a:lnTo>
                <a:lnTo>
                  <a:pt x="329718" y="346739"/>
                </a:lnTo>
                <a:lnTo>
                  <a:pt x="333800" y="340684"/>
                </a:lnTo>
                <a:lnTo>
                  <a:pt x="335297" y="333269"/>
                </a:lnTo>
                <a:lnTo>
                  <a:pt x="333800" y="325816"/>
                </a:lnTo>
                <a:lnTo>
                  <a:pt x="329718" y="319761"/>
                </a:lnTo>
                <a:lnTo>
                  <a:pt x="323662" y="315678"/>
                </a:lnTo>
                <a:lnTo>
                  <a:pt x="316247" y="314181"/>
                </a:lnTo>
                <a:close/>
              </a:path>
              <a:path w="614045" h="360679">
                <a:moveTo>
                  <a:pt x="316247" y="237943"/>
                </a:moveTo>
                <a:lnTo>
                  <a:pt x="308832" y="239440"/>
                </a:lnTo>
                <a:lnTo>
                  <a:pt x="302777" y="243523"/>
                </a:lnTo>
                <a:lnTo>
                  <a:pt x="298694" y="249578"/>
                </a:lnTo>
                <a:lnTo>
                  <a:pt x="297197" y="256993"/>
                </a:lnTo>
                <a:lnTo>
                  <a:pt x="298694" y="264446"/>
                </a:lnTo>
                <a:lnTo>
                  <a:pt x="302777" y="270501"/>
                </a:lnTo>
                <a:lnTo>
                  <a:pt x="308832" y="274584"/>
                </a:lnTo>
                <a:lnTo>
                  <a:pt x="316247" y="276081"/>
                </a:lnTo>
                <a:lnTo>
                  <a:pt x="323662" y="274584"/>
                </a:lnTo>
                <a:lnTo>
                  <a:pt x="329718" y="270501"/>
                </a:lnTo>
                <a:lnTo>
                  <a:pt x="333800" y="264446"/>
                </a:lnTo>
                <a:lnTo>
                  <a:pt x="335297" y="257031"/>
                </a:lnTo>
                <a:lnTo>
                  <a:pt x="333800" y="249578"/>
                </a:lnTo>
                <a:lnTo>
                  <a:pt x="329718" y="243523"/>
                </a:lnTo>
                <a:lnTo>
                  <a:pt x="323662" y="239440"/>
                </a:lnTo>
                <a:lnTo>
                  <a:pt x="316247" y="237943"/>
                </a:lnTo>
                <a:close/>
              </a:path>
              <a:path w="614045" h="360679">
                <a:moveTo>
                  <a:pt x="316247" y="161705"/>
                </a:moveTo>
                <a:lnTo>
                  <a:pt x="308832" y="163202"/>
                </a:lnTo>
                <a:lnTo>
                  <a:pt x="302777" y="167285"/>
                </a:lnTo>
                <a:lnTo>
                  <a:pt x="298694" y="173340"/>
                </a:lnTo>
                <a:lnTo>
                  <a:pt x="297197" y="180755"/>
                </a:lnTo>
                <a:lnTo>
                  <a:pt x="298694" y="188208"/>
                </a:lnTo>
                <a:lnTo>
                  <a:pt x="302777" y="194263"/>
                </a:lnTo>
                <a:lnTo>
                  <a:pt x="308832" y="198346"/>
                </a:lnTo>
                <a:lnTo>
                  <a:pt x="316247" y="199843"/>
                </a:lnTo>
                <a:lnTo>
                  <a:pt x="323662" y="198346"/>
                </a:lnTo>
                <a:lnTo>
                  <a:pt x="329718" y="194263"/>
                </a:lnTo>
                <a:lnTo>
                  <a:pt x="333800" y="188208"/>
                </a:lnTo>
                <a:lnTo>
                  <a:pt x="335297" y="180793"/>
                </a:lnTo>
                <a:lnTo>
                  <a:pt x="333800" y="173340"/>
                </a:lnTo>
                <a:lnTo>
                  <a:pt x="329718" y="167285"/>
                </a:lnTo>
                <a:lnTo>
                  <a:pt x="323662" y="163202"/>
                </a:lnTo>
                <a:lnTo>
                  <a:pt x="316247" y="161705"/>
                </a:lnTo>
                <a:close/>
              </a:path>
              <a:path w="614045" h="360679">
                <a:moveTo>
                  <a:pt x="316247" y="85467"/>
                </a:moveTo>
                <a:lnTo>
                  <a:pt x="308832" y="86964"/>
                </a:lnTo>
                <a:lnTo>
                  <a:pt x="302777" y="91046"/>
                </a:lnTo>
                <a:lnTo>
                  <a:pt x="298694" y="97102"/>
                </a:lnTo>
                <a:lnTo>
                  <a:pt x="297197" y="104517"/>
                </a:lnTo>
                <a:lnTo>
                  <a:pt x="298694" y="111970"/>
                </a:lnTo>
                <a:lnTo>
                  <a:pt x="302777" y="118025"/>
                </a:lnTo>
                <a:lnTo>
                  <a:pt x="308832" y="122108"/>
                </a:lnTo>
                <a:lnTo>
                  <a:pt x="316247" y="123605"/>
                </a:lnTo>
                <a:lnTo>
                  <a:pt x="323662" y="122108"/>
                </a:lnTo>
                <a:lnTo>
                  <a:pt x="329718" y="118025"/>
                </a:lnTo>
                <a:lnTo>
                  <a:pt x="333800" y="111970"/>
                </a:lnTo>
                <a:lnTo>
                  <a:pt x="335297" y="104555"/>
                </a:lnTo>
                <a:lnTo>
                  <a:pt x="333800" y="97102"/>
                </a:lnTo>
                <a:lnTo>
                  <a:pt x="329718" y="91046"/>
                </a:lnTo>
                <a:lnTo>
                  <a:pt x="323662" y="86964"/>
                </a:lnTo>
                <a:lnTo>
                  <a:pt x="316247" y="85467"/>
                </a:lnTo>
                <a:close/>
              </a:path>
              <a:path w="614045" h="360679">
                <a:moveTo>
                  <a:pt x="345118" y="38100"/>
                </a:moveTo>
                <a:lnTo>
                  <a:pt x="337665" y="39597"/>
                </a:lnTo>
                <a:lnTo>
                  <a:pt x="331610" y="43679"/>
                </a:lnTo>
                <a:lnTo>
                  <a:pt x="327527" y="49735"/>
                </a:lnTo>
                <a:lnTo>
                  <a:pt x="326030" y="57150"/>
                </a:lnTo>
                <a:lnTo>
                  <a:pt x="327527" y="64565"/>
                </a:lnTo>
                <a:lnTo>
                  <a:pt x="331610" y="70620"/>
                </a:lnTo>
                <a:lnTo>
                  <a:pt x="337665" y="74703"/>
                </a:lnTo>
                <a:lnTo>
                  <a:pt x="345080" y="76200"/>
                </a:lnTo>
                <a:lnTo>
                  <a:pt x="352534" y="74703"/>
                </a:lnTo>
                <a:lnTo>
                  <a:pt x="358589" y="70620"/>
                </a:lnTo>
                <a:lnTo>
                  <a:pt x="362671" y="64565"/>
                </a:lnTo>
                <a:lnTo>
                  <a:pt x="364168" y="57150"/>
                </a:lnTo>
                <a:lnTo>
                  <a:pt x="362671" y="49735"/>
                </a:lnTo>
                <a:lnTo>
                  <a:pt x="358589" y="43679"/>
                </a:lnTo>
                <a:lnTo>
                  <a:pt x="352534" y="39597"/>
                </a:lnTo>
                <a:lnTo>
                  <a:pt x="345118" y="38100"/>
                </a:lnTo>
                <a:close/>
              </a:path>
              <a:path w="614045" h="360679">
                <a:moveTo>
                  <a:pt x="421356" y="38100"/>
                </a:moveTo>
                <a:lnTo>
                  <a:pt x="413903" y="39597"/>
                </a:lnTo>
                <a:lnTo>
                  <a:pt x="407848" y="43679"/>
                </a:lnTo>
                <a:lnTo>
                  <a:pt x="403765" y="49735"/>
                </a:lnTo>
                <a:lnTo>
                  <a:pt x="402268" y="57150"/>
                </a:lnTo>
                <a:lnTo>
                  <a:pt x="403765" y="64565"/>
                </a:lnTo>
                <a:lnTo>
                  <a:pt x="407848" y="70620"/>
                </a:lnTo>
                <a:lnTo>
                  <a:pt x="413903" y="74703"/>
                </a:lnTo>
                <a:lnTo>
                  <a:pt x="421318" y="76200"/>
                </a:lnTo>
                <a:lnTo>
                  <a:pt x="428772" y="74703"/>
                </a:lnTo>
                <a:lnTo>
                  <a:pt x="434827" y="70620"/>
                </a:lnTo>
                <a:lnTo>
                  <a:pt x="438909" y="64565"/>
                </a:lnTo>
                <a:lnTo>
                  <a:pt x="440406" y="57150"/>
                </a:lnTo>
                <a:lnTo>
                  <a:pt x="438909" y="49735"/>
                </a:lnTo>
                <a:lnTo>
                  <a:pt x="434827" y="43679"/>
                </a:lnTo>
                <a:lnTo>
                  <a:pt x="428772" y="39597"/>
                </a:lnTo>
                <a:lnTo>
                  <a:pt x="421356" y="38100"/>
                </a:lnTo>
                <a:close/>
              </a:path>
              <a:path w="614045" h="360679">
                <a:moveTo>
                  <a:pt x="499145" y="0"/>
                </a:moveTo>
                <a:lnTo>
                  <a:pt x="499145" y="38413"/>
                </a:lnTo>
                <a:lnTo>
                  <a:pt x="505010" y="39597"/>
                </a:lnTo>
                <a:lnTo>
                  <a:pt x="511065" y="43679"/>
                </a:lnTo>
                <a:lnTo>
                  <a:pt x="515147" y="49735"/>
                </a:lnTo>
                <a:lnTo>
                  <a:pt x="516644" y="57150"/>
                </a:lnTo>
                <a:lnTo>
                  <a:pt x="515147" y="64565"/>
                </a:lnTo>
                <a:lnTo>
                  <a:pt x="511065" y="70620"/>
                </a:lnTo>
                <a:lnTo>
                  <a:pt x="505010" y="74703"/>
                </a:lnTo>
                <a:lnTo>
                  <a:pt x="499145" y="75880"/>
                </a:lnTo>
                <a:lnTo>
                  <a:pt x="499145" y="114300"/>
                </a:lnTo>
                <a:lnTo>
                  <a:pt x="613445" y="57150"/>
                </a:lnTo>
                <a:lnTo>
                  <a:pt x="499145" y="0"/>
                </a:lnTo>
                <a:close/>
              </a:path>
              <a:path w="614045" h="360679">
                <a:moveTo>
                  <a:pt x="497594" y="38100"/>
                </a:moveTo>
                <a:lnTo>
                  <a:pt x="490141" y="39597"/>
                </a:lnTo>
                <a:lnTo>
                  <a:pt x="484086" y="43679"/>
                </a:lnTo>
                <a:lnTo>
                  <a:pt x="480003" y="49735"/>
                </a:lnTo>
                <a:lnTo>
                  <a:pt x="478506" y="57150"/>
                </a:lnTo>
                <a:lnTo>
                  <a:pt x="480003" y="64565"/>
                </a:lnTo>
                <a:lnTo>
                  <a:pt x="484086" y="70620"/>
                </a:lnTo>
                <a:lnTo>
                  <a:pt x="490141" y="74703"/>
                </a:lnTo>
                <a:lnTo>
                  <a:pt x="497556" y="76200"/>
                </a:lnTo>
                <a:lnTo>
                  <a:pt x="499145" y="75880"/>
                </a:lnTo>
                <a:lnTo>
                  <a:pt x="499145" y="38413"/>
                </a:lnTo>
                <a:lnTo>
                  <a:pt x="497594" y="38100"/>
                </a:lnTo>
                <a:close/>
              </a:path>
              <a:path w="614045" h="360679">
                <a:moveTo>
                  <a:pt x="499145" y="38413"/>
                </a:moveTo>
                <a:lnTo>
                  <a:pt x="499145" y="75880"/>
                </a:lnTo>
                <a:lnTo>
                  <a:pt x="505010" y="74703"/>
                </a:lnTo>
                <a:lnTo>
                  <a:pt x="511065" y="70620"/>
                </a:lnTo>
                <a:lnTo>
                  <a:pt x="515147" y="64565"/>
                </a:lnTo>
                <a:lnTo>
                  <a:pt x="516644" y="57150"/>
                </a:lnTo>
                <a:lnTo>
                  <a:pt x="515147" y="49735"/>
                </a:lnTo>
                <a:lnTo>
                  <a:pt x="511065" y="43679"/>
                </a:lnTo>
                <a:lnTo>
                  <a:pt x="505010" y="39597"/>
                </a:lnTo>
                <a:lnTo>
                  <a:pt x="499145" y="38413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49413" y="4058585"/>
            <a:ext cx="1111885" cy="342265"/>
          </a:xfrm>
          <a:custGeom>
            <a:avLst/>
            <a:gdLst/>
            <a:ahLst/>
            <a:cxnLst/>
            <a:rect l="l" t="t" r="r" b="b"/>
            <a:pathLst>
              <a:path w="1111885" h="342264">
                <a:moveTo>
                  <a:pt x="19050" y="0"/>
                </a:moveTo>
                <a:lnTo>
                  <a:pt x="11635" y="1497"/>
                </a:lnTo>
                <a:lnTo>
                  <a:pt x="5579" y="5579"/>
                </a:lnTo>
                <a:lnTo>
                  <a:pt x="1497" y="11635"/>
                </a:lnTo>
                <a:lnTo>
                  <a:pt x="0" y="19049"/>
                </a:lnTo>
                <a:lnTo>
                  <a:pt x="1497" y="26464"/>
                </a:lnTo>
                <a:lnTo>
                  <a:pt x="5579" y="32520"/>
                </a:lnTo>
                <a:lnTo>
                  <a:pt x="11635" y="36602"/>
                </a:lnTo>
                <a:lnTo>
                  <a:pt x="19088" y="38099"/>
                </a:lnTo>
                <a:lnTo>
                  <a:pt x="26503" y="36602"/>
                </a:lnTo>
                <a:lnTo>
                  <a:pt x="32558" y="32520"/>
                </a:lnTo>
                <a:lnTo>
                  <a:pt x="36641" y="26464"/>
                </a:lnTo>
                <a:lnTo>
                  <a:pt x="38138" y="19049"/>
                </a:lnTo>
                <a:lnTo>
                  <a:pt x="36641" y="11635"/>
                </a:lnTo>
                <a:lnTo>
                  <a:pt x="32558" y="5579"/>
                </a:lnTo>
                <a:lnTo>
                  <a:pt x="26503" y="1497"/>
                </a:lnTo>
                <a:lnTo>
                  <a:pt x="19050" y="0"/>
                </a:lnTo>
                <a:close/>
              </a:path>
              <a:path w="1111885" h="342264">
                <a:moveTo>
                  <a:pt x="95288" y="0"/>
                </a:moveTo>
                <a:lnTo>
                  <a:pt x="87873" y="1497"/>
                </a:lnTo>
                <a:lnTo>
                  <a:pt x="81817" y="5579"/>
                </a:lnTo>
                <a:lnTo>
                  <a:pt x="77735" y="11635"/>
                </a:lnTo>
                <a:lnTo>
                  <a:pt x="76238" y="19049"/>
                </a:lnTo>
                <a:lnTo>
                  <a:pt x="77735" y="26464"/>
                </a:lnTo>
                <a:lnTo>
                  <a:pt x="81817" y="32520"/>
                </a:lnTo>
                <a:lnTo>
                  <a:pt x="87873" y="36602"/>
                </a:lnTo>
                <a:lnTo>
                  <a:pt x="95326" y="38099"/>
                </a:lnTo>
                <a:lnTo>
                  <a:pt x="102741" y="36602"/>
                </a:lnTo>
                <a:lnTo>
                  <a:pt x="108796" y="32520"/>
                </a:lnTo>
                <a:lnTo>
                  <a:pt x="112879" y="26464"/>
                </a:lnTo>
                <a:lnTo>
                  <a:pt x="114376" y="19049"/>
                </a:lnTo>
                <a:lnTo>
                  <a:pt x="112879" y="11635"/>
                </a:lnTo>
                <a:lnTo>
                  <a:pt x="108796" y="5579"/>
                </a:lnTo>
                <a:lnTo>
                  <a:pt x="102741" y="1497"/>
                </a:lnTo>
                <a:lnTo>
                  <a:pt x="95288" y="0"/>
                </a:lnTo>
                <a:close/>
              </a:path>
              <a:path w="1111885" h="342264">
                <a:moveTo>
                  <a:pt x="171526" y="0"/>
                </a:moveTo>
                <a:lnTo>
                  <a:pt x="164111" y="1497"/>
                </a:lnTo>
                <a:lnTo>
                  <a:pt x="158055" y="5579"/>
                </a:lnTo>
                <a:lnTo>
                  <a:pt x="153973" y="11635"/>
                </a:lnTo>
                <a:lnTo>
                  <a:pt x="152476" y="19049"/>
                </a:lnTo>
                <a:lnTo>
                  <a:pt x="153973" y="26464"/>
                </a:lnTo>
                <a:lnTo>
                  <a:pt x="158055" y="32520"/>
                </a:lnTo>
                <a:lnTo>
                  <a:pt x="164111" y="36602"/>
                </a:lnTo>
                <a:lnTo>
                  <a:pt x="171564" y="38099"/>
                </a:lnTo>
                <a:lnTo>
                  <a:pt x="178979" y="36602"/>
                </a:lnTo>
                <a:lnTo>
                  <a:pt x="185034" y="32520"/>
                </a:lnTo>
                <a:lnTo>
                  <a:pt x="189117" y="26464"/>
                </a:lnTo>
                <a:lnTo>
                  <a:pt x="190614" y="19049"/>
                </a:lnTo>
                <a:lnTo>
                  <a:pt x="189117" y="11635"/>
                </a:lnTo>
                <a:lnTo>
                  <a:pt x="185034" y="5579"/>
                </a:lnTo>
                <a:lnTo>
                  <a:pt x="178979" y="1497"/>
                </a:lnTo>
                <a:lnTo>
                  <a:pt x="171526" y="0"/>
                </a:lnTo>
                <a:close/>
              </a:path>
              <a:path w="1111885" h="342264">
                <a:moveTo>
                  <a:pt x="247764" y="0"/>
                </a:moveTo>
                <a:lnTo>
                  <a:pt x="240349" y="1497"/>
                </a:lnTo>
                <a:lnTo>
                  <a:pt x="234294" y="5579"/>
                </a:lnTo>
                <a:lnTo>
                  <a:pt x="230211" y="11635"/>
                </a:lnTo>
                <a:lnTo>
                  <a:pt x="228714" y="19049"/>
                </a:lnTo>
                <a:lnTo>
                  <a:pt x="230211" y="26464"/>
                </a:lnTo>
                <a:lnTo>
                  <a:pt x="234294" y="32520"/>
                </a:lnTo>
                <a:lnTo>
                  <a:pt x="240349" y="36602"/>
                </a:lnTo>
                <a:lnTo>
                  <a:pt x="247802" y="38099"/>
                </a:lnTo>
                <a:lnTo>
                  <a:pt x="255217" y="36602"/>
                </a:lnTo>
                <a:lnTo>
                  <a:pt x="261272" y="32520"/>
                </a:lnTo>
                <a:lnTo>
                  <a:pt x="265355" y="26464"/>
                </a:lnTo>
                <a:lnTo>
                  <a:pt x="266852" y="19049"/>
                </a:lnTo>
                <a:lnTo>
                  <a:pt x="265355" y="11635"/>
                </a:lnTo>
                <a:lnTo>
                  <a:pt x="261272" y="5579"/>
                </a:lnTo>
                <a:lnTo>
                  <a:pt x="255217" y="1497"/>
                </a:lnTo>
                <a:lnTo>
                  <a:pt x="247764" y="0"/>
                </a:lnTo>
                <a:close/>
              </a:path>
              <a:path w="1111885" h="342264">
                <a:moveTo>
                  <a:pt x="324002" y="0"/>
                </a:moveTo>
                <a:lnTo>
                  <a:pt x="316587" y="1497"/>
                </a:lnTo>
                <a:lnTo>
                  <a:pt x="310532" y="5579"/>
                </a:lnTo>
                <a:lnTo>
                  <a:pt x="306449" y="11635"/>
                </a:lnTo>
                <a:lnTo>
                  <a:pt x="304952" y="19049"/>
                </a:lnTo>
                <a:lnTo>
                  <a:pt x="306449" y="26464"/>
                </a:lnTo>
                <a:lnTo>
                  <a:pt x="310532" y="32520"/>
                </a:lnTo>
                <a:lnTo>
                  <a:pt x="316587" y="36602"/>
                </a:lnTo>
                <a:lnTo>
                  <a:pt x="324040" y="38099"/>
                </a:lnTo>
                <a:lnTo>
                  <a:pt x="331455" y="36602"/>
                </a:lnTo>
                <a:lnTo>
                  <a:pt x="337510" y="32520"/>
                </a:lnTo>
                <a:lnTo>
                  <a:pt x="341593" y="26464"/>
                </a:lnTo>
                <a:lnTo>
                  <a:pt x="343090" y="19049"/>
                </a:lnTo>
                <a:lnTo>
                  <a:pt x="341593" y="11635"/>
                </a:lnTo>
                <a:lnTo>
                  <a:pt x="337510" y="5579"/>
                </a:lnTo>
                <a:lnTo>
                  <a:pt x="331455" y="1497"/>
                </a:lnTo>
                <a:lnTo>
                  <a:pt x="324002" y="0"/>
                </a:lnTo>
                <a:close/>
              </a:path>
              <a:path w="1111885" h="342264">
                <a:moveTo>
                  <a:pt x="400240" y="0"/>
                </a:moveTo>
                <a:lnTo>
                  <a:pt x="392825" y="1497"/>
                </a:lnTo>
                <a:lnTo>
                  <a:pt x="386770" y="5579"/>
                </a:lnTo>
                <a:lnTo>
                  <a:pt x="382687" y="11635"/>
                </a:lnTo>
                <a:lnTo>
                  <a:pt x="381190" y="19049"/>
                </a:lnTo>
                <a:lnTo>
                  <a:pt x="382687" y="26464"/>
                </a:lnTo>
                <a:lnTo>
                  <a:pt x="386770" y="32520"/>
                </a:lnTo>
                <a:lnTo>
                  <a:pt x="392825" y="36602"/>
                </a:lnTo>
                <a:lnTo>
                  <a:pt x="400278" y="38099"/>
                </a:lnTo>
                <a:lnTo>
                  <a:pt x="407693" y="36602"/>
                </a:lnTo>
                <a:lnTo>
                  <a:pt x="413748" y="32520"/>
                </a:lnTo>
                <a:lnTo>
                  <a:pt x="417831" y="26464"/>
                </a:lnTo>
                <a:lnTo>
                  <a:pt x="419328" y="19049"/>
                </a:lnTo>
                <a:lnTo>
                  <a:pt x="417831" y="11635"/>
                </a:lnTo>
                <a:lnTo>
                  <a:pt x="413748" y="5579"/>
                </a:lnTo>
                <a:lnTo>
                  <a:pt x="407693" y="1497"/>
                </a:lnTo>
                <a:lnTo>
                  <a:pt x="400240" y="0"/>
                </a:lnTo>
                <a:close/>
              </a:path>
              <a:path w="1111885" h="342264">
                <a:moveTo>
                  <a:pt x="476478" y="0"/>
                </a:moveTo>
                <a:lnTo>
                  <a:pt x="469063" y="1497"/>
                </a:lnTo>
                <a:lnTo>
                  <a:pt x="463008" y="5579"/>
                </a:lnTo>
                <a:lnTo>
                  <a:pt x="458925" y="11635"/>
                </a:lnTo>
                <a:lnTo>
                  <a:pt x="457428" y="19049"/>
                </a:lnTo>
                <a:lnTo>
                  <a:pt x="458925" y="26464"/>
                </a:lnTo>
                <a:lnTo>
                  <a:pt x="463008" y="32520"/>
                </a:lnTo>
                <a:lnTo>
                  <a:pt x="469063" y="36602"/>
                </a:lnTo>
                <a:lnTo>
                  <a:pt x="476516" y="38099"/>
                </a:lnTo>
                <a:lnTo>
                  <a:pt x="483931" y="36602"/>
                </a:lnTo>
                <a:lnTo>
                  <a:pt x="489986" y="32520"/>
                </a:lnTo>
                <a:lnTo>
                  <a:pt x="494069" y="26464"/>
                </a:lnTo>
                <a:lnTo>
                  <a:pt x="495566" y="19049"/>
                </a:lnTo>
                <a:lnTo>
                  <a:pt x="494069" y="11635"/>
                </a:lnTo>
                <a:lnTo>
                  <a:pt x="489986" y="5579"/>
                </a:lnTo>
                <a:lnTo>
                  <a:pt x="483931" y="1497"/>
                </a:lnTo>
                <a:lnTo>
                  <a:pt x="476478" y="0"/>
                </a:lnTo>
                <a:close/>
              </a:path>
              <a:path w="1111885" h="342264">
                <a:moveTo>
                  <a:pt x="552716" y="0"/>
                </a:moveTo>
                <a:lnTo>
                  <a:pt x="545301" y="1497"/>
                </a:lnTo>
                <a:lnTo>
                  <a:pt x="539246" y="5579"/>
                </a:lnTo>
                <a:lnTo>
                  <a:pt x="535163" y="11635"/>
                </a:lnTo>
                <a:lnTo>
                  <a:pt x="533666" y="19049"/>
                </a:lnTo>
                <a:lnTo>
                  <a:pt x="535163" y="26464"/>
                </a:lnTo>
                <a:lnTo>
                  <a:pt x="539246" y="32520"/>
                </a:lnTo>
                <a:lnTo>
                  <a:pt x="545301" y="36602"/>
                </a:lnTo>
                <a:lnTo>
                  <a:pt x="552754" y="38099"/>
                </a:lnTo>
                <a:lnTo>
                  <a:pt x="560169" y="36602"/>
                </a:lnTo>
                <a:lnTo>
                  <a:pt x="566225" y="32520"/>
                </a:lnTo>
                <a:lnTo>
                  <a:pt x="570307" y="26464"/>
                </a:lnTo>
                <a:lnTo>
                  <a:pt x="571804" y="19049"/>
                </a:lnTo>
                <a:lnTo>
                  <a:pt x="570307" y="11635"/>
                </a:lnTo>
                <a:lnTo>
                  <a:pt x="566225" y="5579"/>
                </a:lnTo>
                <a:lnTo>
                  <a:pt x="560169" y="1497"/>
                </a:lnTo>
                <a:lnTo>
                  <a:pt x="552716" y="0"/>
                </a:lnTo>
                <a:close/>
              </a:path>
              <a:path w="1111885" h="342264">
                <a:moveTo>
                  <a:pt x="565181" y="63771"/>
                </a:moveTo>
                <a:lnTo>
                  <a:pt x="557766" y="65268"/>
                </a:lnTo>
                <a:lnTo>
                  <a:pt x="551711" y="69351"/>
                </a:lnTo>
                <a:lnTo>
                  <a:pt x="547628" y="75406"/>
                </a:lnTo>
                <a:lnTo>
                  <a:pt x="546131" y="82859"/>
                </a:lnTo>
                <a:lnTo>
                  <a:pt x="547628" y="90275"/>
                </a:lnTo>
                <a:lnTo>
                  <a:pt x="551711" y="96330"/>
                </a:lnTo>
                <a:lnTo>
                  <a:pt x="557766" y="100412"/>
                </a:lnTo>
                <a:lnTo>
                  <a:pt x="565181" y="101909"/>
                </a:lnTo>
                <a:lnTo>
                  <a:pt x="572597" y="100412"/>
                </a:lnTo>
                <a:lnTo>
                  <a:pt x="578652" y="96330"/>
                </a:lnTo>
                <a:lnTo>
                  <a:pt x="582734" y="90275"/>
                </a:lnTo>
                <a:lnTo>
                  <a:pt x="584231" y="82821"/>
                </a:lnTo>
                <a:lnTo>
                  <a:pt x="582734" y="75406"/>
                </a:lnTo>
                <a:lnTo>
                  <a:pt x="578652" y="69351"/>
                </a:lnTo>
                <a:lnTo>
                  <a:pt x="572597" y="65268"/>
                </a:lnTo>
                <a:lnTo>
                  <a:pt x="565181" y="63771"/>
                </a:lnTo>
                <a:close/>
              </a:path>
              <a:path w="1111885" h="342264">
                <a:moveTo>
                  <a:pt x="565181" y="140009"/>
                </a:moveTo>
                <a:lnTo>
                  <a:pt x="557766" y="141506"/>
                </a:lnTo>
                <a:lnTo>
                  <a:pt x="551711" y="145589"/>
                </a:lnTo>
                <a:lnTo>
                  <a:pt x="547628" y="151644"/>
                </a:lnTo>
                <a:lnTo>
                  <a:pt x="546131" y="159097"/>
                </a:lnTo>
                <a:lnTo>
                  <a:pt x="547628" y="166513"/>
                </a:lnTo>
                <a:lnTo>
                  <a:pt x="551711" y="172568"/>
                </a:lnTo>
                <a:lnTo>
                  <a:pt x="557766" y="176651"/>
                </a:lnTo>
                <a:lnTo>
                  <a:pt x="565181" y="178147"/>
                </a:lnTo>
                <a:lnTo>
                  <a:pt x="572597" y="176651"/>
                </a:lnTo>
                <a:lnTo>
                  <a:pt x="578652" y="172568"/>
                </a:lnTo>
                <a:lnTo>
                  <a:pt x="582734" y="166513"/>
                </a:lnTo>
                <a:lnTo>
                  <a:pt x="584231" y="159059"/>
                </a:lnTo>
                <a:lnTo>
                  <a:pt x="582734" y="151644"/>
                </a:lnTo>
                <a:lnTo>
                  <a:pt x="578652" y="145589"/>
                </a:lnTo>
                <a:lnTo>
                  <a:pt x="572597" y="141506"/>
                </a:lnTo>
                <a:lnTo>
                  <a:pt x="565181" y="140009"/>
                </a:lnTo>
                <a:close/>
              </a:path>
              <a:path w="1111885" h="342264">
                <a:moveTo>
                  <a:pt x="565181" y="216247"/>
                </a:moveTo>
                <a:lnTo>
                  <a:pt x="557766" y="217745"/>
                </a:lnTo>
                <a:lnTo>
                  <a:pt x="551711" y="221827"/>
                </a:lnTo>
                <a:lnTo>
                  <a:pt x="547628" y="227883"/>
                </a:lnTo>
                <a:lnTo>
                  <a:pt x="546131" y="235336"/>
                </a:lnTo>
                <a:lnTo>
                  <a:pt x="547628" y="242751"/>
                </a:lnTo>
                <a:lnTo>
                  <a:pt x="551711" y="248806"/>
                </a:lnTo>
                <a:lnTo>
                  <a:pt x="557766" y="252889"/>
                </a:lnTo>
                <a:lnTo>
                  <a:pt x="565181" y="254386"/>
                </a:lnTo>
                <a:lnTo>
                  <a:pt x="572597" y="252889"/>
                </a:lnTo>
                <a:lnTo>
                  <a:pt x="578652" y="248806"/>
                </a:lnTo>
                <a:lnTo>
                  <a:pt x="582734" y="242751"/>
                </a:lnTo>
                <a:lnTo>
                  <a:pt x="584231" y="235297"/>
                </a:lnTo>
                <a:lnTo>
                  <a:pt x="582734" y="227883"/>
                </a:lnTo>
                <a:lnTo>
                  <a:pt x="578652" y="221827"/>
                </a:lnTo>
                <a:lnTo>
                  <a:pt x="572597" y="217745"/>
                </a:lnTo>
                <a:lnTo>
                  <a:pt x="565181" y="216247"/>
                </a:lnTo>
                <a:close/>
              </a:path>
              <a:path w="1111885" h="342264">
                <a:moveTo>
                  <a:pt x="591620" y="266048"/>
                </a:moveTo>
                <a:lnTo>
                  <a:pt x="584205" y="267545"/>
                </a:lnTo>
                <a:lnTo>
                  <a:pt x="578150" y="271627"/>
                </a:lnTo>
                <a:lnTo>
                  <a:pt x="574067" y="277682"/>
                </a:lnTo>
                <a:lnTo>
                  <a:pt x="572570" y="285098"/>
                </a:lnTo>
                <a:lnTo>
                  <a:pt x="574067" y="292513"/>
                </a:lnTo>
                <a:lnTo>
                  <a:pt x="578150" y="298568"/>
                </a:lnTo>
                <a:lnTo>
                  <a:pt x="584205" y="302651"/>
                </a:lnTo>
                <a:lnTo>
                  <a:pt x="591658" y="304148"/>
                </a:lnTo>
                <a:lnTo>
                  <a:pt x="599074" y="302651"/>
                </a:lnTo>
                <a:lnTo>
                  <a:pt x="605129" y="298568"/>
                </a:lnTo>
                <a:lnTo>
                  <a:pt x="609211" y="292513"/>
                </a:lnTo>
                <a:lnTo>
                  <a:pt x="610708" y="285098"/>
                </a:lnTo>
                <a:lnTo>
                  <a:pt x="609211" y="277682"/>
                </a:lnTo>
                <a:lnTo>
                  <a:pt x="605129" y="271627"/>
                </a:lnTo>
                <a:lnTo>
                  <a:pt x="599074" y="267545"/>
                </a:lnTo>
                <a:lnTo>
                  <a:pt x="591620" y="266048"/>
                </a:lnTo>
                <a:close/>
              </a:path>
              <a:path w="1111885" h="342264">
                <a:moveTo>
                  <a:pt x="667858" y="266048"/>
                </a:moveTo>
                <a:lnTo>
                  <a:pt x="660443" y="267545"/>
                </a:lnTo>
                <a:lnTo>
                  <a:pt x="654388" y="271627"/>
                </a:lnTo>
                <a:lnTo>
                  <a:pt x="650305" y="277682"/>
                </a:lnTo>
                <a:lnTo>
                  <a:pt x="648808" y="285098"/>
                </a:lnTo>
                <a:lnTo>
                  <a:pt x="650305" y="292513"/>
                </a:lnTo>
                <a:lnTo>
                  <a:pt x="654388" y="298568"/>
                </a:lnTo>
                <a:lnTo>
                  <a:pt x="660443" y="302651"/>
                </a:lnTo>
                <a:lnTo>
                  <a:pt x="667896" y="304148"/>
                </a:lnTo>
                <a:lnTo>
                  <a:pt x="675312" y="302651"/>
                </a:lnTo>
                <a:lnTo>
                  <a:pt x="681367" y="298568"/>
                </a:lnTo>
                <a:lnTo>
                  <a:pt x="685449" y="292513"/>
                </a:lnTo>
                <a:lnTo>
                  <a:pt x="686946" y="285098"/>
                </a:lnTo>
                <a:lnTo>
                  <a:pt x="685449" y="277682"/>
                </a:lnTo>
                <a:lnTo>
                  <a:pt x="681367" y="271627"/>
                </a:lnTo>
                <a:lnTo>
                  <a:pt x="675312" y="267545"/>
                </a:lnTo>
                <a:lnTo>
                  <a:pt x="667858" y="266048"/>
                </a:lnTo>
                <a:close/>
              </a:path>
              <a:path w="1111885" h="342264">
                <a:moveTo>
                  <a:pt x="744096" y="266048"/>
                </a:moveTo>
                <a:lnTo>
                  <a:pt x="736681" y="267545"/>
                </a:lnTo>
                <a:lnTo>
                  <a:pt x="730626" y="271627"/>
                </a:lnTo>
                <a:lnTo>
                  <a:pt x="726543" y="277682"/>
                </a:lnTo>
                <a:lnTo>
                  <a:pt x="725046" y="285098"/>
                </a:lnTo>
                <a:lnTo>
                  <a:pt x="726543" y="292513"/>
                </a:lnTo>
                <a:lnTo>
                  <a:pt x="730626" y="298568"/>
                </a:lnTo>
                <a:lnTo>
                  <a:pt x="736681" y="302651"/>
                </a:lnTo>
                <a:lnTo>
                  <a:pt x="744134" y="304148"/>
                </a:lnTo>
                <a:lnTo>
                  <a:pt x="751550" y="302651"/>
                </a:lnTo>
                <a:lnTo>
                  <a:pt x="757605" y="298568"/>
                </a:lnTo>
                <a:lnTo>
                  <a:pt x="761687" y="292513"/>
                </a:lnTo>
                <a:lnTo>
                  <a:pt x="763184" y="285098"/>
                </a:lnTo>
                <a:lnTo>
                  <a:pt x="761687" y="277682"/>
                </a:lnTo>
                <a:lnTo>
                  <a:pt x="757605" y="271627"/>
                </a:lnTo>
                <a:lnTo>
                  <a:pt x="751550" y="267545"/>
                </a:lnTo>
                <a:lnTo>
                  <a:pt x="744096" y="266048"/>
                </a:lnTo>
                <a:close/>
              </a:path>
              <a:path w="1111885" h="342264">
                <a:moveTo>
                  <a:pt x="820334" y="266048"/>
                </a:moveTo>
                <a:lnTo>
                  <a:pt x="812919" y="267545"/>
                </a:lnTo>
                <a:lnTo>
                  <a:pt x="806864" y="271627"/>
                </a:lnTo>
                <a:lnTo>
                  <a:pt x="802782" y="277682"/>
                </a:lnTo>
                <a:lnTo>
                  <a:pt x="801284" y="285098"/>
                </a:lnTo>
                <a:lnTo>
                  <a:pt x="802782" y="292513"/>
                </a:lnTo>
                <a:lnTo>
                  <a:pt x="806864" y="298568"/>
                </a:lnTo>
                <a:lnTo>
                  <a:pt x="812919" y="302651"/>
                </a:lnTo>
                <a:lnTo>
                  <a:pt x="820373" y="304148"/>
                </a:lnTo>
                <a:lnTo>
                  <a:pt x="827788" y="302651"/>
                </a:lnTo>
                <a:lnTo>
                  <a:pt x="833843" y="298568"/>
                </a:lnTo>
                <a:lnTo>
                  <a:pt x="837926" y="292513"/>
                </a:lnTo>
                <a:lnTo>
                  <a:pt x="839423" y="285098"/>
                </a:lnTo>
                <a:lnTo>
                  <a:pt x="837926" y="277682"/>
                </a:lnTo>
                <a:lnTo>
                  <a:pt x="833843" y="271627"/>
                </a:lnTo>
                <a:lnTo>
                  <a:pt x="827788" y="267545"/>
                </a:lnTo>
                <a:lnTo>
                  <a:pt x="820334" y="266048"/>
                </a:lnTo>
                <a:close/>
              </a:path>
              <a:path w="1111885" h="342264">
                <a:moveTo>
                  <a:pt x="896573" y="266048"/>
                </a:moveTo>
                <a:lnTo>
                  <a:pt x="889158" y="267545"/>
                </a:lnTo>
                <a:lnTo>
                  <a:pt x="883102" y="271627"/>
                </a:lnTo>
                <a:lnTo>
                  <a:pt x="879020" y="277682"/>
                </a:lnTo>
                <a:lnTo>
                  <a:pt x="877523" y="285098"/>
                </a:lnTo>
                <a:lnTo>
                  <a:pt x="879020" y="292513"/>
                </a:lnTo>
                <a:lnTo>
                  <a:pt x="883102" y="298568"/>
                </a:lnTo>
                <a:lnTo>
                  <a:pt x="889158" y="302651"/>
                </a:lnTo>
                <a:lnTo>
                  <a:pt x="896611" y="304148"/>
                </a:lnTo>
                <a:lnTo>
                  <a:pt x="904026" y="302651"/>
                </a:lnTo>
                <a:lnTo>
                  <a:pt x="910081" y="298568"/>
                </a:lnTo>
                <a:lnTo>
                  <a:pt x="914164" y="292513"/>
                </a:lnTo>
                <a:lnTo>
                  <a:pt x="915661" y="285098"/>
                </a:lnTo>
                <a:lnTo>
                  <a:pt x="914164" y="277682"/>
                </a:lnTo>
                <a:lnTo>
                  <a:pt x="910081" y="271627"/>
                </a:lnTo>
                <a:lnTo>
                  <a:pt x="904026" y="267545"/>
                </a:lnTo>
                <a:lnTo>
                  <a:pt x="896573" y="266048"/>
                </a:lnTo>
                <a:close/>
              </a:path>
              <a:path w="1111885" h="342264">
                <a:moveTo>
                  <a:pt x="972811" y="266048"/>
                </a:moveTo>
                <a:lnTo>
                  <a:pt x="965396" y="267545"/>
                </a:lnTo>
                <a:lnTo>
                  <a:pt x="959340" y="271627"/>
                </a:lnTo>
                <a:lnTo>
                  <a:pt x="955258" y="277682"/>
                </a:lnTo>
                <a:lnTo>
                  <a:pt x="953761" y="285098"/>
                </a:lnTo>
                <a:lnTo>
                  <a:pt x="955258" y="292513"/>
                </a:lnTo>
                <a:lnTo>
                  <a:pt x="959340" y="298568"/>
                </a:lnTo>
                <a:lnTo>
                  <a:pt x="965396" y="302651"/>
                </a:lnTo>
                <a:lnTo>
                  <a:pt x="972849" y="304148"/>
                </a:lnTo>
                <a:lnTo>
                  <a:pt x="980264" y="302651"/>
                </a:lnTo>
                <a:lnTo>
                  <a:pt x="986319" y="298568"/>
                </a:lnTo>
                <a:lnTo>
                  <a:pt x="990402" y="292513"/>
                </a:lnTo>
                <a:lnTo>
                  <a:pt x="991899" y="285098"/>
                </a:lnTo>
                <a:lnTo>
                  <a:pt x="990402" y="277682"/>
                </a:lnTo>
                <a:lnTo>
                  <a:pt x="986319" y="271627"/>
                </a:lnTo>
                <a:lnTo>
                  <a:pt x="980264" y="267545"/>
                </a:lnTo>
                <a:lnTo>
                  <a:pt x="972811" y="266048"/>
                </a:lnTo>
                <a:close/>
              </a:path>
              <a:path w="1111885" h="342264">
                <a:moveTo>
                  <a:pt x="997014" y="227948"/>
                </a:moveTo>
                <a:lnTo>
                  <a:pt x="997014" y="342248"/>
                </a:lnTo>
                <a:lnTo>
                  <a:pt x="1111314" y="285098"/>
                </a:lnTo>
                <a:lnTo>
                  <a:pt x="997014" y="227948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87133" y="4020484"/>
            <a:ext cx="1204595" cy="342265"/>
          </a:xfrm>
          <a:custGeom>
            <a:avLst/>
            <a:gdLst/>
            <a:ahLst/>
            <a:cxnLst/>
            <a:rect l="l" t="t" r="r" b="b"/>
            <a:pathLst>
              <a:path w="1204595" h="342264">
                <a:moveTo>
                  <a:pt x="19088" y="304148"/>
                </a:moveTo>
                <a:lnTo>
                  <a:pt x="11635" y="305645"/>
                </a:lnTo>
                <a:lnTo>
                  <a:pt x="5579" y="309728"/>
                </a:lnTo>
                <a:lnTo>
                  <a:pt x="1497" y="315783"/>
                </a:lnTo>
                <a:lnTo>
                  <a:pt x="0" y="323198"/>
                </a:lnTo>
                <a:lnTo>
                  <a:pt x="1497" y="330614"/>
                </a:lnTo>
                <a:lnTo>
                  <a:pt x="5579" y="336669"/>
                </a:lnTo>
                <a:lnTo>
                  <a:pt x="11635" y="340751"/>
                </a:lnTo>
                <a:lnTo>
                  <a:pt x="19050" y="342248"/>
                </a:lnTo>
                <a:lnTo>
                  <a:pt x="26503" y="340751"/>
                </a:lnTo>
                <a:lnTo>
                  <a:pt x="32558" y="336669"/>
                </a:lnTo>
                <a:lnTo>
                  <a:pt x="36641" y="330614"/>
                </a:lnTo>
                <a:lnTo>
                  <a:pt x="38138" y="323198"/>
                </a:lnTo>
                <a:lnTo>
                  <a:pt x="36641" y="315783"/>
                </a:lnTo>
                <a:lnTo>
                  <a:pt x="32558" y="309728"/>
                </a:lnTo>
                <a:lnTo>
                  <a:pt x="26503" y="305645"/>
                </a:lnTo>
                <a:lnTo>
                  <a:pt x="19088" y="304148"/>
                </a:lnTo>
                <a:close/>
              </a:path>
              <a:path w="1204595" h="342264">
                <a:moveTo>
                  <a:pt x="95326" y="304148"/>
                </a:moveTo>
                <a:lnTo>
                  <a:pt x="87873" y="305645"/>
                </a:lnTo>
                <a:lnTo>
                  <a:pt x="81817" y="309728"/>
                </a:lnTo>
                <a:lnTo>
                  <a:pt x="77735" y="315783"/>
                </a:lnTo>
                <a:lnTo>
                  <a:pt x="76238" y="323198"/>
                </a:lnTo>
                <a:lnTo>
                  <a:pt x="77735" y="330614"/>
                </a:lnTo>
                <a:lnTo>
                  <a:pt x="81817" y="336669"/>
                </a:lnTo>
                <a:lnTo>
                  <a:pt x="87873" y="340751"/>
                </a:lnTo>
                <a:lnTo>
                  <a:pt x="95288" y="342248"/>
                </a:lnTo>
                <a:lnTo>
                  <a:pt x="102741" y="340751"/>
                </a:lnTo>
                <a:lnTo>
                  <a:pt x="108796" y="336669"/>
                </a:lnTo>
                <a:lnTo>
                  <a:pt x="112879" y="330614"/>
                </a:lnTo>
                <a:lnTo>
                  <a:pt x="114376" y="323198"/>
                </a:lnTo>
                <a:lnTo>
                  <a:pt x="112879" y="315783"/>
                </a:lnTo>
                <a:lnTo>
                  <a:pt x="108796" y="309728"/>
                </a:lnTo>
                <a:lnTo>
                  <a:pt x="102741" y="305645"/>
                </a:lnTo>
                <a:lnTo>
                  <a:pt x="95326" y="304148"/>
                </a:lnTo>
                <a:close/>
              </a:path>
              <a:path w="1204595" h="342264">
                <a:moveTo>
                  <a:pt x="171564" y="304148"/>
                </a:moveTo>
                <a:lnTo>
                  <a:pt x="164111" y="305645"/>
                </a:lnTo>
                <a:lnTo>
                  <a:pt x="158055" y="309728"/>
                </a:lnTo>
                <a:lnTo>
                  <a:pt x="153973" y="315783"/>
                </a:lnTo>
                <a:lnTo>
                  <a:pt x="152476" y="323198"/>
                </a:lnTo>
                <a:lnTo>
                  <a:pt x="153973" y="330614"/>
                </a:lnTo>
                <a:lnTo>
                  <a:pt x="158055" y="336669"/>
                </a:lnTo>
                <a:lnTo>
                  <a:pt x="164111" y="340751"/>
                </a:lnTo>
                <a:lnTo>
                  <a:pt x="171526" y="342248"/>
                </a:lnTo>
                <a:lnTo>
                  <a:pt x="178979" y="340751"/>
                </a:lnTo>
                <a:lnTo>
                  <a:pt x="185035" y="336669"/>
                </a:lnTo>
                <a:lnTo>
                  <a:pt x="189117" y="330614"/>
                </a:lnTo>
                <a:lnTo>
                  <a:pt x="190614" y="323198"/>
                </a:lnTo>
                <a:lnTo>
                  <a:pt x="189117" y="315783"/>
                </a:lnTo>
                <a:lnTo>
                  <a:pt x="185035" y="309728"/>
                </a:lnTo>
                <a:lnTo>
                  <a:pt x="178979" y="305645"/>
                </a:lnTo>
                <a:lnTo>
                  <a:pt x="171564" y="304148"/>
                </a:lnTo>
                <a:close/>
              </a:path>
              <a:path w="1204595" h="342264">
                <a:moveTo>
                  <a:pt x="247802" y="304148"/>
                </a:moveTo>
                <a:lnTo>
                  <a:pt x="240349" y="305645"/>
                </a:lnTo>
                <a:lnTo>
                  <a:pt x="234294" y="309728"/>
                </a:lnTo>
                <a:lnTo>
                  <a:pt x="230211" y="315783"/>
                </a:lnTo>
                <a:lnTo>
                  <a:pt x="228714" y="323198"/>
                </a:lnTo>
                <a:lnTo>
                  <a:pt x="230211" y="330614"/>
                </a:lnTo>
                <a:lnTo>
                  <a:pt x="234294" y="336669"/>
                </a:lnTo>
                <a:lnTo>
                  <a:pt x="240349" y="340751"/>
                </a:lnTo>
                <a:lnTo>
                  <a:pt x="247764" y="342248"/>
                </a:lnTo>
                <a:lnTo>
                  <a:pt x="255217" y="340751"/>
                </a:lnTo>
                <a:lnTo>
                  <a:pt x="261273" y="336669"/>
                </a:lnTo>
                <a:lnTo>
                  <a:pt x="265355" y="330614"/>
                </a:lnTo>
                <a:lnTo>
                  <a:pt x="266852" y="323198"/>
                </a:lnTo>
                <a:lnTo>
                  <a:pt x="265355" y="315783"/>
                </a:lnTo>
                <a:lnTo>
                  <a:pt x="261273" y="309728"/>
                </a:lnTo>
                <a:lnTo>
                  <a:pt x="255217" y="305645"/>
                </a:lnTo>
                <a:lnTo>
                  <a:pt x="247802" y="304148"/>
                </a:lnTo>
                <a:close/>
              </a:path>
              <a:path w="1204595" h="342264">
                <a:moveTo>
                  <a:pt x="324040" y="304148"/>
                </a:moveTo>
                <a:lnTo>
                  <a:pt x="316587" y="305645"/>
                </a:lnTo>
                <a:lnTo>
                  <a:pt x="310532" y="309728"/>
                </a:lnTo>
                <a:lnTo>
                  <a:pt x="306449" y="315783"/>
                </a:lnTo>
                <a:lnTo>
                  <a:pt x="304952" y="323198"/>
                </a:lnTo>
                <a:lnTo>
                  <a:pt x="306449" y="330614"/>
                </a:lnTo>
                <a:lnTo>
                  <a:pt x="310532" y="336669"/>
                </a:lnTo>
                <a:lnTo>
                  <a:pt x="316587" y="340751"/>
                </a:lnTo>
                <a:lnTo>
                  <a:pt x="324002" y="342248"/>
                </a:lnTo>
                <a:lnTo>
                  <a:pt x="331456" y="340751"/>
                </a:lnTo>
                <a:lnTo>
                  <a:pt x="337511" y="336669"/>
                </a:lnTo>
                <a:lnTo>
                  <a:pt x="341593" y="330614"/>
                </a:lnTo>
                <a:lnTo>
                  <a:pt x="343090" y="323198"/>
                </a:lnTo>
                <a:lnTo>
                  <a:pt x="341593" y="315783"/>
                </a:lnTo>
                <a:lnTo>
                  <a:pt x="337511" y="309728"/>
                </a:lnTo>
                <a:lnTo>
                  <a:pt x="331456" y="305645"/>
                </a:lnTo>
                <a:lnTo>
                  <a:pt x="324040" y="304148"/>
                </a:lnTo>
                <a:close/>
              </a:path>
              <a:path w="1204595" h="342264">
                <a:moveTo>
                  <a:pt x="400278" y="304148"/>
                </a:moveTo>
                <a:lnTo>
                  <a:pt x="392825" y="305645"/>
                </a:lnTo>
                <a:lnTo>
                  <a:pt x="386770" y="309728"/>
                </a:lnTo>
                <a:lnTo>
                  <a:pt x="382687" y="315783"/>
                </a:lnTo>
                <a:lnTo>
                  <a:pt x="381190" y="323198"/>
                </a:lnTo>
                <a:lnTo>
                  <a:pt x="382687" y="330614"/>
                </a:lnTo>
                <a:lnTo>
                  <a:pt x="386770" y="336669"/>
                </a:lnTo>
                <a:lnTo>
                  <a:pt x="392825" y="340751"/>
                </a:lnTo>
                <a:lnTo>
                  <a:pt x="400240" y="342248"/>
                </a:lnTo>
                <a:lnTo>
                  <a:pt x="407694" y="340751"/>
                </a:lnTo>
                <a:lnTo>
                  <a:pt x="413749" y="336669"/>
                </a:lnTo>
                <a:lnTo>
                  <a:pt x="417831" y="330614"/>
                </a:lnTo>
                <a:lnTo>
                  <a:pt x="419328" y="323198"/>
                </a:lnTo>
                <a:lnTo>
                  <a:pt x="417831" y="315783"/>
                </a:lnTo>
                <a:lnTo>
                  <a:pt x="413749" y="309728"/>
                </a:lnTo>
                <a:lnTo>
                  <a:pt x="407694" y="305645"/>
                </a:lnTo>
                <a:lnTo>
                  <a:pt x="400278" y="304148"/>
                </a:lnTo>
                <a:close/>
              </a:path>
              <a:path w="1204595" h="342264">
                <a:moveTo>
                  <a:pt x="476516" y="304148"/>
                </a:moveTo>
                <a:lnTo>
                  <a:pt x="469063" y="305645"/>
                </a:lnTo>
                <a:lnTo>
                  <a:pt x="463008" y="309728"/>
                </a:lnTo>
                <a:lnTo>
                  <a:pt x="458925" y="315783"/>
                </a:lnTo>
                <a:lnTo>
                  <a:pt x="457428" y="323198"/>
                </a:lnTo>
                <a:lnTo>
                  <a:pt x="458925" y="330614"/>
                </a:lnTo>
                <a:lnTo>
                  <a:pt x="463008" y="336669"/>
                </a:lnTo>
                <a:lnTo>
                  <a:pt x="469063" y="340751"/>
                </a:lnTo>
                <a:lnTo>
                  <a:pt x="476478" y="342248"/>
                </a:lnTo>
                <a:lnTo>
                  <a:pt x="483932" y="340751"/>
                </a:lnTo>
                <a:lnTo>
                  <a:pt x="489987" y="336669"/>
                </a:lnTo>
                <a:lnTo>
                  <a:pt x="494069" y="330614"/>
                </a:lnTo>
                <a:lnTo>
                  <a:pt x="495566" y="323198"/>
                </a:lnTo>
                <a:lnTo>
                  <a:pt x="494069" y="315783"/>
                </a:lnTo>
                <a:lnTo>
                  <a:pt x="489987" y="309728"/>
                </a:lnTo>
                <a:lnTo>
                  <a:pt x="483932" y="305645"/>
                </a:lnTo>
                <a:lnTo>
                  <a:pt x="476516" y="304148"/>
                </a:lnTo>
                <a:close/>
              </a:path>
              <a:path w="1204595" h="342264">
                <a:moveTo>
                  <a:pt x="552754" y="304148"/>
                </a:moveTo>
                <a:lnTo>
                  <a:pt x="545301" y="305645"/>
                </a:lnTo>
                <a:lnTo>
                  <a:pt x="539246" y="309728"/>
                </a:lnTo>
                <a:lnTo>
                  <a:pt x="535163" y="315783"/>
                </a:lnTo>
                <a:lnTo>
                  <a:pt x="533666" y="323198"/>
                </a:lnTo>
                <a:lnTo>
                  <a:pt x="535163" y="330614"/>
                </a:lnTo>
                <a:lnTo>
                  <a:pt x="539246" y="336669"/>
                </a:lnTo>
                <a:lnTo>
                  <a:pt x="545301" y="340751"/>
                </a:lnTo>
                <a:lnTo>
                  <a:pt x="552716" y="342248"/>
                </a:lnTo>
                <a:lnTo>
                  <a:pt x="560170" y="340751"/>
                </a:lnTo>
                <a:lnTo>
                  <a:pt x="566225" y="336669"/>
                </a:lnTo>
                <a:lnTo>
                  <a:pt x="570307" y="330614"/>
                </a:lnTo>
                <a:lnTo>
                  <a:pt x="571804" y="323198"/>
                </a:lnTo>
                <a:lnTo>
                  <a:pt x="570307" y="315783"/>
                </a:lnTo>
                <a:lnTo>
                  <a:pt x="566225" y="309728"/>
                </a:lnTo>
                <a:lnTo>
                  <a:pt x="560170" y="305645"/>
                </a:lnTo>
                <a:lnTo>
                  <a:pt x="552754" y="304148"/>
                </a:lnTo>
                <a:close/>
              </a:path>
              <a:path w="1204595" h="342264">
                <a:moveTo>
                  <a:pt x="611596" y="286752"/>
                </a:moveTo>
                <a:lnTo>
                  <a:pt x="604181" y="288249"/>
                </a:lnTo>
                <a:lnTo>
                  <a:pt x="598126" y="292331"/>
                </a:lnTo>
                <a:lnTo>
                  <a:pt x="594043" y="298387"/>
                </a:lnTo>
                <a:lnTo>
                  <a:pt x="592546" y="305802"/>
                </a:lnTo>
                <a:lnTo>
                  <a:pt x="594043" y="313255"/>
                </a:lnTo>
                <a:lnTo>
                  <a:pt x="598126" y="319310"/>
                </a:lnTo>
                <a:lnTo>
                  <a:pt x="604181" y="323393"/>
                </a:lnTo>
                <a:lnTo>
                  <a:pt x="611596" y="324890"/>
                </a:lnTo>
                <a:lnTo>
                  <a:pt x="619011" y="323393"/>
                </a:lnTo>
                <a:lnTo>
                  <a:pt x="625066" y="319310"/>
                </a:lnTo>
                <a:lnTo>
                  <a:pt x="629149" y="313255"/>
                </a:lnTo>
                <a:lnTo>
                  <a:pt x="630646" y="305840"/>
                </a:lnTo>
                <a:lnTo>
                  <a:pt x="629149" y="298387"/>
                </a:lnTo>
                <a:lnTo>
                  <a:pt x="625066" y="292331"/>
                </a:lnTo>
                <a:lnTo>
                  <a:pt x="619011" y="288249"/>
                </a:lnTo>
                <a:lnTo>
                  <a:pt x="611596" y="286752"/>
                </a:lnTo>
                <a:close/>
              </a:path>
              <a:path w="1204595" h="342264">
                <a:moveTo>
                  <a:pt x="611596" y="210513"/>
                </a:moveTo>
                <a:lnTo>
                  <a:pt x="604181" y="212011"/>
                </a:lnTo>
                <a:lnTo>
                  <a:pt x="598126" y="216093"/>
                </a:lnTo>
                <a:lnTo>
                  <a:pt x="594043" y="222148"/>
                </a:lnTo>
                <a:lnTo>
                  <a:pt x="592546" y="229563"/>
                </a:lnTo>
                <a:lnTo>
                  <a:pt x="594043" y="237017"/>
                </a:lnTo>
                <a:lnTo>
                  <a:pt x="598126" y="243072"/>
                </a:lnTo>
                <a:lnTo>
                  <a:pt x="604181" y="247154"/>
                </a:lnTo>
                <a:lnTo>
                  <a:pt x="611596" y="248652"/>
                </a:lnTo>
                <a:lnTo>
                  <a:pt x="619011" y="247154"/>
                </a:lnTo>
                <a:lnTo>
                  <a:pt x="625066" y="243072"/>
                </a:lnTo>
                <a:lnTo>
                  <a:pt x="629149" y="237017"/>
                </a:lnTo>
                <a:lnTo>
                  <a:pt x="630646" y="229602"/>
                </a:lnTo>
                <a:lnTo>
                  <a:pt x="629149" y="222148"/>
                </a:lnTo>
                <a:lnTo>
                  <a:pt x="625066" y="216093"/>
                </a:lnTo>
                <a:lnTo>
                  <a:pt x="619011" y="212011"/>
                </a:lnTo>
                <a:lnTo>
                  <a:pt x="611596" y="210513"/>
                </a:lnTo>
                <a:close/>
              </a:path>
              <a:path w="1204595" h="342264">
                <a:moveTo>
                  <a:pt x="611596" y="134275"/>
                </a:moveTo>
                <a:lnTo>
                  <a:pt x="604181" y="135772"/>
                </a:lnTo>
                <a:lnTo>
                  <a:pt x="598126" y="139855"/>
                </a:lnTo>
                <a:lnTo>
                  <a:pt x="594043" y="145910"/>
                </a:lnTo>
                <a:lnTo>
                  <a:pt x="592546" y="153325"/>
                </a:lnTo>
                <a:lnTo>
                  <a:pt x="594043" y="160778"/>
                </a:lnTo>
                <a:lnTo>
                  <a:pt x="598126" y="166834"/>
                </a:lnTo>
                <a:lnTo>
                  <a:pt x="604181" y="170916"/>
                </a:lnTo>
                <a:lnTo>
                  <a:pt x="611596" y="172413"/>
                </a:lnTo>
                <a:lnTo>
                  <a:pt x="619011" y="170916"/>
                </a:lnTo>
                <a:lnTo>
                  <a:pt x="625066" y="166834"/>
                </a:lnTo>
                <a:lnTo>
                  <a:pt x="629149" y="160778"/>
                </a:lnTo>
                <a:lnTo>
                  <a:pt x="630646" y="153363"/>
                </a:lnTo>
                <a:lnTo>
                  <a:pt x="629149" y="145910"/>
                </a:lnTo>
                <a:lnTo>
                  <a:pt x="625066" y="139855"/>
                </a:lnTo>
                <a:lnTo>
                  <a:pt x="619011" y="135772"/>
                </a:lnTo>
                <a:lnTo>
                  <a:pt x="611596" y="134275"/>
                </a:lnTo>
                <a:close/>
              </a:path>
              <a:path w="1204595" h="342264">
                <a:moveTo>
                  <a:pt x="611596" y="58037"/>
                </a:moveTo>
                <a:lnTo>
                  <a:pt x="604181" y="59534"/>
                </a:lnTo>
                <a:lnTo>
                  <a:pt x="598126" y="63617"/>
                </a:lnTo>
                <a:lnTo>
                  <a:pt x="594043" y="69672"/>
                </a:lnTo>
                <a:lnTo>
                  <a:pt x="592546" y="77087"/>
                </a:lnTo>
                <a:lnTo>
                  <a:pt x="594043" y="84540"/>
                </a:lnTo>
                <a:lnTo>
                  <a:pt x="598126" y="90596"/>
                </a:lnTo>
                <a:lnTo>
                  <a:pt x="604181" y="94678"/>
                </a:lnTo>
                <a:lnTo>
                  <a:pt x="611596" y="96175"/>
                </a:lnTo>
                <a:lnTo>
                  <a:pt x="619011" y="94678"/>
                </a:lnTo>
                <a:lnTo>
                  <a:pt x="625066" y="90596"/>
                </a:lnTo>
                <a:lnTo>
                  <a:pt x="629149" y="84540"/>
                </a:lnTo>
                <a:lnTo>
                  <a:pt x="630646" y="77125"/>
                </a:lnTo>
                <a:lnTo>
                  <a:pt x="629149" y="69672"/>
                </a:lnTo>
                <a:lnTo>
                  <a:pt x="625066" y="63617"/>
                </a:lnTo>
                <a:lnTo>
                  <a:pt x="619011" y="59534"/>
                </a:lnTo>
                <a:lnTo>
                  <a:pt x="611596" y="58037"/>
                </a:lnTo>
                <a:close/>
              </a:path>
              <a:path w="1204595" h="342264">
                <a:moveTo>
                  <a:pt x="667896" y="38100"/>
                </a:moveTo>
                <a:lnTo>
                  <a:pt x="660443" y="39597"/>
                </a:lnTo>
                <a:lnTo>
                  <a:pt x="654388" y="43679"/>
                </a:lnTo>
                <a:lnTo>
                  <a:pt x="650305" y="49735"/>
                </a:lnTo>
                <a:lnTo>
                  <a:pt x="648808" y="57150"/>
                </a:lnTo>
                <a:lnTo>
                  <a:pt x="650305" y="64564"/>
                </a:lnTo>
                <a:lnTo>
                  <a:pt x="654388" y="70620"/>
                </a:lnTo>
                <a:lnTo>
                  <a:pt x="660443" y="74702"/>
                </a:lnTo>
                <a:lnTo>
                  <a:pt x="667858" y="76200"/>
                </a:lnTo>
                <a:lnTo>
                  <a:pt x="675311" y="74702"/>
                </a:lnTo>
                <a:lnTo>
                  <a:pt x="681367" y="70620"/>
                </a:lnTo>
                <a:lnTo>
                  <a:pt x="685449" y="64564"/>
                </a:lnTo>
                <a:lnTo>
                  <a:pt x="686946" y="57150"/>
                </a:lnTo>
                <a:lnTo>
                  <a:pt x="685449" y="49735"/>
                </a:lnTo>
                <a:lnTo>
                  <a:pt x="681367" y="43679"/>
                </a:lnTo>
                <a:lnTo>
                  <a:pt x="675311" y="39597"/>
                </a:lnTo>
                <a:lnTo>
                  <a:pt x="667896" y="38100"/>
                </a:lnTo>
                <a:close/>
              </a:path>
              <a:path w="1204595" h="342264">
                <a:moveTo>
                  <a:pt x="744134" y="38100"/>
                </a:moveTo>
                <a:lnTo>
                  <a:pt x="736681" y="39597"/>
                </a:lnTo>
                <a:lnTo>
                  <a:pt x="730626" y="43679"/>
                </a:lnTo>
                <a:lnTo>
                  <a:pt x="726543" y="49735"/>
                </a:lnTo>
                <a:lnTo>
                  <a:pt x="725046" y="57150"/>
                </a:lnTo>
                <a:lnTo>
                  <a:pt x="726543" y="64564"/>
                </a:lnTo>
                <a:lnTo>
                  <a:pt x="730626" y="70620"/>
                </a:lnTo>
                <a:lnTo>
                  <a:pt x="736681" y="74702"/>
                </a:lnTo>
                <a:lnTo>
                  <a:pt x="744096" y="76200"/>
                </a:lnTo>
                <a:lnTo>
                  <a:pt x="751549" y="74702"/>
                </a:lnTo>
                <a:lnTo>
                  <a:pt x="757605" y="70620"/>
                </a:lnTo>
                <a:lnTo>
                  <a:pt x="761687" y="64564"/>
                </a:lnTo>
                <a:lnTo>
                  <a:pt x="763184" y="57150"/>
                </a:lnTo>
                <a:lnTo>
                  <a:pt x="761687" y="49735"/>
                </a:lnTo>
                <a:lnTo>
                  <a:pt x="757605" y="43679"/>
                </a:lnTo>
                <a:lnTo>
                  <a:pt x="751549" y="39597"/>
                </a:lnTo>
                <a:lnTo>
                  <a:pt x="744134" y="38100"/>
                </a:lnTo>
                <a:close/>
              </a:path>
              <a:path w="1204595" h="342264">
                <a:moveTo>
                  <a:pt x="820373" y="38100"/>
                </a:moveTo>
                <a:lnTo>
                  <a:pt x="812919" y="39597"/>
                </a:lnTo>
                <a:lnTo>
                  <a:pt x="806864" y="43679"/>
                </a:lnTo>
                <a:lnTo>
                  <a:pt x="802782" y="49735"/>
                </a:lnTo>
                <a:lnTo>
                  <a:pt x="801284" y="57150"/>
                </a:lnTo>
                <a:lnTo>
                  <a:pt x="802782" y="64564"/>
                </a:lnTo>
                <a:lnTo>
                  <a:pt x="806864" y="70620"/>
                </a:lnTo>
                <a:lnTo>
                  <a:pt x="812919" y="74702"/>
                </a:lnTo>
                <a:lnTo>
                  <a:pt x="820334" y="76200"/>
                </a:lnTo>
                <a:lnTo>
                  <a:pt x="827787" y="74702"/>
                </a:lnTo>
                <a:lnTo>
                  <a:pt x="833843" y="70620"/>
                </a:lnTo>
                <a:lnTo>
                  <a:pt x="837925" y="64564"/>
                </a:lnTo>
                <a:lnTo>
                  <a:pt x="839423" y="57150"/>
                </a:lnTo>
                <a:lnTo>
                  <a:pt x="837925" y="49735"/>
                </a:lnTo>
                <a:lnTo>
                  <a:pt x="833843" y="43679"/>
                </a:lnTo>
                <a:lnTo>
                  <a:pt x="827787" y="39597"/>
                </a:lnTo>
                <a:lnTo>
                  <a:pt x="820373" y="38100"/>
                </a:lnTo>
                <a:close/>
              </a:path>
              <a:path w="1204595" h="342264">
                <a:moveTo>
                  <a:pt x="896611" y="38100"/>
                </a:moveTo>
                <a:lnTo>
                  <a:pt x="889158" y="39597"/>
                </a:lnTo>
                <a:lnTo>
                  <a:pt x="883102" y="43679"/>
                </a:lnTo>
                <a:lnTo>
                  <a:pt x="879020" y="49735"/>
                </a:lnTo>
                <a:lnTo>
                  <a:pt x="877523" y="57150"/>
                </a:lnTo>
                <a:lnTo>
                  <a:pt x="879020" y="64564"/>
                </a:lnTo>
                <a:lnTo>
                  <a:pt x="883102" y="70620"/>
                </a:lnTo>
                <a:lnTo>
                  <a:pt x="889158" y="74702"/>
                </a:lnTo>
                <a:lnTo>
                  <a:pt x="896573" y="76200"/>
                </a:lnTo>
                <a:lnTo>
                  <a:pt x="904026" y="74702"/>
                </a:lnTo>
                <a:lnTo>
                  <a:pt x="910081" y="70620"/>
                </a:lnTo>
                <a:lnTo>
                  <a:pt x="914164" y="64564"/>
                </a:lnTo>
                <a:lnTo>
                  <a:pt x="915661" y="57150"/>
                </a:lnTo>
                <a:lnTo>
                  <a:pt x="914164" y="49735"/>
                </a:lnTo>
                <a:lnTo>
                  <a:pt x="910081" y="43679"/>
                </a:lnTo>
                <a:lnTo>
                  <a:pt x="904026" y="39597"/>
                </a:lnTo>
                <a:lnTo>
                  <a:pt x="896611" y="38100"/>
                </a:lnTo>
                <a:close/>
              </a:path>
              <a:path w="1204595" h="342264">
                <a:moveTo>
                  <a:pt x="972849" y="38100"/>
                </a:moveTo>
                <a:lnTo>
                  <a:pt x="965396" y="39597"/>
                </a:lnTo>
                <a:lnTo>
                  <a:pt x="959340" y="43679"/>
                </a:lnTo>
                <a:lnTo>
                  <a:pt x="955258" y="49735"/>
                </a:lnTo>
                <a:lnTo>
                  <a:pt x="953761" y="57150"/>
                </a:lnTo>
                <a:lnTo>
                  <a:pt x="955258" y="64564"/>
                </a:lnTo>
                <a:lnTo>
                  <a:pt x="959340" y="70620"/>
                </a:lnTo>
                <a:lnTo>
                  <a:pt x="965396" y="74702"/>
                </a:lnTo>
                <a:lnTo>
                  <a:pt x="972811" y="76200"/>
                </a:lnTo>
                <a:lnTo>
                  <a:pt x="980264" y="74702"/>
                </a:lnTo>
                <a:lnTo>
                  <a:pt x="986319" y="70620"/>
                </a:lnTo>
                <a:lnTo>
                  <a:pt x="990402" y="64564"/>
                </a:lnTo>
                <a:lnTo>
                  <a:pt x="991899" y="57150"/>
                </a:lnTo>
                <a:lnTo>
                  <a:pt x="990402" y="49735"/>
                </a:lnTo>
                <a:lnTo>
                  <a:pt x="986319" y="43679"/>
                </a:lnTo>
                <a:lnTo>
                  <a:pt x="980264" y="39597"/>
                </a:lnTo>
                <a:lnTo>
                  <a:pt x="972849" y="38100"/>
                </a:lnTo>
                <a:close/>
              </a:path>
              <a:path w="1204595" h="342264">
                <a:moveTo>
                  <a:pt x="1049087" y="38100"/>
                </a:moveTo>
                <a:lnTo>
                  <a:pt x="1041634" y="39597"/>
                </a:lnTo>
                <a:lnTo>
                  <a:pt x="1035578" y="43679"/>
                </a:lnTo>
                <a:lnTo>
                  <a:pt x="1031496" y="49735"/>
                </a:lnTo>
                <a:lnTo>
                  <a:pt x="1029999" y="57150"/>
                </a:lnTo>
                <a:lnTo>
                  <a:pt x="1031496" y="64564"/>
                </a:lnTo>
                <a:lnTo>
                  <a:pt x="1035578" y="70620"/>
                </a:lnTo>
                <a:lnTo>
                  <a:pt x="1041634" y="74702"/>
                </a:lnTo>
                <a:lnTo>
                  <a:pt x="1049049" y="76200"/>
                </a:lnTo>
                <a:lnTo>
                  <a:pt x="1056502" y="74702"/>
                </a:lnTo>
                <a:lnTo>
                  <a:pt x="1062557" y="70620"/>
                </a:lnTo>
                <a:lnTo>
                  <a:pt x="1066640" y="64564"/>
                </a:lnTo>
                <a:lnTo>
                  <a:pt x="1068137" y="57150"/>
                </a:lnTo>
                <a:lnTo>
                  <a:pt x="1066640" y="49735"/>
                </a:lnTo>
                <a:lnTo>
                  <a:pt x="1062557" y="43679"/>
                </a:lnTo>
                <a:lnTo>
                  <a:pt x="1056502" y="39597"/>
                </a:lnTo>
                <a:lnTo>
                  <a:pt x="1049087" y="38100"/>
                </a:lnTo>
                <a:close/>
              </a:path>
              <a:path w="1204595" h="342264">
                <a:moveTo>
                  <a:pt x="1089842" y="0"/>
                </a:moveTo>
                <a:lnTo>
                  <a:pt x="1089842" y="114300"/>
                </a:lnTo>
                <a:lnTo>
                  <a:pt x="1204142" y="57150"/>
                </a:lnTo>
                <a:lnTo>
                  <a:pt x="1089842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23123" y="4004222"/>
            <a:ext cx="902335" cy="679450"/>
          </a:xfrm>
          <a:prstGeom prst="rect">
            <a:avLst/>
          </a:prstGeom>
          <a:solidFill>
            <a:srgbClr val="9BC850"/>
          </a:solidFill>
        </p:spPr>
        <p:txBody>
          <a:bodyPr wrap="square" lIns="0" tIns="1733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1678" y="4004222"/>
            <a:ext cx="902335" cy="67945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173355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1365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7262" y="4342216"/>
            <a:ext cx="539115" cy="52578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977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57178" y="3662622"/>
            <a:ext cx="539115" cy="525780"/>
            <a:chOff x="5757178" y="3662622"/>
            <a:chExt cx="539115" cy="525780"/>
          </a:xfrm>
        </p:grpSpPr>
        <p:sp>
          <p:nvSpPr>
            <p:cNvPr id="19" name="object 19"/>
            <p:cNvSpPr/>
            <p:nvPr/>
          </p:nvSpPr>
          <p:spPr>
            <a:xfrm>
              <a:off x="5776228" y="3681672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4" h="487679">
                  <a:moveTo>
                    <a:pt x="500759" y="0"/>
                  </a:moveTo>
                  <a:lnTo>
                    <a:pt x="0" y="0"/>
                  </a:lnTo>
                  <a:lnTo>
                    <a:pt x="0" y="487542"/>
                  </a:lnTo>
                  <a:lnTo>
                    <a:pt x="500759" y="487542"/>
                  </a:lnTo>
                  <a:lnTo>
                    <a:pt x="50075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76228" y="3681672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4" h="487679">
                  <a:moveTo>
                    <a:pt x="0" y="0"/>
                  </a:moveTo>
                  <a:lnTo>
                    <a:pt x="500760" y="0"/>
                  </a:lnTo>
                  <a:lnTo>
                    <a:pt x="500760" y="487543"/>
                  </a:lnTo>
                  <a:lnTo>
                    <a:pt x="0" y="48754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961809" y="3250691"/>
            <a:ext cx="2506345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-6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algn="ctr" marR="368935">
              <a:lnSpc>
                <a:spcPct val="100000"/>
              </a:lnSpc>
              <a:spcBef>
                <a:spcPts val="151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27969" y="4364735"/>
            <a:ext cx="539115" cy="52578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965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35208" y="4847844"/>
            <a:ext cx="16732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Kafka</a:t>
            </a:r>
            <a:r>
              <a:rPr dirty="0" sz="20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Broker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3841" y="6200921"/>
            <a:ext cx="828040" cy="37719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21590" rIns="0" bIns="0" rtlCol="0" vert="horz">
            <a:spAutoFit/>
          </a:bodyPr>
          <a:lstStyle/>
          <a:p>
            <a:pPr marL="238760">
              <a:lnSpc>
                <a:spcPct val="100000"/>
              </a:lnSpc>
              <a:spcBef>
                <a:spcPts val="170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1462" y="6239764"/>
            <a:ext cx="20002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4259" y="6204292"/>
            <a:ext cx="472440" cy="36068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1524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2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24223" y="6242811"/>
            <a:ext cx="35026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600" spc="5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41006" y="6200921"/>
            <a:ext cx="472440" cy="377190"/>
          </a:xfrm>
          <a:prstGeom prst="rect">
            <a:avLst/>
          </a:prstGeom>
          <a:solidFill>
            <a:srgbClr val="9BC850"/>
          </a:solidFill>
        </p:spPr>
        <p:txBody>
          <a:bodyPr wrap="square" lIns="0" tIns="2159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70"/>
              </a:spcBef>
            </a:pP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80987" y="6233667"/>
            <a:ext cx="1177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6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2956" y="1694144"/>
            <a:ext cx="1154916" cy="80465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47802" y="2601467"/>
            <a:ext cx="19843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4131" y="1703659"/>
            <a:ext cx="1017203" cy="80465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94230" y="1776060"/>
            <a:ext cx="1559895" cy="640821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8846204" y="2961601"/>
            <a:ext cx="192405" cy="2783205"/>
            <a:chOff x="8846204" y="2961601"/>
            <a:chExt cx="192405" cy="2783205"/>
          </a:xfrm>
        </p:grpSpPr>
        <p:sp>
          <p:nvSpPr>
            <p:cNvPr id="35" name="object 35"/>
            <p:cNvSpPr/>
            <p:nvPr/>
          </p:nvSpPr>
          <p:spPr>
            <a:xfrm>
              <a:off x="8846204" y="4228242"/>
              <a:ext cx="192405" cy="248920"/>
            </a:xfrm>
            <a:custGeom>
              <a:avLst/>
              <a:gdLst/>
              <a:ahLst/>
              <a:cxnLst/>
              <a:rect l="l" t="t" r="r" b="b"/>
              <a:pathLst>
                <a:path w="192404" h="248920">
                  <a:moveTo>
                    <a:pt x="191983" y="0"/>
                  </a:moveTo>
                  <a:lnTo>
                    <a:pt x="0" y="0"/>
                  </a:lnTo>
                  <a:lnTo>
                    <a:pt x="0" y="248464"/>
                  </a:lnTo>
                  <a:lnTo>
                    <a:pt x="191983" y="248464"/>
                  </a:lnTo>
                  <a:lnTo>
                    <a:pt x="191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935077" y="2961601"/>
              <a:ext cx="38100" cy="2783205"/>
            </a:xfrm>
            <a:custGeom>
              <a:avLst/>
              <a:gdLst/>
              <a:ahLst/>
              <a:cxnLst/>
              <a:rect l="l" t="t" r="r" b="b"/>
              <a:pathLst>
                <a:path w="38100" h="2783204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88"/>
                  </a:lnTo>
                  <a:lnTo>
                    <a:pt x="1497" y="26503"/>
                  </a:lnTo>
                  <a:lnTo>
                    <a:pt x="5579" y="32558"/>
                  </a:lnTo>
                  <a:lnTo>
                    <a:pt x="11635" y="36641"/>
                  </a:lnTo>
                  <a:lnTo>
                    <a:pt x="19050" y="38138"/>
                  </a:lnTo>
                  <a:lnTo>
                    <a:pt x="26464" y="36641"/>
                  </a:lnTo>
                  <a:lnTo>
                    <a:pt x="32520" y="32558"/>
                  </a:lnTo>
                  <a:lnTo>
                    <a:pt x="36602" y="26503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  <a:path w="38100" h="2783204">
                  <a:moveTo>
                    <a:pt x="19050" y="76238"/>
                  </a:moveTo>
                  <a:lnTo>
                    <a:pt x="11635" y="77735"/>
                  </a:lnTo>
                  <a:lnTo>
                    <a:pt x="5579" y="81817"/>
                  </a:lnTo>
                  <a:lnTo>
                    <a:pt x="1497" y="87873"/>
                  </a:lnTo>
                  <a:lnTo>
                    <a:pt x="0" y="95326"/>
                  </a:lnTo>
                  <a:lnTo>
                    <a:pt x="1497" y="102741"/>
                  </a:lnTo>
                  <a:lnTo>
                    <a:pt x="5579" y="108796"/>
                  </a:lnTo>
                  <a:lnTo>
                    <a:pt x="11635" y="112879"/>
                  </a:lnTo>
                  <a:lnTo>
                    <a:pt x="19050" y="114376"/>
                  </a:lnTo>
                  <a:lnTo>
                    <a:pt x="26464" y="112879"/>
                  </a:lnTo>
                  <a:lnTo>
                    <a:pt x="32520" y="108796"/>
                  </a:lnTo>
                  <a:lnTo>
                    <a:pt x="36602" y="102741"/>
                  </a:lnTo>
                  <a:lnTo>
                    <a:pt x="38100" y="95288"/>
                  </a:lnTo>
                  <a:lnTo>
                    <a:pt x="36602" y="87873"/>
                  </a:lnTo>
                  <a:lnTo>
                    <a:pt x="32520" y="81817"/>
                  </a:lnTo>
                  <a:lnTo>
                    <a:pt x="26464" y="77735"/>
                  </a:lnTo>
                  <a:lnTo>
                    <a:pt x="19050" y="76238"/>
                  </a:lnTo>
                  <a:close/>
                </a:path>
                <a:path w="38100" h="2783204">
                  <a:moveTo>
                    <a:pt x="19050" y="152476"/>
                  </a:moveTo>
                  <a:lnTo>
                    <a:pt x="11635" y="153973"/>
                  </a:lnTo>
                  <a:lnTo>
                    <a:pt x="5579" y="158055"/>
                  </a:lnTo>
                  <a:lnTo>
                    <a:pt x="1497" y="164111"/>
                  </a:lnTo>
                  <a:lnTo>
                    <a:pt x="0" y="171564"/>
                  </a:lnTo>
                  <a:lnTo>
                    <a:pt x="1497" y="178979"/>
                  </a:lnTo>
                  <a:lnTo>
                    <a:pt x="5579" y="185034"/>
                  </a:lnTo>
                  <a:lnTo>
                    <a:pt x="11635" y="189117"/>
                  </a:lnTo>
                  <a:lnTo>
                    <a:pt x="19050" y="190614"/>
                  </a:lnTo>
                  <a:lnTo>
                    <a:pt x="26464" y="189117"/>
                  </a:lnTo>
                  <a:lnTo>
                    <a:pt x="32520" y="185034"/>
                  </a:lnTo>
                  <a:lnTo>
                    <a:pt x="36602" y="178979"/>
                  </a:lnTo>
                  <a:lnTo>
                    <a:pt x="38100" y="171526"/>
                  </a:lnTo>
                  <a:lnTo>
                    <a:pt x="36602" y="164111"/>
                  </a:lnTo>
                  <a:lnTo>
                    <a:pt x="32520" y="158055"/>
                  </a:lnTo>
                  <a:lnTo>
                    <a:pt x="26464" y="153973"/>
                  </a:lnTo>
                  <a:lnTo>
                    <a:pt x="19050" y="152476"/>
                  </a:lnTo>
                  <a:close/>
                </a:path>
                <a:path w="38100" h="2783204">
                  <a:moveTo>
                    <a:pt x="19050" y="228714"/>
                  </a:moveTo>
                  <a:lnTo>
                    <a:pt x="11635" y="230211"/>
                  </a:lnTo>
                  <a:lnTo>
                    <a:pt x="5579" y="234294"/>
                  </a:lnTo>
                  <a:lnTo>
                    <a:pt x="1497" y="240349"/>
                  </a:lnTo>
                  <a:lnTo>
                    <a:pt x="0" y="247802"/>
                  </a:lnTo>
                  <a:lnTo>
                    <a:pt x="1497" y="255217"/>
                  </a:lnTo>
                  <a:lnTo>
                    <a:pt x="5579" y="261272"/>
                  </a:lnTo>
                  <a:lnTo>
                    <a:pt x="11635" y="265355"/>
                  </a:lnTo>
                  <a:lnTo>
                    <a:pt x="19050" y="266852"/>
                  </a:lnTo>
                  <a:lnTo>
                    <a:pt x="26464" y="265355"/>
                  </a:lnTo>
                  <a:lnTo>
                    <a:pt x="32520" y="261272"/>
                  </a:lnTo>
                  <a:lnTo>
                    <a:pt x="36602" y="255217"/>
                  </a:lnTo>
                  <a:lnTo>
                    <a:pt x="38100" y="247764"/>
                  </a:lnTo>
                  <a:lnTo>
                    <a:pt x="36602" y="240349"/>
                  </a:lnTo>
                  <a:lnTo>
                    <a:pt x="32520" y="234294"/>
                  </a:lnTo>
                  <a:lnTo>
                    <a:pt x="26464" y="230211"/>
                  </a:lnTo>
                  <a:lnTo>
                    <a:pt x="19050" y="228714"/>
                  </a:lnTo>
                  <a:close/>
                </a:path>
                <a:path w="38100" h="2783204">
                  <a:moveTo>
                    <a:pt x="19050" y="304952"/>
                  </a:moveTo>
                  <a:lnTo>
                    <a:pt x="11635" y="306449"/>
                  </a:lnTo>
                  <a:lnTo>
                    <a:pt x="5579" y="310532"/>
                  </a:lnTo>
                  <a:lnTo>
                    <a:pt x="1497" y="316587"/>
                  </a:lnTo>
                  <a:lnTo>
                    <a:pt x="0" y="324040"/>
                  </a:lnTo>
                  <a:lnTo>
                    <a:pt x="1497" y="331455"/>
                  </a:lnTo>
                  <a:lnTo>
                    <a:pt x="5579" y="337510"/>
                  </a:lnTo>
                  <a:lnTo>
                    <a:pt x="11635" y="341593"/>
                  </a:lnTo>
                  <a:lnTo>
                    <a:pt x="19050" y="343090"/>
                  </a:lnTo>
                  <a:lnTo>
                    <a:pt x="26464" y="341593"/>
                  </a:lnTo>
                  <a:lnTo>
                    <a:pt x="32520" y="337510"/>
                  </a:lnTo>
                  <a:lnTo>
                    <a:pt x="36602" y="331455"/>
                  </a:lnTo>
                  <a:lnTo>
                    <a:pt x="38100" y="324002"/>
                  </a:lnTo>
                  <a:lnTo>
                    <a:pt x="36602" y="316587"/>
                  </a:lnTo>
                  <a:lnTo>
                    <a:pt x="32520" y="310532"/>
                  </a:lnTo>
                  <a:lnTo>
                    <a:pt x="26464" y="306449"/>
                  </a:lnTo>
                  <a:lnTo>
                    <a:pt x="19050" y="304952"/>
                  </a:lnTo>
                  <a:close/>
                </a:path>
                <a:path w="38100" h="2783204">
                  <a:moveTo>
                    <a:pt x="19050" y="381190"/>
                  </a:moveTo>
                  <a:lnTo>
                    <a:pt x="11635" y="382687"/>
                  </a:lnTo>
                  <a:lnTo>
                    <a:pt x="5579" y="386770"/>
                  </a:lnTo>
                  <a:lnTo>
                    <a:pt x="1497" y="392825"/>
                  </a:lnTo>
                  <a:lnTo>
                    <a:pt x="0" y="400278"/>
                  </a:lnTo>
                  <a:lnTo>
                    <a:pt x="1497" y="407693"/>
                  </a:lnTo>
                  <a:lnTo>
                    <a:pt x="5579" y="413748"/>
                  </a:lnTo>
                  <a:lnTo>
                    <a:pt x="11635" y="417831"/>
                  </a:lnTo>
                  <a:lnTo>
                    <a:pt x="19050" y="419328"/>
                  </a:lnTo>
                  <a:lnTo>
                    <a:pt x="26464" y="417831"/>
                  </a:lnTo>
                  <a:lnTo>
                    <a:pt x="32520" y="413748"/>
                  </a:lnTo>
                  <a:lnTo>
                    <a:pt x="36602" y="407693"/>
                  </a:lnTo>
                  <a:lnTo>
                    <a:pt x="38100" y="400240"/>
                  </a:lnTo>
                  <a:lnTo>
                    <a:pt x="36602" y="392825"/>
                  </a:lnTo>
                  <a:lnTo>
                    <a:pt x="32520" y="386770"/>
                  </a:lnTo>
                  <a:lnTo>
                    <a:pt x="26464" y="382687"/>
                  </a:lnTo>
                  <a:lnTo>
                    <a:pt x="19050" y="381190"/>
                  </a:lnTo>
                  <a:close/>
                </a:path>
                <a:path w="38100" h="2783204">
                  <a:moveTo>
                    <a:pt x="19050" y="457428"/>
                  </a:moveTo>
                  <a:lnTo>
                    <a:pt x="11635" y="458925"/>
                  </a:lnTo>
                  <a:lnTo>
                    <a:pt x="5579" y="463008"/>
                  </a:lnTo>
                  <a:lnTo>
                    <a:pt x="1497" y="469063"/>
                  </a:lnTo>
                  <a:lnTo>
                    <a:pt x="0" y="476516"/>
                  </a:lnTo>
                  <a:lnTo>
                    <a:pt x="1497" y="483931"/>
                  </a:lnTo>
                  <a:lnTo>
                    <a:pt x="5579" y="489986"/>
                  </a:lnTo>
                  <a:lnTo>
                    <a:pt x="11635" y="494069"/>
                  </a:lnTo>
                  <a:lnTo>
                    <a:pt x="19050" y="495566"/>
                  </a:lnTo>
                  <a:lnTo>
                    <a:pt x="26464" y="494069"/>
                  </a:lnTo>
                  <a:lnTo>
                    <a:pt x="32520" y="489986"/>
                  </a:lnTo>
                  <a:lnTo>
                    <a:pt x="36602" y="483931"/>
                  </a:lnTo>
                  <a:lnTo>
                    <a:pt x="38100" y="476478"/>
                  </a:lnTo>
                  <a:lnTo>
                    <a:pt x="36602" y="469063"/>
                  </a:lnTo>
                  <a:lnTo>
                    <a:pt x="32520" y="463008"/>
                  </a:lnTo>
                  <a:lnTo>
                    <a:pt x="26464" y="458925"/>
                  </a:lnTo>
                  <a:lnTo>
                    <a:pt x="19050" y="457428"/>
                  </a:lnTo>
                  <a:close/>
                </a:path>
                <a:path w="38100" h="2783204">
                  <a:moveTo>
                    <a:pt x="19050" y="533666"/>
                  </a:moveTo>
                  <a:lnTo>
                    <a:pt x="11635" y="535163"/>
                  </a:lnTo>
                  <a:lnTo>
                    <a:pt x="5579" y="539246"/>
                  </a:lnTo>
                  <a:lnTo>
                    <a:pt x="1497" y="545301"/>
                  </a:lnTo>
                  <a:lnTo>
                    <a:pt x="0" y="552754"/>
                  </a:lnTo>
                  <a:lnTo>
                    <a:pt x="1497" y="560169"/>
                  </a:lnTo>
                  <a:lnTo>
                    <a:pt x="5579" y="566225"/>
                  </a:lnTo>
                  <a:lnTo>
                    <a:pt x="11635" y="570307"/>
                  </a:lnTo>
                  <a:lnTo>
                    <a:pt x="19050" y="571804"/>
                  </a:lnTo>
                  <a:lnTo>
                    <a:pt x="26464" y="570307"/>
                  </a:lnTo>
                  <a:lnTo>
                    <a:pt x="32520" y="566225"/>
                  </a:lnTo>
                  <a:lnTo>
                    <a:pt x="36602" y="560169"/>
                  </a:lnTo>
                  <a:lnTo>
                    <a:pt x="38100" y="552716"/>
                  </a:lnTo>
                  <a:lnTo>
                    <a:pt x="36602" y="545301"/>
                  </a:lnTo>
                  <a:lnTo>
                    <a:pt x="32520" y="539246"/>
                  </a:lnTo>
                  <a:lnTo>
                    <a:pt x="26464" y="535163"/>
                  </a:lnTo>
                  <a:lnTo>
                    <a:pt x="19050" y="533666"/>
                  </a:lnTo>
                  <a:close/>
                </a:path>
                <a:path w="38100" h="2783204">
                  <a:moveTo>
                    <a:pt x="19050" y="609904"/>
                  </a:moveTo>
                  <a:lnTo>
                    <a:pt x="11635" y="611401"/>
                  </a:lnTo>
                  <a:lnTo>
                    <a:pt x="5579" y="615484"/>
                  </a:lnTo>
                  <a:lnTo>
                    <a:pt x="1497" y="621539"/>
                  </a:lnTo>
                  <a:lnTo>
                    <a:pt x="0" y="628992"/>
                  </a:lnTo>
                  <a:lnTo>
                    <a:pt x="1497" y="636407"/>
                  </a:lnTo>
                  <a:lnTo>
                    <a:pt x="5579" y="642463"/>
                  </a:lnTo>
                  <a:lnTo>
                    <a:pt x="11635" y="646545"/>
                  </a:lnTo>
                  <a:lnTo>
                    <a:pt x="19050" y="648042"/>
                  </a:lnTo>
                  <a:lnTo>
                    <a:pt x="26464" y="646545"/>
                  </a:lnTo>
                  <a:lnTo>
                    <a:pt x="32520" y="642463"/>
                  </a:lnTo>
                  <a:lnTo>
                    <a:pt x="36602" y="636407"/>
                  </a:lnTo>
                  <a:lnTo>
                    <a:pt x="38100" y="628954"/>
                  </a:lnTo>
                  <a:lnTo>
                    <a:pt x="36602" y="621539"/>
                  </a:lnTo>
                  <a:lnTo>
                    <a:pt x="32520" y="615484"/>
                  </a:lnTo>
                  <a:lnTo>
                    <a:pt x="26464" y="611401"/>
                  </a:lnTo>
                  <a:lnTo>
                    <a:pt x="19050" y="609904"/>
                  </a:lnTo>
                  <a:close/>
                </a:path>
                <a:path w="38100" h="2783204">
                  <a:moveTo>
                    <a:pt x="19050" y="686142"/>
                  </a:moveTo>
                  <a:lnTo>
                    <a:pt x="11635" y="687639"/>
                  </a:lnTo>
                  <a:lnTo>
                    <a:pt x="5579" y="691722"/>
                  </a:lnTo>
                  <a:lnTo>
                    <a:pt x="1497" y="697777"/>
                  </a:lnTo>
                  <a:lnTo>
                    <a:pt x="0" y="705231"/>
                  </a:lnTo>
                  <a:lnTo>
                    <a:pt x="1497" y="712645"/>
                  </a:lnTo>
                  <a:lnTo>
                    <a:pt x="5579" y="718701"/>
                  </a:lnTo>
                  <a:lnTo>
                    <a:pt x="11635" y="722783"/>
                  </a:lnTo>
                  <a:lnTo>
                    <a:pt x="19050" y="724281"/>
                  </a:lnTo>
                  <a:lnTo>
                    <a:pt x="26464" y="722783"/>
                  </a:lnTo>
                  <a:lnTo>
                    <a:pt x="32520" y="718701"/>
                  </a:lnTo>
                  <a:lnTo>
                    <a:pt x="36602" y="712645"/>
                  </a:lnTo>
                  <a:lnTo>
                    <a:pt x="38100" y="705192"/>
                  </a:lnTo>
                  <a:lnTo>
                    <a:pt x="36602" y="697777"/>
                  </a:lnTo>
                  <a:lnTo>
                    <a:pt x="32520" y="691722"/>
                  </a:lnTo>
                  <a:lnTo>
                    <a:pt x="26464" y="687639"/>
                  </a:lnTo>
                  <a:lnTo>
                    <a:pt x="19050" y="686142"/>
                  </a:lnTo>
                  <a:close/>
                </a:path>
                <a:path w="38100" h="2783204">
                  <a:moveTo>
                    <a:pt x="19050" y="762381"/>
                  </a:moveTo>
                  <a:lnTo>
                    <a:pt x="11635" y="763878"/>
                  </a:lnTo>
                  <a:lnTo>
                    <a:pt x="5579" y="767960"/>
                  </a:lnTo>
                  <a:lnTo>
                    <a:pt x="1497" y="774016"/>
                  </a:lnTo>
                  <a:lnTo>
                    <a:pt x="0" y="781469"/>
                  </a:lnTo>
                  <a:lnTo>
                    <a:pt x="1497" y="788884"/>
                  </a:lnTo>
                  <a:lnTo>
                    <a:pt x="5579" y="794939"/>
                  </a:lnTo>
                  <a:lnTo>
                    <a:pt x="11635" y="799022"/>
                  </a:lnTo>
                  <a:lnTo>
                    <a:pt x="19050" y="800519"/>
                  </a:lnTo>
                  <a:lnTo>
                    <a:pt x="26464" y="799022"/>
                  </a:lnTo>
                  <a:lnTo>
                    <a:pt x="32520" y="794939"/>
                  </a:lnTo>
                  <a:lnTo>
                    <a:pt x="36602" y="788884"/>
                  </a:lnTo>
                  <a:lnTo>
                    <a:pt x="38100" y="781431"/>
                  </a:lnTo>
                  <a:lnTo>
                    <a:pt x="36602" y="774016"/>
                  </a:lnTo>
                  <a:lnTo>
                    <a:pt x="32520" y="767960"/>
                  </a:lnTo>
                  <a:lnTo>
                    <a:pt x="26464" y="763878"/>
                  </a:lnTo>
                  <a:lnTo>
                    <a:pt x="19050" y="762381"/>
                  </a:lnTo>
                  <a:close/>
                </a:path>
                <a:path w="38100" h="2783204">
                  <a:moveTo>
                    <a:pt x="19050" y="838619"/>
                  </a:moveTo>
                  <a:lnTo>
                    <a:pt x="11635" y="840116"/>
                  </a:lnTo>
                  <a:lnTo>
                    <a:pt x="5579" y="844198"/>
                  </a:lnTo>
                  <a:lnTo>
                    <a:pt x="1497" y="850254"/>
                  </a:lnTo>
                  <a:lnTo>
                    <a:pt x="0" y="857707"/>
                  </a:lnTo>
                  <a:lnTo>
                    <a:pt x="1497" y="865122"/>
                  </a:lnTo>
                  <a:lnTo>
                    <a:pt x="5579" y="871177"/>
                  </a:lnTo>
                  <a:lnTo>
                    <a:pt x="11635" y="875260"/>
                  </a:lnTo>
                  <a:lnTo>
                    <a:pt x="19050" y="876757"/>
                  </a:lnTo>
                  <a:lnTo>
                    <a:pt x="26464" y="875260"/>
                  </a:lnTo>
                  <a:lnTo>
                    <a:pt x="32520" y="871177"/>
                  </a:lnTo>
                  <a:lnTo>
                    <a:pt x="36602" y="865122"/>
                  </a:lnTo>
                  <a:lnTo>
                    <a:pt x="38100" y="857669"/>
                  </a:lnTo>
                  <a:lnTo>
                    <a:pt x="36602" y="850253"/>
                  </a:lnTo>
                  <a:lnTo>
                    <a:pt x="32520" y="844198"/>
                  </a:lnTo>
                  <a:lnTo>
                    <a:pt x="26464" y="840116"/>
                  </a:lnTo>
                  <a:lnTo>
                    <a:pt x="19050" y="838619"/>
                  </a:lnTo>
                  <a:close/>
                </a:path>
                <a:path w="38100" h="2783204">
                  <a:moveTo>
                    <a:pt x="19050" y="914857"/>
                  </a:moveTo>
                  <a:lnTo>
                    <a:pt x="11635" y="916354"/>
                  </a:lnTo>
                  <a:lnTo>
                    <a:pt x="5579" y="920436"/>
                  </a:lnTo>
                  <a:lnTo>
                    <a:pt x="1497" y="926492"/>
                  </a:lnTo>
                  <a:lnTo>
                    <a:pt x="0" y="933945"/>
                  </a:lnTo>
                  <a:lnTo>
                    <a:pt x="1497" y="941360"/>
                  </a:lnTo>
                  <a:lnTo>
                    <a:pt x="5579" y="947415"/>
                  </a:lnTo>
                  <a:lnTo>
                    <a:pt x="11635" y="951498"/>
                  </a:lnTo>
                  <a:lnTo>
                    <a:pt x="19050" y="952995"/>
                  </a:lnTo>
                  <a:lnTo>
                    <a:pt x="26464" y="951498"/>
                  </a:lnTo>
                  <a:lnTo>
                    <a:pt x="32520" y="947415"/>
                  </a:lnTo>
                  <a:lnTo>
                    <a:pt x="36602" y="941360"/>
                  </a:lnTo>
                  <a:lnTo>
                    <a:pt x="38100" y="933907"/>
                  </a:lnTo>
                  <a:lnTo>
                    <a:pt x="36602" y="926491"/>
                  </a:lnTo>
                  <a:lnTo>
                    <a:pt x="32520" y="920436"/>
                  </a:lnTo>
                  <a:lnTo>
                    <a:pt x="26464" y="916354"/>
                  </a:lnTo>
                  <a:lnTo>
                    <a:pt x="19050" y="914857"/>
                  </a:lnTo>
                  <a:close/>
                </a:path>
                <a:path w="38100" h="2783204">
                  <a:moveTo>
                    <a:pt x="19050" y="991095"/>
                  </a:moveTo>
                  <a:lnTo>
                    <a:pt x="11635" y="992592"/>
                  </a:lnTo>
                  <a:lnTo>
                    <a:pt x="5579" y="996675"/>
                  </a:lnTo>
                  <a:lnTo>
                    <a:pt x="1497" y="1002730"/>
                  </a:lnTo>
                  <a:lnTo>
                    <a:pt x="0" y="1010183"/>
                  </a:lnTo>
                  <a:lnTo>
                    <a:pt x="1497" y="1017598"/>
                  </a:lnTo>
                  <a:lnTo>
                    <a:pt x="5579" y="1023653"/>
                  </a:lnTo>
                  <a:lnTo>
                    <a:pt x="11635" y="1027736"/>
                  </a:lnTo>
                  <a:lnTo>
                    <a:pt x="19050" y="1029233"/>
                  </a:lnTo>
                  <a:lnTo>
                    <a:pt x="26464" y="1027736"/>
                  </a:lnTo>
                  <a:lnTo>
                    <a:pt x="32520" y="1023653"/>
                  </a:lnTo>
                  <a:lnTo>
                    <a:pt x="36602" y="1017598"/>
                  </a:lnTo>
                  <a:lnTo>
                    <a:pt x="38100" y="1010145"/>
                  </a:lnTo>
                  <a:lnTo>
                    <a:pt x="36602" y="1002730"/>
                  </a:lnTo>
                  <a:lnTo>
                    <a:pt x="32520" y="996675"/>
                  </a:lnTo>
                  <a:lnTo>
                    <a:pt x="26464" y="992592"/>
                  </a:lnTo>
                  <a:lnTo>
                    <a:pt x="19050" y="991095"/>
                  </a:lnTo>
                  <a:close/>
                </a:path>
                <a:path w="38100" h="2783204">
                  <a:moveTo>
                    <a:pt x="19050" y="1067333"/>
                  </a:moveTo>
                  <a:lnTo>
                    <a:pt x="11635" y="1068830"/>
                  </a:lnTo>
                  <a:lnTo>
                    <a:pt x="5579" y="1072913"/>
                  </a:lnTo>
                  <a:lnTo>
                    <a:pt x="1497" y="1078968"/>
                  </a:lnTo>
                  <a:lnTo>
                    <a:pt x="0" y="1086421"/>
                  </a:lnTo>
                  <a:lnTo>
                    <a:pt x="1497" y="1093836"/>
                  </a:lnTo>
                  <a:lnTo>
                    <a:pt x="5579" y="1099891"/>
                  </a:lnTo>
                  <a:lnTo>
                    <a:pt x="11635" y="1103974"/>
                  </a:lnTo>
                  <a:lnTo>
                    <a:pt x="19050" y="1105471"/>
                  </a:lnTo>
                  <a:lnTo>
                    <a:pt x="26464" y="1103974"/>
                  </a:lnTo>
                  <a:lnTo>
                    <a:pt x="32520" y="1099891"/>
                  </a:lnTo>
                  <a:lnTo>
                    <a:pt x="36602" y="1093836"/>
                  </a:lnTo>
                  <a:lnTo>
                    <a:pt x="38100" y="1086383"/>
                  </a:lnTo>
                  <a:lnTo>
                    <a:pt x="36602" y="1078968"/>
                  </a:lnTo>
                  <a:lnTo>
                    <a:pt x="32520" y="1072913"/>
                  </a:lnTo>
                  <a:lnTo>
                    <a:pt x="26464" y="1068830"/>
                  </a:lnTo>
                  <a:lnTo>
                    <a:pt x="19050" y="1067333"/>
                  </a:lnTo>
                  <a:close/>
                </a:path>
                <a:path w="38100" h="2783204">
                  <a:moveTo>
                    <a:pt x="19050" y="1143571"/>
                  </a:moveTo>
                  <a:lnTo>
                    <a:pt x="11635" y="1145068"/>
                  </a:lnTo>
                  <a:lnTo>
                    <a:pt x="5579" y="1149151"/>
                  </a:lnTo>
                  <a:lnTo>
                    <a:pt x="1497" y="1155206"/>
                  </a:lnTo>
                  <a:lnTo>
                    <a:pt x="0" y="1162659"/>
                  </a:lnTo>
                  <a:lnTo>
                    <a:pt x="1497" y="1170074"/>
                  </a:lnTo>
                  <a:lnTo>
                    <a:pt x="5579" y="1176129"/>
                  </a:lnTo>
                  <a:lnTo>
                    <a:pt x="11635" y="1180212"/>
                  </a:lnTo>
                  <a:lnTo>
                    <a:pt x="19050" y="1181709"/>
                  </a:lnTo>
                  <a:lnTo>
                    <a:pt x="26464" y="1180212"/>
                  </a:lnTo>
                  <a:lnTo>
                    <a:pt x="32520" y="1176129"/>
                  </a:lnTo>
                  <a:lnTo>
                    <a:pt x="36602" y="1170074"/>
                  </a:lnTo>
                  <a:lnTo>
                    <a:pt x="38100" y="1162621"/>
                  </a:lnTo>
                  <a:lnTo>
                    <a:pt x="36602" y="1155206"/>
                  </a:lnTo>
                  <a:lnTo>
                    <a:pt x="32520" y="1149151"/>
                  </a:lnTo>
                  <a:lnTo>
                    <a:pt x="26464" y="1145068"/>
                  </a:lnTo>
                  <a:lnTo>
                    <a:pt x="19050" y="1143571"/>
                  </a:lnTo>
                  <a:close/>
                </a:path>
                <a:path w="38100" h="2783204">
                  <a:moveTo>
                    <a:pt x="19050" y="1219809"/>
                  </a:moveTo>
                  <a:lnTo>
                    <a:pt x="11635" y="1221306"/>
                  </a:lnTo>
                  <a:lnTo>
                    <a:pt x="5579" y="1225389"/>
                  </a:lnTo>
                  <a:lnTo>
                    <a:pt x="1497" y="1231444"/>
                  </a:lnTo>
                  <a:lnTo>
                    <a:pt x="0" y="1238897"/>
                  </a:lnTo>
                  <a:lnTo>
                    <a:pt x="1497" y="1246312"/>
                  </a:lnTo>
                  <a:lnTo>
                    <a:pt x="5579" y="1252367"/>
                  </a:lnTo>
                  <a:lnTo>
                    <a:pt x="11635" y="1256450"/>
                  </a:lnTo>
                  <a:lnTo>
                    <a:pt x="19050" y="1257947"/>
                  </a:lnTo>
                  <a:lnTo>
                    <a:pt x="26464" y="1256450"/>
                  </a:lnTo>
                  <a:lnTo>
                    <a:pt x="32520" y="1252367"/>
                  </a:lnTo>
                  <a:lnTo>
                    <a:pt x="36602" y="1246312"/>
                  </a:lnTo>
                  <a:lnTo>
                    <a:pt x="38100" y="1238859"/>
                  </a:lnTo>
                  <a:lnTo>
                    <a:pt x="36602" y="1231444"/>
                  </a:lnTo>
                  <a:lnTo>
                    <a:pt x="32520" y="1225389"/>
                  </a:lnTo>
                  <a:lnTo>
                    <a:pt x="26464" y="1221306"/>
                  </a:lnTo>
                  <a:lnTo>
                    <a:pt x="19050" y="1219809"/>
                  </a:lnTo>
                  <a:close/>
                </a:path>
                <a:path w="38100" h="2783204">
                  <a:moveTo>
                    <a:pt x="19050" y="1296047"/>
                  </a:moveTo>
                  <a:lnTo>
                    <a:pt x="11635" y="1297544"/>
                  </a:lnTo>
                  <a:lnTo>
                    <a:pt x="5579" y="1301627"/>
                  </a:lnTo>
                  <a:lnTo>
                    <a:pt x="1497" y="1307682"/>
                  </a:lnTo>
                  <a:lnTo>
                    <a:pt x="0" y="1315135"/>
                  </a:lnTo>
                  <a:lnTo>
                    <a:pt x="1497" y="1322550"/>
                  </a:lnTo>
                  <a:lnTo>
                    <a:pt x="5579" y="1328606"/>
                  </a:lnTo>
                  <a:lnTo>
                    <a:pt x="11635" y="1332688"/>
                  </a:lnTo>
                  <a:lnTo>
                    <a:pt x="19050" y="1334185"/>
                  </a:lnTo>
                  <a:lnTo>
                    <a:pt x="26464" y="1332688"/>
                  </a:lnTo>
                  <a:lnTo>
                    <a:pt x="32520" y="1328606"/>
                  </a:lnTo>
                  <a:lnTo>
                    <a:pt x="36602" y="1322550"/>
                  </a:lnTo>
                  <a:lnTo>
                    <a:pt x="38100" y="1315097"/>
                  </a:lnTo>
                  <a:lnTo>
                    <a:pt x="36602" y="1307682"/>
                  </a:lnTo>
                  <a:lnTo>
                    <a:pt x="32520" y="1301627"/>
                  </a:lnTo>
                  <a:lnTo>
                    <a:pt x="26464" y="1297544"/>
                  </a:lnTo>
                  <a:lnTo>
                    <a:pt x="19050" y="1296047"/>
                  </a:lnTo>
                  <a:close/>
                </a:path>
                <a:path w="38100" h="2783204">
                  <a:moveTo>
                    <a:pt x="19050" y="1372285"/>
                  </a:moveTo>
                  <a:lnTo>
                    <a:pt x="11635" y="1373782"/>
                  </a:lnTo>
                  <a:lnTo>
                    <a:pt x="5579" y="1377865"/>
                  </a:lnTo>
                  <a:lnTo>
                    <a:pt x="1497" y="1383920"/>
                  </a:lnTo>
                  <a:lnTo>
                    <a:pt x="0" y="1391373"/>
                  </a:lnTo>
                  <a:lnTo>
                    <a:pt x="1497" y="1398788"/>
                  </a:lnTo>
                  <a:lnTo>
                    <a:pt x="5579" y="1404844"/>
                  </a:lnTo>
                  <a:lnTo>
                    <a:pt x="11635" y="1408926"/>
                  </a:lnTo>
                  <a:lnTo>
                    <a:pt x="19050" y="1410423"/>
                  </a:lnTo>
                  <a:lnTo>
                    <a:pt x="26464" y="1408926"/>
                  </a:lnTo>
                  <a:lnTo>
                    <a:pt x="32520" y="1404844"/>
                  </a:lnTo>
                  <a:lnTo>
                    <a:pt x="36602" y="1398788"/>
                  </a:lnTo>
                  <a:lnTo>
                    <a:pt x="38100" y="1391335"/>
                  </a:lnTo>
                  <a:lnTo>
                    <a:pt x="36602" y="1383920"/>
                  </a:lnTo>
                  <a:lnTo>
                    <a:pt x="32520" y="1377865"/>
                  </a:lnTo>
                  <a:lnTo>
                    <a:pt x="26464" y="1373782"/>
                  </a:lnTo>
                  <a:lnTo>
                    <a:pt x="19050" y="1372285"/>
                  </a:lnTo>
                  <a:close/>
                </a:path>
                <a:path w="38100" h="2783204">
                  <a:moveTo>
                    <a:pt x="19050" y="1448523"/>
                  </a:moveTo>
                  <a:lnTo>
                    <a:pt x="11635" y="1450020"/>
                  </a:lnTo>
                  <a:lnTo>
                    <a:pt x="5579" y="1454103"/>
                  </a:lnTo>
                  <a:lnTo>
                    <a:pt x="1497" y="1460158"/>
                  </a:lnTo>
                  <a:lnTo>
                    <a:pt x="0" y="1467612"/>
                  </a:lnTo>
                  <a:lnTo>
                    <a:pt x="1497" y="1475026"/>
                  </a:lnTo>
                  <a:lnTo>
                    <a:pt x="5579" y="1481082"/>
                  </a:lnTo>
                  <a:lnTo>
                    <a:pt x="11635" y="1485164"/>
                  </a:lnTo>
                  <a:lnTo>
                    <a:pt x="19050" y="1486662"/>
                  </a:lnTo>
                  <a:lnTo>
                    <a:pt x="26464" y="1485164"/>
                  </a:lnTo>
                  <a:lnTo>
                    <a:pt x="32520" y="1481082"/>
                  </a:lnTo>
                  <a:lnTo>
                    <a:pt x="36602" y="1475026"/>
                  </a:lnTo>
                  <a:lnTo>
                    <a:pt x="38100" y="1467573"/>
                  </a:lnTo>
                  <a:lnTo>
                    <a:pt x="36602" y="1460158"/>
                  </a:lnTo>
                  <a:lnTo>
                    <a:pt x="32520" y="1454103"/>
                  </a:lnTo>
                  <a:lnTo>
                    <a:pt x="26464" y="1450020"/>
                  </a:lnTo>
                  <a:lnTo>
                    <a:pt x="19050" y="1448523"/>
                  </a:lnTo>
                  <a:close/>
                </a:path>
                <a:path w="38100" h="2783204">
                  <a:moveTo>
                    <a:pt x="19050" y="1524762"/>
                  </a:moveTo>
                  <a:lnTo>
                    <a:pt x="11635" y="1526259"/>
                  </a:lnTo>
                  <a:lnTo>
                    <a:pt x="5579" y="1530341"/>
                  </a:lnTo>
                  <a:lnTo>
                    <a:pt x="1497" y="1536397"/>
                  </a:lnTo>
                  <a:lnTo>
                    <a:pt x="0" y="1543850"/>
                  </a:lnTo>
                  <a:lnTo>
                    <a:pt x="1497" y="1551265"/>
                  </a:lnTo>
                  <a:lnTo>
                    <a:pt x="5579" y="1557320"/>
                  </a:lnTo>
                  <a:lnTo>
                    <a:pt x="11635" y="1561403"/>
                  </a:lnTo>
                  <a:lnTo>
                    <a:pt x="19050" y="1562900"/>
                  </a:lnTo>
                  <a:lnTo>
                    <a:pt x="26464" y="1561403"/>
                  </a:lnTo>
                  <a:lnTo>
                    <a:pt x="32520" y="1557320"/>
                  </a:lnTo>
                  <a:lnTo>
                    <a:pt x="36602" y="1551265"/>
                  </a:lnTo>
                  <a:lnTo>
                    <a:pt x="38100" y="1543812"/>
                  </a:lnTo>
                  <a:lnTo>
                    <a:pt x="36602" y="1536397"/>
                  </a:lnTo>
                  <a:lnTo>
                    <a:pt x="32520" y="1530341"/>
                  </a:lnTo>
                  <a:lnTo>
                    <a:pt x="26464" y="1526259"/>
                  </a:lnTo>
                  <a:lnTo>
                    <a:pt x="19050" y="1524762"/>
                  </a:lnTo>
                  <a:close/>
                </a:path>
                <a:path w="38100" h="2783204">
                  <a:moveTo>
                    <a:pt x="19050" y="1601000"/>
                  </a:moveTo>
                  <a:lnTo>
                    <a:pt x="11635" y="1602497"/>
                  </a:lnTo>
                  <a:lnTo>
                    <a:pt x="5579" y="1606579"/>
                  </a:lnTo>
                  <a:lnTo>
                    <a:pt x="1497" y="1612635"/>
                  </a:lnTo>
                  <a:lnTo>
                    <a:pt x="0" y="1620088"/>
                  </a:lnTo>
                  <a:lnTo>
                    <a:pt x="1497" y="1627503"/>
                  </a:lnTo>
                  <a:lnTo>
                    <a:pt x="5579" y="1633558"/>
                  </a:lnTo>
                  <a:lnTo>
                    <a:pt x="11635" y="1637641"/>
                  </a:lnTo>
                  <a:lnTo>
                    <a:pt x="19050" y="1639138"/>
                  </a:lnTo>
                  <a:lnTo>
                    <a:pt x="26465" y="1637641"/>
                  </a:lnTo>
                  <a:lnTo>
                    <a:pt x="32520" y="1633558"/>
                  </a:lnTo>
                  <a:lnTo>
                    <a:pt x="36603" y="1627503"/>
                  </a:lnTo>
                  <a:lnTo>
                    <a:pt x="38100" y="1620050"/>
                  </a:lnTo>
                  <a:lnTo>
                    <a:pt x="36603" y="1612635"/>
                  </a:lnTo>
                  <a:lnTo>
                    <a:pt x="32520" y="1606579"/>
                  </a:lnTo>
                  <a:lnTo>
                    <a:pt x="26465" y="1602497"/>
                  </a:lnTo>
                  <a:lnTo>
                    <a:pt x="19050" y="1601000"/>
                  </a:lnTo>
                  <a:close/>
                </a:path>
                <a:path w="38100" h="2783204">
                  <a:moveTo>
                    <a:pt x="19050" y="1677238"/>
                  </a:moveTo>
                  <a:lnTo>
                    <a:pt x="11635" y="1678735"/>
                  </a:lnTo>
                  <a:lnTo>
                    <a:pt x="5579" y="1682817"/>
                  </a:lnTo>
                  <a:lnTo>
                    <a:pt x="1497" y="1688873"/>
                  </a:lnTo>
                  <a:lnTo>
                    <a:pt x="0" y="1696326"/>
                  </a:lnTo>
                  <a:lnTo>
                    <a:pt x="1497" y="1703741"/>
                  </a:lnTo>
                  <a:lnTo>
                    <a:pt x="5579" y="1709796"/>
                  </a:lnTo>
                  <a:lnTo>
                    <a:pt x="11635" y="1713879"/>
                  </a:lnTo>
                  <a:lnTo>
                    <a:pt x="19050" y="1715376"/>
                  </a:lnTo>
                  <a:lnTo>
                    <a:pt x="26465" y="1713879"/>
                  </a:lnTo>
                  <a:lnTo>
                    <a:pt x="32520" y="1709796"/>
                  </a:lnTo>
                  <a:lnTo>
                    <a:pt x="36603" y="1703741"/>
                  </a:lnTo>
                  <a:lnTo>
                    <a:pt x="38100" y="1696288"/>
                  </a:lnTo>
                  <a:lnTo>
                    <a:pt x="36603" y="1688873"/>
                  </a:lnTo>
                  <a:lnTo>
                    <a:pt x="32520" y="1682817"/>
                  </a:lnTo>
                  <a:lnTo>
                    <a:pt x="26465" y="1678735"/>
                  </a:lnTo>
                  <a:lnTo>
                    <a:pt x="19050" y="1677238"/>
                  </a:lnTo>
                  <a:close/>
                </a:path>
                <a:path w="38100" h="2783204">
                  <a:moveTo>
                    <a:pt x="19050" y="1753476"/>
                  </a:moveTo>
                  <a:lnTo>
                    <a:pt x="11635" y="1754973"/>
                  </a:lnTo>
                  <a:lnTo>
                    <a:pt x="5579" y="1759056"/>
                  </a:lnTo>
                  <a:lnTo>
                    <a:pt x="1497" y="1765111"/>
                  </a:lnTo>
                  <a:lnTo>
                    <a:pt x="0" y="1772564"/>
                  </a:lnTo>
                  <a:lnTo>
                    <a:pt x="1497" y="1779979"/>
                  </a:lnTo>
                  <a:lnTo>
                    <a:pt x="5579" y="1786034"/>
                  </a:lnTo>
                  <a:lnTo>
                    <a:pt x="11635" y="1790117"/>
                  </a:lnTo>
                  <a:lnTo>
                    <a:pt x="19050" y="1791614"/>
                  </a:lnTo>
                  <a:lnTo>
                    <a:pt x="26465" y="1790117"/>
                  </a:lnTo>
                  <a:lnTo>
                    <a:pt x="32520" y="1786034"/>
                  </a:lnTo>
                  <a:lnTo>
                    <a:pt x="36603" y="1779979"/>
                  </a:lnTo>
                  <a:lnTo>
                    <a:pt x="38100" y="1772526"/>
                  </a:lnTo>
                  <a:lnTo>
                    <a:pt x="36603" y="1765111"/>
                  </a:lnTo>
                  <a:lnTo>
                    <a:pt x="32520" y="1759056"/>
                  </a:lnTo>
                  <a:lnTo>
                    <a:pt x="26465" y="1754973"/>
                  </a:lnTo>
                  <a:lnTo>
                    <a:pt x="19050" y="1753476"/>
                  </a:lnTo>
                  <a:close/>
                </a:path>
                <a:path w="38100" h="2783204">
                  <a:moveTo>
                    <a:pt x="19050" y="1829714"/>
                  </a:moveTo>
                  <a:lnTo>
                    <a:pt x="11635" y="1831211"/>
                  </a:lnTo>
                  <a:lnTo>
                    <a:pt x="5579" y="1835294"/>
                  </a:lnTo>
                  <a:lnTo>
                    <a:pt x="1497" y="1841349"/>
                  </a:lnTo>
                  <a:lnTo>
                    <a:pt x="0" y="1848802"/>
                  </a:lnTo>
                  <a:lnTo>
                    <a:pt x="1497" y="1856217"/>
                  </a:lnTo>
                  <a:lnTo>
                    <a:pt x="5579" y="1862272"/>
                  </a:lnTo>
                  <a:lnTo>
                    <a:pt x="11635" y="1866355"/>
                  </a:lnTo>
                  <a:lnTo>
                    <a:pt x="19050" y="1867852"/>
                  </a:lnTo>
                  <a:lnTo>
                    <a:pt x="26465" y="1866355"/>
                  </a:lnTo>
                  <a:lnTo>
                    <a:pt x="32520" y="1862272"/>
                  </a:lnTo>
                  <a:lnTo>
                    <a:pt x="36603" y="1856217"/>
                  </a:lnTo>
                  <a:lnTo>
                    <a:pt x="38100" y="1848764"/>
                  </a:lnTo>
                  <a:lnTo>
                    <a:pt x="36603" y="1841349"/>
                  </a:lnTo>
                  <a:lnTo>
                    <a:pt x="32520" y="1835294"/>
                  </a:lnTo>
                  <a:lnTo>
                    <a:pt x="26465" y="1831211"/>
                  </a:lnTo>
                  <a:lnTo>
                    <a:pt x="19050" y="1829714"/>
                  </a:lnTo>
                  <a:close/>
                </a:path>
                <a:path w="38100" h="2783204">
                  <a:moveTo>
                    <a:pt x="19050" y="1905952"/>
                  </a:moveTo>
                  <a:lnTo>
                    <a:pt x="11635" y="1907449"/>
                  </a:lnTo>
                  <a:lnTo>
                    <a:pt x="5579" y="1911532"/>
                  </a:lnTo>
                  <a:lnTo>
                    <a:pt x="1497" y="1917587"/>
                  </a:lnTo>
                  <a:lnTo>
                    <a:pt x="0" y="1925040"/>
                  </a:lnTo>
                  <a:lnTo>
                    <a:pt x="1497" y="1932455"/>
                  </a:lnTo>
                  <a:lnTo>
                    <a:pt x="5579" y="1938510"/>
                  </a:lnTo>
                  <a:lnTo>
                    <a:pt x="11635" y="1942593"/>
                  </a:lnTo>
                  <a:lnTo>
                    <a:pt x="19050" y="1944090"/>
                  </a:lnTo>
                  <a:lnTo>
                    <a:pt x="26465" y="1942593"/>
                  </a:lnTo>
                  <a:lnTo>
                    <a:pt x="32520" y="1938510"/>
                  </a:lnTo>
                  <a:lnTo>
                    <a:pt x="36603" y="1932455"/>
                  </a:lnTo>
                  <a:lnTo>
                    <a:pt x="38100" y="1925002"/>
                  </a:lnTo>
                  <a:lnTo>
                    <a:pt x="36603" y="1917587"/>
                  </a:lnTo>
                  <a:lnTo>
                    <a:pt x="32520" y="1911532"/>
                  </a:lnTo>
                  <a:lnTo>
                    <a:pt x="26465" y="1907449"/>
                  </a:lnTo>
                  <a:lnTo>
                    <a:pt x="19050" y="1905952"/>
                  </a:lnTo>
                  <a:close/>
                </a:path>
                <a:path w="38100" h="2783204">
                  <a:moveTo>
                    <a:pt x="19050" y="1982190"/>
                  </a:moveTo>
                  <a:lnTo>
                    <a:pt x="11635" y="1983687"/>
                  </a:lnTo>
                  <a:lnTo>
                    <a:pt x="5579" y="1987770"/>
                  </a:lnTo>
                  <a:lnTo>
                    <a:pt x="1497" y="1993825"/>
                  </a:lnTo>
                  <a:lnTo>
                    <a:pt x="0" y="2001278"/>
                  </a:lnTo>
                  <a:lnTo>
                    <a:pt x="1497" y="2008693"/>
                  </a:lnTo>
                  <a:lnTo>
                    <a:pt x="5579" y="2014748"/>
                  </a:lnTo>
                  <a:lnTo>
                    <a:pt x="11635" y="2018831"/>
                  </a:lnTo>
                  <a:lnTo>
                    <a:pt x="19050" y="2020328"/>
                  </a:lnTo>
                  <a:lnTo>
                    <a:pt x="26465" y="2018831"/>
                  </a:lnTo>
                  <a:lnTo>
                    <a:pt x="32520" y="2014748"/>
                  </a:lnTo>
                  <a:lnTo>
                    <a:pt x="36603" y="2008693"/>
                  </a:lnTo>
                  <a:lnTo>
                    <a:pt x="38100" y="2001240"/>
                  </a:lnTo>
                  <a:lnTo>
                    <a:pt x="36603" y="1993825"/>
                  </a:lnTo>
                  <a:lnTo>
                    <a:pt x="32520" y="1987770"/>
                  </a:lnTo>
                  <a:lnTo>
                    <a:pt x="26465" y="1983687"/>
                  </a:lnTo>
                  <a:lnTo>
                    <a:pt x="19050" y="1982190"/>
                  </a:lnTo>
                  <a:close/>
                </a:path>
                <a:path w="38100" h="2783204">
                  <a:moveTo>
                    <a:pt x="19050" y="2058428"/>
                  </a:moveTo>
                  <a:lnTo>
                    <a:pt x="11635" y="2059925"/>
                  </a:lnTo>
                  <a:lnTo>
                    <a:pt x="5579" y="2064008"/>
                  </a:lnTo>
                  <a:lnTo>
                    <a:pt x="1497" y="2070063"/>
                  </a:lnTo>
                  <a:lnTo>
                    <a:pt x="0" y="2077516"/>
                  </a:lnTo>
                  <a:lnTo>
                    <a:pt x="1497" y="2084931"/>
                  </a:lnTo>
                  <a:lnTo>
                    <a:pt x="5579" y="2090987"/>
                  </a:lnTo>
                  <a:lnTo>
                    <a:pt x="11635" y="2095069"/>
                  </a:lnTo>
                  <a:lnTo>
                    <a:pt x="19050" y="2096566"/>
                  </a:lnTo>
                  <a:lnTo>
                    <a:pt x="26465" y="2095069"/>
                  </a:lnTo>
                  <a:lnTo>
                    <a:pt x="32520" y="2090987"/>
                  </a:lnTo>
                  <a:lnTo>
                    <a:pt x="36603" y="2084931"/>
                  </a:lnTo>
                  <a:lnTo>
                    <a:pt x="38100" y="2077478"/>
                  </a:lnTo>
                  <a:lnTo>
                    <a:pt x="36603" y="2070063"/>
                  </a:lnTo>
                  <a:lnTo>
                    <a:pt x="32520" y="2064008"/>
                  </a:lnTo>
                  <a:lnTo>
                    <a:pt x="26465" y="2059925"/>
                  </a:lnTo>
                  <a:lnTo>
                    <a:pt x="19050" y="2058428"/>
                  </a:lnTo>
                  <a:close/>
                </a:path>
                <a:path w="38100" h="2783204">
                  <a:moveTo>
                    <a:pt x="19050" y="2134666"/>
                  </a:moveTo>
                  <a:lnTo>
                    <a:pt x="11635" y="2136163"/>
                  </a:lnTo>
                  <a:lnTo>
                    <a:pt x="5579" y="2140246"/>
                  </a:lnTo>
                  <a:lnTo>
                    <a:pt x="1497" y="2146301"/>
                  </a:lnTo>
                  <a:lnTo>
                    <a:pt x="0" y="2153754"/>
                  </a:lnTo>
                  <a:lnTo>
                    <a:pt x="1497" y="2161169"/>
                  </a:lnTo>
                  <a:lnTo>
                    <a:pt x="5579" y="2167225"/>
                  </a:lnTo>
                  <a:lnTo>
                    <a:pt x="11635" y="2171307"/>
                  </a:lnTo>
                  <a:lnTo>
                    <a:pt x="19050" y="2172804"/>
                  </a:lnTo>
                  <a:lnTo>
                    <a:pt x="26465" y="2171307"/>
                  </a:lnTo>
                  <a:lnTo>
                    <a:pt x="32520" y="2167225"/>
                  </a:lnTo>
                  <a:lnTo>
                    <a:pt x="36603" y="2161169"/>
                  </a:lnTo>
                  <a:lnTo>
                    <a:pt x="38100" y="2153716"/>
                  </a:lnTo>
                  <a:lnTo>
                    <a:pt x="36603" y="2146301"/>
                  </a:lnTo>
                  <a:lnTo>
                    <a:pt x="32520" y="2140246"/>
                  </a:lnTo>
                  <a:lnTo>
                    <a:pt x="26465" y="2136163"/>
                  </a:lnTo>
                  <a:lnTo>
                    <a:pt x="19050" y="2134666"/>
                  </a:lnTo>
                  <a:close/>
                </a:path>
                <a:path w="38100" h="2783204">
                  <a:moveTo>
                    <a:pt x="19050" y="2210904"/>
                  </a:moveTo>
                  <a:lnTo>
                    <a:pt x="11635" y="2212401"/>
                  </a:lnTo>
                  <a:lnTo>
                    <a:pt x="5579" y="2216484"/>
                  </a:lnTo>
                  <a:lnTo>
                    <a:pt x="1497" y="2222539"/>
                  </a:lnTo>
                  <a:lnTo>
                    <a:pt x="0" y="2229993"/>
                  </a:lnTo>
                  <a:lnTo>
                    <a:pt x="1497" y="2237407"/>
                  </a:lnTo>
                  <a:lnTo>
                    <a:pt x="5579" y="2243463"/>
                  </a:lnTo>
                  <a:lnTo>
                    <a:pt x="11635" y="2247545"/>
                  </a:lnTo>
                  <a:lnTo>
                    <a:pt x="19050" y="2249043"/>
                  </a:lnTo>
                  <a:lnTo>
                    <a:pt x="26465" y="2247545"/>
                  </a:lnTo>
                  <a:lnTo>
                    <a:pt x="32520" y="2243463"/>
                  </a:lnTo>
                  <a:lnTo>
                    <a:pt x="36603" y="2237407"/>
                  </a:lnTo>
                  <a:lnTo>
                    <a:pt x="38100" y="2229954"/>
                  </a:lnTo>
                  <a:lnTo>
                    <a:pt x="36603" y="2222539"/>
                  </a:lnTo>
                  <a:lnTo>
                    <a:pt x="32520" y="2216484"/>
                  </a:lnTo>
                  <a:lnTo>
                    <a:pt x="26465" y="2212401"/>
                  </a:lnTo>
                  <a:lnTo>
                    <a:pt x="19050" y="2210904"/>
                  </a:lnTo>
                  <a:close/>
                </a:path>
                <a:path w="38100" h="2783204">
                  <a:moveTo>
                    <a:pt x="19050" y="2287143"/>
                  </a:moveTo>
                  <a:lnTo>
                    <a:pt x="11635" y="2288639"/>
                  </a:lnTo>
                  <a:lnTo>
                    <a:pt x="5579" y="2292722"/>
                  </a:lnTo>
                  <a:lnTo>
                    <a:pt x="1497" y="2298777"/>
                  </a:lnTo>
                  <a:lnTo>
                    <a:pt x="0" y="2306231"/>
                  </a:lnTo>
                  <a:lnTo>
                    <a:pt x="1497" y="2313646"/>
                  </a:lnTo>
                  <a:lnTo>
                    <a:pt x="5579" y="2319701"/>
                  </a:lnTo>
                  <a:lnTo>
                    <a:pt x="11635" y="2323784"/>
                  </a:lnTo>
                  <a:lnTo>
                    <a:pt x="19050" y="2325281"/>
                  </a:lnTo>
                  <a:lnTo>
                    <a:pt x="26465" y="2323784"/>
                  </a:lnTo>
                  <a:lnTo>
                    <a:pt x="32520" y="2319701"/>
                  </a:lnTo>
                  <a:lnTo>
                    <a:pt x="36603" y="2313646"/>
                  </a:lnTo>
                  <a:lnTo>
                    <a:pt x="38100" y="2306193"/>
                  </a:lnTo>
                  <a:lnTo>
                    <a:pt x="36603" y="2298777"/>
                  </a:lnTo>
                  <a:lnTo>
                    <a:pt x="32520" y="2292722"/>
                  </a:lnTo>
                  <a:lnTo>
                    <a:pt x="26465" y="2288639"/>
                  </a:lnTo>
                  <a:lnTo>
                    <a:pt x="19050" y="2287143"/>
                  </a:lnTo>
                  <a:close/>
                </a:path>
                <a:path w="38100" h="2783204">
                  <a:moveTo>
                    <a:pt x="19050" y="2363381"/>
                  </a:moveTo>
                  <a:lnTo>
                    <a:pt x="11635" y="2364878"/>
                  </a:lnTo>
                  <a:lnTo>
                    <a:pt x="5579" y="2368960"/>
                  </a:lnTo>
                  <a:lnTo>
                    <a:pt x="1497" y="2375015"/>
                  </a:lnTo>
                  <a:lnTo>
                    <a:pt x="0" y="2382469"/>
                  </a:lnTo>
                  <a:lnTo>
                    <a:pt x="1497" y="2389884"/>
                  </a:lnTo>
                  <a:lnTo>
                    <a:pt x="5579" y="2395939"/>
                  </a:lnTo>
                  <a:lnTo>
                    <a:pt x="11635" y="2400022"/>
                  </a:lnTo>
                  <a:lnTo>
                    <a:pt x="19050" y="2401519"/>
                  </a:lnTo>
                  <a:lnTo>
                    <a:pt x="26465" y="2400022"/>
                  </a:lnTo>
                  <a:lnTo>
                    <a:pt x="32520" y="2395939"/>
                  </a:lnTo>
                  <a:lnTo>
                    <a:pt x="36603" y="2389884"/>
                  </a:lnTo>
                  <a:lnTo>
                    <a:pt x="38100" y="2382431"/>
                  </a:lnTo>
                  <a:lnTo>
                    <a:pt x="36603" y="2375015"/>
                  </a:lnTo>
                  <a:lnTo>
                    <a:pt x="32520" y="2368960"/>
                  </a:lnTo>
                  <a:lnTo>
                    <a:pt x="26465" y="2364878"/>
                  </a:lnTo>
                  <a:lnTo>
                    <a:pt x="19050" y="2363381"/>
                  </a:lnTo>
                  <a:close/>
                </a:path>
                <a:path w="38100" h="2783204">
                  <a:moveTo>
                    <a:pt x="19050" y="2439619"/>
                  </a:moveTo>
                  <a:lnTo>
                    <a:pt x="11635" y="2441116"/>
                  </a:lnTo>
                  <a:lnTo>
                    <a:pt x="5579" y="2445198"/>
                  </a:lnTo>
                  <a:lnTo>
                    <a:pt x="1497" y="2451253"/>
                  </a:lnTo>
                  <a:lnTo>
                    <a:pt x="0" y="2458706"/>
                  </a:lnTo>
                  <a:lnTo>
                    <a:pt x="1497" y="2466121"/>
                  </a:lnTo>
                  <a:lnTo>
                    <a:pt x="5579" y="2472176"/>
                  </a:lnTo>
                  <a:lnTo>
                    <a:pt x="11635" y="2476259"/>
                  </a:lnTo>
                  <a:lnTo>
                    <a:pt x="19050" y="2477756"/>
                  </a:lnTo>
                  <a:lnTo>
                    <a:pt x="26465" y="2476259"/>
                  </a:lnTo>
                  <a:lnTo>
                    <a:pt x="32520" y="2472176"/>
                  </a:lnTo>
                  <a:lnTo>
                    <a:pt x="36603" y="2466121"/>
                  </a:lnTo>
                  <a:lnTo>
                    <a:pt x="38100" y="2458669"/>
                  </a:lnTo>
                  <a:lnTo>
                    <a:pt x="36603" y="2451253"/>
                  </a:lnTo>
                  <a:lnTo>
                    <a:pt x="32520" y="2445198"/>
                  </a:lnTo>
                  <a:lnTo>
                    <a:pt x="26465" y="2441116"/>
                  </a:lnTo>
                  <a:lnTo>
                    <a:pt x="19050" y="2439619"/>
                  </a:lnTo>
                  <a:close/>
                </a:path>
                <a:path w="38100" h="2783204">
                  <a:moveTo>
                    <a:pt x="19050" y="2515856"/>
                  </a:moveTo>
                  <a:lnTo>
                    <a:pt x="11635" y="2517353"/>
                  </a:lnTo>
                  <a:lnTo>
                    <a:pt x="5579" y="2521435"/>
                  </a:lnTo>
                  <a:lnTo>
                    <a:pt x="1497" y="2527491"/>
                  </a:lnTo>
                  <a:lnTo>
                    <a:pt x="0" y="2534944"/>
                  </a:lnTo>
                  <a:lnTo>
                    <a:pt x="1497" y="2542359"/>
                  </a:lnTo>
                  <a:lnTo>
                    <a:pt x="5579" y="2548414"/>
                  </a:lnTo>
                  <a:lnTo>
                    <a:pt x="11635" y="2552497"/>
                  </a:lnTo>
                  <a:lnTo>
                    <a:pt x="19050" y="2553994"/>
                  </a:lnTo>
                  <a:lnTo>
                    <a:pt x="26465" y="2552497"/>
                  </a:lnTo>
                  <a:lnTo>
                    <a:pt x="32520" y="2548414"/>
                  </a:lnTo>
                  <a:lnTo>
                    <a:pt x="36603" y="2542359"/>
                  </a:lnTo>
                  <a:lnTo>
                    <a:pt x="38100" y="2534906"/>
                  </a:lnTo>
                  <a:lnTo>
                    <a:pt x="36603" y="2527491"/>
                  </a:lnTo>
                  <a:lnTo>
                    <a:pt x="32520" y="2521435"/>
                  </a:lnTo>
                  <a:lnTo>
                    <a:pt x="26465" y="2517353"/>
                  </a:lnTo>
                  <a:lnTo>
                    <a:pt x="19050" y="2515856"/>
                  </a:lnTo>
                  <a:close/>
                </a:path>
                <a:path w="38100" h="2783204">
                  <a:moveTo>
                    <a:pt x="19051" y="2592094"/>
                  </a:moveTo>
                  <a:lnTo>
                    <a:pt x="11635" y="2593591"/>
                  </a:lnTo>
                  <a:lnTo>
                    <a:pt x="5580" y="2597673"/>
                  </a:lnTo>
                  <a:lnTo>
                    <a:pt x="1498" y="2603729"/>
                  </a:lnTo>
                  <a:lnTo>
                    <a:pt x="1" y="2611182"/>
                  </a:lnTo>
                  <a:lnTo>
                    <a:pt x="1498" y="2618597"/>
                  </a:lnTo>
                  <a:lnTo>
                    <a:pt x="5580" y="2624653"/>
                  </a:lnTo>
                  <a:lnTo>
                    <a:pt x="11635" y="2628735"/>
                  </a:lnTo>
                  <a:lnTo>
                    <a:pt x="19051" y="2630232"/>
                  </a:lnTo>
                  <a:lnTo>
                    <a:pt x="26466" y="2628735"/>
                  </a:lnTo>
                  <a:lnTo>
                    <a:pt x="32521" y="2624653"/>
                  </a:lnTo>
                  <a:lnTo>
                    <a:pt x="36604" y="2618597"/>
                  </a:lnTo>
                  <a:lnTo>
                    <a:pt x="38101" y="2611144"/>
                  </a:lnTo>
                  <a:lnTo>
                    <a:pt x="36604" y="2603729"/>
                  </a:lnTo>
                  <a:lnTo>
                    <a:pt x="32521" y="2597673"/>
                  </a:lnTo>
                  <a:lnTo>
                    <a:pt x="26466" y="2593591"/>
                  </a:lnTo>
                  <a:lnTo>
                    <a:pt x="19051" y="2592094"/>
                  </a:lnTo>
                  <a:close/>
                </a:path>
                <a:path w="38100" h="2783204">
                  <a:moveTo>
                    <a:pt x="19051" y="2668332"/>
                  </a:moveTo>
                  <a:lnTo>
                    <a:pt x="11635" y="2669829"/>
                  </a:lnTo>
                  <a:lnTo>
                    <a:pt x="5580" y="2673912"/>
                  </a:lnTo>
                  <a:lnTo>
                    <a:pt x="1498" y="2679967"/>
                  </a:lnTo>
                  <a:lnTo>
                    <a:pt x="1" y="2687420"/>
                  </a:lnTo>
                  <a:lnTo>
                    <a:pt x="1498" y="2694835"/>
                  </a:lnTo>
                  <a:lnTo>
                    <a:pt x="5580" y="2700890"/>
                  </a:lnTo>
                  <a:lnTo>
                    <a:pt x="11635" y="2704973"/>
                  </a:lnTo>
                  <a:lnTo>
                    <a:pt x="19051" y="2706470"/>
                  </a:lnTo>
                  <a:lnTo>
                    <a:pt x="26466" y="2704973"/>
                  </a:lnTo>
                  <a:lnTo>
                    <a:pt x="32521" y="2700890"/>
                  </a:lnTo>
                  <a:lnTo>
                    <a:pt x="36604" y="2694835"/>
                  </a:lnTo>
                  <a:lnTo>
                    <a:pt x="38101" y="2687382"/>
                  </a:lnTo>
                  <a:lnTo>
                    <a:pt x="36604" y="2679967"/>
                  </a:lnTo>
                  <a:lnTo>
                    <a:pt x="32521" y="2673912"/>
                  </a:lnTo>
                  <a:lnTo>
                    <a:pt x="26466" y="2669829"/>
                  </a:lnTo>
                  <a:lnTo>
                    <a:pt x="19051" y="2668332"/>
                  </a:lnTo>
                  <a:close/>
                </a:path>
                <a:path w="38100" h="2783204">
                  <a:moveTo>
                    <a:pt x="19051" y="2744570"/>
                  </a:moveTo>
                  <a:lnTo>
                    <a:pt x="11635" y="2746067"/>
                  </a:lnTo>
                  <a:lnTo>
                    <a:pt x="5580" y="2750150"/>
                  </a:lnTo>
                  <a:lnTo>
                    <a:pt x="1498" y="2756205"/>
                  </a:lnTo>
                  <a:lnTo>
                    <a:pt x="1" y="2763658"/>
                  </a:lnTo>
                  <a:lnTo>
                    <a:pt x="1498" y="2771074"/>
                  </a:lnTo>
                  <a:lnTo>
                    <a:pt x="5580" y="2777129"/>
                  </a:lnTo>
                  <a:lnTo>
                    <a:pt x="11635" y="2781211"/>
                  </a:lnTo>
                  <a:lnTo>
                    <a:pt x="19051" y="2782708"/>
                  </a:lnTo>
                  <a:lnTo>
                    <a:pt x="26466" y="2781211"/>
                  </a:lnTo>
                  <a:lnTo>
                    <a:pt x="32521" y="2777129"/>
                  </a:lnTo>
                  <a:lnTo>
                    <a:pt x="36604" y="2771074"/>
                  </a:lnTo>
                  <a:lnTo>
                    <a:pt x="38101" y="2763620"/>
                  </a:lnTo>
                  <a:lnTo>
                    <a:pt x="36604" y="2756205"/>
                  </a:lnTo>
                  <a:lnTo>
                    <a:pt x="32521" y="2750150"/>
                  </a:lnTo>
                  <a:lnTo>
                    <a:pt x="26466" y="2746067"/>
                  </a:lnTo>
                  <a:lnTo>
                    <a:pt x="19051" y="274457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2612719" y="2921499"/>
            <a:ext cx="1090930" cy="3255645"/>
            <a:chOff x="2612719" y="2921499"/>
            <a:chExt cx="1090930" cy="3255645"/>
          </a:xfrm>
        </p:grpSpPr>
        <p:sp>
          <p:nvSpPr>
            <p:cNvPr id="38" name="object 38"/>
            <p:cNvSpPr/>
            <p:nvPr/>
          </p:nvSpPr>
          <p:spPr>
            <a:xfrm>
              <a:off x="2839966" y="4210659"/>
              <a:ext cx="258445" cy="266065"/>
            </a:xfrm>
            <a:custGeom>
              <a:avLst/>
              <a:gdLst/>
              <a:ahLst/>
              <a:cxnLst/>
              <a:rect l="l" t="t" r="r" b="b"/>
              <a:pathLst>
                <a:path w="258444" h="266064">
                  <a:moveTo>
                    <a:pt x="258372" y="0"/>
                  </a:moveTo>
                  <a:lnTo>
                    <a:pt x="0" y="0"/>
                  </a:lnTo>
                  <a:lnTo>
                    <a:pt x="0" y="266047"/>
                  </a:lnTo>
                  <a:lnTo>
                    <a:pt x="258372" y="266047"/>
                  </a:lnTo>
                  <a:lnTo>
                    <a:pt x="258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9966" y="5290266"/>
              <a:ext cx="628061" cy="75543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2719" y="4688450"/>
              <a:ext cx="1090711" cy="14883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948970" y="2921499"/>
              <a:ext cx="38100" cy="2783205"/>
            </a:xfrm>
            <a:custGeom>
              <a:avLst/>
              <a:gdLst/>
              <a:ahLst/>
              <a:cxnLst/>
              <a:rect l="l" t="t" r="r" b="b"/>
              <a:pathLst>
                <a:path w="38100" h="2783204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6" y="11635"/>
                  </a:lnTo>
                  <a:lnTo>
                    <a:pt x="0" y="19088"/>
                  </a:lnTo>
                  <a:lnTo>
                    <a:pt x="1496" y="26503"/>
                  </a:lnTo>
                  <a:lnTo>
                    <a:pt x="5579" y="32558"/>
                  </a:lnTo>
                  <a:lnTo>
                    <a:pt x="11634" y="36641"/>
                  </a:lnTo>
                  <a:lnTo>
                    <a:pt x="19050" y="38138"/>
                  </a:lnTo>
                  <a:lnTo>
                    <a:pt x="26464" y="36641"/>
                  </a:lnTo>
                  <a:lnTo>
                    <a:pt x="32520" y="32558"/>
                  </a:lnTo>
                  <a:lnTo>
                    <a:pt x="36602" y="26503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  <a:path w="38100" h="2783204">
                  <a:moveTo>
                    <a:pt x="19050" y="76238"/>
                  </a:moveTo>
                  <a:lnTo>
                    <a:pt x="11634" y="77735"/>
                  </a:lnTo>
                  <a:lnTo>
                    <a:pt x="5579" y="81817"/>
                  </a:lnTo>
                  <a:lnTo>
                    <a:pt x="1496" y="87873"/>
                  </a:lnTo>
                  <a:lnTo>
                    <a:pt x="0" y="95326"/>
                  </a:lnTo>
                  <a:lnTo>
                    <a:pt x="1496" y="102741"/>
                  </a:lnTo>
                  <a:lnTo>
                    <a:pt x="5579" y="108796"/>
                  </a:lnTo>
                  <a:lnTo>
                    <a:pt x="11634" y="112879"/>
                  </a:lnTo>
                  <a:lnTo>
                    <a:pt x="19050" y="114376"/>
                  </a:lnTo>
                  <a:lnTo>
                    <a:pt x="26464" y="112879"/>
                  </a:lnTo>
                  <a:lnTo>
                    <a:pt x="32520" y="108796"/>
                  </a:lnTo>
                  <a:lnTo>
                    <a:pt x="36602" y="102741"/>
                  </a:lnTo>
                  <a:lnTo>
                    <a:pt x="38100" y="95288"/>
                  </a:lnTo>
                  <a:lnTo>
                    <a:pt x="36602" y="87873"/>
                  </a:lnTo>
                  <a:lnTo>
                    <a:pt x="32520" y="81817"/>
                  </a:lnTo>
                  <a:lnTo>
                    <a:pt x="26464" y="77735"/>
                  </a:lnTo>
                  <a:lnTo>
                    <a:pt x="19050" y="76238"/>
                  </a:lnTo>
                  <a:close/>
                </a:path>
                <a:path w="38100" h="2783204">
                  <a:moveTo>
                    <a:pt x="19050" y="152476"/>
                  </a:moveTo>
                  <a:lnTo>
                    <a:pt x="11634" y="153973"/>
                  </a:lnTo>
                  <a:lnTo>
                    <a:pt x="5579" y="158055"/>
                  </a:lnTo>
                  <a:lnTo>
                    <a:pt x="1496" y="164111"/>
                  </a:lnTo>
                  <a:lnTo>
                    <a:pt x="0" y="171564"/>
                  </a:lnTo>
                  <a:lnTo>
                    <a:pt x="1496" y="178979"/>
                  </a:lnTo>
                  <a:lnTo>
                    <a:pt x="5579" y="185034"/>
                  </a:lnTo>
                  <a:lnTo>
                    <a:pt x="11634" y="189117"/>
                  </a:lnTo>
                  <a:lnTo>
                    <a:pt x="19050" y="190614"/>
                  </a:lnTo>
                  <a:lnTo>
                    <a:pt x="26464" y="189117"/>
                  </a:lnTo>
                  <a:lnTo>
                    <a:pt x="32520" y="185034"/>
                  </a:lnTo>
                  <a:lnTo>
                    <a:pt x="36602" y="178979"/>
                  </a:lnTo>
                  <a:lnTo>
                    <a:pt x="38100" y="171526"/>
                  </a:lnTo>
                  <a:lnTo>
                    <a:pt x="36602" y="164111"/>
                  </a:lnTo>
                  <a:lnTo>
                    <a:pt x="32520" y="158055"/>
                  </a:lnTo>
                  <a:lnTo>
                    <a:pt x="26464" y="153973"/>
                  </a:lnTo>
                  <a:lnTo>
                    <a:pt x="19050" y="152476"/>
                  </a:lnTo>
                  <a:close/>
                </a:path>
                <a:path w="38100" h="2783204">
                  <a:moveTo>
                    <a:pt x="19050" y="228714"/>
                  </a:moveTo>
                  <a:lnTo>
                    <a:pt x="11634" y="230211"/>
                  </a:lnTo>
                  <a:lnTo>
                    <a:pt x="5579" y="234294"/>
                  </a:lnTo>
                  <a:lnTo>
                    <a:pt x="1496" y="240349"/>
                  </a:lnTo>
                  <a:lnTo>
                    <a:pt x="0" y="247802"/>
                  </a:lnTo>
                  <a:lnTo>
                    <a:pt x="1496" y="255217"/>
                  </a:lnTo>
                  <a:lnTo>
                    <a:pt x="5579" y="261272"/>
                  </a:lnTo>
                  <a:lnTo>
                    <a:pt x="11634" y="265355"/>
                  </a:lnTo>
                  <a:lnTo>
                    <a:pt x="19050" y="266852"/>
                  </a:lnTo>
                  <a:lnTo>
                    <a:pt x="26464" y="265355"/>
                  </a:lnTo>
                  <a:lnTo>
                    <a:pt x="32520" y="261272"/>
                  </a:lnTo>
                  <a:lnTo>
                    <a:pt x="36602" y="255217"/>
                  </a:lnTo>
                  <a:lnTo>
                    <a:pt x="38100" y="247764"/>
                  </a:lnTo>
                  <a:lnTo>
                    <a:pt x="36602" y="240349"/>
                  </a:lnTo>
                  <a:lnTo>
                    <a:pt x="32520" y="234294"/>
                  </a:lnTo>
                  <a:lnTo>
                    <a:pt x="26464" y="230211"/>
                  </a:lnTo>
                  <a:lnTo>
                    <a:pt x="19050" y="228714"/>
                  </a:lnTo>
                  <a:close/>
                </a:path>
                <a:path w="38100" h="2783204">
                  <a:moveTo>
                    <a:pt x="19050" y="304952"/>
                  </a:moveTo>
                  <a:lnTo>
                    <a:pt x="11634" y="306449"/>
                  </a:lnTo>
                  <a:lnTo>
                    <a:pt x="5579" y="310532"/>
                  </a:lnTo>
                  <a:lnTo>
                    <a:pt x="1496" y="316587"/>
                  </a:lnTo>
                  <a:lnTo>
                    <a:pt x="0" y="324040"/>
                  </a:lnTo>
                  <a:lnTo>
                    <a:pt x="1496" y="331455"/>
                  </a:lnTo>
                  <a:lnTo>
                    <a:pt x="5579" y="337510"/>
                  </a:lnTo>
                  <a:lnTo>
                    <a:pt x="11634" y="341593"/>
                  </a:lnTo>
                  <a:lnTo>
                    <a:pt x="19050" y="343090"/>
                  </a:lnTo>
                  <a:lnTo>
                    <a:pt x="26464" y="341593"/>
                  </a:lnTo>
                  <a:lnTo>
                    <a:pt x="32520" y="337510"/>
                  </a:lnTo>
                  <a:lnTo>
                    <a:pt x="36602" y="331455"/>
                  </a:lnTo>
                  <a:lnTo>
                    <a:pt x="38100" y="324002"/>
                  </a:lnTo>
                  <a:lnTo>
                    <a:pt x="36602" y="316587"/>
                  </a:lnTo>
                  <a:lnTo>
                    <a:pt x="32520" y="310532"/>
                  </a:lnTo>
                  <a:lnTo>
                    <a:pt x="26464" y="306449"/>
                  </a:lnTo>
                  <a:lnTo>
                    <a:pt x="19050" y="304952"/>
                  </a:lnTo>
                  <a:close/>
                </a:path>
                <a:path w="38100" h="2783204">
                  <a:moveTo>
                    <a:pt x="19050" y="381190"/>
                  </a:moveTo>
                  <a:lnTo>
                    <a:pt x="11634" y="382687"/>
                  </a:lnTo>
                  <a:lnTo>
                    <a:pt x="5579" y="386770"/>
                  </a:lnTo>
                  <a:lnTo>
                    <a:pt x="1496" y="392825"/>
                  </a:lnTo>
                  <a:lnTo>
                    <a:pt x="0" y="400278"/>
                  </a:lnTo>
                  <a:lnTo>
                    <a:pt x="1496" y="407693"/>
                  </a:lnTo>
                  <a:lnTo>
                    <a:pt x="5579" y="413748"/>
                  </a:lnTo>
                  <a:lnTo>
                    <a:pt x="11634" y="417831"/>
                  </a:lnTo>
                  <a:lnTo>
                    <a:pt x="19050" y="419328"/>
                  </a:lnTo>
                  <a:lnTo>
                    <a:pt x="26464" y="417831"/>
                  </a:lnTo>
                  <a:lnTo>
                    <a:pt x="32520" y="413748"/>
                  </a:lnTo>
                  <a:lnTo>
                    <a:pt x="36602" y="407693"/>
                  </a:lnTo>
                  <a:lnTo>
                    <a:pt x="38100" y="400240"/>
                  </a:lnTo>
                  <a:lnTo>
                    <a:pt x="36602" y="392825"/>
                  </a:lnTo>
                  <a:lnTo>
                    <a:pt x="32520" y="386770"/>
                  </a:lnTo>
                  <a:lnTo>
                    <a:pt x="26464" y="382687"/>
                  </a:lnTo>
                  <a:lnTo>
                    <a:pt x="19050" y="381190"/>
                  </a:lnTo>
                  <a:close/>
                </a:path>
                <a:path w="38100" h="2783204">
                  <a:moveTo>
                    <a:pt x="19050" y="457428"/>
                  </a:moveTo>
                  <a:lnTo>
                    <a:pt x="11634" y="458925"/>
                  </a:lnTo>
                  <a:lnTo>
                    <a:pt x="5579" y="463008"/>
                  </a:lnTo>
                  <a:lnTo>
                    <a:pt x="1496" y="469063"/>
                  </a:lnTo>
                  <a:lnTo>
                    <a:pt x="0" y="476516"/>
                  </a:lnTo>
                  <a:lnTo>
                    <a:pt x="1496" y="483931"/>
                  </a:lnTo>
                  <a:lnTo>
                    <a:pt x="5579" y="489986"/>
                  </a:lnTo>
                  <a:lnTo>
                    <a:pt x="11634" y="494069"/>
                  </a:lnTo>
                  <a:lnTo>
                    <a:pt x="19050" y="495566"/>
                  </a:lnTo>
                  <a:lnTo>
                    <a:pt x="26464" y="494069"/>
                  </a:lnTo>
                  <a:lnTo>
                    <a:pt x="32520" y="489986"/>
                  </a:lnTo>
                  <a:lnTo>
                    <a:pt x="36602" y="483931"/>
                  </a:lnTo>
                  <a:lnTo>
                    <a:pt x="38100" y="476478"/>
                  </a:lnTo>
                  <a:lnTo>
                    <a:pt x="36602" y="469063"/>
                  </a:lnTo>
                  <a:lnTo>
                    <a:pt x="32520" y="463008"/>
                  </a:lnTo>
                  <a:lnTo>
                    <a:pt x="26464" y="458925"/>
                  </a:lnTo>
                  <a:lnTo>
                    <a:pt x="19050" y="457428"/>
                  </a:lnTo>
                  <a:close/>
                </a:path>
                <a:path w="38100" h="2783204">
                  <a:moveTo>
                    <a:pt x="19050" y="533666"/>
                  </a:moveTo>
                  <a:lnTo>
                    <a:pt x="11634" y="535163"/>
                  </a:lnTo>
                  <a:lnTo>
                    <a:pt x="5579" y="539246"/>
                  </a:lnTo>
                  <a:lnTo>
                    <a:pt x="1496" y="545301"/>
                  </a:lnTo>
                  <a:lnTo>
                    <a:pt x="0" y="552754"/>
                  </a:lnTo>
                  <a:lnTo>
                    <a:pt x="1496" y="560169"/>
                  </a:lnTo>
                  <a:lnTo>
                    <a:pt x="5579" y="566225"/>
                  </a:lnTo>
                  <a:lnTo>
                    <a:pt x="11634" y="570307"/>
                  </a:lnTo>
                  <a:lnTo>
                    <a:pt x="19050" y="571804"/>
                  </a:lnTo>
                  <a:lnTo>
                    <a:pt x="26464" y="570307"/>
                  </a:lnTo>
                  <a:lnTo>
                    <a:pt x="32520" y="566225"/>
                  </a:lnTo>
                  <a:lnTo>
                    <a:pt x="36602" y="560169"/>
                  </a:lnTo>
                  <a:lnTo>
                    <a:pt x="38100" y="552716"/>
                  </a:lnTo>
                  <a:lnTo>
                    <a:pt x="36602" y="545301"/>
                  </a:lnTo>
                  <a:lnTo>
                    <a:pt x="32520" y="539246"/>
                  </a:lnTo>
                  <a:lnTo>
                    <a:pt x="26464" y="535163"/>
                  </a:lnTo>
                  <a:lnTo>
                    <a:pt x="19050" y="533666"/>
                  </a:lnTo>
                  <a:close/>
                </a:path>
                <a:path w="38100" h="2783204">
                  <a:moveTo>
                    <a:pt x="19050" y="609904"/>
                  </a:moveTo>
                  <a:lnTo>
                    <a:pt x="11634" y="611401"/>
                  </a:lnTo>
                  <a:lnTo>
                    <a:pt x="5579" y="615484"/>
                  </a:lnTo>
                  <a:lnTo>
                    <a:pt x="1496" y="621539"/>
                  </a:lnTo>
                  <a:lnTo>
                    <a:pt x="0" y="628992"/>
                  </a:lnTo>
                  <a:lnTo>
                    <a:pt x="1496" y="636407"/>
                  </a:lnTo>
                  <a:lnTo>
                    <a:pt x="5579" y="642463"/>
                  </a:lnTo>
                  <a:lnTo>
                    <a:pt x="11634" y="646545"/>
                  </a:lnTo>
                  <a:lnTo>
                    <a:pt x="19050" y="648042"/>
                  </a:lnTo>
                  <a:lnTo>
                    <a:pt x="26464" y="646545"/>
                  </a:lnTo>
                  <a:lnTo>
                    <a:pt x="32520" y="642463"/>
                  </a:lnTo>
                  <a:lnTo>
                    <a:pt x="36602" y="636407"/>
                  </a:lnTo>
                  <a:lnTo>
                    <a:pt x="38100" y="628954"/>
                  </a:lnTo>
                  <a:lnTo>
                    <a:pt x="36602" y="621539"/>
                  </a:lnTo>
                  <a:lnTo>
                    <a:pt x="32520" y="615484"/>
                  </a:lnTo>
                  <a:lnTo>
                    <a:pt x="26464" y="611401"/>
                  </a:lnTo>
                  <a:lnTo>
                    <a:pt x="19050" y="609904"/>
                  </a:lnTo>
                  <a:close/>
                </a:path>
                <a:path w="38100" h="2783204">
                  <a:moveTo>
                    <a:pt x="19050" y="686142"/>
                  </a:moveTo>
                  <a:lnTo>
                    <a:pt x="11634" y="687639"/>
                  </a:lnTo>
                  <a:lnTo>
                    <a:pt x="5579" y="691722"/>
                  </a:lnTo>
                  <a:lnTo>
                    <a:pt x="1496" y="697777"/>
                  </a:lnTo>
                  <a:lnTo>
                    <a:pt x="0" y="705230"/>
                  </a:lnTo>
                  <a:lnTo>
                    <a:pt x="1496" y="712645"/>
                  </a:lnTo>
                  <a:lnTo>
                    <a:pt x="5579" y="718701"/>
                  </a:lnTo>
                  <a:lnTo>
                    <a:pt x="11634" y="722783"/>
                  </a:lnTo>
                  <a:lnTo>
                    <a:pt x="19050" y="724280"/>
                  </a:lnTo>
                  <a:lnTo>
                    <a:pt x="26464" y="722783"/>
                  </a:lnTo>
                  <a:lnTo>
                    <a:pt x="32520" y="718701"/>
                  </a:lnTo>
                  <a:lnTo>
                    <a:pt x="36602" y="712645"/>
                  </a:lnTo>
                  <a:lnTo>
                    <a:pt x="38100" y="705192"/>
                  </a:lnTo>
                  <a:lnTo>
                    <a:pt x="36602" y="697777"/>
                  </a:lnTo>
                  <a:lnTo>
                    <a:pt x="32520" y="691722"/>
                  </a:lnTo>
                  <a:lnTo>
                    <a:pt x="26464" y="687639"/>
                  </a:lnTo>
                  <a:lnTo>
                    <a:pt x="19050" y="686142"/>
                  </a:lnTo>
                  <a:close/>
                </a:path>
                <a:path w="38100" h="2783204">
                  <a:moveTo>
                    <a:pt x="19050" y="762380"/>
                  </a:moveTo>
                  <a:lnTo>
                    <a:pt x="11634" y="763878"/>
                  </a:lnTo>
                  <a:lnTo>
                    <a:pt x="5579" y="767960"/>
                  </a:lnTo>
                  <a:lnTo>
                    <a:pt x="1496" y="774016"/>
                  </a:lnTo>
                  <a:lnTo>
                    <a:pt x="0" y="781469"/>
                  </a:lnTo>
                  <a:lnTo>
                    <a:pt x="1496" y="788884"/>
                  </a:lnTo>
                  <a:lnTo>
                    <a:pt x="5579" y="794939"/>
                  </a:lnTo>
                  <a:lnTo>
                    <a:pt x="11634" y="799022"/>
                  </a:lnTo>
                  <a:lnTo>
                    <a:pt x="19050" y="800519"/>
                  </a:lnTo>
                  <a:lnTo>
                    <a:pt x="26464" y="799022"/>
                  </a:lnTo>
                  <a:lnTo>
                    <a:pt x="32520" y="794939"/>
                  </a:lnTo>
                  <a:lnTo>
                    <a:pt x="36602" y="788884"/>
                  </a:lnTo>
                  <a:lnTo>
                    <a:pt x="38100" y="781430"/>
                  </a:lnTo>
                  <a:lnTo>
                    <a:pt x="36602" y="774015"/>
                  </a:lnTo>
                  <a:lnTo>
                    <a:pt x="32520" y="767960"/>
                  </a:lnTo>
                  <a:lnTo>
                    <a:pt x="26464" y="763877"/>
                  </a:lnTo>
                  <a:lnTo>
                    <a:pt x="19050" y="762380"/>
                  </a:lnTo>
                  <a:close/>
                </a:path>
                <a:path w="38100" h="2783204">
                  <a:moveTo>
                    <a:pt x="19050" y="838619"/>
                  </a:moveTo>
                  <a:lnTo>
                    <a:pt x="11634" y="840116"/>
                  </a:lnTo>
                  <a:lnTo>
                    <a:pt x="5579" y="844198"/>
                  </a:lnTo>
                  <a:lnTo>
                    <a:pt x="1496" y="850253"/>
                  </a:lnTo>
                  <a:lnTo>
                    <a:pt x="0" y="857707"/>
                  </a:lnTo>
                  <a:lnTo>
                    <a:pt x="1497" y="865122"/>
                  </a:lnTo>
                  <a:lnTo>
                    <a:pt x="5579" y="871177"/>
                  </a:lnTo>
                  <a:lnTo>
                    <a:pt x="11635" y="875260"/>
                  </a:lnTo>
                  <a:lnTo>
                    <a:pt x="19050" y="876757"/>
                  </a:lnTo>
                  <a:lnTo>
                    <a:pt x="26464" y="875260"/>
                  </a:lnTo>
                  <a:lnTo>
                    <a:pt x="32520" y="871177"/>
                  </a:lnTo>
                  <a:lnTo>
                    <a:pt x="36602" y="865122"/>
                  </a:lnTo>
                  <a:lnTo>
                    <a:pt x="38100" y="857669"/>
                  </a:lnTo>
                  <a:lnTo>
                    <a:pt x="36602" y="850253"/>
                  </a:lnTo>
                  <a:lnTo>
                    <a:pt x="32520" y="844198"/>
                  </a:lnTo>
                  <a:lnTo>
                    <a:pt x="26464" y="840116"/>
                  </a:lnTo>
                  <a:lnTo>
                    <a:pt x="19050" y="838619"/>
                  </a:lnTo>
                  <a:close/>
                </a:path>
                <a:path w="38100" h="2783204">
                  <a:moveTo>
                    <a:pt x="19050" y="914857"/>
                  </a:moveTo>
                  <a:lnTo>
                    <a:pt x="11635" y="916354"/>
                  </a:lnTo>
                  <a:lnTo>
                    <a:pt x="5579" y="920436"/>
                  </a:lnTo>
                  <a:lnTo>
                    <a:pt x="1497" y="926491"/>
                  </a:lnTo>
                  <a:lnTo>
                    <a:pt x="0" y="933945"/>
                  </a:lnTo>
                  <a:lnTo>
                    <a:pt x="1497" y="941360"/>
                  </a:lnTo>
                  <a:lnTo>
                    <a:pt x="5579" y="947415"/>
                  </a:lnTo>
                  <a:lnTo>
                    <a:pt x="11635" y="951498"/>
                  </a:lnTo>
                  <a:lnTo>
                    <a:pt x="19050" y="952995"/>
                  </a:lnTo>
                  <a:lnTo>
                    <a:pt x="26464" y="951498"/>
                  </a:lnTo>
                  <a:lnTo>
                    <a:pt x="32520" y="947415"/>
                  </a:lnTo>
                  <a:lnTo>
                    <a:pt x="36602" y="941360"/>
                  </a:lnTo>
                  <a:lnTo>
                    <a:pt x="38100" y="933907"/>
                  </a:lnTo>
                  <a:lnTo>
                    <a:pt x="36602" y="926491"/>
                  </a:lnTo>
                  <a:lnTo>
                    <a:pt x="32520" y="920436"/>
                  </a:lnTo>
                  <a:lnTo>
                    <a:pt x="26464" y="916354"/>
                  </a:lnTo>
                  <a:lnTo>
                    <a:pt x="19050" y="914857"/>
                  </a:lnTo>
                  <a:close/>
                </a:path>
                <a:path w="38100" h="2783204">
                  <a:moveTo>
                    <a:pt x="19050" y="991095"/>
                  </a:moveTo>
                  <a:lnTo>
                    <a:pt x="11635" y="992592"/>
                  </a:lnTo>
                  <a:lnTo>
                    <a:pt x="5579" y="996675"/>
                  </a:lnTo>
                  <a:lnTo>
                    <a:pt x="1497" y="1002730"/>
                  </a:lnTo>
                  <a:lnTo>
                    <a:pt x="0" y="1010183"/>
                  </a:lnTo>
                  <a:lnTo>
                    <a:pt x="1497" y="1017598"/>
                  </a:lnTo>
                  <a:lnTo>
                    <a:pt x="5579" y="1023653"/>
                  </a:lnTo>
                  <a:lnTo>
                    <a:pt x="11635" y="1027736"/>
                  </a:lnTo>
                  <a:lnTo>
                    <a:pt x="19050" y="1029233"/>
                  </a:lnTo>
                  <a:lnTo>
                    <a:pt x="26464" y="1027736"/>
                  </a:lnTo>
                  <a:lnTo>
                    <a:pt x="32520" y="1023653"/>
                  </a:lnTo>
                  <a:lnTo>
                    <a:pt x="36602" y="1017598"/>
                  </a:lnTo>
                  <a:lnTo>
                    <a:pt x="38100" y="1010145"/>
                  </a:lnTo>
                  <a:lnTo>
                    <a:pt x="36602" y="1002729"/>
                  </a:lnTo>
                  <a:lnTo>
                    <a:pt x="32520" y="996674"/>
                  </a:lnTo>
                  <a:lnTo>
                    <a:pt x="26464" y="992592"/>
                  </a:lnTo>
                  <a:lnTo>
                    <a:pt x="19050" y="991095"/>
                  </a:lnTo>
                  <a:close/>
                </a:path>
                <a:path w="38100" h="2783204">
                  <a:moveTo>
                    <a:pt x="19050" y="1067333"/>
                  </a:moveTo>
                  <a:lnTo>
                    <a:pt x="11635" y="1068830"/>
                  </a:lnTo>
                  <a:lnTo>
                    <a:pt x="5579" y="1072913"/>
                  </a:lnTo>
                  <a:lnTo>
                    <a:pt x="1497" y="1078968"/>
                  </a:lnTo>
                  <a:lnTo>
                    <a:pt x="0" y="1086421"/>
                  </a:lnTo>
                  <a:lnTo>
                    <a:pt x="1497" y="1093836"/>
                  </a:lnTo>
                  <a:lnTo>
                    <a:pt x="5579" y="1099891"/>
                  </a:lnTo>
                  <a:lnTo>
                    <a:pt x="11635" y="1103974"/>
                  </a:lnTo>
                  <a:lnTo>
                    <a:pt x="19050" y="1105471"/>
                  </a:lnTo>
                  <a:lnTo>
                    <a:pt x="26464" y="1103974"/>
                  </a:lnTo>
                  <a:lnTo>
                    <a:pt x="32520" y="1099891"/>
                  </a:lnTo>
                  <a:lnTo>
                    <a:pt x="36602" y="1093836"/>
                  </a:lnTo>
                  <a:lnTo>
                    <a:pt x="38100" y="1086383"/>
                  </a:lnTo>
                  <a:lnTo>
                    <a:pt x="36602" y="1078968"/>
                  </a:lnTo>
                  <a:lnTo>
                    <a:pt x="32520" y="1072913"/>
                  </a:lnTo>
                  <a:lnTo>
                    <a:pt x="26464" y="1068830"/>
                  </a:lnTo>
                  <a:lnTo>
                    <a:pt x="19050" y="1067333"/>
                  </a:lnTo>
                  <a:close/>
                </a:path>
                <a:path w="38100" h="2783204">
                  <a:moveTo>
                    <a:pt x="19050" y="1143571"/>
                  </a:moveTo>
                  <a:lnTo>
                    <a:pt x="11635" y="1145068"/>
                  </a:lnTo>
                  <a:lnTo>
                    <a:pt x="5579" y="1149151"/>
                  </a:lnTo>
                  <a:lnTo>
                    <a:pt x="1497" y="1155206"/>
                  </a:lnTo>
                  <a:lnTo>
                    <a:pt x="0" y="1162659"/>
                  </a:lnTo>
                  <a:lnTo>
                    <a:pt x="1497" y="1170074"/>
                  </a:lnTo>
                  <a:lnTo>
                    <a:pt x="5579" y="1176129"/>
                  </a:lnTo>
                  <a:lnTo>
                    <a:pt x="11635" y="1180212"/>
                  </a:lnTo>
                  <a:lnTo>
                    <a:pt x="19050" y="1181709"/>
                  </a:lnTo>
                  <a:lnTo>
                    <a:pt x="26464" y="1180212"/>
                  </a:lnTo>
                  <a:lnTo>
                    <a:pt x="32520" y="1176129"/>
                  </a:lnTo>
                  <a:lnTo>
                    <a:pt x="36602" y="1170074"/>
                  </a:lnTo>
                  <a:lnTo>
                    <a:pt x="38100" y="1162621"/>
                  </a:lnTo>
                  <a:lnTo>
                    <a:pt x="36602" y="1155206"/>
                  </a:lnTo>
                  <a:lnTo>
                    <a:pt x="32520" y="1149151"/>
                  </a:lnTo>
                  <a:lnTo>
                    <a:pt x="26464" y="1145068"/>
                  </a:lnTo>
                  <a:lnTo>
                    <a:pt x="19050" y="1143571"/>
                  </a:lnTo>
                  <a:close/>
                </a:path>
                <a:path w="38100" h="2783204">
                  <a:moveTo>
                    <a:pt x="19050" y="1219809"/>
                  </a:moveTo>
                  <a:lnTo>
                    <a:pt x="11635" y="1221306"/>
                  </a:lnTo>
                  <a:lnTo>
                    <a:pt x="5579" y="1225389"/>
                  </a:lnTo>
                  <a:lnTo>
                    <a:pt x="1497" y="1231444"/>
                  </a:lnTo>
                  <a:lnTo>
                    <a:pt x="0" y="1238897"/>
                  </a:lnTo>
                  <a:lnTo>
                    <a:pt x="1497" y="1246312"/>
                  </a:lnTo>
                  <a:lnTo>
                    <a:pt x="5579" y="1252367"/>
                  </a:lnTo>
                  <a:lnTo>
                    <a:pt x="11635" y="1256450"/>
                  </a:lnTo>
                  <a:lnTo>
                    <a:pt x="19050" y="1257947"/>
                  </a:lnTo>
                  <a:lnTo>
                    <a:pt x="26464" y="1256450"/>
                  </a:lnTo>
                  <a:lnTo>
                    <a:pt x="32520" y="1252367"/>
                  </a:lnTo>
                  <a:lnTo>
                    <a:pt x="36602" y="1246312"/>
                  </a:lnTo>
                  <a:lnTo>
                    <a:pt x="38100" y="1238859"/>
                  </a:lnTo>
                  <a:lnTo>
                    <a:pt x="36602" y="1231444"/>
                  </a:lnTo>
                  <a:lnTo>
                    <a:pt x="32520" y="1225389"/>
                  </a:lnTo>
                  <a:lnTo>
                    <a:pt x="26464" y="1221306"/>
                  </a:lnTo>
                  <a:lnTo>
                    <a:pt x="19050" y="1219809"/>
                  </a:lnTo>
                  <a:close/>
                </a:path>
                <a:path w="38100" h="2783204">
                  <a:moveTo>
                    <a:pt x="19050" y="1296047"/>
                  </a:moveTo>
                  <a:lnTo>
                    <a:pt x="11635" y="1297544"/>
                  </a:lnTo>
                  <a:lnTo>
                    <a:pt x="5579" y="1301627"/>
                  </a:lnTo>
                  <a:lnTo>
                    <a:pt x="1497" y="1307682"/>
                  </a:lnTo>
                  <a:lnTo>
                    <a:pt x="0" y="1315135"/>
                  </a:lnTo>
                  <a:lnTo>
                    <a:pt x="1497" y="1322550"/>
                  </a:lnTo>
                  <a:lnTo>
                    <a:pt x="5579" y="1328606"/>
                  </a:lnTo>
                  <a:lnTo>
                    <a:pt x="11635" y="1332688"/>
                  </a:lnTo>
                  <a:lnTo>
                    <a:pt x="19050" y="1334185"/>
                  </a:lnTo>
                  <a:lnTo>
                    <a:pt x="26464" y="1332688"/>
                  </a:lnTo>
                  <a:lnTo>
                    <a:pt x="32520" y="1328606"/>
                  </a:lnTo>
                  <a:lnTo>
                    <a:pt x="36602" y="1322550"/>
                  </a:lnTo>
                  <a:lnTo>
                    <a:pt x="38100" y="1315097"/>
                  </a:lnTo>
                  <a:lnTo>
                    <a:pt x="36602" y="1307682"/>
                  </a:lnTo>
                  <a:lnTo>
                    <a:pt x="32520" y="1301627"/>
                  </a:lnTo>
                  <a:lnTo>
                    <a:pt x="26464" y="1297544"/>
                  </a:lnTo>
                  <a:lnTo>
                    <a:pt x="19050" y="1296047"/>
                  </a:lnTo>
                  <a:close/>
                </a:path>
                <a:path w="38100" h="2783204">
                  <a:moveTo>
                    <a:pt x="19050" y="1372285"/>
                  </a:moveTo>
                  <a:lnTo>
                    <a:pt x="11635" y="1373782"/>
                  </a:lnTo>
                  <a:lnTo>
                    <a:pt x="5579" y="1377865"/>
                  </a:lnTo>
                  <a:lnTo>
                    <a:pt x="1497" y="1383920"/>
                  </a:lnTo>
                  <a:lnTo>
                    <a:pt x="0" y="1391373"/>
                  </a:lnTo>
                  <a:lnTo>
                    <a:pt x="1497" y="1398788"/>
                  </a:lnTo>
                  <a:lnTo>
                    <a:pt x="5579" y="1404844"/>
                  </a:lnTo>
                  <a:lnTo>
                    <a:pt x="11635" y="1408926"/>
                  </a:lnTo>
                  <a:lnTo>
                    <a:pt x="19050" y="1410423"/>
                  </a:lnTo>
                  <a:lnTo>
                    <a:pt x="26464" y="1408926"/>
                  </a:lnTo>
                  <a:lnTo>
                    <a:pt x="32520" y="1404844"/>
                  </a:lnTo>
                  <a:lnTo>
                    <a:pt x="36602" y="1398788"/>
                  </a:lnTo>
                  <a:lnTo>
                    <a:pt x="38100" y="1391335"/>
                  </a:lnTo>
                  <a:lnTo>
                    <a:pt x="36602" y="1383920"/>
                  </a:lnTo>
                  <a:lnTo>
                    <a:pt x="32520" y="1377865"/>
                  </a:lnTo>
                  <a:lnTo>
                    <a:pt x="26464" y="1373782"/>
                  </a:lnTo>
                  <a:lnTo>
                    <a:pt x="19050" y="1372285"/>
                  </a:lnTo>
                  <a:close/>
                </a:path>
                <a:path w="38100" h="2783204">
                  <a:moveTo>
                    <a:pt x="19050" y="1448523"/>
                  </a:moveTo>
                  <a:lnTo>
                    <a:pt x="11635" y="1450020"/>
                  </a:lnTo>
                  <a:lnTo>
                    <a:pt x="5579" y="1454103"/>
                  </a:lnTo>
                  <a:lnTo>
                    <a:pt x="1497" y="1460158"/>
                  </a:lnTo>
                  <a:lnTo>
                    <a:pt x="0" y="1467611"/>
                  </a:lnTo>
                  <a:lnTo>
                    <a:pt x="1497" y="1475026"/>
                  </a:lnTo>
                  <a:lnTo>
                    <a:pt x="5579" y="1481082"/>
                  </a:lnTo>
                  <a:lnTo>
                    <a:pt x="11635" y="1485164"/>
                  </a:lnTo>
                  <a:lnTo>
                    <a:pt x="19050" y="1486661"/>
                  </a:lnTo>
                  <a:lnTo>
                    <a:pt x="26464" y="1485164"/>
                  </a:lnTo>
                  <a:lnTo>
                    <a:pt x="32520" y="1481082"/>
                  </a:lnTo>
                  <a:lnTo>
                    <a:pt x="36602" y="1475026"/>
                  </a:lnTo>
                  <a:lnTo>
                    <a:pt x="38100" y="1467573"/>
                  </a:lnTo>
                  <a:lnTo>
                    <a:pt x="36602" y="1460158"/>
                  </a:lnTo>
                  <a:lnTo>
                    <a:pt x="32520" y="1454103"/>
                  </a:lnTo>
                  <a:lnTo>
                    <a:pt x="26464" y="1450020"/>
                  </a:lnTo>
                  <a:lnTo>
                    <a:pt x="19050" y="1448523"/>
                  </a:lnTo>
                  <a:close/>
                </a:path>
                <a:path w="38100" h="2783204">
                  <a:moveTo>
                    <a:pt x="19050" y="1524761"/>
                  </a:moveTo>
                  <a:lnTo>
                    <a:pt x="11635" y="1526259"/>
                  </a:lnTo>
                  <a:lnTo>
                    <a:pt x="5579" y="1530341"/>
                  </a:lnTo>
                  <a:lnTo>
                    <a:pt x="1497" y="1536397"/>
                  </a:lnTo>
                  <a:lnTo>
                    <a:pt x="0" y="1543850"/>
                  </a:lnTo>
                  <a:lnTo>
                    <a:pt x="1497" y="1551265"/>
                  </a:lnTo>
                  <a:lnTo>
                    <a:pt x="5579" y="1557320"/>
                  </a:lnTo>
                  <a:lnTo>
                    <a:pt x="11635" y="1561403"/>
                  </a:lnTo>
                  <a:lnTo>
                    <a:pt x="19050" y="1562900"/>
                  </a:lnTo>
                  <a:lnTo>
                    <a:pt x="26464" y="1561403"/>
                  </a:lnTo>
                  <a:lnTo>
                    <a:pt x="32520" y="1557320"/>
                  </a:lnTo>
                  <a:lnTo>
                    <a:pt x="36602" y="1551265"/>
                  </a:lnTo>
                  <a:lnTo>
                    <a:pt x="38100" y="1543811"/>
                  </a:lnTo>
                  <a:lnTo>
                    <a:pt x="36602" y="1536397"/>
                  </a:lnTo>
                  <a:lnTo>
                    <a:pt x="32520" y="1530341"/>
                  </a:lnTo>
                  <a:lnTo>
                    <a:pt x="26464" y="1526259"/>
                  </a:lnTo>
                  <a:lnTo>
                    <a:pt x="19050" y="1524761"/>
                  </a:lnTo>
                  <a:close/>
                </a:path>
                <a:path w="38100" h="2783204">
                  <a:moveTo>
                    <a:pt x="19050" y="1601000"/>
                  </a:moveTo>
                  <a:lnTo>
                    <a:pt x="11635" y="1602497"/>
                  </a:lnTo>
                  <a:lnTo>
                    <a:pt x="5579" y="1606579"/>
                  </a:lnTo>
                  <a:lnTo>
                    <a:pt x="1497" y="1612635"/>
                  </a:lnTo>
                  <a:lnTo>
                    <a:pt x="0" y="1620088"/>
                  </a:lnTo>
                  <a:lnTo>
                    <a:pt x="1497" y="1627503"/>
                  </a:lnTo>
                  <a:lnTo>
                    <a:pt x="5579" y="1633558"/>
                  </a:lnTo>
                  <a:lnTo>
                    <a:pt x="11635" y="1637641"/>
                  </a:lnTo>
                  <a:lnTo>
                    <a:pt x="19050" y="1639138"/>
                  </a:lnTo>
                  <a:lnTo>
                    <a:pt x="26464" y="1637641"/>
                  </a:lnTo>
                  <a:lnTo>
                    <a:pt x="32520" y="1633558"/>
                  </a:lnTo>
                  <a:lnTo>
                    <a:pt x="36602" y="1627503"/>
                  </a:lnTo>
                  <a:lnTo>
                    <a:pt x="38100" y="1620050"/>
                  </a:lnTo>
                  <a:lnTo>
                    <a:pt x="36602" y="1612635"/>
                  </a:lnTo>
                  <a:lnTo>
                    <a:pt x="32520" y="1606579"/>
                  </a:lnTo>
                  <a:lnTo>
                    <a:pt x="26464" y="1602497"/>
                  </a:lnTo>
                  <a:lnTo>
                    <a:pt x="19050" y="1601000"/>
                  </a:lnTo>
                  <a:close/>
                </a:path>
                <a:path w="38100" h="2783204">
                  <a:moveTo>
                    <a:pt x="19050" y="1677238"/>
                  </a:moveTo>
                  <a:lnTo>
                    <a:pt x="11635" y="1678735"/>
                  </a:lnTo>
                  <a:lnTo>
                    <a:pt x="5579" y="1682817"/>
                  </a:lnTo>
                  <a:lnTo>
                    <a:pt x="1497" y="1688873"/>
                  </a:lnTo>
                  <a:lnTo>
                    <a:pt x="0" y="1696326"/>
                  </a:lnTo>
                  <a:lnTo>
                    <a:pt x="1497" y="1703741"/>
                  </a:lnTo>
                  <a:lnTo>
                    <a:pt x="5579" y="1709796"/>
                  </a:lnTo>
                  <a:lnTo>
                    <a:pt x="11635" y="1713879"/>
                  </a:lnTo>
                  <a:lnTo>
                    <a:pt x="19050" y="1715376"/>
                  </a:lnTo>
                  <a:lnTo>
                    <a:pt x="26464" y="1713879"/>
                  </a:lnTo>
                  <a:lnTo>
                    <a:pt x="32520" y="1709796"/>
                  </a:lnTo>
                  <a:lnTo>
                    <a:pt x="36602" y="1703741"/>
                  </a:lnTo>
                  <a:lnTo>
                    <a:pt x="38100" y="1696288"/>
                  </a:lnTo>
                  <a:lnTo>
                    <a:pt x="36602" y="1688873"/>
                  </a:lnTo>
                  <a:lnTo>
                    <a:pt x="32520" y="1682817"/>
                  </a:lnTo>
                  <a:lnTo>
                    <a:pt x="26464" y="1678735"/>
                  </a:lnTo>
                  <a:lnTo>
                    <a:pt x="19050" y="1677238"/>
                  </a:lnTo>
                  <a:close/>
                </a:path>
                <a:path w="38100" h="2783204">
                  <a:moveTo>
                    <a:pt x="19050" y="1753476"/>
                  </a:moveTo>
                  <a:lnTo>
                    <a:pt x="11635" y="1754973"/>
                  </a:lnTo>
                  <a:lnTo>
                    <a:pt x="5579" y="1759056"/>
                  </a:lnTo>
                  <a:lnTo>
                    <a:pt x="1497" y="1765111"/>
                  </a:lnTo>
                  <a:lnTo>
                    <a:pt x="0" y="1772564"/>
                  </a:lnTo>
                  <a:lnTo>
                    <a:pt x="1497" y="1779979"/>
                  </a:lnTo>
                  <a:lnTo>
                    <a:pt x="5579" y="1786034"/>
                  </a:lnTo>
                  <a:lnTo>
                    <a:pt x="11635" y="1790117"/>
                  </a:lnTo>
                  <a:lnTo>
                    <a:pt x="19050" y="1791614"/>
                  </a:lnTo>
                  <a:lnTo>
                    <a:pt x="26464" y="1790117"/>
                  </a:lnTo>
                  <a:lnTo>
                    <a:pt x="32520" y="1786034"/>
                  </a:lnTo>
                  <a:lnTo>
                    <a:pt x="36602" y="1779979"/>
                  </a:lnTo>
                  <a:lnTo>
                    <a:pt x="38100" y="1772526"/>
                  </a:lnTo>
                  <a:lnTo>
                    <a:pt x="36602" y="1765111"/>
                  </a:lnTo>
                  <a:lnTo>
                    <a:pt x="32520" y="1759056"/>
                  </a:lnTo>
                  <a:lnTo>
                    <a:pt x="26464" y="1754973"/>
                  </a:lnTo>
                  <a:lnTo>
                    <a:pt x="19050" y="1753476"/>
                  </a:lnTo>
                  <a:close/>
                </a:path>
                <a:path w="38100" h="2783204">
                  <a:moveTo>
                    <a:pt x="19050" y="1829714"/>
                  </a:moveTo>
                  <a:lnTo>
                    <a:pt x="11635" y="1831211"/>
                  </a:lnTo>
                  <a:lnTo>
                    <a:pt x="5579" y="1835294"/>
                  </a:lnTo>
                  <a:lnTo>
                    <a:pt x="1497" y="1841349"/>
                  </a:lnTo>
                  <a:lnTo>
                    <a:pt x="0" y="1848802"/>
                  </a:lnTo>
                  <a:lnTo>
                    <a:pt x="1497" y="1856217"/>
                  </a:lnTo>
                  <a:lnTo>
                    <a:pt x="5579" y="1862272"/>
                  </a:lnTo>
                  <a:lnTo>
                    <a:pt x="11635" y="1866355"/>
                  </a:lnTo>
                  <a:lnTo>
                    <a:pt x="19050" y="1867852"/>
                  </a:lnTo>
                  <a:lnTo>
                    <a:pt x="26464" y="1866355"/>
                  </a:lnTo>
                  <a:lnTo>
                    <a:pt x="32520" y="1862272"/>
                  </a:lnTo>
                  <a:lnTo>
                    <a:pt x="36602" y="1856217"/>
                  </a:lnTo>
                  <a:lnTo>
                    <a:pt x="38100" y="1848764"/>
                  </a:lnTo>
                  <a:lnTo>
                    <a:pt x="36602" y="1841349"/>
                  </a:lnTo>
                  <a:lnTo>
                    <a:pt x="32520" y="1835294"/>
                  </a:lnTo>
                  <a:lnTo>
                    <a:pt x="26464" y="1831211"/>
                  </a:lnTo>
                  <a:lnTo>
                    <a:pt x="19050" y="1829714"/>
                  </a:lnTo>
                  <a:close/>
                </a:path>
                <a:path w="38100" h="2783204">
                  <a:moveTo>
                    <a:pt x="19050" y="1905952"/>
                  </a:moveTo>
                  <a:lnTo>
                    <a:pt x="11635" y="1907449"/>
                  </a:lnTo>
                  <a:lnTo>
                    <a:pt x="5579" y="1911532"/>
                  </a:lnTo>
                  <a:lnTo>
                    <a:pt x="1497" y="1917587"/>
                  </a:lnTo>
                  <a:lnTo>
                    <a:pt x="0" y="1925040"/>
                  </a:lnTo>
                  <a:lnTo>
                    <a:pt x="1497" y="1932455"/>
                  </a:lnTo>
                  <a:lnTo>
                    <a:pt x="5579" y="1938510"/>
                  </a:lnTo>
                  <a:lnTo>
                    <a:pt x="11635" y="1942593"/>
                  </a:lnTo>
                  <a:lnTo>
                    <a:pt x="19050" y="1944090"/>
                  </a:lnTo>
                  <a:lnTo>
                    <a:pt x="26464" y="1942593"/>
                  </a:lnTo>
                  <a:lnTo>
                    <a:pt x="32520" y="1938510"/>
                  </a:lnTo>
                  <a:lnTo>
                    <a:pt x="36602" y="1932455"/>
                  </a:lnTo>
                  <a:lnTo>
                    <a:pt x="38100" y="1925002"/>
                  </a:lnTo>
                  <a:lnTo>
                    <a:pt x="36602" y="1917587"/>
                  </a:lnTo>
                  <a:lnTo>
                    <a:pt x="32520" y="1911532"/>
                  </a:lnTo>
                  <a:lnTo>
                    <a:pt x="26464" y="1907449"/>
                  </a:lnTo>
                  <a:lnTo>
                    <a:pt x="19050" y="1905952"/>
                  </a:lnTo>
                  <a:close/>
                </a:path>
                <a:path w="38100" h="2783204">
                  <a:moveTo>
                    <a:pt x="19050" y="1982190"/>
                  </a:moveTo>
                  <a:lnTo>
                    <a:pt x="11635" y="1983687"/>
                  </a:lnTo>
                  <a:lnTo>
                    <a:pt x="5579" y="1987770"/>
                  </a:lnTo>
                  <a:lnTo>
                    <a:pt x="1497" y="1993825"/>
                  </a:lnTo>
                  <a:lnTo>
                    <a:pt x="0" y="2001278"/>
                  </a:lnTo>
                  <a:lnTo>
                    <a:pt x="1497" y="2008693"/>
                  </a:lnTo>
                  <a:lnTo>
                    <a:pt x="5579" y="2014748"/>
                  </a:lnTo>
                  <a:lnTo>
                    <a:pt x="11635" y="2018831"/>
                  </a:lnTo>
                  <a:lnTo>
                    <a:pt x="19050" y="2020328"/>
                  </a:lnTo>
                  <a:lnTo>
                    <a:pt x="26464" y="2018831"/>
                  </a:lnTo>
                  <a:lnTo>
                    <a:pt x="32520" y="2014748"/>
                  </a:lnTo>
                  <a:lnTo>
                    <a:pt x="36602" y="2008693"/>
                  </a:lnTo>
                  <a:lnTo>
                    <a:pt x="38100" y="2001240"/>
                  </a:lnTo>
                  <a:lnTo>
                    <a:pt x="36602" y="1993825"/>
                  </a:lnTo>
                  <a:lnTo>
                    <a:pt x="32520" y="1987770"/>
                  </a:lnTo>
                  <a:lnTo>
                    <a:pt x="26464" y="1983687"/>
                  </a:lnTo>
                  <a:lnTo>
                    <a:pt x="19050" y="1982190"/>
                  </a:lnTo>
                  <a:close/>
                </a:path>
                <a:path w="38100" h="2783204">
                  <a:moveTo>
                    <a:pt x="19050" y="2058428"/>
                  </a:moveTo>
                  <a:lnTo>
                    <a:pt x="11635" y="2059925"/>
                  </a:lnTo>
                  <a:lnTo>
                    <a:pt x="5579" y="2064008"/>
                  </a:lnTo>
                  <a:lnTo>
                    <a:pt x="1497" y="2070063"/>
                  </a:lnTo>
                  <a:lnTo>
                    <a:pt x="0" y="2077516"/>
                  </a:lnTo>
                  <a:lnTo>
                    <a:pt x="1497" y="2084931"/>
                  </a:lnTo>
                  <a:lnTo>
                    <a:pt x="5579" y="2090987"/>
                  </a:lnTo>
                  <a:lnTo>
                    <a:pt x="11635" y="2095069"/>
                  </a:lnTo>
                  <a:lnTo>
                    <a:pt x="19050" y="2096566"/>
                  </a:lnTo>
                  <a:lnTo>
                    <a:pt x="26464" y="2095069"/>
                  </a:lnTo>
                  <a:lnTo>
                    <a:pt x="32520" y="2090987"/>
                  </a:lnTo>
                  <a:lnTo>
                    <a:pt x="36602" y="2084931"/>
                  </a:lnTo>
                  <a:lnTo>
                    <a:pt x="38100" y="2077478"/>
                  </a:lnTo>
                  <a:lnTo>
                    <a:pt x="36602" y="2070063"/>
                  </a:lnTo>
                  <a:lnTo>
                    <a:pt x="32520" y="2064008"/>
                  </a:lnTo>
                  <a:lnTo>
                    <a:pt x="26464" y="2059925"/>
                  </a:lnTo>
                  <a:lnTo>
                    <a:pt x="19050" y="2058428"/>
                  </a:lnTo>
                  <a:close/>
                </a:path>
                <a:path w="38100" h="2783204">
                  <a:moveTo>
                    <a:pt x="19050" y="2134666"/>
                  </a:moveTo>
                  <a:lnTo>
                    <a:pt x="11635" y="2136163"/>
                  </a:lnTo>
                  <a:lnTo>
                    <a:pt x="5579" y="2140246"/>
                  </a:lnTo>
                  <a:lnTo>
                    <a:pt x="1497" y="2146301"/>
                  </a:lnTo>
                  <a:lnTo>
                    <a:pt x="0" y="2153754"/>
                  </a:lnTo>
                  <a:lnTo>
                    <a:pt x="1497" y="2161169"/>
                  </a:lnTo>
                  <a:lnTo>
                    <a:pt x="5579" y="2167225"/>
                  </a:lnTo>
                  <a:lnTo>
                    <a:pt x="11635" y="2171307"/>
                  </a:lnTo>
                  <a:lnTo>
                    <a:pt x="19050" y="2172804"/>
                  </a:lnTo>
                  <a:lnTo>
                    <a:pt x="26464" y="2171307"/>
                  </a:lnTo>
                  <a:lnTo>
                    <a:pt x="32520" y="2167225"/>
                  </a:lnTo>
                  <a:lnTo>
                    <a:pt x="36602" y="2161169"/>
                  </a:lnTo>
                  <a:lnTo>
                    <a:pt x="38100" y="2153716"/>
                  </a:lnTo>
                  <a:lnTo>
                    <a:pt x="36602" y="2146301"/>
                  </a:lnTo>
                  <a:lnTo>
                    <a:pt x="32520" y="2140246"/>
                  </a:lnTo>
                  <a:lnTo>
                    <a:pt x="26464" y="2136163"/>
                  </a:lnTo>
                  <a:lnTo>
                    <a:pt x="19050" y="2134666"/>
                  </a:lnTo>
                  <a:close/>
                </a:path>
                <a:path w="38100" h="2783204">
                  <a:moveTo>
                    <a:pt x="19050" y="2210904"/>
                  </a:moveTo>
                  <a:lnTo>
                    <a:pt x="11635" y="2212401"/>
                  </a:lnTo>
                  <a:lnTo>
                    <a:pt x="5579" y="2216484"/>
                  </a:lnTo>
                  <a:lnTo>
                    <a:pt x="1497" y="2222539"/>
                  </a:lnTo>
                  <a:lnTo>
                    <a:pt x="0" y="2229992"/>
                  </a:lnTo>
                  <a:lnTo>
                    <a:pt x="1497" y="2237407"/>
                  </a:lnTo>
                  <a:lnTo>
                    <a:pt x="5579" y="2243463"/>
                  </a:lnTo>
                  <a:lnTo>
                    <a:pt x="11635" y="2247545"/>
                  </a:lnTo>
                  <a:lnTo>
                    <a:pt x="19050" y="2249042"/>
                  </a:lnTo>
                  <a:lnTo>
                    <a:pt x="26464" y="2247545"/>
                  </a:lnTo>
                  <a:lnTo>
                    <a:pt x="32520" y="2243463"/>
                  </a:lnTo>
                  <a:lnTo>
                    <a:pt x="36602" y="2237407"/>
                  </a:lnTo>
                  <a:lnTo>
                    <a:pt x="38100" y="2229954"/>
                  </a:lnTo>
                  <a:lnTo>
                    <a:pt x="36602" y="2222539"/>
                  </a:lnTo>
                  <a:lnTo>
                    <a:pt x="32520" y="2216484"/>
                  </a:lnTo>
                  <a:lnTo>
                    <a:pt x="26464" y="2212401"/>
                  </a:lnTo>
                  <a:lnTo>
                    <a:pt x="19050" y="2210904"/>
                  </a:lnTo>
                  <a:close/>
                </a:path>
                <a:path w="38100" h="2783204">
                  <a:moveTo>
                    <a:pt x="19050" y="2287142"/>
                  </a:moveTo>
                  <a:lnTo>
                    <a:pt x="11635" y="2288639"/>
                  </a:lnTo>
                  <a:lnTo>
                    <a:pt x="5579" y="2292722"/>
                  </a:lnTo>
                  <a:lnTo>
                    <a:pt x="1497" y="2298777"/>
                  </a:lnTo>
                  <a:lnTo>
                    <a:pt x="0" y="2306231"/>
                  </a:lnTo>
                  <a:lnTo>
                    <a:pt x="1497" y="2313646"/>
                  </a:lnTo>
                  <a:lnTo>
                    <a:pt x="5579" y="2319701"/>
                  </a:lnTo>
                  <a:lnTo>
                    <a:pt x="11635" y="2323784"/>
                  </a:lnTo>
                  <a:lnTo>
                    <a:pt x="19050" y="2325281"/>
                  </a:lnTo>
                  <a:lnTo>
                    <a:pt x="26464" y="2323784"/>
                  </a:lnTo>
                  <a:lnTo>
                    <a:pt x="32520" y="2319701"/>
                  </a:lnTo>
                  <a:lnTo>
                    <a:pt x="36602" y="2313646"/>
                  </a:lnTo>
                  <a:lnTo>
                    <a:pt x="38100" y="2306192"/>
                  </a:lnTo>
                  <a:lnTo>
                    <a:pt x="36602" y="2298777"/>
                  </a:lnTo>
                  <a:lnTo>
                    <a:pt x="32520" y="2292722"/>
                  </a:lnTo>
                  <a:lnTo>
                    <a:pt x="26464" y="2288639"/>
                  </a:lnTo>
                  <a:lnTo>
                    <a:pt x="19050" y="2287142"/>
                  </a:lnTo>
                  <a:close/>
                </a:path>
                <a:path w="38100" h="2783204">
                  <a:moveTo>
                    <a:pt x="19050" y="2363381"/>
                  </a:moveTo>
                  <a:lnTo>
                    <a:pt x="11635" y="2364878"/>
                  </a:lnTo>
                  <a:lnTo>
                    <a:pt x="5579" y="2368960"/>
                  </a:lnTo>
                  <a:lnTo>
                    <a:pt x="1497" y="2375015"/>
                  </a:lnTo>
                  <a:lnTo>
                    <a:pt x="0" y="2382469"/>
                  </a:lnTo>
                  <a:lnTo>
                    <a:pt x="1497" y="2389884"/>
                  </a:lnTo>
                  <a:lnTo>
                    <a:pt x="5579" y="2395939"/>
                  </a:lnTo>
                  <a:lnTo>
                    <a:pt x="11635" y="2400022"/>
                  </a:lnTo>
                  <a:lnTo>
                    <a:pt x="19050" y="2401519"/>
                  </a:lnTo>
                  <a:lnTo>
                    <a:pt x="26464" y="2400022"/>
                  </a:lnTo>
                  <a:lnTo>
                    <a:pt x="32520" y="2395939"/>
                  </a:lnTo>
                  <a:lnTo>
                    <a:pt x="36602" y="2389884"/>
                  </a:lnTo>
                  <a:lnTo>
                    <a:pt x="38100" y="2382431"/>
                  </a:lnTo>
                  <a:lnTo>
                    <a:pt x="36602" y="2375015"/>
                  </a:lnTo>
                  <a:lnTo>
                    <a:pt x="32520" y="2368960"/>
                  </a:lnTo>
                  <a:lnTo>
                    <a:pt x="26464" y="2364878"/>
                  </a:lnTo>
                  <a:lnTo>
                    <a:pt x="19050" y="2363381"/>
                  </a:lnTo>
                  <a:close/>
                </a:path>
                <a:path w="38100" h="2783204">
                  <a:moveTo>
                    <a:pt x="19050" y="2439619"/>
                  </a:moveTo>
                  <a:lnTo>
                    <a:pt x="11635" y="2441116"/>
                  </a:lnTo>
                  <a:lnTo>
                    <a:pt x="5579" y="2445198"/>
                  </a:lnTo>
                  <a:lnTo>
                    <a:pt x="1497" y="2451253"/>
                  </a:lnTo>
                  <a:lnTo>
                    <a:pt x="0" y="2458706"/>
                  </a:lnTo>
                  <a:lnTo>
                    <a:pt x="1497" y="2466121"/>
                  </a:lnTo>
                  <a:lnTo>
                    <a:pt x="5579" y="2472176"/>
                  </a:lnTo>
                  <a:lnTo>
                    <a:pt x="11635" y="2476259"/>
                  </a:lnTo>
                  <a:lnTo>
                    <a:pt x="19050" y="2477756"/>
                  </a:lnTo>
                  <a:lnTo>
                    <a:pt x="26464" y="2476259"/>
                  </a:lnTo>
                  <a:lnTo>
                    <a:pt x="32520" y="2472176"/>
                  </a:lnTo>
                  <a:lnTo>
                    <a:pt x="36602" y="2466121"/>
                  </a:lnTo>
                  <a:lnTo>
                    <a:pt x="38100" y="2458669"/>
                  </a:lnTo>
                  <a:lnTo>
                    <a:pt x="36602" y="2451253"/>
                  </a:lnTo>
                  <a:lnTo>
                    <a:pt x="32520" y="2445198"/>
                  </a:lnTo>
                  <a:lnTo>
                    <a:pt x="26464" y="2441116"/>
                  </a:lnTo>
                  <a:lnTo>
                    <a:pt x="19050" y="2439619"/>
                  </a:lnTo>
                  <a:close/>
                </a:path>
                <a:path w="38100" h="2783204">
                  <a:moveTo>
                    <a:pt x="19050" y="2515856"/>
                  </a:moveTo>
                  <a:lnTo>
                    <a:pt x="11635" y="2517353"/>
                  </a:lnTo>
                  <a:lnTo>
                    <a:pt x="5579" y="2521435"/>
                  </a:lnTo>
                  <a:lnTo>
                    <a:pt x="1497" y="2527491"/>
                  </a:lnTo>
                  <a:lnTo>
                    <a:pt x="0" y="2534944"/>
                  </a:lnTo>
                  <a:lnTo>
                    <a:pt x="1497" y="2542359"/>
                  </a:lnTo>
                  <a:lnTo>
                    <a:pt x="5579" y="2548414"/>
                  </a:lnTo>
                  <a:lnTo>
                    <a:pt x="11635" y="2552497"/>
                  </a:lnTo>
                  <a:lnTo>
                    <a:pt x="19050" y="2553994"/>
                  </a:lnTo>
                  <a:lnTo>
                    <a:pt x="26465" y="2552497"/>
                  </a:lnTo>
                  <a:lnTo>
                    <a:pt x="32520" y="2548414"/>
                  </a:lnTo>
                  <a:lnTo>
                    <a:pt x="36603" y="2542359"/>
                  </a:lnTo>
                  <a:lnTo>
                    <a:pt x="38100" y="2534906"/>
                  </a:lnTo>
                  <a:lnTo>
                    <a:pt x="36603" y="2527491"/>
                  </a:lnTo>
                  <a:lnTo>
                    <a:pt x="32520" y="2521435"/>
                  </a:lnTo>
                  <a:lnTo>
                    <a:pt x="26465" y="2517353"/>
                  </a:lnTo>
                  <a:lnTo>
                    <a:pt x="19050" y="2515856"/>
                  </a:lnTo>
                  <a:close/>
                </a:path>
                <a:path w="38100" h="2783204">
                  <a:moveTo>
                    <a:pt x="19050" y="2592094"/>
                  </a:moveTo>
                  <a:lnTo>
                    <a:pt x="11635" y="2593591"/>
                  </a:lnTo>
                  <a:lnTo>
                    <a:pt x="5579" y="2597673"/>
                  </a:lnTo>
                  <a:lnTo>
                    <a:pt x="1497" y="2603729"/>
                  </a:lnTo>
                  <a:lnTo>
                    <a:pt x="0" y="2611182"/>
                  </a:lnTo>
                  <a:lnTo>
                    <a:pt x="1497" y="2618597"/>
                  </a:lnTo>
                  <a:lnTo>
                    <a:pt x="5579" y="2624652"/>
                  </a:lnTo>
                  <a:lnTo>
                    <a:pt x="11635" y="2628735"/>
                  </a:lnTo>
                  <a:lnTo>
                    <a:pt x="19050" y="2630232"/>
                  </a:lnTo>
                  <a:lnTo>
                    <a:pt x="26465" y="2628735"/>
                  </a:lnTo>
                  <a:lnTo>
                    <a:pt x="32520" y="2624652"/>
                  </a:lnTo>
                  <a:lnTo>
                    <a:pt x="36603" y="2618597"/>
                  </a:lnTo>
                  <a:lnTo>
                    <a:pt x="38100" y="2611144"/>
                  </a:lnTo>
                  <a:lnTo>
                    <a:pt x="36603" y="2603729"/>
                  </a:lnTo>
                  <a:lnTo>
                    <a:pt x="32520" y="2597673"/>
                  </a:lnTo>
                  <a:lnTo>
                    <a:pt x="26465" y="2593591"/>
                  </a:lnTo>
                  <a:lnTo>
                    <a:pt x="19050" y="2592094"/>
                  </a:lnTo>
                  <a:close/>
                </a:path>
                <a:path w="38100" h="2783204">
                  <a:moveTo>
                    <a:pt x="19050" y="2668332"/>
                  </a:moveTo>
                  <a:lnTo>
                    <a:pt x="11635" y="2669829"/>
                  </a:lnTo>
                  <a:lnTo>
                    <a:pt x="5579" y="2673912"/>
                  </a:lnTo>
                  <a:lnTo>
                    <a:pt x="1497" y="2679967"/>
                  </a:lnTo>
                  <a:lnTo>
                    <a:pt x="0" y="2687420"/>
                  </a:lnTo>
                  <a:lnTo>
                    <a:pt x="1497" y="2694835"/>
                  </a:lnTo>
                  <a:lnTo>
                    <a:pt x="5579" y="2700890"/>
                  </a:lnTo>
                  <a:lnTo>
                    <a:pt x="11635" y="2704973"/>
                  </a:lnTo>
                  <a:lnTo>
                    <a:pt x="19050" y="2706470"/>
                  </a:lnTo>
                  <a:lnTo>
                    <a:pt x="26465" y="2704973"/>
                  </a:lnTo>
                  <a:lnTo>
                    <a:pt x="32520" y="2700890"/>
                  </a:lnTo>
                  <a:lnTo>
                    <a:pt x="36603" y="2694835"/>
                  </a:lnTo>
                  <a:lnTo>
                    <a:pt x="38100" y="2687382"/>
                  </a:lnTo>
                  <a:lnTo>
                    <a:pt x="36603" y="2679967"/>
                  </a:lnTo>
                  <a:lnTo>
                    <a:pt x="32520" y="2673912"/>
                  </a:lnTo>
                  <a:lnTo>
                    <a:pt x="26465" y="2669829"/>
                  </a:lnTo>
                  <a:lnTo>
                    <a:pt x="19050" y="2668332"/>
                  </a:lnTo>
                  <a:close/>
                </a:path>
                <a:path w="38100" h="2783204">
                  <a:moveTo>
                    <a:pt x="19050" y="2744570"/>
                  </a:moveTo>
                  <a:lnTo>
                    <a:pt x="11635" y="2746067"/>
                  </a:lnTo>
                  <a:lnTo>
                    <a:pt x="5579" y="2750150"/>
                  </a:lnTo>
                  <a:lnTo>
                    <a:pt x="1497" y="2756205"/>
                  </a:lnTo>
                  <a:lnTo>
                    <a:pt x="0" y="2763658"/>
                  </a:lnTo>
                  <a:lnTo>
                    <a:pt x="1497" y="2771073"/>
                  </a:lnTo>
                  <a:lnTo>
                    <a:pt x="5579" y="2777129"/>
                  </a:lnTo>
                  <a:lnTo>
                    <a:pt x="11635" y="2781211"/>
                  </a:lnTo>
                  <a:lnTo>
                    <a:pt x="19050" y="2782708"/>
                  </a:lnTo>
                  <a:lnTo>
                    <a:pt x="26465" y="2781211"/>
                  </a:lnTo>
                  <a:lnTo>
                    <a:pt x="32520" y="2777129"/>
                  </a:lnTo>
                  <a:lnTo>
                    <a:pt x="36603" y="2771073"/>
                  </a:lnTo>
                  <a:lnTo>
                    <a:pt x="38100" y="2763620"/>
                  </a:lnTo>
                  <a:lnTo>
                    <a:pt x="36603" y="2756205"/>
                  </a:lnTo>
                  <a:lnTo>
                    <a:pt x="32520" y="2750150"/>
                  </a:lnTo>
                  <a:lnTo>
                    <a:pt x="26465" y="2746067"/>
                  </a:lnTo>
                  <a:lnTo>
                    <a:pt x="19050" y="274457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80937" y="1747113"/>
          <a:ext cx="5031105" cy="474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079"/>
                <a:gridCol w="1215389"/>
              </a:tblGrid>
              <a:tr h="515874">
                <a:tc>
                  <a:txBody>
                    <a:bodyPr/>
                    <a:lstStyle/>
                    <a:p>
                      <a:pPr algn="r" marR="2298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 spc="-5">
                          <a:solidFill>
                            <a:srgbClr val="F05A28"/>
                          </a:solidFill>
                          <a:latin typeface="Verdana"/>
                          <a:cs typeface="Verdana"/>
                        </a:rPr>
                        <a:t>Kafka</a:t>
                      </a:r>
                      <a:r>
                        <a:rPr dirty="0" sz="2400" spc="-140">
                          <a:solidFill>
                            <a:srgbClr val="F05A28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40">
                          <a:solidFill>
                            <a:srgbClr val="F05A28"/>
                          </a:solidFill>
                          <a:latin typeface="Verdana"/>
                          <a:cs typeface="Verdana"/>
                        </a:rPr>
                        <a:t>Connect</a:t>
                      </a:r>
                      <a:r>
                        <a:rPr dirty="0" sz="2400" spc="-140">
                          <a:solidFill>
                            <a:srgbClr val="F05A28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5">
                          <a:solidFill>
                            <a:srgbClr val="F05A28"/>
                          </a:solidFill>
                          <a:latin typeface="Verdana"/>
                          <a:cs typeface="Verdana"/>
                        </a:rPr>
                        <a:t>Schema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 spc="15">
                          <a:solidFill>
                            <a:srgbClr val="F05A28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513778">
                <a:tc>
                  <a:txBody>
                    <a:bodyPr/>
                    <a:lstStyle/>
                    <a:p>
                      <a:pPr algn="r" marR="230504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800" spc="-2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INT8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26364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800" spc="1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Byte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26364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477012">
                <a:tc>
                  <a:txBody>
                    <a:bodyPr/>
                    <a:lstStyle/>
                    <a:p>
                      <a:pPr algn="r" marR="22987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800" spc="-9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INT16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7155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800" spc="-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Short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7155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469392">
                <a:tc>
                  <a:txBody>
                    <a:bodyPr/>
                    <a:lstStyle/>
                    <a:p>
                      <a:pPr algn="r" marR="2298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 spc="-3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INT32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89535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 spc="-2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Integer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algn="r" marR="23050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 spc="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INT64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89535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 spc="6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477012">
                <a:tc>
                  <a:txBody>
                    <a:bodyPr/>
                    <a:lstStyle/>
                    <a:p>
                      <a:pPr algn="r" marR="22987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2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FLOAT32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5885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4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Float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5885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477011">
                <a:tc>
                  <a:txBody>
                    <a:bodyPr/>
                    <a:lstStyle/>
                    <a:p>
                      <a:pPr algn="r" marR="2311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800" spc="5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FLOAT64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1440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800" spc="3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Double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1440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algn="r" marR="230504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10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BOOLEAN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5885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3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Boolean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5885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algn="r" marR="2298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 spc="-2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STRING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89535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 spc="-1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String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387438">
                <a:tc>
                  <a:txBody>
                    <a:bodyPr/>
                    <a:lstStyle/>
                    <a:p>
                      <a:pPr algn="r" marR="22987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4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BYTES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5885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15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Byte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5885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w="0"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3168" y="517651"/>
            <a:ext cx="5379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404040"/>
                </a:solidFill>
              </a:rPr>
              <a:t>Primitive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50">
                <a:solidFill>
                  <a:srgbClr val="404040"/>
                </a:solidFill>
              </a:rPr>
              <a:t>Schema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55">
                <a:solidFill>
                  <a:srgbClr val="404040"/>
                </a:solidFill>
              </a:rPr>
              <a:t>Types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w="0"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99987" y="1736852"/>
            <a:ext cx="3571240" cy="1894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Kafka</a:t>
            </a:r>
            <a:r>
              <a:rPr dirty="0" sz="2400" spc="-14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Connect</a:t>
            </a:r>
            <a:r>
              <a:rPr dirty="0" sz="2400" spc="-14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05A28"/>
                </a:solidFill>
                <a:latin typeface="Verdana"/>
                <a:cs typeface="Verdana"/>
              </a:rPr>
              <a:t>Schema</a:t>
            </a:r>
            <a:endParaRPr sz="2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160"/>
              </a:spcBef>
            </a:pPr>
            <a:r>
              <a:rPr dirty="0" sz="1800" spc="90">
                <a:solidFill>
                  <a:srgbClr val="404040"/>
                </a:solidFill>
                <a:latin typeface="Verdana"/>
                <a:cs typeface="Verdana"/>
              </a:rPr>
              <a:t>ARRAY</a:t>
            </a:r>
            <a:endParaRPr sz="18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655"/>
              </a:spcBef>
            </a:pPr>
            <a:r>
              <a:rPr dirty="0" sz="1800" spc="114">
                <a:solidFill>
                  <a:srgbClr val="404040"/>
                </a:solidFill>
                <a:latin typeface="Verdana"/>
                <a:cs typeface="Verdana"/>
              </a:rPr>
              <a:t>MAP</a:t>
            </a:r>
            <a:endParaRPr sz="18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535"/>
              </a:spcBef>
            </a:pPr>
            <a:r>
              <a:rPr dirty="0" sz="1800" spc="-5">
                <a:solidFill>
                  <a:srgbClr val="404040"/>
                </a:solidFill>
                <a:latin typeface="Verdana"/>
                <a:cs typeface="Verdana"/>
              </a:rPr>
              <a:t>Struct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1617" y="4754371"/>
            <a:ext cx="1188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00" spc="7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00" spc="2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00" spc="-2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375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1736852"/>
            <a:ext cx="798830" cy="1894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73900"/>
              </a:lnSpc>
              <a:spcBef>
                <a:spcPts val="560"/>
              </a:spcBef>
            </a:pPr>
            <a:r>
              <a:rPr dirty="0" sz="1800" spc="5">
                <a:solidFill>
                  <a:srgbClr val="404040"/>
                </a:solidFill>
                <a:latin typeface="Verdana"/>
                <a:cs typeface="Verdana"/>
              </a:rPr>
              <a:t>Array </a:t>
            </a:r>
            <a:r>
              <a:rPr dirty="0" sz="1800" spc="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Verdana"/>
                <a:cs typeface="Verdana"/>
              </a:rPr>
              <a:t>Map </a:t>
            </a:r>
            <a:r>
              <a:rPr dirty="0" sz="1800" spc="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00" spc="7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dirty="0" sz="18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2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65" y="4754371"/>
            <a:ext cx="1539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00" spc="7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dirty="0" sz="18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2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404040"/>
                </a:solidFill>
                <a:latin typeface="Verdana"/>
                <a:cs typeface="Verdana"/>
              </a:rPr>
              <a:t>||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00" spc="-3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00" spc="1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51960" y="517651"/>
            <a:ext cx="54006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404040"/>
                </a:solidFill>
              </a:rPr>
              <a:t>Complex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50">
                <a:solidFill>
                  <a:srgbClr val="404040"/>
                </a:solidFill>
              </a:rPr>
              <a:t>Schema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55">
                <a:solidFill>
                  <a:srgbClr val="404040"/>
                </a:solidFill>
              </a:rPr>
              <a:t>Types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600" spc="-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600" spc="11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1706371"/>
            <a:ext cx="4391025" cy="9886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0">
                <a:solidFill>
                  <a:srgbClr val="2A9FBC"/>
                </a:solidFill>
              </a:rPr>
              <a:t>Building</a:t>
            </a:r>
            <a:r>
              <a:rPr dirty="0" sz="2400" spc="-135">
                <a:solidFill>
                  <a:srgbClr val="2A9FBC"/>
                </a:solidFill>
              </a:rPr>
              <a:t> </a:t>
            </a:r>
            <a:r>
              <a:rPr dirty="0" sz="2400" spc="15">
                <a:solidFill>
                  <a:srgbClr val="2A9FBC"/>
                </a:solidFill>
              </a:rPr>
              <a:t>Weather</a:t>
            </a:r>
            <a:r>
              <a:rPr dirty="0" sz="2400" spc="-140">
                <a:solidFill>
                  <a:srgbClr val="2A9FBC"/>
                </a:solidFill>
              </a:rPr>
              <a:t> </a:t>
            </a:r>
            <a:r>
              <a:rPr dirty="0" sz="2400" spc="35">
                <a:solidFill>
                  <a:srgbClr val="2A9FBC"/>
                </a:solidFill>
              </a:rPr>
              <a:t>Connector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 sz="2400" spc="60">
                <a:solidFill>
                  <a:srgbClr val="2A9FBC"/>
                </a:solidFill>
              </a:rPr>
              <a:t>Open</a:t>
            </a:r>
            <a:r>
              <a:rPr dirty="0" sz="2400" spc="-145">
                <a:solidFill>
                  <a:srgbClr val="2A9FBC"/>
                </a:solidFill>
              </a:rPr>
              <a:t> </a:t>
            </a:r>
            <a:r>
              <a:rPr dirty="0" sz="2400" spc="15">
                <a:solidFill>
                  <a:srgbClr val="2A9FBC"/>
                </a:solidFill>
              </a:rPr>
              <a:t>Weather</a:t>
            </a:r>
            <a:r>
              <a:rPr dirty="0" sz="2400" spc="-150">
                <a:solidFill>
                  <a:srgbClr val="2A9FBC"/>
                </a:solidFill>
              </a:rPr>
              <a:t> </a:t>
            </a:r>
            <a:r>
              <a:rPr dirty="0" sz="2400" spc="45">
                <a:solidFill>
                  <a:srgbClr val="2A9FBC"/>
                </a:solidFill>
              </a:rPr>
              <a:t>Map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50" y="2898140"/>
            <a:ext cx="2795905" cy="201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2A9FBC"/>
                </a:solidFill>
                <a:latin typeface="Verdana"/>
                <a:cs typeface="Verdana"/>
              </a:rPr>
              <a:t>Defining</a:t>
            </a:r>
            <a:r>
              <a:rPr dirty="0" sz="2400" spc="-155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2A9FBC"/>
                </a:solidFill>
                <a:latin typeface="Verdana"/>
                <a:cs typeface="Verdana"/>
              </a:rPr>
              <a:t>Config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dirty="0" sz="2400" spc="15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dirty="0" sz="2400" spc="-175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A9FBC"/>
                </a:solidFill>
                <a:latin typeface="Verdana"/>
                <a:cs typeface="Verdana"/>
              </a:rPr>
              <a:t>Schemas </a:t>
            </a:r>
            <a:r>
              <a:rPr dirty="0" sz="2400" spc="-825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A9FBC"/>
                </a:solidFill>
                <a:latin typeface="Verdana"/>
                <a:cs typeface="Verdana"/>
              </a:rPr>
              <a:t>Prerequisites:</a:t>
            </a:r>
            <a:endParaRPr sz="24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170"/>
              </a:spcBef>
              <a:tabLst>
                <a:tab pos="541020" algn="l"/>
              </a:tabLst>
            </a:pPr>
            <a:r>
              <a:rPr dirty="0" sz="1800">
                <a:solidFill>
                  <a:srgbClr val="2A9FBC"/>
                </a:solidFill>
                <a:latin typeface="Lucida Sans Unicode"/>
                <a:cs typeface="Lucida Sans Unicode"/>
              </a:rPr>
              <a:t>-	</a:t>
            </a:r>
            <a:r>
              <a:rPr dirty="0" sz="2400">
                <a:solidFill>
                  <a:srgbClr val="2A9FBC"/>
                </a:solidFill>
                <a:latin typeface="Verdana"/>
                <a:cs typeface="Verdana"/>
              </a:rPr>
              <a:t>Java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90615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C</a:t>
            </a:r>
            <a:r>
              <a:rPr dirty="0" spc="125"/>
              <a:t>o</a:t>
            </a:r>
            <a:r>
              <a:rPr dirty="0" spc="-70"/>
              <a:t>nn</a:t>
            </a:r>
            <a:r>
              <a:rPr dirty="0" spc="-20"/>
              <a:t>e</a:t>
            </a:r>
            <a:r>
              <a:rPr dirty="0" spc="175"/>
              <a:t>c</a:t>
            </a:r>
            <a:r>
              <a:rPr dirty="0" spc="-25"/>
              <a:t>t</a:t>
            </a:r>
            <a:r>
              <a:rPr dirty="0" spc="135"/>
              <a:t>o</a:t>
            </a:r>
            <a:r>
              <a:rPr dirty="0" spc="-75"/>
              <a:t>r</a:t>
            </a:r>
            <a:r>
              <a:rPr dirty="0" spc="-85"/>
              <a:t>s</a:t>
            </a:r>
            <a:r>
              <a:rPr dirty="0" spc="-200"/>
              <a:t> </a:t>
            </a:r>
            <a:r>
              <a:rPr dirty="0" spc="-110"/>
              <a:t>&amp;</a:t>
            </a:r>
            <a:r>
              <a:rPr dirty="0" spc="-200"/>
              <a:t> </a:t>
            </a:r>
            <a:r>
              <a:rPr dirty="0" spc="-345"/>
              <a:t>T</a:t>
            </a:r>
            <a:r>
              <a:rPr dirty="0" spc="-80"/>
              <a:t>a</a:t>
            </a:r>
            <a:r>
              <a:rPr dirty="0" spc="-90"/>
              <a:t>s</a:t>
            </a:r>
            <a:r>
              <a:rPr dirty="0" spc="-85"/>
              <a:t>k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307" y="517651"/>
            <a:ext cx="261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>
                <a:solidFill>
                  <a:srgbClr val="404040"/>
                </a:solidFill>
              </a:rPr>
              <a:t>C</a:t>
            </a:r>
            <a:r>
              <a:rPr dirty="0" spc="114">
                <a:solidFill>
                  <a:srgbClr val="404040"/>
                </a:solidFill>
              </a:rPr>
              <a:t>o</a:t>
            </a:r>
            <a:r>
              <a:rPr dirty="0" spc="-70">
                <a:solidFill>
                  <a:srgbClr val="404040"/>
                </a:solidFill>
              </a:rPr>
              <a:t>nn</a:t>
            </a:r>
            <a:r>
              <a:rPr dirty="0" spc="-50">
                <a:solidFill>
                  <a:srgbClr val="404040"/>
                </a:solidFill>
              </a:rPr>
              <a:t>e</a:t>
            </a:r>
            <a:r>
              <a:rPr dirty="0" spc="175">
                <a:solidFill>
                  <a:srgbClr val="404040"/>
                </a:solidFill>
              </a:rPr>
              <a:t>c</a:t>
            </a:r>
            <a:r>
              <a:rPr dirty="0" spc="-40">
                <a:solidFill>
                  <a:srgbClr val="404040"/>
                </a:solidFill>
              </a:rPr>
              <a:t>t</a:t>
            </a:r>
            <a:r>
              <a:rPr dirty="0" spc="110">
                <a:solidFill>
                  <a:srgbClr val="404040"/>
                </a:solidFill>
              </a:rPr>
              <a:t>o</a:t>
            </a:r>
            <a:r>
              <a:rPr dirty="0" spc="-105">
                <a:solidFill>
                  <a:srgbClr val="404040"/>
                </a:solidFill>
              </a:rPr>
              <a:t>r</a:t>
            </a:r>
            <a:r>
              <a:rPr dirty="0" spc="-90">
                <a:solidFill>
                  <a:srgbClr val="404040"/>
                </a:solidFill>
              </a:rPr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36226" y="1446842"/>
            <a:ext cx="4519930" cy="2115820"/>
            <a:chOff x="3836226" y="1446842"/>
            <a:chExt cx="4519930" cy="2115820"/>
          </a:xfrm>
        </p:grpSpPr>
        <p:sp>
          <p:nvSpPr>
            <p:cNvPr id="4" name="object 4"/>
            <p:cNvSpPr/>
            <p:nvPr/>
          </p:nvSpPr>
          <p:spPr>
            <a:xfrm>
              <a:off x="3836226" y="1695147"/>
              <a:ext cx="4519930" cy="1867535"/>
            </a:xfrm>
            <a:custGeom>
              <a:avLst/>
              <a:gdLst/>
              <a:ahLst/>
              <a:cxnLst/>
              <a:rect l="l" t="t" r="r" b="b"/>
              <a:pathLst>
                <a:path w="4519930" h="1867535">
                  <a:moveTo>
                    <a:pt x="19050" y="1340326"/>
                  </a:moveTo>
                  <a:lnTo>
                    <a:pt x="11635" y="1341823"/>
                  </a:lnTo>
                  <a:lnTo>
                    <a:pt x="5579" y="1345905"/>
                  </a:lnTo>
                  <a:lnTo>
                    <a:pt x="1497" y="1351961"/>
                  </a:lnTo>
                  <a:lnTo>
                    <a:pt x="0" y="1359414"/>
                  </a:lnTo>
                  <a:lnTo>
                    <a:pt x="1497" y="1366829"/>
                  </a:lnTo>
                  <a:lnTo>
                    <a:pt x="5579" y="1372884"/>
                  </a:lnTo>
                  <a:lnTo>
                    <a:pt x="11635" y="1376967"/>
                  </a:lnTo>
                  <a:lnTo>
                    <a:pt x="19050" y="1378464"/>
                  </a:lnTo>
                  <a:lnTo>
                    <a:pt x="26464" y="1376967"/>
                  </a:lnTo>
                  <a:lnTo>
                    <a:pt x="32520" y="1372884"/>
                  </a:lnTo>
                  <a:lnTo>
                    <a:pt x="36602" y="1366829"/>
                  </a:lnTo>
                  <a:lnTo>
                    <a:pt x="38100" y="1359376"/>
                  </a:lnTo>
                  <a:lnTo>
                    <a:pt x="36602" y="1351961"/>
                  </a:lnTo>
                  <a:lnTo>
                    <a:pt x="32520" y="1345905"/>
                  </a:lnTo>
                  <a:lnTo>
                    <a:pt x="26464" y="1341823"/>
                  </a:lnTo>
                  <a:lnTo>
                    <a:pt x="19050" y="1340326"/>
                  </a:lnTo>
                  <a:close/>
                </a:path>
                <a:path w="4519930" h="1867535">
                  <a:moveTo>
                    <a:pt x="19050" y="1264088"/>
                  </a:moveTo>
                  <a:lnTo>
                    <a:pt x="11635" y="1265585"/>
                  </a:lnTo>
                  <a:lnTo>
                    <a:pt x="5579" y="1269667"/>
                  </a:lnTo>
                  <a:lnTo>
                    <a:pt x="1497" y="1275723"/>
                  </a:lnTo>
                  <a:lnTo>
                    <a:pt x="0" y="1283176"/>
                  </a:lnTo>
                  <a:lnTo>
                    <a:pt x="1497" y="1290591"/>
                  </a:lnTo>
                  <a:lnTo>
                    <a:pt x="5579" y="1296646"/>
                  </a:lnTo>
                  <a:lnTo>
                    <a:pt x="11635" y="1300729"/>
                  </a:lnTo>
                  <a:lnTo>
                    <a:pt x="19050" y="1302226"/>
                  </a:lnTo>
                  <a:lnTo>
                    <a:pt x="26464" y="1300729"/>
                  </a:lnTo>
                  <a:lnTo>
                    <a:pt x="32520" y="1296646"/>
                  </a:lnTo>
                  <a:lnTo>
                    <a:pt x="36602" y="1290591"/>
                  </a:lnTo>
                  <a:lnTo>
                    <a:pt x="38100" y="1283138"/>
                  </a:lnTo>
                  <a:lnTo>
                    <a:pt x="36602" y="1275723"/>
                  </a:lnTo>
                  <a:lnTo>
                    <a:pt x="32520" y="1269667"/>
                  </a:lnTo>
                  <a:lnTo>
                    <a:pt x="26464" y="1265585"/>
                  </a:lnTo>
                  <a:lnTo>
                    <a:pt x="19050" y="1264088"/>
                  </a:lnTo>
                  <a:close/>
                </a:path>
                <a:path w="4519930" h="1867535">
                  <a:moveTo>
                    <a:pt x="19050" y="1187850"/>
                  </a:moveTo>
                  <a:lnTo>
                    <a:pt x="11635" y="1189347"/>
                  </a:lnTo>
                  <a:lnTo>
                    <a:pt x="5579" y="1193429"/>
                  </a:lnTo>
                  <a:lnTo>
                    <a:pt x="1497" y="1199485"/>
                  </a:lnTo>
                  <a:lnTo>
                    <a:pt x="0" y="1206938"/>
                  </a:lnTo>
                  <a:lnTo>
                    <a:pt x="1497" y="1214353"/>
                  </a:lnTo>
                  <a:lnTo>
                    <a:pt x="5579" y="1220408"/>
                  </a:lnTo>
                  <a:lnTo>
                    <a:pt x="11635" y="1224491"/>
                  </a:lnTo>
                  <a:lnTo>
                    <a:pt x="19050" y="1225988"/>
                  </a:lnTo>
                  <a:lnTo>
                    <a:pt x="26464" y="1224491"/>
                  </a:lnTo>
                  <a:lnTo>
                    <a:pt x="32520" y="1220408"/>
                  </a:lnTo>
                  <a:lnTo>
                    <a:pt x="36602" y="1214353"/>
                  </a:lnTo>
                  <a:lnTo>
                    <a:pt x="38100" y="1206900"/>
                  </a:lnTo>
                  <a:lnTo>
                    <a:pt x="36602" y="1199485"/>
                  </a:lnTo>
                  <a:lnTo>
                    <a:pt x="32520" y="1193429"/>
                  </a:lnTo>
                  <a:lnTo>
                    <a:pt x="26464" y="1189347"/>
                  </a:lnTo>
                  <a:lnTo>
                    <a:pt x="19050" y="1187850"/>
                  </a:lnTo>
                  <a:close/>
                </a:path>
                <a:path w="4519930" h="1867535">
                  <a:moveTo>
                    <a:pt x="19050" y="1111611"/>
                  </a:moveTo>
                  <a:lnTo>
                    <a:pt x="11635" y="1113109"/>
                  </a:lnTo>
                  <a:lnTo>
                    <a:pt x="5579" y="1117191"/>
                  </a:lnTo>
                  <a:lnTo>
                    <a:pt x="1497" y="1123246"/>
                  </a:lnTo>
                  <a:lnTo>
                    <a:pt x="0" y="1130700"/>
                  </a:lnTo>
                  <a:lnTo>
                    <a:pt x="1497" y="1138115"/>
                  </a:lnTo>
                  <a:lnTo>
                    <a:pt x="5579" y="1144170"/>
                  </a:lnTo>
                  <a:lnTo>
                    <a:pt x="11635" y="1148252"/>
                  </a:lnTo>
                  <a:lnTo>
                    <a:pt x="19050" y="1149750"/>
                  </a:lnTo>
                  <a:lnTo>
                    <a:pt x="26464" y="1148252"/>
                  </a:lnTo>
                  <a:lnTo>
                    <a:pt x="32520" y="1144170"/>
                  </a:lnTo>
                  <a:lnTo>
                    <a:pt x="36602" y="1138115"/>
                  </a:lnTo>
                  <a:lnTo>
                    <a:pt x="38100" y="1130661"/>
                  </a:lnTo>
                  <a:lnTo>
                    <a:pt x="36602" y="1123246"/>
                  </a:lnTo>
                  <a:lnTo>
                    <a:pt x="32520" y="1117191"/>
                  </a:lnTo>
                  <a:lnTo>
                    <a:pt x="26464" y="1113109"/>
                  </a:lnTo>
                  <a:lnTo>
                    <a:pt x="19050" y="1111611"/>
                  </a:lnTo>
                  <a:close/>
                </a:path>
                <a:path w="4519930" h="1867535">
                  <a:moveTo>
                    <a:pt x="19050" y="1035373"/>
                  </a:moveTo>
                  <a:lnTo>
                    <a:pt x="11635" y="1036870"/>
                  </a:lnTo>
                  <a:lnTo>
                    <a:pt x="5579" y="1040953"/>
                  </a:lnTo>
                  <a:lnTo>
                    <a:pt x="1497" y="1047008"/>
                  </a:lnTo>
                  <a:lnTo>
                    <a:pt x="0" y="1054461"/>
                  </a:lnTo>
                  <a:lnTo>
                    <a:pt x="1497" y="1061876"/>
                  </a:lnTo>
                  <a:lnTo>
                    <a:pt x="5579" y="1067932"/>
                  </a:lnTo>
                  <a:lnTo>
                    <a:pt x="11635" y="1072014"/>
                  </a:lnTo>
                  <a:lnTo>
                    <a:pt x="19050" y="1073511"/>
                  </a:lnTo>
                  <a:lnTo>
                    <a:pt x="26464" y="1072014"/>
                  </a:lnTo>
                  <a:lnTo>
                    <a:pt x="32520" y="1067932"/>
                  </a:lnTo>
                  <a:lnTo>
                    <a:pt x="36602" y="1061876"/>
                  </a:lnTo>
                  <a:lnTo>
                    <a:pt x="38100" y="1054423"/>
                  </a:lnTo>
                  <a:lnTo>
                    <a:pt x="36602" y="1047008"/>
                  </a:lnTo>
                  <a:lnTo>
                    <a:pt x="32520" y="1040953"/>
                  </a:lnTo>
                  <a:lnTo>
                    <a:pt x="26464" y="1036870"/>
                  </a:lnTo>
                  <a:lnTo>
                    <a:pt x="19050" y="1035373"/>
                  </a:lnTo>
                  <a:close/>
                </a:path>
                <a:path w="4519930" h="1867535">
                  <a:moveTo>
                    <a:pt x="19050" y="959135"/>
                  </a:moveTo>
                  <a:lnTo>
                    <a:pt x="11635" y="960632"/>
                  </a:lnTo>
                  <a:lnTo>
                    <a:pt x="5579" y="964715"/>
                  </a:lnTo>
                  <a:lnTo>
                    <a:pt x="1497" y="970770"/>
                  </a:lnTo>
                  <a:lnTo>
                    <a:pt x="0" y="978223"/>
                  </a:lnTo>
                  <a:lnTo>
                    <a:pt x="1497" y="985638"/>
                  </a:lnTo>
                  <a:lnTo>
                    <a:pt x="5579" y="991694"/>
                  </a:lnTo>
                  <a:lnTo>
                    <a:pt x="11635" y="995776"/>
                  </a:lnTo>
                  <a:lnTo>
                    <a:pt x="19050" y="997273"/>
                  </a:lnTo>
                  <a:lnTo>
                    <a:pt x="26464" y="995776"/>
                  </a:lnTo>
                  <a:lnTo>
                    <a:pt x="32520" y="991694"/>
                  </a:lnTo>
                  <a:lnTo>
                    <a:pt x="36602" y="985638"/>
                  </a:lnTo>
                  <a:lnTo>
                    <a:pt x="38100" y="978185"/>
                  </a:lnTo>
                  <a:lnTo>
                    <a:pt x="36602" y="970770"/>
                  </a:lnTo>
                  <a:lnTo>
                    <a:pt x="32520" y="964715"/>
                  </a:lnTo>
                  <a:lnTo>
                    <a:pt x="26464" y="960632"/>
                  </a:lnTo>
                  <a:lnTo>
                    <a:pt x="19050" y="959135"/>
                  </a:lnTo>
                  <a:close/>
                </a:path>
                <a:path w="4519930" h="1867535">
                  <a:moveTo>
                    <a:pt x="19050" y="882897"/>
                  </a:moveTo>
                  <a:lnTo>
                    <a:pt x="11635" y="884394"/>
                  </a:lnTo>
                  <a:lnTo>
                    <a:pt x="5579" y="888477"/>
                  </a:lnTo>
                  <a:lnTo>
                    <a:pt x="1497" y="894532"/>
                  </a:lnTo>
                  <a:lnTo>
                    <a:pt x="0" y="901985"/>
                  </a:lnTo>
                  <a:lnTo>
                    <a:pt x="1497" y="909400"/>
                  </a:lnTo>
                  <a:lnTo>
                    <a:pt x="5579" y="915456"/>
                  </a:lnTo>
                  <a:lnTo>
                    <a:pt x="11635" y="919538"/>
                  </a:lnTo>
                  <a:lnTo>
                    <a:pt x="19050" y="921035"/>
                  </a:lnTo>
                  <a:lnTo>
                    <a:pt x="26464" y="919538"/>
                  </a:lnTo>
                  <a:lnTo>
                    <a:pt x="32520" y="915456"/>
                  </a:lnTo>
                  <a:lnTo>
                    <a:pt x="36602" y="909400"/>
                  </a:lnTo>
                  <a:lnTo>
                    <a:pt x="38100" y="901947"/>
                  </a:lnTo>
                  <a:lnTo>
                    <a:pt x="36602" y="894532"/>
                  </a:lnTo>
                  <a:lnTo>
                    <a:pt x="32520" y="888477"/>
                  </a:lnTo>
                  <a:lnTo>
                    <a:pt x="26464" y="884394"/>
                  </a:lnTo>
                  <a:lnTo>
                    <a:pt x="19050" y="882897"/>
                  </a:lnTo>
                  <a:close/>
                </a:path>
                <a:path w="4519930" h="1867535">
                  <a:moveTo>
                    <a:pt x="19050" y="806659"/>
                  </a:moveTo>
                  <a:lnTo>
                    <a:pt x="11635" y="808156"/>
                  </a:lnTo>
                  <a:lnTo>
                    <a:pt x="5579" y="812239"/>
                  </a:lnTo>
                  <a:lnTo>
                    <a:pt x="1497" y="818294"/>
                  </a:lnTo>
                  <a:lnTo>
                    <a:pt x="0" y="825747"/>
                  </a:lnTo>
                  <a:lnTo>
                    <a:pt x="1497" y="833162"/>
                  </a:lnTo>
                  <a:lnTo>
                    <a:pt x="5579" y="839217"/>
                  </a:lnTo>
                  <a:lnTo>
                    <a:pt x="11635" y="843300"/>
                  </a:lnTo>
                  <a:lnTo>
                    <a:pt x="19050" y="844797"/>
                  </a:lnTo>
                  <a:lnTo>
                    <a:pt x="26464" y="843300"/>
                  </a:lnTo>
                  <a:lnTo>
                    <a:pt x="32520" y="839217"/>
                  </a:lnTo>
                  <a:lnTo>
                    <a:pt x="36602" y="833162"/>
                  </a:lnTo>
                  <a:lnTo>
                    <a:pt x="38100" y="825709"/>
                  </a:lnTo>
                  <a:lnTo>
                    <a:pt x="36602" y="818294"/>
                  </a:lnTo>
                  <a:lnTo>
                    <a:pt x="32520" y="812239"/>
                  </a:lnTo>
                  <a:lnTo>
                    <a:pt x="26464" y="808156"/>
                  </a:lnTo>
                  <a:lnTo>
                    <a:pt x="19050" y="806659"/>
                  </a:lnTo>
                  <a:close/>
                </a:path>
                <a:path w="4519930" h="1867535">
                  <a:moveTo>
                    <a:pt x="19050" y="730421"/>
                  </a:moveTo>
                  <a:lnTo>
                    <a:pt x="11635" y="731918"/>
                  </a:lnTo>
                  <a:lnTo>
                    <a:pt x="5579" y="736001"/>
                  </a:lnTo>
                  <a:lnTo>
                    <a:pt x="1497" y="742056"/>
                  </a:lnTo>
                  <a:lnTo>
                    <a:pt x="0" y="749509"/>
                  </a:lnTo>
                  <a:lnTo>
                    <a:pt x="1497" y="756924"/>
                  </a:lnTo>
                  <a:lnTo>
                    <a:pt x="5579" y="762979"/>
                  </a:lnTo>
                  <a:lnTo>
                    <a:pt x="11635" y="767062"/>
                  </a:lnTo>
                  <a:lnTo>
                    <a:pt x="19050" y="768559"/>
                  </a:lnTo>
                  <a:lnTo>
                    <a:pt x="26464" y="767062"/>
                  </a:lnTo>
                  <a:lnTo>
                    <a:pt x="32520" y="762979"/>
                  </a:lnTo>
                  <a:lnTo>
                    <a:pt x="36602" y="756924"/>
                  </a:lnTo>
                  <a:lnTo>
                    <a:pt x="38100" y="749471"/>
                  </a:lnTo>
                  <a:lnTo>
                    <a:pt x="36602" y="742056"/>
                  </a:lnTo>
                  <a:lnTo>
                    <a:pt x="32520" y="736001"/>
                  </a:lnTo>
                  <a:lnTo>
                    <a:pt x="26464" y="731918"/>
                  </a:lnTo>
                  <a:lnTo>
                    <a:pt x="19050" y="730421"/>
                  </a:lnTo>
                  <a:close/>
                </a:path>
                <a:path w="4519930" h="1867535">
                  <a:moveTo>
                    <a:pt x="19050" y="654183"/>
                  </a:moveTo>
                  <a:lnTo>
                    <a:pt x="11635" y="655680"/>
                  </a:lnTo>
                  <a:lnTo>
                    <a:pt x="5579" y="659763"/>
                  </a:lnTo>
                  <a:lnTo>
                    <a:pt x="1497" y="665818"/>
                  </a:lnTo>
                  <a:lnTo>
                    <a:pt x="0" y="673271"/>
                  </a:lnTo>
                  <a:lnTo>
                    <a:pt x="1497" y="680686"/>
                  </a:lnTo>
                  <a:lnTo>
                    <a:pt x="5579" y="686741"/>
                  </a:lnTo>
                  <a:lnTo>
                    <a:pt x="11635" y="690824"/>
                  </a:lnTo>
                  <a:lnTo>
                    <a:pt x="19050" y="692321"/>
                  </a:lnTo>
                  <a:lnTo>
                    <a:pt x="26464" y="690824"/>
                  </a:lnTo>
                  <a:lnTo>
                    <a:pt x="32520" y="686741"/>
                  </a:lnTo>
                  <a:lnTo>
                    <a:pt x="36602" y="680686"/>
                  </a:lnTo>
                  <a:lnTo>
                    <a:pt x="38100" y="673233"/>
                  </a:lnTo>
                  <a:lnTo>
                    <a:pt x="36602" y="665818"/>
                  </a:lnTo>
                  <a:lnTo>
                    <a:pt x="32520" y="659763"/>
                  </a:lnTo>
                  <a:lnTo>
                    <a:pt x="26464" y="655680"/>
                  </a:lnTo>
                  <a:lnTo>
                    <a:pt x="19050" y="654183"/>
                  </a:lnTo>
                  <a:close/>
                </a:path>
                <a:path w="4519930" h="1867535">
                  <a:moveTo>
                    <a:pt x="19050" y="577945"/>
                  </a:moveTo>
                  <a:lnTo>
                    <a:pt x="11635" y="579442"/>
                  </a:lnTo>
                  <a:lnTo>
                    <a:pt x="5579" y="583524"/>
                  </a:lnTo>
                  <a:lnTo>
                    <a:pt x="1497" y="589580"/>
                  </a:lnTo>
                  <a:lnTo>
                    <a:pt x="0" y="597033"/>
                  </a:lnTo>
                  <a:lnTo>
                    <a:pt x="1497" y="604448"/>
                  </a:lnTo>
                  <a:lnTo>
                    <a:pt x="5579" y="610503"/>
                  </a:lnTo>
                  <a:lnTo>
                    <a:pt x="11635" y="614586"/>
                  </a:lnTo>
                  <a:lnTo>
                    <a:pt x="19050" y="616083"/>
                  </a:lnTo>
                  <a:lnTo>
                    <a:pt x="26464" y="614586"/>
                  </a:lnTo>
                  <a:lnTo>
                    <a:pt x="32520" y="610503"/>
                  </a:lnTo>
                  <a:lnTo>
                    <a:pt x="36602" y="604448"/>
                  </a:lnTo>
                  <a:lnTo>
                    <a:pt x="38100" y="596995"/>
                  </a:lnTo>
                  <a:lnTo>
                    <a:pt x="36602" y="589580"/>
                  </a:lnTo>
                  <a:lnTo>
                    <a:pt x="32520" y="583524"/>
                  </a:lnTo>
                  <a:lnTo>
                    <a:pt x="26464" y="579442"/>
                  </a:lnTo>
                  <a:lnTo>
                    <a:pt x="19050" y="577945"/>
                  </a:lnTo>
                  <a:close/>
                </a:path>
                <a:path w="4519930" h="1867535">
                  <a:moveTo>
                    <a:pt x="19050" y="501707"/>
                  </a:moveTo>
                  <a:lnTo>
                    <a:pt x="11635" y="503204"/>
                  </a:lnTo>
                  <a:lnTo>
                    <a:pt x="5579" y="507286"/>
                  </a:lnTo>
                  <a:lnTo>
                    <a:pt x="1497" y="513342"/>
                  </a:lnTo>
                  <a:lnTo>
                    <a:pt x="0" y="520795"/>
                  </a:lnTo>
                  <a:lnTo>
                    <a:pt x="1497" y="528210"/>
                  </a:lnTo>
                  <a:lnTo>
                    <a:pt x="5579" y="534265"/>
                  </a:lnTo>
                  <a:lnTo>
                    <a:pt x="11635" y="538348"/>
                  </a:lnTo>
                  <a:lnTo>
                    <a:pt x="19050" y="539845"/>
                  </a:lnTo>
                  <a:lnTo>
                    <a:pt x="26464" y="538348"/>
                  </a:lnTo>
                  <a:lnTo>
                    <a:pt x="32520" y="534265"/>
                  </a:lnTo>
                  <a:lnTo>
                    <a:pt x="36602" y="528210"/>
                  </a:lnTo>
                  <a:lnTo>
                    <a:pt x="38100" y="520757"/>
                  </a:lnTo>
                  <a:lnTo>
                    <a:pt x="36602" y="513342"/>
                  </a:lnTo>
                  <a:lnTo>
                    <a:pt x="32520" y="507286"/>
                  </a:lnTo>
                  <a:lnTo>
                    <a:pt x="26464" y="503204"/>
                  </a:lnTo>
                  <a:lnTo>
                    <a:pt x="19050" y="501707"/>
                  </a:lnTo>
                  <a:close/>
                </a:path>
                <a:path w="4519930" h="1867535">
                  <a:moveTo>
                    <a:pt x="21249" y="425537"/>
                  </a:moveTo>
                  <a:lnTo>
                    <a:pt x="13742" y="426468"/>
                  </a:lnTo>
                  <a:lnTo>
                    <a:pt x="7394" y="430079"/>
                  </a:lnTo>
                  <a:lnTo>
                    <a:pt x="2865" y="435808"/>
                  </a:lnTo>
                  <a:lnTo>
                    <a:pt x="807" y="443127"/>
                  </a:lnTo>
                  <a:lnTo>
                    <a:pt x="1738" y="450634"/>
                  </a:lnTo>
                  <a:lnTo>
                    <a:pt x="5350" y="456981"/>
                  </a:lnTo>
                  <a:lnTo>
                    <a:pt x="11078" y="461511"/>
                  </a:lnTo>
                  <a:lnTo>
                    <a:pt x="18359" y="463566"/>
                  </a:lnTo>
                  <a:lnTo>
                    <a:pt x="25865" y="462635"/>
                  </a:lnTo>
                  <a:lnTo>
                    <a:pt x="32212" y="459023"/>
                  </a:lnTo>
                  <a:lnTo>
                    <a:pt x="36742" y="453295"/>
                  </a:lnTo>
                  <a:lnTo>
                    <a:pt x="38797" y="446015"/>
                  </a:lnTo>
                  <a:lnTo>
                    <a:pt x="37870" y="438469"/>
                  </a:lnTo>
                  <a:lnTo>
                    <a:pt x="34258" y="432122"/>
                  </a:lnTo>
                  <a:lnTo>
                    <a:pt x="28529" y="427592"/>
                  </a:lnTo>
                  <a:lnTo>
                    <a:pt x="21249" y="425537"/>
                  </a:lnTo>
                  <a:close/>
                </a:path>
                <a:path w="4519930" h="1867535">
                  <a:moveTo>
                    <a:pt x="27942" y="350348"/>
                  </a:moveTo>
                  <a:lnTo>
                    <a:pt x="21061" y="352794"/>
                  </a:lnTo>
                  <a:lnTo>
                    <a:pt x="15599" y="357642"/>
                  </a:lnTo>
                  <a:lnTo>
                    <a:pt x="12293" y="364487"/>
                  </a:lnTo>
                  <a:lnTo>
                    <a:pt x="11896" y="372042"/>
                  </a:lnTo>
                  <a:lnTo>
                    <a:pt x="14343" y="378923"/>
                  </a:lnTo>
                  <a:lnTo>
                    <a:pt x="19191" y="384385"/>
                  </a:lnTo>
                  <a:lnTo>
                    <a:pt x="26000" y="387681"/>
                  </a:lnTo>
                  <a:lnTo>
                    <a:pt x="33554" y="388078"/>
                  </a:lnTo>
                  <a:lnTo>
                    <a:pt x="40435" y="385631"/>
                  </a:lnTo>
                  <a:lnTo>
                    <a:pt x="45897" y="380783"/>
                  </a:lnTo>
                  <a:lnTo>
                    <a:pt x="49193" y="373974"/>
                  </a:lnTo>
                  <a:lnTo>
                    <a:pt x="49599" y="366383"/>
                  </a:lnTo>
                  <a:lnTo>
                    <a:pt x="47153" y="359502"/>
                  </a:lnTo>
                  <a:lnTo>
                    <a:pt x="42305" y="354040"/>
                  </a:lnTo>
                  <a:lnTo>
                    <a:pt x="35496" y="350744"/>
                  </a:lnTo>
                  <a:lnTo>
                    <a:pt x="27942" y="350348"/>
                  </a:lnTo>
                  <a:close/>
                </a:path>
                <a:path w="4519930" h="1867535">
                  <a:moveTo>
                    <a:pt x="52767" y="277556"/>
                  </a:moveTo>
                  <a:lnTo>
                    <a:pt x="45678" y="279309"/>
                  </a:lnTo>
                  <a:lnTo>
                    <a:pt x="39763" y="283593"/>
                  </a:lnTo>
                  <a:lnTo>
                    <a:pt x="35796" y="290078"/>
                  </a:lnTo>
                  <a:lnTo>
                    <a:pt x="34653" y="297556"/>
                  </a:lnTo>
                  <a:lnTo>
                    <a:pt x="36406" y="304645"/>
                  </a:lnTo>
                  <a:lnTo>
                    <a:pt x="40690" y="310560"/>
                  </a:lnTo>
                  <a:lnTo>
                    <a:pt x="47138" y="314514"/>
                  </a:lnTo>
                  <a:lnTo>
                    <a:pt x="54616" y="315656"/>
                  </a:lnTo>
                  <a:lnTo>
                    <a:pt x="61706" y="313903"/>
                  </a:lnTo>
                  <a:lnTo>
                    <a:pt x="67621" y="309619"/>
                  </a:lnTo>
                  <a:lnTo>
                    <a:pt x="71575" y="303170"/>
                  </a:lnTo>
                  <a:lnTo>
                    <a:pt x="72731" y="295656"/>
                  </a:lnTo>
                  <a:lnTo>
                    <a:pt x="70977" y="288567"/>
                  </a:lnTo>
                  <a:lnTo>
                    <a:pt x="66694" y="282653"/>
                  </a:lnTo>
                  <a:lnTo>
                    <a:pt x="60244" y="278698"/>
                  </a:lnTo>
                  <a:lnTo>
                    <a:pt x="52767" y="277556"/>
                  </a:lnTo>
                  <a:close/>
                </a:path>
                <a:path w="4519930" h="1867535">
                  <a:moveTo>
                    <a:pt x="91928" y="210362"/>
                  </a:moveTo>
                  <a:lnTo>
                    <a:pt x="84633" y="210708"/>
                  </a:lnTo>
                  <a:lnTo>
                    <a:pt x="78000" y="213763"/>
                  </a:lnTo>
                  <a:lnTo>
                    <a:pt x="72852" y="219356"/>
                  </a:lnTo>
                  <a:lnTo>
                    <a:pt x="70281" y="226471"/>
                  </a:lnTo>
                  <a:lnTo>
                    <a:pt x="70627" y="233766"/>
                  </a:lnTo>
                  <a:lnTo>
                    <a:pt x="73682" y="240399"/>
                  </a:lnTo>
                  <a:lnTo>
                    <a:pt x="79242" y="245529"/>
                  </a:lnTo>
                  <a:lnTo>
                    <a:pt x="86357" y="248099"/>
                  </a:lnTo>
                  <a:lnTo>
                    <a:pt x="93651" y="247753"/>
                  </a:lnTo>
                  <a:lnTo>
                    <a:pt x="100284" y="244698"/>
                  </a:lnTo>
                  <a:lnTo>
                    <a:pt x="105413" y="239138"/>
                  </a:lnTo>
                  <a:lnTo>
                    <a:pt x="108004" y="231990"/>
                  </a:lnTo>
                  <a:lnTo>
                    <a:pt x="107659" y="224695"/>
                  </a:lnTo>
                  <a:lnTo>
                    <a:pt x="104603" y="218062"/>
                  </a:lnTo>
                  <a:lnTo>
                    <a:pt x="99043" y="212933"/>
                  </a:lnTo>
                  <a:lnTo>
                    <a:pt x="91928" y="210362"/>
                  </a:lnTo>
                  <a:close/>
                </a:path>
                <a:path w="4519930" h="1867535">
                  <a:moveTo>
                    <a:pt x="134288" y="149607"/>
                  </a:moveTo>
                  <a:lnTo>
                    <a:pt x="127194" y="151341"/>
                  </a:lnTo>
                  <a:lnTo>
                    <a:pt x="121072" y="155849"/>
                  </a:lnTo>
                  <a:lnTo>
                    <a:pt x="117192" y="162343"/>
                  </a:lnTo>
                  <a:lnTo>
                    <a:pt x="116140" y="169570"/>
                  </a:lnTo>
                  <a:lnTo>
                    <a:pt x="117874" y="176664"/>
                  </a:lnTo>
                  <a:lnTo>
                    <a:pt x="122354" y="182760"/>
                  </a:lnTo>
                  <a:lnTo>
                    <a:pt x="128848" y="186640"/>
                  </a:lnTo>
                  <a:lnTo>
                    <a:pt x="136075" y="187692"/>
                  </a:lnTo>
                  <a:lnTo>
                    <a:pt x="143169" y="185958"/>
                  </a:lnTo>
                  <a:lnTo>
                    <a:pt x="149264" y="181479"/>
                  </a:lnTo>
                  <a:lnTo>
                    <a:pt x="153170" y="174956"/>
                  </a:lnTo>
                  <a:lnTo>
                    <a:pt x="154222" y="167730"/>
                  </a:lnTo>
                  <a:lnTo>
                    <a:pt x="152488" y="160635"/>
                  </a:lnTo>
                  <a:lnTo>
                    <a:pt x="148008" y="154539"/>
                  </a:lnTo>
                  <a:lnTo>
                    <a:pt x="141515" y="150660"/>
                  </a:lnTo>
                  <a:lnTo>
                    <a:pt x="134288" y="149607"/>
                  </a:lnTo>
                  <a:close/>
                </a:path>
                <a:path w="4519930" h="1867535">
                  <a:moveTo>
                    <a:pt x="193301" y="97593"/>
                  </a:moveTo>
                  <a:lnTo>
                    <a:pt x="186007" y="97950"/>
                  </a:lnTo>
                  <a:lnTo>
                    <a:pt x="179142" y="101215"/>
                  </a:lnTo>
                  <a:lnTo>
                    <a:pt x="174100" y="106854"/>
                  </a:lnTo>
                  <a:lnTo>
                    <a:pt x="171695" y="113750"/>
                  </a:lnTo>
                  <a:lnTo>
                    <a:pt x="172052" y="121044"/>
                  </a:lnTo>
                  <a:lnTo>
                    <a:pt x="175294" y="127880"/>
                  </a:lnTo>
                  <a:lnTo>
                    <a:pt x="180934" y="132921"/>
                  </a:lnTo>
                  <a:lnTo>
                    <a:pt x="187830" y="135325"/>
                  </a:lnTo>
                  <a:lnTo>
                    <a:pt x="195124" y="134968"/>
                  </a:lnTo>
                  <a:lnTo>
                    <a:pt x="201959" y="131726"/>
                  </a:lnTo>
                  <a:lnTo>
                    <a:pt x="207031" y="126064"/>
                  </a:lnTo>
                  <a:lnTo>
                    <a:pt x="209436" y="119168"/>
                  </a:lnTo>
                  <a:lnTo>
                    <a:pt x="209079" y="111874"/>
                  </a:lnTo>
                  <a:lnTo>
                    <a:pt x="205837" y="105039"/>
                  </a:lnTo>
                  <a:lnTo>
                    <a:pt x="200197" y="99997"/>
                  </a:lnTo>
                  <a:lnTo>
                    <a:pt x="193301" y="97593"/>
                  </a:lnTo>
                  <a:close/>
                </a:path>
                <a:path w="4519930" h="1867535">
                  <a:moveTo>
                    <a:pt x="251129" y="55301"/>
                  </a:moveTo>
                  <a:lnTo>
                    <a:pt x="243983" y="57891"/>
                  </a:lnTo>
                  <a:lnTo>
                    <a:pt x="238422" y="63020"/>
                  </a:lnTo>
                  <a:lnTo>
                    <a:pt x="235367" y="69653"/>
                  </a:lnTo>
                  <a:lnTo>
                    <a:pt x="235022" y="76948"/>
                  </a:lnTo>
                  <a:lnTo>
                    <a:pt x="237592" y="84062"/>
                  </a:lnTo>
                  <a:lnTo>
                    <a:pt x="242722" y="89622"/>
                  </a:lnTo>
                  <a:lnTo>
                    <a:pt x="249354" y="92678"/>
                  </a:lnTo>
                  <a:lnTo>
                    <a:pt x="256649" y="93023"/>
                  </a:lnTo>
                  <a:lnTo>
                    <a:pt x="263763" y="90453"/>
                  </a:lnTo>
                  <a:lnTo>
                    <a:pt x="269356" y="85304"/>
                  </a:lnTo>
                  <a:lnTo>
                    <a:pt x="272412" y="78671"/>
                  </a:lnTo>
                  <a:lnTo>
                    <a:pt x="272757" y="71376"/>
                  </a:lnTo>
                  <a:lnTo>
                    <a:pt x="270187" y="64262"/>
                  </a:lnTo>
                  <a:lnTo>
                    <a:pt x="265058" y="58701"/>
                  </a:lnTo>
                  <a:lnTo>
                    <a:pt x="258424" y="55646"/>
                  </a:lnTo>
                  <a:lnTo>
                    <a:pt x="251129" y="55301"/>
                  </a:lnTo>
                  <a:close/>
                </a:path>
                <a:path w="4519930" h="1867535">
                  <a:moveTo>
                    <a:pt x="324649" y="24736"/>
                  </a:moveTo>
                  <a:lnTo>
                    <a:pt x="317136" y="25892"/>
                  </a:lnTo>
                  <a:lnTo>
                    <a:pt x="310687" y="29846"/>
                  </a:lnTo>
                  <a:lnTo>
                    <a:pt x="306404" y="35761"/>
                  </a:lnTo>
                  <a:lnTo>
                    <a:pt x="304651" y="42851"/>
                  </a:lnTo>
                  <a:lnTo>
                    <a:pt x="305794" y="50328"/>
                  </a:lnTo>
                  <a:lnTo>
                    <a:pt x="309748" y="56777"/>
                  </a:lnTo>
                  <a:lnTo>
                    <a:pt x="315663" y="61061"/>
                  </a:lnTo>
                  <a:lnTo>
                    <a:pt x="322752" y="62813"/>
                  </a:lnTo>
                  <a:lnTo>
                    <a:pt x="330230" y="61671"/>
                  </a:lnTo>
                  <a:lnTo>
                    <a:pt x="336715" y="57704"/>
                  </a:lnTo>
                  <a:lnTo>
                    <a:pt x="340998" y="51789"/>
                  </a:lnTo>
                  <a:lnTo>
                    <a:pt x="342751" y="44699"/>
                  </a:lnTo>
                  <a:lnTo>
                    <a:pt x="341608" y="37221"/>
                  </a:lnTo>
                  <a:lnTo>
                    <a:pt x="337654" y="30772"/>
                  </a:lnTo>
                  <a:lnTo>
                    <a:pt x="331739" y="26489"/>
                  </a:lnTo>
                  <a:lnTo>
                    <a:pt x="324649" y="24736"/>
                  </a:lnTo>
                  <a:close/>
                </a:path>
                <a:path w="4519930" h="1867535">
                  <a:moveTo>
                    <a:pt x="394637" y="6565"/>
                  </a:moveTo>
                  <a:lnTo>
                    <a:pt x="387533" y="9164"/>
                  </a:lnTo>
                  <a:lnTo>
                    <a:pt x="382163" y="14114"/>
                  </a:lnTo>
                  <a:lnTo>
                    <a:pt x="379040" y="20716"/>
                  </a:lnTo>
                  <a:lnTo>
                    <a:pt x="378679" y="28272"/>
                  </a:lnTo>
                  <a:lnTo>
                    <a:pt x="381279" y="35376"/>
                  </a:lnTo>
                  <a:lnTo>
                    <a:pt x="386228" y="40746"/>
                  </a:lnTo>
                  <a:lnTo>
                    <a:pt x="392830" y="43869"/>
                  </a:lnTo>
                  <a:lnTo>
                    <a:pt x="400386" y="44230"/>
                  </a:lnTo>
                  <a:lnTo>
                    <a:pt x="407528" y="41625"/>
                  </a:lnTo>
                  <a:lnTo>
                    <a:pt x="412898" y="36675"/>
                  </a:lnTo>
                  <a:lnTo>
                    <a:pt x="416021" y="30074"/>
                  </a:lnTo>
                  <a:lnTo>
                    <a:pt x="416382" y="22518"/>
                  </a:lnTo>
                  <a:lnTo>
                    <a:pt x="413783" y="15413"/>
                  </a:lnTo>
                  <a:lnTo>
                    <a:pt x="408833" y="10043"/>
                  </a:lnTo>
                  <a:lnTo>
                    <a:pt x="402231" y="6921"/>
                  </a:lnTo>
                  <a:lnTo>
                    <a:pt x="394637" y="6565"/>
                  </a:lnTo>
                  <a:close/>
                </a:path>
                <a:path w="4519930" h="1867535">
                  <a:moveTo>
                    <a:pt x="473372" y="0"/>
                  </a:moveTo>
                  <a:lnTo>
                    <a:pt x="465956" y="1497"/>
                  </a:lnTo>
                  <a:lnTo>
                    <a:pt x="459901" y="5579"/>
                  </a:lnTo>
                  <a:lnTo>
                    <a:pt x="455819" y="11635"/>
                  </a:lnTo>
                  <a:lnTo>
                    <a:pt x="454322" y="19050"/>
                  </a:lnTo>
                  <a:lnTo>
                    <a:pt x="455819" y="26464"/>
                  </a:lnTo>
                  <a:lnTo>
                    <a:pt x="459901" y="32520"/>
                  </a:lnTo>
                  <a:lnTo>
                    <a:pt x="465956" y="36602"/>
                  </a:lnTo>
                  <a:lnTo>
                    <a:pt x="473410" y="38100"/>
                  </a:lnTo>
                  <a:lnTo>
                    <a:pt x="480825" y="36602"/>
                  </a:lnTo>
                  <a:lnTo>
                    <a:pt x="486880" y="32520"/>
                  </a:lnTo>
                  <a:lnTo>
                    <a:pt x="490963" y="26464"/>
                  </a:lnTo>
                  <a:lnTo>
                    <a:pt x="492460" y="19050"/>
                  </a:lnTo>
                  <a:lnTo>
                    <a:pt x="490963" y="11635"/>
                  </a:lnTo>
                  <a:lnTo>
                    <a:pt x="486880" y="5579"/>
                  </a:lnTo>
                  <a:lnTo>
                    <a:pt x="480825" y="1497"/>
                  </a:lnTo>
                  <a:lnTo>
                    <a:pt x="473372" y="0"/>
                  </a:lnTo>
                  <a:close/>
                </a:path>
                <a:path w="4519930" h="1867535">
                  <a:moveTo>
                    <a:pt x="549610" y="0"/>
                  </a:moveTo>
                  <a:lnTo>
                    <a:pt x="542194" y="1497"/>
                  </a:lnTo>
                  <a:lnTo>
                    <a:pt x="536139" y="5579"/>
                  </a:lnTo>
                  <a:lnTo>
                    <a:pt x="532057" y="11635"/>
                  </a:lnTo>
                  <a:lnTo>
                    <a:pt x="530560" y="19050"/>
                  </a:lnTo>
                  <a:lnTo>
                    <a:pt x="532057" y="26464"/>
                  </a:lnTo>
                  <a:lnTo>
                    <a:pt x="536139" y="32520"/>
                  </a:lnTo>
                  <a:lnTo>
                    <a:pt x="542194" y="36602"/>
                  </a:lnTo>
                  <a:lnTo>
                    <a:pt x="549648" y="38100"/>
                  </a:lnTo>
                  <a:lnTo>
                    <a:pt x="557063" y="36602"/>
                  </a:lnTo>
                  <a:lnTo>
                    <a:pt x="563118" y="32520"/>
                  </a:lnTo>
                  <a:lnTo>
                    <a:pt x="567201" y="26464"/>
                  </a:lnTo>
                  <a:lnTo>
                    <a:pt x="568698" y="19050"/>
                  </a:lnTo>
                  <a:lnTo>
                    <a:pt x="567201" y="11635"/>
                  </a:lnTo>
                  <a:lnTo>
                    <a:pt x="563118" y="5579"/>
                  </a:lnTo>
                  <a:lnTo>
                    <a:pt x="557063" y="1497"/>
                  </a:lnTo>
                  <a:lnTo>
                    <a:pt x="549610" y="0"/>
                  </a:lnTo>
                  <a:close/>
                </a:path>
                <a:path w="4519930" h="1867535">
                  <a:moveTo>
                    <a:pt x="625848" y="0"/>
                  </a:moveTo>
                  <a:lnTo>
                    <a:pt x="618432" y="1497"/>
                  </a:lnTo>
                  <a:lnTo>
                    <a:pt x="612377" y="5579"/>
                  </a:lnTo>
                  <a:lnTo>
                    <a:pt x="608295" y="11635"/>
                  </a:lnTo>
                  <a:lnTo>
                    <a:pt x="606798" y="19050"/>
                  </a:lnTo>
                  <a:lnTo>
                    <a:pt x="608295" y="26464"/>
                  </a:lnTo>
                  <a:lnTo>
                    <a:pt x="612377" y="32520"/>
                  </a:lnTo>
                  <a:lnTo>
                    <a:pt x="618432" y="36602"/>
                  </a:lnTo>
                  <a:lnTo>
                    <a:pt x="625886" y="38100"/>
                  </a:lnTo>
                  <a:lnTo>
                    <a:pt x="633301" y="36602"/>
                  </a:lnTo>
                  <a:lnTo>
                    <a:pt x="639356" y="32520"/>
                  </a:lnTo>
                  <a:lnTo>
                    <a:pt x="643439" y="26464"/>
                  </a:lnTo>
                  <a:lnTo>
                    <a:pt x="644936" y="19050"/>
                  </a:lnTo>
                  <a:lnTo>
                    <a:pt x="643439" y="11635"/>
                  </a:lnTo>
                  <a:lnTo>
                    <a:pt x="639356" y="5579"/>
                  </a:lnTo>
                  <a:lnTo>
                    <a:pt x="633301" y="1497"/>
                  </a:lnTo>
                  <a:lnTo>
                    <a:pt x="625848" y="0"/>
                  </a:lnTo>
                  <a:close/>
                </a:path>
                <a:path w="4519930" h="1867535">
                  <a:moveTo>
                    <a:pt x="702086" y="0"/>
                  </a:moveTo>
                  <a:lnTo>
                    <a:pt x="694670" y="1497"/>
                  </a:lnTo>
                  <a:lnTo>
                    <a:pt x="688615" y="5579"/>
                  </a:lnTo>
                  <a:lnTo>
                    <a:pt x="684533" y="11635"/>
                  </a:lnTo>
                  <a:lnTo>
                    <a:pt x="683036" y="19050"/>
                  </a:lnTo>
                  <a:lnTo>
                    <a:pt x="684533" y="26464"/>
                  </a:lnTo>
                  <a:lnTo>
                    <a:pt x="688615" y="32520"/>
                  </a:lnTo>
                  <a:lnTo>
                    <a:pt x="694670" y="36602"/>
                  </a:lnTo>
                  <a:lnTo>
                    <a:pt x="702124" y="38100"/>
                  </a:lnTo>
                  <a:lnTo>
                    <a:pt x="709539" y="36602"/>
                  </a:lnTo>
                  <a:lnTo>
                    <a:pt x="715594" y="32520"/>
                  </a:lnTo>
                  <a:lnTo>
                    <a:pt x="719677" y="26464"/>
                  </a:lnTo>
                  <a:lnTo>
                    <a:pt x="721174" y="19050"/>
                  </a:lnTo>
                  <a:lnTo>
                    <a:pt x="719677" y="11635"/>
                  </a:lnTo>
                  <a:lnTo>
                    <a:pt x="715594" y="5579"/>
                  </a:lnTo>
                  <a:lnTo>
                    <a:pt x="709539" y="1497"/>
                  </a:lnTo>
                  <a:lnTo>
                    <a:pt x="702086" y="0"/>
                  </a:lnTo>
                  <a:close/>
                </a:path>
                <a:path w="4519930" h="1867535">
                  <a:moveTo>
                    <a:pt x="778324" y="0"/>
                  </a:moveTo>
                  <a:lnTo>
                    <a:pt x="770909" y="1497"/>
                  </a:lnTo>
                  <a:lnTo>
                    <a:pt x="764853" y="5579"/>
                  </a:lnTo>
                  <a:lnTo>
                    <a:pt x="760771" y="11635"/>
                  </a:lnTo>
                  <a:lnTo>
                    <a:pt x="759274" y="19050"/>
                  </a:lnTo>
                  <a:lnTo>
                    <a:pt x="760771" y="26464"/>
                  </a:lnTo>
                  <a:lnTo>
                    <a:pt x="764853" y="32520"/>
                  </a:lnTo>
                  <a:lnTo>
                    <a:pt x="770909" y="36602"/>
                  </a:lnTo>
                  <a:lnTo>
                    <a:pt x="778362" y="38100"/>
                  </a:lnTo>
                  <a:lnTo>
                    <a:pt x="785777" y="36602"/>
                  </a:lnTo>
                  <a:lnTo>
                    <a:pt x="791832" y="32520"/>
                  </a:lnTo>
                  <a:lnTo>
                    <a:pt x="795915" y="26464"/>
                  </a:lnTo>
                  <a:lnTo>
                    <a:pt x="797412" y="19050"/>
                  </a:lnTo>
                  <a:lnTo>
                    <a:pt x="795915" y="11635"/>
                  </a:lnTo>
                  <a:lnTo>
                    <a:pt x="791832" y="5579"/>
                  </a:lnTo>
                  <a:lnTo>
                    <a:pt x="785777" y="1497"/>
                  </a:lnTo>
                  <a:lnTo>
                    <a:pt x="778324" y="0"/>
                  </a:lnTo>
                  <a:close/>
                </a:path>
                <a:path w="4519930" h="1867535">
                  <a:moveTo>
                    <a:pt x="854562" y="0"/>
                  </a:moveTo>
                  <a:lnTo>
                    <a:pt x="847147" y="1497"/>
                  </a:lnTo>
                  <a:lnTo>
                    <a:pt x="841091" y="5579"/>
                  </a:lnTo>
                  <a:lnTo>
                    <a:pt x="837009" y="11635"/>
                  </a:lnTo>
                  <a:lnTo>
                    <a:pt x="835512" y="19050"/>
                  </a:lnTo>
                  <a:lnTo>
                    <a:pt x="837009" y="26464"/>
                  </a:lnTo>
                  <a:lnTo>
                    <a:pt x="841091" y="32520"/>
                  </a:lnTo>
                  <a:lnTo>
                    <a:pt x="847147" y="36602"/>
                  </a:lnTo>
                  <a:lnTo>
                    <a:pt x="854600" y="38100"/>
                  </a:lnTo>
                  <a:lnTo>
                    <a:pt x="862015" y="36602"/>
                  </a:lnTo>
                  <a:lnTo>
                    <a:pt x="868071" y="32520"/>
                  </a:lnTo>
                  <a:lnTo>
                    <a:pt x="872153" y="26464"/>
                  </a:lnTo>
                  <a:lnTo>
                    <a:pt x="873650" y="19050"/>
                  </a:lnTo>
                  <a:lnTo>
                    <a:pt x="872153" y="11635"/>
                  </a:lnTo>
                  <a:lnTo>
                    <a:pt x="868071" y="5579"/>
                  </a:lnTo>
                  <a:lnTo>
                    <a:pt x="862015" y="1497"/>
                  </a:lnTo>
                  <a:lnTo>
                    <a:pt x="854562" y="0"/>
                  </a:lnTo>
                  <a:close/>
                </a:path>
                <a:path w="4519930" h="1867535">
                  <a:moveTo>
                    <a:pt x="930800" y="0"/>
                  </a:moveTo>
                  <a:lnTo>
                    <a:pt x="923385" y="1497"/>
                  </a:lnTo>
                  <a:lnTo>
                    <a:pt x="917330" y="5579"/>
                  </a:lnTo>
                  <a:lnTo>
                    <a:pt x="913247" y="11635"/>
                  </a:lnTo>
                  <a:lnTo>
                    <a:pt x="911750" y="19050"/>
                  </a:lnTo>
                  <a:lnTo>
                    <a:pt x="913247" y="26464"/>
                  </a:lnTo>
                  <a:lnTo>
                    <a:pt x="917330" y="32520"/>
                  </a:lnTo>
                  <a:lnTo>
                    <a:pt x="923385" y="36602"/>
                  </a:lnTo>
                  <a:lnTo>
                    <a:pt x="930838" y="38100"/>
                  </a:lnTo>
                  <a:lnTo>
                    <a:pt x="938253" y="36602"/>
                  </a:lnTo>
                  <a:lnTo>
                    <a:pt x="944309" y="32520"/>
                  </a:lnTo>
                  <a:lnTo>
                    <a:pt x="948391" y="26464"/>
                  </a:lnTo>
                  <a:lnTo>
                    <a:pt x="949888" y="19050"/>
                  </a:lnTo>
                  <a:lnTo>
                    <a:pt x="948391" y="11635"/>
                  </a:lnTo>
                  <a:lnTo>
                    <a:pt x="944309" y="5579"/>
                  </a:lnTo>
                  <a:lnTo>
                    <a:pt x="938253" y="1497"/>
                  </a:lnTo>
                  <a:lnTo>
                    <a:pt x="930800" y="0"/>
                  </a:lnTo>
                  <a:close/>
                </a:path>
                <a:path w="4519930" h="1867535">
                  <a:moveTo>
                    <a:pt x="1007038" y="0"/>
                  </a:moveTo>
                  <a:lnTo>
                    <a:pt x="999623" y="1497"/>
                  </a:lnTo>
                  <a:lnTo>
                    <a:pt x="993568" y="5579"/>
                  </a:lnTo>
                  <a:lnTo>
                    <a:pt x="989485" y="11635"/>
                  </a:lnTo>
                  <a:lnTo>
                    <a:pt x="987988" y="19050"/>
                  </a:lnTo>
                  <a:lnTo>
                    <a:pt x="989485" y="26464"/>
                  </a:lnTo>
                  <a:lnTo>
                    <a:pt x="993568" y="32520"/>
                  </a:lnTo>
                  <a:lnTo>
                    <a:pt x="999623" y="36602"/>
                  </a:lnTo>
                  <a:lnTo>
                    <a:pt x="1007076" y="38100"/>
                  </a:lnTo>
                  <a:lnTo>
                    <a:pt x="1014491" y="36602"/>
                  </a:lnTo>
                  <a:lnTo>
                    <a:pt x="1020547" y="32520"/>
                  </a:lnTo>
                  <a:lnTo>
                    <a:pt x="1024629" y="26464"/>
                  </a:lnTo>
                  <a:lnTo>
                    <a:pt x="1026126" y="19050"/>
                  </a:lnTo>
                  <a:lnTo>
                    <a:pt x="1024629" y="11635"/>
                  </a:lnTo>
                  <a:lnTo>
                    <a:pt x="1020547" y="5579"/>
                  </a:lnTo>
                  <a:lnTo>
                    <a:pt x="1014491" y="1497"/>
                  </a:lnTo>
                  <a:lnTo>
                    <a:pt x="1007038" y="0"/>
                  </a:lnTo>
                  <a:close/>
                </a:path>
                <a:path w="4519930" h="1867535">
                  <a:moveTo>
                    <a:pt x="1083276" y="0"/>
                  </a:moveTo>
                  <a:lnTo>
                    <a:pt x="1075862" y="1497"/>
                  </a:lnTo>
                  <a:lnTo>
                    <a:pt x="1069806" y="5579"/>
                  </a:lnTo>
                  <a:lnTo>
                    <a:pt x="1065724" y="11635"/>
                  </a:lnTo>
                  <a:lnTo>
                    <a:pt x="1064226" y="19050"/>
                  </a:lnTo>
                  <a:lnTo>
                    <a:pt x="1065724" y="26464"/>
                  </a:lnTo>
                  <a:lnTo>
                    <a:pt x="1069806" y="32520"/>
                  </a:lnTo>
                  <a:lnTo>
                    <a:pt x="1075862" y="36602"/>
                  </a:lnTo>
                  <a:lnTo>
                    <a:pt x="1083315" y="38100"/>
                  </a:lnTo>
                  <a:lnTo>
                    <a:pt x="1090730" y="36602"/>
                  </a:lnTo>
                  <a:lnTo>
                    <a:pt x="1096785" y="32520"/>
                  </a:lnTo>
                  <a:lnTo>
                    <a:pt x="1100867" y="26464"/>
                  </a:lnTo>
                  <a:lnTo>
                    <a:pt x="1102365" y="19050"/>
                  </a:lnTo>
                  <a:lnTo>
                    <a:pt x="1100867" y="11635"/>
                  </a:lnTo>
                  <a:lnTo>
                    <a:pt x="1096785" y="5579"/>
                  </a:lnTo>
                  <a:lnTo>
                    <a:pt x="1090730" y="1497"/>
                  </a:lnTo>
                  <a:lnTo>
                    <a:pt x="1083276" y="0"/>
                  </a:lnTo>
                  <a:close/>
                </a:path>
                <a:path w="4519930" h="1867535">
                  <a:moveTo>
                    <a:pt x="1159515" y="0"/>
                  </a:moveTo>
                  <a:lnTo>
                    <a:pt x="1152100" y="1497"/>
                  </a:lnTo>
                  <a:lnTo>
                    <a:pt x="1146044" y="5579"/>
                  </a:lnTo>
                  <a:lnTo>
                    <a:pt x="1141962" y="11635"/>
                  </a:lnTo>
                  <a:lnTo>
                    <a:pt x="1140465" y="19050"/>
                  </a:lnTo>
                  <a:lnTo>
                    <a:pt x="1141962" y="26464"/>
                  </a:lnTo>
                  <a:lnTo>
                    <a:pt x="1146044" y="32520"/>
                  </a:lnTo>
                  <a:lnTo>
                    <a:pt x="1152100" y="36602"/>
                  </a:lnTo>
                  <a:lnTo>
                    <a:pt x="1159553" y="38100"/>
                  </a:lnTo>
                  <a:lnTo>
                    <a:pt x="1166968" y="36602"/>
                  </a:lnTo>
                  <a:lnTo>
                    <a:pt x="1173023" y="32520"/>
                  </a:lnTo>
                  <a:lnTo>
                    <a:pt x="1177106" y="26464"/>
                  </a:lnTo>
                  <a:lnTo>
                    <a:pt x="1178603" y="19050"/>
                  </a:lnTo>
                  <a:lnTo>
                    <a:pt x="1177106" y="11635"/>
                  </a:lnTo>
                  <a:lnTo>
                    <a:pt x="1173023" y="5579"/>
                  </a:lnTo>
                  <a:lnTo>
                    <a:pt x="1166968" y="1497"/>
                  </a:lnTo>
                  <a:lnTo>
                    <a:pt x="1159515" y="0"/>
                  </a:lnTo>
                  <a:close/>
                </a:path>
                <a:path w="4519930" h="1867535">
                  <a:moveTo>
                    <a:pt x="1235753" y="0"/>
                  </a:moveTo>
                  <a:lnTo>
                    <a:pt x="1228338" y="1497"/>
                  </a:lnTo>
                  <a:lnTo>
                    <a:pt x="1222282" y="5579"/>
                  </a:lnTo>
                  <a:lnTo>
                    <a:pt x="1218200" y="11635"/>
                  </a:lnTo>
                  <a:lnTo>
                    <a:pt x="1216703" y="19050"/>
                  </a:lnTo>
                  <a:lnTo>
                    <a:pt x="1218200" y="26464"/>
                  </a:lnTo>
                  <a:lnTo>
                    <a:pt x="1222282" y="32520"/>
                  </a:lnTo>
                  <a:lnTo>
                    <a:pt x="1228338" y="36602"/>
                  </a:lnTo>
                  <a:lnTo>
                    <a:pt x="1235791" y="38100"/>
                  </a:lnTo>
                  <a:lnTo>
                    <a:pt x="1243206" y="36602"/>
                  </a:lnTo>
                  <a:lnTo>
                    <a:pt x="1249261" y="32520"/>
                  </a:lnTo>
                  <a:lnTo>
                    <a:pt x="1253344" y="26464"/>
                  </a:lnTo>
                  <a:lnTo>
                    <a:pt x="1254841" y="19050"/>
                  </a:lnTo>
                  <a:lnTo>
                    <a:pt x="1253344" y="11635"/>
                  </a:lnTo>
                  <a:lnTo>
                    <a:pt x="1249261" y="5579"/>
                  </a:lnTo>
                  <a:lnTo>
                    <a:pt x="1243206" y="1497"/>
                  </a:lnTo>
                  <a:lnTo>
                    <a:pt x="1235753" y="0"/>
                  </a:lnTo>
                  <a:close/>
                </a:path>
                <a:path w="4519930" h="1867535">
                  <a:moveTo>
                    <a:pt x="1311991" y="0"/>
                  </a:moveTo>
                  <a:lnTo>
                    <a:pt x="1304576" y="1497"/>
                  </a:lnTo>
                  <a:lnTo>
                    <a:pt x="1298521" y="5579"/>
                  </a:lnTo>
                  <a:lnTo>
                    <a:pt x="1294438" y="11635"/>
                  </a:lnTo>
                  <a:lnTo>
                    <a:pt x="1292941" y="19050"/>
                  </a:lnTo>
                  <a:lnTo>
                    <a:pt x="1294438" y="26464"/>
                  </a:lnTo>
                  <a:lnTo>
                    <a:pt x="1298521" y="32520"/>
                  </a:lnTo>
                  <a:lnTo>
                    <a:pt x="1304576" y="36602"/>
                  </a:lnTo>
                  <a:lnTo>
                    <a:pt x="1312029" y="38100"/>
                  </a:lnTo>
                  <a:lnTo>
                    <a:pt x="1319444" y="36602"/>
                  </a:lnTo>
                  <a:lnTo>
                    <a:pt x="1325499" y="32520"/>
                  </a:lnTo>
                  <a:lnTo>
                    <a:pt x="1329582" y="26464"/>
                  </a:lnTo>
                  <a:lnTo>
                    <a:pt x="1331079" y="19050"/>
                  </a:lnTo>
                  <a:lnTo>
                    <a:pt x="1329582" y="11635"/>
                  </a:lnTo>
                  <a:lnTo>
                    <a:pt x="1325499" y="5579"/>
                  </a:lnTo>
                  <a:lnTo>
                    <a:pt x="1319444" y="1497"/>
                  </a:lnTo>
                  <a:lnTo>
                    <a:pt x="1311991" y="0"/>
                  </a:lnTo>
                  <a:close/>
                </a:path>
                <a:path w="4519930" h="1867535">
                  <a:moveTo>
                    <a:pt x="1388229" y="0"/>
                  </a:moveTo>
                  <a:lnTo>
                    <a:pt x="1380814" y="1497"/>
                  </a:lnTo>
                  <a:lnTo>
                    <a:pt x="1374759" y="5579"/>
                  </a:lnTo>
                  <a:lnTo>
                    <a:pt x="1370676" y="11635"/>
                  </a:lnTo>
                  <a:lnTo>
                    <a:pt x="1369179" y="19050"/>
                  </a:lnTo>
                  <a:lnTo>
                    <a:pt x="1370676" y="26464"/>
                  </a:lnTo>
                  <a:lnTo>
                    <a:pt x="1374759" y="32520"/>
                  </a:lnTo>
                  <a:lnTo>
                    <a:pt x="1380814" y="36602"/>
                  </a:lnTo>
                  <a:lnTo>
                    <a:pt x="1388267" y="38100"/>
                  </a:lnTo>
                  <a:lnTo>
                    <a:pt x="1395682" y="36602"/>
                  </a:lnTo>
                  <a:lnTo>
                    <a:pt x="1401737" y="32520"/>
                  </a:lnTo>
                  <a:lnTo>
                    <a:pt x="1405820" y="26464"/>
                  </a:lnTo>
                  <a:lnTo>
                    <a:pt x="1407317" y="19050"/>
                  </a:lnTo>
                  <a:lnTo>
                    <a:pt x="1405820" y="11635"/>
                  </a:lnTo>
                  <a:lnTo>
                    <a:pt x="1401737" y="5579"/>
                  </a:lnTo>
                  <a:lnTo>
                    <a:pt x="1395682" y="1497"/>
                  </a:lnTo>
                  <a:lnTo>
                    <a:pt x="1388229" y="0"/>
                  </a:lnTo>
                  <a:close/>
                </a:path>
                <a:path w="4519930" h="1867535">
                  <a:moveTo>
                    <a:pt x="1464467" y="0"/>
                  </a:moveTo>
                  <a:lnTo>
                    <a:pt x="1457052" y="1497"/>
                  </a:lnTo>
                  <a:lnTo>
                    <a:pt x="1450997" y="5579"/>
                  </a:lnTo>
                  <a:lnTo>
                    <a:pt x="1446914" y="11635"/>
                  </a:lnTo>
                  <a:lnTo>
                    <a:pt x="1445417" y="19050"/>
                  </a:lnTo>
                  <a:lnTo>
                    <a:pt x="1446914" y="26464"/>
                  </a:lnTo>
                  <a:lnTo>
                    <a:pt x="1450997" y="32520"/>
                  </a:lnTo>
                  <a:lnTo>
                    <a:pt x="1457052" y="36602"/>
                  </a:lnTo>
                  <a:lnTo>
                    <a:pt x="1464505" y="38100"/>
                  </a:lnTo>
                  <a:lnTo>
                    <a:pt x="1471920" y="36602"/>
                  </a:lnTo>
                  <a:lnTo>
                    <a:pt x="1477975" y="32520"/>
                  </a:lnTo>
                  <a:lnTo>
                    <a:pt x="1482058" y="26464"/>
                  </a:lnTo>
                  <a:lnTo>
                    <a:pt x="1483555" y="19050"/>
                  </a:lnTo>
                  <a:lnTo>
                    <a:pt x="1482058" y="11635"/>
                  </a:lnTo>
                  <a:lnTo>
                    <a:pt x="1477975" y="5579"/>
                  </a:lnTo>
                  <a:lnTo>
                    <a:pt x="1471920" y="1497"/>
                  </a:lnTo>
                  <a:lnTo>
                    <a:pt x="1464467" y="0"/>
                  </a:lnTo>
                  <a:close/>
                </a:path>
                <a:path w="4519930" h="1867535">
                  <a:moveTo>
                    <a:pt x="1540705" y="0"/>
                  </a:moveTo>
                  <a:lnTo>
                    <a:pt x="1533290" y="1497"/>
                  </a:lnTo>
                  <a:lnTo>
                    <a:pt x="1527235" y="5579"/>
                  </a:lnTo>
                  <a:lnTo>
                    <a:pt x="1523152" y="11635"/>
                  </a:lnTo>
                  <a:lnTo>
                    <a:pt x="1521655" y="19050"/>
                  </a:lnTo>
                  <a:lnTo>
                    <a:pt x="1523152" y="26464"/>
                  </a:lnTo>
                  <a:lnTo>
                    <a:pt x="1527235" y="32520"/>
                  </a:lnTo>
                  <a:lnTo>
                    <a:pt x="1533290" y="36602"/>
                  </a:lnTo>
                  <a:lnTo>
                    <a:pt x="1540743" y="38100"/>
                  </a:lnTo>
                  <a:lnTo>
                    <a:pt x="1548158" y="36602"/>
                  </a:lnTo>
                  <a:lnTo>
                    <a:pt x="1554213" y="32520"/>
                  </a:lnTo>
                  <a:lnTo>
                    <a:pt x="1558296" y="26464"/>
                  </a:lnTo>
                  <a:lnTo>
                    <a:pt x="1559793" y="19050"/>
                  </a:lnTo>
                  <a:lnTo>
                    <a:pt x="1558296" y="11635"/>
                  </a:lnTo>
                  <a:lnTo>
                    <a:pt x="1554213" y="5579"/>
                  </a:lnTo>
                  <a:lnTo>
                    <a:pt x="1548158" y="1497"/>
                  </a:lnTo>
                  <a:lnTo>
                    <a:pt x="1540705" y="0"/>
                  </a:lnTo>
                  <a:close/>
                </a:path>
                <a:path w="4519930" h="1867535">
                  <a:moveTo>
                    <a:pt x="1616943" y="0"/>
                  </a:moveTo>
                  <a:lnTo>
                    <a:pt x="1609528" y="1497"/>
                  </a:lnTo>
                  <a:lnTo>
                    <a:pt x="1603473" y="5579"/>
                  </a:lnTo>
                  <a:lnTo>
                    <a:pt x="1599390" y="11635"/>
                  </a:lnTo>
                  <a:lnTo>
                    <a:pt x="1597893" y="19050"/>
                  </a:lnTo>
                  <a:lnTo>
                    <a:pt x="1599390" y="26464"/>
                  </a:lnTo>
                  <a:lnTo>
                    <a:pt x="1603473" y="32520"/>
                  </a:lnTo>
                  <a:lnTo>
                    <a:pt x="1609528" y="36602"/>
                  </a:lnTo>
                  <a:lnTo>
                    <a:pt x="1616981" y="38100"/>
                  </a:lnTo>
                  <a:lnTo>
                    <a:pt x="1624396" y="36602"/>
                  </a:lnTo>
                  <a:lnTo>
                    <a:pt x="1630452" y="32520"/>
                  </a:lnTo>
                  <a:lnTo>
                    <a:pt x="1634534" y="26464"/>
                  </a:lnTo>
                  <a:lnTo>
                    <a:pt x="1636031" y="19050"/>
                  </a:lnTo>
                  <a:lnTo>
                    <a:pt x="1634534" y="11635"/>
                  </a:lnTo>
                  <a:lnTo>
                    <a:pt x="1630452" y="5579"/>
                  </a:lnTo>
                  <a:lnTo>
                    <a:pt x="1624396" y="1497"/>
                  </a:lnTo>
                  <a:lnTo>
                    <a:pt x="1616943" y="0"/>
                  </a:lnTo>
                  <a:close/>
                </a:path>
                <a:path w="4519930" h="1867535">
                  <a:moveTo>
                    <a:pt x="1693181" y="0"/>
                  </a:moveTo>
                  <a:lnTo>
                    <a:pt x="1685766" y="1497"/>
                  </a:lnTo>
                  <a:lnTo>
                    <a:pt x="1679711" y="5579"/>
                  </a:lnTo>
                  <a:lnTo>
                    <a:pt x="1675628" y="11635"/>
                  </a:lnTo>
                  <a:lnTo>
                    <a:pt x="1674131" y="19050"/>
                  </a:lnTo>
                  <a:lnTo>
                    <a:pt x="1675628" y="26464"/>
                  </a:lnTo>
                  <a:lnTo>
                    <a:pt x="1679711" y="32520"/>
                  </a:lnTo>
                  <a:lnTo>
                    <a:pt x="1685766" y="36602"/>
                  </a:lnTo>
                  <a:lnTo>
                    <a:pt x="1693219" y="38100"/>
                  </a:lnTo>
                  <a:lnTo>
                    <a:pt x="1700634" y="36602"/>
                  </a:lnTo>
                  <a:lnTo>
                    <a:pt x="1706690" y="32520"/>
                  </a:lnTo>
                  <a:lnTo>
                    <a:pt x="1710772" y="26464"/>
                  </a:lnTo>
                  <a:lnTo>
                    <a:pt x="1712269" y="19050"/>
                  </a:lnTo>
                  <a:lnTo>
                    <a:pt x="1710772" y="11635"/>
                  </a:lnTo>
                  <a:lnTo>
                    <a:pt x="1706690" y="5579"/>
                  </a:lnTo>
                  <a:lnTo>
                    <a:pt x="1700634" y="1497"/>
                  </a:lnTo>
                  <a:lnTo>
                    <a:pt x="1693181" y="0"/>
                  </a:lnTo>
                  <a:close/>
                </a:path>
                <a:path w="4519930" h="1867535">
                  <a:moveTo>
                    <a:pt x="1769419" y="0"/>
                  </a:moveTo>
                  <a:lnTo>
                    <a:pt x="1762004" y="1497"/>
                  </a:lnTo>
                  <a:lnTo>
                    <a:pt x="1755949" y="5579"/>
                  </a:lnTo>
                  <a:lnTo>
                    <a:pt x="1751866" y="11635"/>
                  </a:lnTo>
                  <a:lnTo>
                    <a:pt x="1750369" y="19050"/>
                  </a:lnTo>
                  <a:lnTo>
                    <a:pt x="1751866" y="26464"/>
                  </a:lnTo>
                  <a:lnTo>
                    <a:pt x="1755949" y="32520"/>
                  </a:lnTo>
                  <a:lnTo>
                    <a:pt x="1762004" y="36602"/>
                  </a:lnTo>
                  <a:lnTo>
                    <a:pt x="1769457" y="38100"/>
                  </a:lnTo>
                  <a:lnTo>
                    <a:pt x="1776872" y="36602"/>
                  </a:lnTo>
                  <a:lnTo>
                    <a:pt x="1782928" y="32520"/>
                  </a:lnTo>
                  <a:lnTo>
                    <a:pt x="1787010" y="26464"/>
                  </a:lnTo>
                  <a:lnTo>
                    <a:pt x="1788507" y="19050"/>
                  </a:lnTo>
                  <a:lnTo>
                    <a:pt x="1787010" y="11635"/>
                  </a:lnTo>
                  <a:lnTo>
                    <a:pt x="1782928" y="5579"/>
                  </a:lnTo>
                  <a:lnTo>
                    <a:pt x="1776872" y="1497"/>
                  </a:lnTo>
                  <a:lnTo>
                    <a:pt x="1769419" y="0"/>
                  </a:lnTo>
                  <a:close/>
                </a:path>
                <a:path w="4519930" h="1867535">
                  <a:moveTo>
                    <a:pt x="1845657" y="0"/>
                  </a:moveTo>
                  <a:lnTo>
                    <a:pt x="1838242" y="1497"/>
                  </a:lnTo>
                  <a:lnTo>
                    <a:pt x="1832187" y="5579"/>
                  </a:lnTo>
                  <a:lnTo>
                    <a:pt x="1828104" y="11635"/>
                  </a:lnTo>
                  <a:lnTo>
                    <a:pt x="1826607" y="19050"/>
                  </a:lnTo>
                  <a:lnTo>
                    <a:pt x="1828104" y="26464"/>
                  </a:lnTo>
                  <a:lnTo>
                    <a:pt x="1832187" y="32520"/>
                  </a:lnTo>
                  <a:lnTo>
                    <a:pt x="1838242" y="36602"/>
                  </a:lnTo>
                  <a:lnTo>
                    <a:pt x="1845696" y="38100"/>
                  </a:lnTo>
                  <a:lnTo>
                    <a:pt x="1853111" y="36602"/>
                  </a:lnTo>
                  <a:lnTo>
                    <a:pt x="1859166" y="32520"/>
                  </a:lnTo>
                  <a:lnTo>
                    <a:pt x="1863248" y="26464"/>
                  </a:lnTo>
                  <a:lnTo>
                    <a:pt x="1864746" y="19050"/>
                  </a:lnTo>
                  <a:lnTo>
                    <a:pt x="1863248" y="11635"/>
                  </a:lnTo>
                  <a:lnTo>
                    <a:pt x="1859166" y="5579"/>
                  </a:lnTo>
                  <a:lnTo>
                    <a:pt x="1853111" y="1497"/>
                  </a:lnTo>
                  <a:lnTo>
                    <a:pt x="1845657" y="0"/>
                  </a:lnTo>
                  <a:close/>
                </a:path>
                <a:path w="4519930" h="1867535">
                  <a:moveTo>
                    <a:pt x="1921896" y="0"/>
                  </a:moveTo>
                  <a:lnTo>
                    <a:pt x="1914480" y="1497"/>
                  </a:lnTo>
                  <a:lnTo>
                    <a:pt x="1908425" y="5579"/>
                  </a:lnTo>
                  <a:lnTo>
                    <a:pt x="1904342" y="11635"/>
                  </a:lnTo>
                  <a:lnTo>
                    <a:pt x="1902846" y="19050"/>
                  </a:lnTo>
                  <a:lnTo>
                    <a:pt x="1904342" y="26464"/>
                  </a:lnTo>
                  <a:lnTo>
                    <a:pt x="1908425" y="32520"/>
                  </a:lnTo>
                  <a:lnTo>
                    <a:pt x="1914480" y="36602"/>
                  </a:lnTo>
                  <a:lnTo>
                    <a:pt x="1921934" y="38100"/>
                  </a:lnTo>
                  <a:lnTo>
                    <a:pt x="1929349" y="36602"/>
                  </a:lnTo>
                  <a:lnTo>
                    <a:pt x="1935404" y="32520"/>
                  </a:lnTo>
                  <a:lnTo>
                    <a:pt x="1939487" y="26464"/>
                  </a:lnTo>
                  <a:lnTo>
                    <a:pt x="1940984" y="19050"/>
                  </a:lnTo>
                  <a:lnTo>
                    <a:pt x="1939487" y="11635"/>
                  </a:lnTo>
                  <a:lnTo>
                    <a:pt x="1935404" y="5579"/>
                  </a:lnTo>
                  <a:lnTo>
                    <a:pt x="1929349" y="1497"/>
                  </a:lnTo>
                  <a:lnTo>
                    <a:pt x="1921896" y="0"/>
                  </a:lnTo>
                  <a:close/>
                </a:path>
                <a:path w="4519930" h="1867535">
                  <a:moveTo>
                    <a:pt x="1998132" y="0"/>
                  </a:moveTo>
                  <a:lnTo>
                    <a:pt x="1990717" y="1497"/>
                  </a:lnTo>
                  <a:lnTo>
                    <a:pt x="1984662" y="5579"/>
                  </a:lnTo>
                  <a:lnTo>
                    <a:pt x="1980580" y="11635"/>
                  </a:lnTo>
                  <a:lnTo>
                    <a:pt x="1979082" y="19050"/>
                  </a:lnTo>
                  <a:lnTo>
                    <a:pt x="1980580" y="26464"/>
                  </a:lnTo>
                  <a:lnTo>
                    <a:pt x="1984662" y="32520"/>
                  </a:lnTo>
                  <a:lnTo>
                    <a:pt x="1990717" y="36602"/>
                  </a:lnTo>
                  <a:lnTo>
                    <a:pt x="1998171" y="38100"/>
                  </a:lnTo>
                  <a:lnTo>
                    <a:pt x="2005586" y="36602"/>
                  </a:lnTo>
                  <a:lnTo>
                    <a:pt x="2011641" y="32520"/>
                  </a:lnTo>
                  <a:lnTo>
                    <a:pt x="2015724" y="26464"/>
                  </a:lnTo>
                  <a:lnTo>
                    <a:pt x="2017221" y="19050"/>
                  </a:lnTo>
                  <a:lnTo>
                    <a:pt x="2015724" y="11635"/>
                  </a:lnTo>
                  <a:lnTo>
                    <a:pt x="2011641" y="5579"/>
                  </a:lnTo>
                  <a:lnTo>
                    <a:pt x="2005586" y="1497"/>
                  </a:lnTo>
                  <a:lnTo>
                    <a:pt x="1998132" y="0"/>
                  </a:lnTo>
                  <a:close/>
                </a:path>
                <a:path w="4519930" h="1867535">
                  <a:moveTo>
                    <a:pt x="2074371" y="0"/>
                  </a:moveTo>
                  <a:lnTo>
                    <a:pt x="2066956" y="1497"/>
                  </a:lnTo>
                  <a:lnTo>
                    <a:pt x="2060900" y="5579"/>
                  </a:lnTo>
                  <a:lnTo>
                    <a:pt x="2056818" y="11635"/>
                  </a:lnTo>
                  <a:lnTo>
                    <a:pt x="2055321" y="19050"/>
                  </a:lnTo>
                  <a:lnTo>
                    <a:pt x="2056818" y="26464"/>
                  </a:lnTo>
                  <a:lnTo>
                    <a:pt x="2060900" y="32520"/>
                  </a:lnTo>
                  <a:lnTo>
                    <a:pt x="2066956" y="36602"/>
                  </a:lnTo>
                  <a:lnTo>
                    <a:pt x="2074409" y="38100"/>
                  </a:lnTo>
                  <a:lnTo>
                    <a:pt x="2081824" y="36602"/>
                  </a:lnTo>
                  <a:lnTo>
                    <a:pt x="2087879" y="32520"/>
                  </a:lnTo>
                  <a:lnTo>
                    <a:pt x="2091962" y="26464"/>
                  </a:lnTo>
                  <a:lnTo>
                    <a:pt x="2093459" y="19050"/>
                  </a:lnTo>
                  <a:lnTo>
                    <a:pt x="2091962" y="11635"/>
                  </a:lnTo>
                  <a:lnTo>
                    <a:pt x="2087879" y="5579"/>
                  </a:lnTo>
                  <a:lnTo>
                    <a:pt x="2081824" y="1497"/>
                  </a:lnTo>
                  <a:lnTo>
                    <a:pt x="2074371" y="0"/>
                  </a:lnTo>
                  <a:close/>
                </a:path>
                <a:path w="4519930" h="1867535">
                  <a:moveTo>
                    <a:pt x="2150609" y="0"/>
                  </a:moveTo>
                  <a:lnTo>
                    <a:pt x="2143194" y="1497"/>
                  </a:lnTo>
                  <a:lnTo>
                    <a:pt x="2137138" y="5579"/>
                  </a:lnTo>
                  <a:lnTo>
                    <a:pt x="2133056" y="11635"/>
                  </a:lnTo>
                  <a:lnTo>
                    <a:pt x="2131559" y="19050"/>
                  </a:lnTo>
                  <a:lnTo>
                    <a:pt x="2133056" y="26464"/>
                  </a:lnTo>
                  <a:lnTo>
                    <a:pt x="2137138" y="32520"/>
                  </a:lnTo>
                  <a:lnTo>
                    <a:pt x="2143194" y="36602"/>
                  </a:lnTo>
                  <a:lnTo>
                    <a:pt x="2150647" y="38100"/>
                  </a:lnTo>
                  <a:lnTo>
                    <a:pt x="2158062" y="36602"/>
                  </a:lnTo>
                  <a:lnTo>
                    <a:pt x="2164117" y="32520"/>
                  </a:lnTo>
                  <a:lnTo>
                    <a:pt x="2168200" y="26464"/>
                  </a:lnTo>
                  <a:lnTo>
                    <a:pt x="2169697" y="19050"/>
                  </a:lnTo>
                  <a:lnTo>
                    <a:pt x="2168200" y="11635"/>
                  </a:lnTo>
                  <a:lnTo>
                    <a:pt x="2164117" y="5579"/>
                  </a:lnTo>
                  <a:lnTo>
                    <a:pt x="2158062" y="1497"/>
                  </a:lnTo>
                  <a:lnTo>
                    <a:pt x="2150609" y="0"/>
                  </a:lnTo>
                  <a:close/>
                </a:path>
                <a:path w="4519930" h="1867535">
                  <a:moveTo>
                    <a:pt x="2226847" y="0"/>
                  </a:moveTo>
                  <a:lnTo>
                    <a:pt x="2219432" y="1497"/>
                  </a:lnTo>
                  <a:lnTo>
                    <a:pt x="2213376" y="5579"/>
                  </a:lnTo>
                  <a:lnTo>
                    <a:pt x="2209294" y="11635"/>
                  </a:lnTo>
                  <a:lnTo>
                    <a:pt x="2207797" y="19050"/>
                  </a:lnTo>
                  <a:lnTo>
                    <a:pt x="2209294" y="26464"/>
                  </a:lnTo>
                  <a:lnTo>
                    <a:pt x="2213376" y="32520"/>
                  </a:lnTo>
                  <a:lnTo>
                    <a:pt x="2219432" y="36602"/>
                  </a:lnTo>
                  <a:lnTo>
                    <a:pt x="2226885" y="38100"/>
                  </a:lnTo>
                  <a:lnTo>
                    <a:pt x="2234300" y="36602"/>
                  </a:lnTo>
                  <a:lnTo>
                    <a:pt x="2240355" y="32520"/>
                  </a:lnTo>
                  <a:lnTo>
                    <a:pt x="2244438" y="26464"/>
                  </a:lnTo>
                  <a:lnTo>
                    <a:pt x="2245935" y="19050"/>
                  </a:lnTo>
                  <a:lnTo>
                    <a:pt x="2244438" y="11635"/>
                  </a:lnTo>
                  <a:lnTo>
                    <a:pt x="2240355" y="5579"/>
                  </a:lnTo>
                  <a:lnTo>
                    <a:pt x="2234300" y="1497"/>
                  </a:lnTo>
                  <a:lnTo>
                    <a:pt x="2226847" y="0"/>
                  </a:lnTo>
                  <a:close/>
                </a:path>
                <a:path w="4519930" h="1867535">
                  <a:moveTo>
                    <a:pt x="2303085" y="0"/>
                  </a:moveTo>
                  <a:lnTo>
                    <a:pt x="2295670" y="1497"/>
                  </a:lnTo>
                  <a:lnTo>
                    <a:pt x="2289615" y="5579"/>
                  </a:lnTo>
                  <a:lnTo>
                    <a:pt x="2285532" y="11635"/>
                  </a:lnTo>
                  <a:lnTo>
                    <a:pt x="2284035" y="19050"/>
                  </a:lnTo>
                  <a:lnTo>
                    <a:pt x="2285532" y="26464"/>
                  </a:lnTo>
                  <a:lnTo>
                    <a:pt x="2289615" y="32520"/>
                  </a:lnTo>
                  <a:lnTo>
                    <a:pt x="2295670" y="36602"/>
                  </a:lnTo>
                  <a:lnTo>
                    <a:pt x="2303123" y="38100"/>
                  </a:lnTo>
                  <a:lnTo>
                    <a:pt x="2310538" y="36602"/>
                  </a:lnTo>
                  <a:lnTo>
                    <a:pt x="2316593" y="32520"/>
                  </a:lnTo>
                  <a:lnTo>
                    <a:pt x="2320676" y="26464"/>
                  </a:lnTo>
                  <a:lnTo>
                    <a:pt x="2322173" y="19050"/>
                  </a:lnTo>
                  <a:lnTo>
                    <a:pt x="2320676" y="11635"/>
                  </a:lnTo>
                  <a:lnTo>
                    <a:pt x="2316593" y="5579"/>
                  </a:lnTo>
                  <a:lnTo>
                    <a:pt x="2310538" y="1497"/>
                  </a:lnTo>
                  <a:lnTo>
                    <a:pt x="2303085" y="0"/>
                  </a:lnTo>
                  <a:close/>
                </a:path>
                <a:path w="4519930" h="1867535">
                  <a:moveTo>
                    <a:pt x="2379323" y="0"/>
                  </a:moveTo>
                  <a:lnTo>
                    <a:pt x="2371908" y="1497"/>
                  </a:lnTo>
                  <a:lnTo>
                    <a:pt x="2365853" y="5579"/>
                  </a:lnTo>
                  <a:lnTo>
                    <a:pt x="2361770" y="11635"/>
                  </a:lnTo>
                  <a:lnTo>
                    <a:pt x="2360273" y="19050"/>
                  </a:lnTo>
                  <a:lnTo>
                    <a:pt x="2361770" y="26464"/>
                  </a:lnTo>
                  <a:lnTo>
                    <a:pt x="2365853" y="32520"/>
                  </a:lnTo>
                  <a:lnTo>
                    <a:pt x="2371908" y="36602"/>
                  </a:lnTo>
                  <a:lnTo>
                    <a:pt x="2379361" y="38100"/>
                  </a:lnTo>
                  <a:lnTo>
                    <a:pt x="2386776" y="36602"/>
                  </a:lnTo>
                  <a:lnTo>
                    <a:pt x="2392831" y="32520"/>
                  </a:lnTo>
                  <a:lnTo>
                    <a:pt x="2396914" y="26464"/>
                  </a:lnTo>
                  <a:lnTo>
                    <a:pt x="2398411" y="19050"/>
                  </a:lnTo>
                  <a:lnTo>
                    <a:pt x="2396914" y="11635"/>
                  </a:lnTo>
                  <a:lnTo>
                    <a:pt x="2392831" y="5579"/>
                  </a:lnTo>
                  <a:lnTo>
                    <a:pt x="2386776" y="1497"/>
                  </a:lnTo>
                  <a:lnTo>
                    <a:pt x="2379323" y="0"/>
                  </a:lnTo>
                  <a:close/>
                </a:path>
                <a:path w="4519930" h="1867535">
                  <a:moveTo>
                    <a:pt x="2455561" y="0"/>
                  </a:moveTo>
                  <a:lnTo>
                    <a:pt x="2448146" y="1497"/>
                  </a:lnTo>
                  <a:lnTo>
                    <a:pt x="2442091" y="5579"/>
                  </a:lnTo>
                  <a:lnTo>
                    <a:pt x="2438008" y="11635"/>
                  </a:lnTo>
                  <a:lnTo>
                    <a:pt x="2436511" y="19050"/>
                  </a:lnTo>
                  <a:lnTo>
                    <a:pt x="2438008" y="26464"/>
                  </a:lnTo>
                  <a:lnTo>
                    <a:pt x="2442091" y="32520"/>
                  </a:lnTo>
                  <a:lnTo>
                    <a:pt x="2448146" y="36602"/>
                  </a:lnTo>
                  <a:lnTo>
                    <a:pt x="2455599" y="38100"/>
                  </a:lnTo>
                  <a:lnTo>
                    <a:pt x="2463014" y="36602"/>
                  </a:lnTo>
                  <a:lnTo>
                    <a:pt x="2469069" y="32520"/>
                  </a:lnTo>
                  <a:lnTo>
                    <a:pt x="2473152" y="26464"/>
                  </a:lnTo>
                  <a:lnTo>
                    <a:pt x="2474649" y="19050"/>
                  </a:lnTo>
                  <a:lnTo>
                    <a:pt x="2473152" y="11635"/>
                  </a:lnTo>
                  <a:lnTo>
                    <a:pt x="2469069" y="5579"/>
                  </a:lnTo>
                  <a:lnTo>
                    <a:pt x="2463014" y="1497"/>
                  </a:lnTo>
                  <a:lnTo>
                    <a:pt x="2455561" y="0"/>
                  </a:lnTo>
                  <a:close/>
                </a:path>
                <a:path w="4519930" h="1867535">
                  <a:moveTo>
                    <a:pt x="2531799" y="0"/>
                  </a:moveTo>
                  <a:lnTo>
                    <a:pt x="2524384" y="1497"/>
                  </a:lnTo>
                  <a:lnTo>
                    <a:pt x="2518329" y="5579"/>
                  </a:lnTo>
                  <a:lnTo>
                    <a:pt x="2514246" y="11635"/>
                  </a:lnTo>
                  <a:lnTo>
                    <a:pt x="2512749" y="19050"/>
                  </a:lnTo>
                  <a:lnTo>
                    <a:pt x="2514246" y="26464"/>
                  </a:lnTo>
                  <a:lnTo>
                    <a:pt x="2518329" y="32520"/>
                  </a:lnTo>
                  <a:lnTo>
                    <a:pt x="2524384" y="36602"/>
                  </a:lnTo>
                  <a:lnTo>
                    <a:pt x="2531837" y="38100"/>
                  </a:lnTo>
                  <a:lnTo>
                    <a:pt x="2539252" y="36602"/>
                  </a:lnTo>
                  <a:lnTo>
                    <a:pt x="2545307" y="32520"/>
                  </a:lnTo>
                  <a:lnTo>
                    <a:pt x="2549390" y="26464"/>
                  </a:lnTo>
                  <a:lnTo>
                    <a:pt x="2550887" y="19050"/>
                  </a:lnTo>
                  <a:lnTo>
                    <a:pt x="2549390" y="11635"/>
                  </a:lnTo>
                  <a:lnTo>
                    <a:pt x="2545307" y="5579"/>
                  </a:lnTo>
                  <a:lnTo>
                    <a:pt x="2539252" y="1497"/>
                  </a:lnTo>
                  <a:lnTo>
                    <a:pt x="2531799" y="0"/>
                  </a:lnTo>
                  <a:close/>
                </a:path>
                <a:path w="4519930" h="1867535">
                  <a:moveTo>
                    <a:pt x="2608037" y="0"/>
                  </a:moveTo>
                  <a:lnTo>
                    <a:pt x="2600622" y="1497"/>
                  </a:lnTo>
                  <a:lnTo>
                    <a:pt x="2594567" y="5579"/>
                  </a:lnTo>
                  <a:lnTo>
                    <a:pt x="2590484" y="11635"/>
                  </a:lnTo>
                  <a:lnTo>
                    <a:pt x="2588987" y="19050"/>
                  </a:lnTo>
                  <a:lnTo>
                    <a:pt x="2590484" y="26464"/>
                  </a:lnTo>
                  <a:lnTo>
                    <a:pt x="2594567" y="32520"/>
                  </a:lnTo>
                  <a:lnTo>
                    <a:pt x="2600622" y="36602"/>
                  </a:lnTo>
                  <a:lnTo>
                    <a:pt x="2608075" y="38100"/>
                  </a:lnTo>
                  <a:lnTo>
                    <a:pt x="2615490" y="36602"/>
                  </a:lnTo>
                  <a:lnTo>
                    <a:pt x="2621546" y="32520"/>
                  </a:lnTo>
                  <a:lnTo>
                    <a:pt x="2625628" y="26464"/>
                  </a:lnTo>
                  <a:lnTo>
                    <a:pt x="2627125" y="19050"/>
                  </a:lnTo>
                  <a:lnTo>
                    <a:pt x="2625628" y="11635"/>
                  </a:lnTo>
                  <a:lnTo>
                    <a:pt x="2621546" y="5579"/>
                  </a:lnTo>
                  <a:lnTo>
                    <a:pt x="2615490" y="1497"/>
                  </a:lnTo>
                  <a:lnTo>
                    <a:pt x="2608037" y="0"/>
                  </a:lnTo>
                  <a:close/>
                </a:path>
                <a:path w="4519930" h="1867535">
                  <a:moveTo>
                    <a:pt x="2684275" y="0"/>
                  </a:moveTo>
                  <a:lnTo>
                    <a:pt x="2676860" y="1497"/>
                  </a:lnTo>
                  <a:lnTo>
                    <a:pt x="2670805" y="5579"/>
                  </a:lnTo>
                  <a:lnTo>
                    <a:pt x="2666722" y="11635"/>
                  </a:lnTo>
                  <a:lnTo>
                    <a:pt x="2665225" y="19050"/>
                  </a:lnTo>
                  <a:lnTo>
                    <a:pt x="2666722" y="26464"/>
                  </a:lnTo>
                  <a:lnTo>
                    <a:pt x="2670805" y="32520"/>
                  </a:lnTo>
                  <a:lnTo>
                    <a:pt x="2676860" y="36602"/>
                  </a:lnTo>
                  <a:lnTo>
                    <a:pt x="2684313" y="38100"/>
                  </a:lnTo>
                  <a:lnTo>
                    <a:pt x="2691728" y="36602"/>
                  </a:lnTo>
                  <a:lnTo>
                    <a:pt x="2697784" y="32520"/>
                  </a:lnTo>
                  <a:lnTo>
                    <a:pt x="2701866" y="26464"/>
                  </a:lnTo>
                  <a:lnTo>
                    <a:pt x="2703363" y="19050"/>
                  </a:lnTo>
                  <a:lnTo>
                    <a:pt x="2701866" y="11635"/>
                  </a:lnTo>
                  <a:lnTo>
                    <a:pt x="2697784" y="5579"/>
                  </a:lnTo>
                  <a:lnTo>
                    <a:pt x="2691728" y="1497"/>
                  </a:lnTo>
                  <a:lnTo>
                    <a:pt x="2684275" y="0"/>
                  </a:lnTo>
                  <a:close/>
                </a:path>
                <a:path w="4519930" h="1867535">
                  <a:moveTo>
                    <a:pt x="2760513" y="0"/>
                  </a:moveTo>
                  <a:lnTo>
                    <a:pt x="2753098" y="1497"/>
                  </a:lnTo>
                  <a:lnTo>
                    <a:pt x="2747043" y="5579"/>
                  </a:lnTo>
                  <a:lnTo>
                    <a:pt x="2742960" y="11635"/>
                  </a:lnTo>
                  <a:lnTo>
                    <a:pt x="2741463" y="19050"/>
                  </a:lnTo>
                  <a:lnTo>
                    <a:pt x="2742960" y="26464"/>
                  </a:lnTo>
                  <a:lnTo>
                    <a:pt x="2747043" y="32520"/>
                  </a:lnTo>
                  <a:lnTo>
                    <a:pt x="2753098" y="36602"/>
                  </a:lnTo>
                  <a:lnTo>
                    <a:pt x="2760552" y="38100"/>
                  </a:lnTo>
                  <a:lnTo>
                    <a:pt x="2767966" y="36602"/>
                  </a:lnTo>
                  <a:lnTo>
                    <a:pt x="2774022" y="32520"/>
                  </a:lnTo>
                  <a:lnTo>
                    <a:pt x="2778104" y="26464"/>
                  </a:lnTo>
                  <a:lnTo>
                    <a:pt x="2779602" y="19050"/>
                  </a:lnTo>
                  <a:lnTo>
                    <a:pt x="2778104" y="11635"/>
                  </a:lnTo>
                  <a:lnTo>
                    <a:pt x="2774022" y="5579"/>
                  </a:lnTo>
                  <a:lnTo>
                    <a:pt x="2767966" y="1497"/>
                  </a:lnTo>
                  <a:lnTo>
                    <a:pt x="2760513" y="0"/>
                  </a:lnTo>
                  <a:close/>
                </a:path>
                <a:path w="4519930" h="1867535">
                  <a:moveTo>
                    <a:pt x="2836752" y="0"/>
                  </a:moveTo>
                  <a:lnTo>
                    <a:pt x="2829336" y="1497"/>
                  </a:lnTo>
                  <a:lnTo>
                    <a:pt x="2823281" y="5579"/>
                  </a:lnTo>
                  <a:lnTo>
                    <a:pt x="2819198" y="11635"/>
                  </a:lnTo>
                  <a:lnTo>
                    <a:pt x="2817702" y="19050"/>
                  </a:lnTo>
                  <a:lnTo>
                    <a:pt x="2819198" y="26464"/>
                  </a:lnTo>
                  <a:lnTo>
                    <a:pt x="2823281" y="32520"/>
                  </a:lnTo>
                  <a:lnTo>
                    <a:pt x="2829336" y="36602"/>
                  </a:lnTo>
                  <a:lnTo>
                    <a:pt x="2836788" y="38100"/>
                  </a:lnTo>
                  <a:lnTo>
                    <a:pt x="2844204" y="36602"/>
                  </a:lnTo>
                  <a:lnTo>
                    <a:pt x="2850259" y="32520"/>
                  </a:lnTo>
                  <a:lnTo>
                    <a:pt x="2854341" y="26464"/>
                  </a:lnTo>
                  <a:lnTo>
                    <a:pt x="2855838" y="19050"/>
                  </a:lnTo>
                  <a:lnTo>
                    <a:pt x="2854341" y="11635"/>
                  </a:lnTo>
                  <a:lnTo>
                    <a:pt x="2850259" y="5579"/>
                  </a:lnTo>
                  <a:lnTo>
                    <a:pt x="2844204" y="1497"/>
                  </a:lnTo>
                  <a:lnTo>
                    <a:pt x="2836752" y="0"/>
                  </a:lnTo>
                  <a:close/>
                </a:path>
                <a:path w="4519930" h="1867535">
                  <a:moveTo>
                    <a:pt x="2912988" y="0"/>
                  </a:moveTo>
                  <a:lnTo>
                    <a:pt x="2905573" y="1497"/>
                  </a:lnTo>
                  <a:lnTo>
                    <a:pt x="2899518" y="5579"/>
                  </a:lnTo>
                  <a:lnTo>
                    <a:pt x="2895435" y="11635"/>
                  </a:lnTo>
                  <a:lnTo>
                    <a:pt x="2893938" y="19050"/>
                  </a:lnTo>
                  <a:lnTo>
                    <a:pt x="2895435" y="26464"/>
                  </a:lnTo>
                  <a:lnTo>
                    <a:pt x="2899518" y="32520"/>
                  </a:lnTo>
                  <a:lnTo>
                    <a:pt x="2905573" y="36602"/>
                  </a:lnTo>
                  <a:lnTo>
                    <a:pt x="2913026" y="38100"/>
                  </a:lnTo>
                  <a:lnTo>
                    <a:pt x="2920442" y="36602"/>
                  </a:lnTo>
                  <a:lnTo>
                    <a:pt x="2926497" y="32520"/>
                  </a:lnTo>
                  <a:lnTo>
                    <a:pt x="2930580" y="26464"/>
                  </a:lnTo>
                  <a:lnTo>
                    <a:pt x="2932076" y="19050"/>
                  </a:lnTo>
                  <a:lnTo>
                    <a:pt x="2930580" y="11635"/>
                  </a:lnTo>
                  <a:lnTo>
                    <a:pt x="2926497" y="5579"/>
                  </a:lnTo>
                  <a:lnTo>
                    <a:pt x="2920442" y="1497"/>
                  </a:lnTo>
                  <a:lnTo>
                    <a:pt x="2912988" y="0"/>
                  </a:lnTo>
                  <a:close/>
                </a:path>
                <a:path w="4519930" h="1867535">
                  <a:moveTo>
                    <a:pt x="2989226" y="0"/>
                  </a:moveTo>
                  <a:lnTo>
                    <a:pt x="2981811" y="1497"/>
                  </a:lnTo>
                  <a:lnTo>
                    <a:pt x="2975756" y="5579"/>
                  </a:lnTo>
                  <a:lnTo>
                    <a:pt x="2971674" y="11635"/>
                  </a:lnTo>
                  <a:lnTo>
                    <a:pt x="2970176" y="19050"/>
                  </a:lnTo>
                  <a:lnTo>
                    <a:pt x="2971674" y="26464"/>
                  </a:lnTo>
                  <a:lnTo>
                    <a:pt x="2975756" y="32520"/>
                  </a:lnTo>
                  <a:lnTo>
                    <a:pt x="2981811" y="36602"/>
                  </a:lnTo>
                  <a:lnTo>
                    <a:pt x="2989265" y="38100"/>
                  </a:lnTo>
                  <a:lnTo>
                    <a:pt x="2996680" y="36602"/>
                  </a:lnTo>
                  <a:lnTo>
                    <a:pt x="3002735" y="32520"/>
                  </a:lnTo>
                  <a:lnTo>
                    <a:pt x="3006818" y="26464"/>
                  </a:lnTo>
                  <a:lnTo>
                    <a:pt x="3008315" y="19050"/>
                  </a:lnTo>
                  <a:lnTo>
                    <a:pt x="3006818" y="11635"/>
                  </a:lnTo>
                  <a:lnTo>
                    <a:pt x="3002735" y="5579"/>
                  </a:lnTo>
                  <a:lnTo>
                    <a:pt x="2996680" y="1497"/>
                  </a:lnTo>
                  <a:lnTo>
                    <a:pt x="2989226" y="0"/>
                  </a:lnTo>
                  <a:close/>
                </a:path>
                <a:path w="4519930" h="1867535">
                  <a:moveTo>
                    <a:pt x="3065465" y="0"/>
                  </a:moveTo>
                  <a:lnTo>
                    <a:pt x="3058050" y="1497"/>
                  </a:lnTo>
                  <a:lnTo>
                    <a:pt x="3051994" y="5579"/>
                  </a:lnTo>
                  <a:lnTo>
                    <a:pt x="3047912" y="11635"/>
                  </a:lnTo>
                  <a:lnTo>
                    <a:pt x="3046415" y="19050"/>
                  </a:lnTo>
                  <a:lnTo>
                    <a:pt x="3047912" y="26464"/>
                  </a:lnTo>
                  <a:lnTo>
                    <a:pt x="3051994" y="32520"/>
                  </a:lnTo>
                  <a:lnTo>
                    <a:pt x="3058050" y="36602"/>
                  </a:lnTo>
                  <a:lnTo>
                    <a:pt x="3065503" y="38100"/>
                  </a:lnTo>
                  <a:lnTo>
                    <a:pt x="3072918" y="36602"/>
                  </a:lnTo>
                  <a:lnTo>
                    <a:pt x="3078973" y="32520"/>
                  </a:lnTo>
                  <a:lnTo>
                    <a:pt x="3083056" y="26464"/>
                  </a:lnTo>
                  <a:lnTo>
                    <a:pt x="3084553" y="19050"/>
                  </a:lnTo>
                  <a:lnTo>
                    <a:pt x="3083056" y="11635"/>
                  </a:lnTo>
                  <a:lnTo>
                    <a:pt x="3078973" y="5579"/>
                  </a:lnTo>
                  <a:lnTo>
                    <a:pt x="3072918" y="1497"/>
                  </a:lnTo>
                  <a:lnTo>
                    <a:pt x="3065465" y="0"/>
                  </a:lnTo>
                  <a:close/>
                </a:path>
                <a:path w="4519930" h="1867535">
                  <a:moveTo>
                    <a:pt x="3141703" y="0"/>
                  </a:moveTo>
                  <a:lnTo>
                    <a:pt x="3134288" y="1497"/>
                  </a:lnTo>
                  <a:lnTo>
                    <a:pt x="3128232" y="5579"/>
                  </a:lnTo>
                  <a:lnTo>
                    <a:pt x="3124150" y="11635"/>
                  </a:lnTo>
                  <a:lnTo>
                    <a:pt x="3122653" y="19050"/>
                  </a:lnTo>
                  <a:lnTo>
                    <a:pt x="3124150" y="26464"/>
                  </a:lnTo>
                  <a:lnTo>
                    <a:pt x="3128232" y="32520"/>
                  </a:lnTo>
                  <a:lnTo>
                    <a:pt x="3134288" y="36602"/>
                  </a:lnTo>
                  <a:lnTo>
                    <a:pt x="3141741" y="38100"/>
                  </a:lnTo>
                  <a:lnTo>
                    <a:pt x="3149156" y="36602"/>
                  </a:lnTo>
                  <a:lnTo>
                    <a:pt x="3155211" y="32520"/>
                  </a:lnTo>
                  <a:lnTo>
                    <a:pt x="3159294" y="26464"/>
                  </a:lnTo>
                  <a:lnTo>
                    <a:pt x="3160791" y="19050"/>
                  </a:lnTo>
                  <a:lnTo>
                    <a:pt x="3159294" y="11635"/>
                  </a:lnTo>
                  <a:lnTo>
                    <a:pt x="3155211" y="5579"/>
                  </a:lnTo>
                  <a:lnTo>
                    <a:pt x="3149156" y="1497"/>
                  </a:lnTo>
                  <a:lnTo>
                    <a:pt x="3141703" y="0"/>
                  </a:lnTo>
                  <a:close/>
                </a:path>
                <a:path w="4519930" h="1867535">
                  <a:moveTo>
                    <a:pt x="3217941" y="0"/>
                  </a:moveTo>
                  <a:lnTo>
                    <a:pt x="3210526" y="1497"/>
                  </a:lnTo>
                  <a:lnTo>
                    <a:pt x="3204470" y="5579"/>
                  </a:lnTo>
                  <a:lnTo>
                    <a:pt x="3200388" y="11635"/>
                  </a:lnTo>
                  <a:lnTo>
                    <a:pt x="3198891" y="19050"/>
                  </a:lnTo>
                  <a:lnTo>
                    <a:pt x="3200388" y="26464"/>
                  </a:lnTo>
                  <a:lnTo>
                    <a:pt x="3204470" y="32520"/>
                  </a:lnTo>
                  <a:lnTo>
                    <a:pt x="3210526" y="36602"/>
                  </a:lnTo>
                  <a:lnTo>
                    <a:pt x="3217979" y="38100"/>
                  </a:lnTo>
                  <a:lnTo>
                    <a:pt x="3225394" y="36602"/>
                  </a:lnTo>
                  <a:lnTo>
                    <a:pt x="3231449" y="32520"/>
                  </a:lnTo>
                  <a:lnTo>
                    <a:pt x="3235532" y="26464"/>
                  </a:lnTo>
                  <a:lnTo>
                    <a:pt x="3237029" y="19050"/>
                  </a:lnTo>
                  <a:lnTo>
                    <a:pt x="3235532" y="11635"/>
                  </a:lnTo>
                  <a:lnTo>
                    <a:pt x="3231449" y="5579"/>
                  </a:lnTo>
                  <a:lnTo>
                    <a:pt x="3225394" y="1497"/>
                  </a:lnTo>
                  <a:lnTo>
                    <a:pt x="3217941" y="0"/>
                  </a:lnTo>
                  <a:close/>
                </a:path>
                <a:path w="4519930" h="1867535">
                  <a:moveTo>
                    <a:pt x="3294179" y="0"/>
                  </a:moveTo>
                  <a:lnTo>
                    <a:pt x="3286764" y="1497"/>
                  </a:lnTo>
                  <a:lnTo>
                    <a:pt x="3280709" y="5579"/>
                  </a:lnTo>
                  <a:lnTo>
                    <a:pt x="3276626" y="11635"/>
                  </a:lnTo>
                  <a:lnTo>
                    <a:pt x="3275129" y="19050"/>
                  </a:lnTo>
                  <a:lnTo>
                    <a:pt x="3276626" y="26464"/>
                  </a:lnTo>
                  <a:lnTo>
                    <a:pt x="3280709" y="32520"/>
                  </a:lnTo>
                  <a:lnTo>
                    <a:pt x="3286764" y="36602"/>
                  </a:lnTo>
                  <a:lnTo>
                    <a:pt x="3294217" y="38100"/>
                  </a:lnTo>
                  <a:lnTo>
                    <a:pt x="3301632" y="36602"/>
                  </a:lnTo>
                  <a:lnTo>
                    <a:pt x="3307687" y="32520"/>
                  </a:lnTo>
                  <a:lnTo>
                    <a:pt x="3311770" y="26464"/>
                  </a:lnTo>
                  <a:lnTo>
                    <a:pt x="3313267" y="19050"/>
                  </a:lnTo>
                  <a:lnTo>
                    <a:pt x="3311770" y="11635"/>
                  </a:lnTo>
                  <a:lnTo>
                    <a:pt x="3307687" y="5579"/>
                  </a:lnTo>
                  <a:lnTo>
                    <a:pt x="3301632" y="1497"/>
                  </a:lnTo>
                  <a:lnTo>
                    <a:pt x="3294179" y="0"/>
                  </a:lnTo>
                  <a:close/>
                </a:path>
                <a:path w="4519930" h="1867535">
                  <a:moveTo>
                    <a:pt x="3370417" y="0"/>
                  </a:moveTo>
                  <a:lnTo>
                    <a:pt x="3363002" y="1497"/>
                  </a:lnTo>
                  <a:lnTo>
                    <a:pt x="3356947" y="5579"/>
                  </a:lnTo>
                  <a:lnTo>
                    <a:pt x="3352864" y="11635"/>
                  </a:lnTo>
                  <a:lnTo>
                    <a:pt x="3351367" y="19050"/>
                  </a:lnTo>
                  <a:lnTo>
                    <a:pt x="3352864" y="26464"/>
                  </a:lnTo>
                  <a:lnTo>
                    <a:pt x="3356947" y="32520"/>
                  </a:lnTo>
                  <a:lnTo>
                    <a:pt x="3363002" y="36602"/>
                  </a:lnTo>
                  <a:lnTo>
                    <a:pt x="3370455" y="38100"/>
                  </a:lnTo>
                  <a:lnTo>
                    <a:pt x="3377870" y="36602"/>
                  </a:lnTo>
                  <a:lnTo>
                    <a:pt x="3383925" y="32520"/>
                  </a:lnTo>
                  <a:lnTo>
                    <a:pt x="3388008" y="26464"/>
                  </a:lnTo>
                  <a:lnTo>
                    <a:pt x="3389505" y="19050"/>
                  </a:lnTo>
                  <a:lnTo>
                    <a:pt x="3388008" y="11635"/>
                  </a:lnTo>
                  <a:lnTo>
                    <a:pt x="3383925" y="5579"/>
                  </a:lnTo>
                  <a:lnTo>
                    <a:pt x="3377870" y="1497"/>
                  </a:lnTo>
                  <a:lnTo>
                    <a:pt x="3370417" y="0"/>
                  </a:lnTo>
                  <a:close/>
                </a:path>
                <a:path w="4519930" h="1867535">
                  <a:moveTo>
                    <a:pt x="3446655" y="0"/>
                  </a:moveTo>
                  <a:lnTo>
                    <a:pt x="3439240" y="1497"/>
                  </a:lnTo>
                  <a:lnTo>
                    <a:pt x="3433185" y="5579"/>
                  </a:lnTo>
                  <a:lnTo>
                    <a:pt x="3429102" y="11635"/>
                  </a:lnTo>
                  <a:lnTo>
                    <a:pt x="3427605" y="19050"/>
                  </a:lnTo>
                  <a:lnTo>
                    <a:pt x="3429102" y="26464"/>
                  </a:lnTo>
                  <a:lnTo>
                    <a:pt x="3433185" y="32520"/>
                  </a:lnTo>
                  <a:lnTo>
                    <a:pt x="3439240" y="36602"/>
                  </a:lnTo>
                  <a:lnTo>
                    <a:pt x="3446693" y="38100"/>
                  </a:lnTo>
                  <a:lnTo>
                    <a:pt x="3454108" y="36602"/>
                  </a:lnTo>
                  <a:lnTo>
                    <a:pt x="3460163" y="32520"/>
                  </a:lnTo>
                  <a:lnTo>
                    <a:pt x="3464246" y="26464"/>
                  </a:lnTo>
                  <a:lnTo>
                    <a:pt x="3465743" y="19050"/>
                  </a:lnTo>
                  <a:lnTo>
                    <a:pt x="3464246" y="11635"/>
                  </a:lnTo>
                  <a:lnTo>
                    <a:pt x="3460163" y="5579"/>
                  </a:lnTo>
                  <a:lnTo>
                    <a:pt x="3454108" y="1497"/>
                  </a:lnTo>
                  <a:lnTo>
                    <a:pt x="3446655" y="0"/>
                  </a:lnTo>
                  <a:close/>
                </a:path>
                <a:path w="4519930" h="1867535">
                  <a:moveTo>
                    <a:pt x="3522893" y="0"/>
                  </a:moveTo>
                  <a:lnTo>
                    <a:pt x="3515478" y="1497"/>
                  </a:lnTo>
                  <a:lnTo>
                    <a:pt x="3509423" y="5579"/>
                  </a:lnTo>
                  <a:lnTo>
                    <a:pt x="3505340" y="11635"/>
                  </a:lnTo>
                  <a:lnTo>
                    <a:pt x="3503843" y="19050"/>
                  </a:lnTo>
                  <a:lnTo>
                    <a:pt x="3505340" y="26464"/>
                  </a:lnTo>
                  <a:lnTo>
                    <a:pt x="3509423" y="32520"/>
                  </a:lnTo>
                  <a:lnTo>
                    <a:pt x="3515478" y="36602"/>
                  </a:lnTo>
                  <a:lnTo>
                    <a:pt x="3522931" y="38100"/>
                  </a:lnTo>
                  <a:lnTo>
                    <a:pt x="3530346" y="36602"/>
                  </a:lnTo>
                  <a:lnTo>
                    <a:pt x="3536401" y="32520"/>
                  </a:lnTo>
                  <a:lnTo>
                    <a:pt x="3540484" y="26464"/>
                  </a:lnTo>
                  <a:lnTo>
                    <a:pt x="3541981" y="19050"/>
                  </a:lnTo>
                  <a:lnTo>
                    <a:pt x="3540484" y="11635"/>
                  </a:lnTo>
                  <a:lnTo>
                    <a:pt x="3536401" y="5579"/>
                  </a:lnTo>
                  <a:lnTo>
                    <a:pt x="3530346" y="1497"/>
                  </a:lnTo>
                  <a:lnTo>
                    <a:pt x="3522893" y="0"/>
                  </a:lnTo>
                  <a:close/>
                </a:path>
                <a:path w="4519930" h="1867535">
                  <a:moveTo>
                    <a:pt x="3599131" y="0"/>
                  </a:moveTo>
                  <a:lnTo>
                    <a:pt x="3591716" y="1497"/>
                  </a:lnTo>
                  <a:lnTo>
                    <a:pt x="3585661" y="5579"/>
                  </a:lnTo>
                  <a:lnTo>
                    <a:pt x="3581578" y="11635"/>
                  </a:lnTo>
                  <a:lnTo>
                    <a:pt x="3580081" y="19050"/>
                  </a:lnTo>
                  <a:lnTo>
                    <a:pt x="3581578" y="26464"/>
                  </a:lnTo>
                  <a:lnTo>
                    <a:pt x="3585661" y="32520"/>
                  </a:lnTo>
                  <a:lnTo>
                    <a:pt x="3591716" y="36602"/>
                  </a:lnTo>
                  <a:lnTo>
                    <a:pt x="3599169" y="38100"/>
                  </a:lnTo>
                  <a:lnTo>
                    <a:pt x="3606584" y="36602"/>
                  </a:lnTo>
                  <a:lnTo>
                    <a:pt x="3612640" y="32520"/>
                  </a:lnTo>
                  <a:lnTo>
                    <a:pt x="3616722" y="26464"/>
                  </a:lnTo>
                  <a:lnTo>
                    <a:pt x="3618219" y="19050"/>
                  </a:lnTo>
                  <a:lnTo>
                    <a:pt x="3616722" y="11635"/>
                  </a:lnTo>
                  <a:lnTo>
                    <a:pt x="3612640" y="5579"/>
                  </a:lnTo>
                  <a:lnTo>
                    <a:pt x="3606584" y="1497"/>
                  </a:lnTo>
                  <a:lnTo>
                    <a:pt x="3599131" y="0"/>
                  </a:lnTo>
                  <a:close/>
                </a:path>
                <a:path w="4519930" h="1867535">
                  <a:moveTo>
                    <a:pt x="3675369" y="0"/>
                  </a:moveTo>
                  <a:lnTo>
                    <a:pt x="3667954" y="1497"/>
                  </a:lnTo>
                  <a:lnTo>
                    <a:pt x="3661899" y="5579"/>
                  </a:lnTo>
                  <a:lnTo>
                    <a:pt x="3657816" y="11635"/>
                  </a:lnTo>
                  <a:lnTo>
                    <a:pt x="3656319" y="19050"/>
                  </a:lnTo>
                  <a:lnTo>
                    <a:pt x="3657816" y="26464"/>
                  </a:lnTo>
                  <a:lnTo>
                    <a:pt x="3661899" y="32520"/>
                  </a:lnTo>
                  <a:lnTo>
                    <a:pt x="3667954" y="36602"/>
                  </a:lnTo>
                  <a:lnTo>
                    <a:pt x="3675407" y="38100"/>
                  </a:lnTo>
                  <a:lnTo>
                    <a:pt x="3682822" y="36602"/>
                  </a:lnTo>
                  <a:lnTo>
                    <a:pt x="3688878" y="32520"/>
                  </a:lnTo>
                  <a:lnTo>
                    <a:pt x="3692960" y="26464"/>
                  </a:lnTo>
                  <a:lnTo>
                    <a:pt x="3694457" y="19050"/>
                  </a:lnTo>
                  <a:lnTo>
                    <a:pt x="3692960" y="11635"/>
                  </a:lnTo>
                  <a:lnTo>
                    <a:pt x="3688878" y="5579"/>
                  </a:lnTo>
                  <a:lnTo>
                    <a:pt x="3682822" y="1497"/>
                  </a:lnTo>
                  <a:lnTo>
                    <a:pt x="3675369" y="0"/>
                  </a:lnTo>
                  <a:close/>
                </a:path>
                <a:path w="4519930" h="1867535">
                  <a:moveTo>
                    <a:pt x="3751607" y="0"/>
                  </a:moveTo>
                  <a:lnTo>
                    <a:pt x="3744192" y="1497"/>
                  </a:lnTo>
                  <a:lnTo>
                    <a:pt x="3738137" y="5579"/>
                  </a:lnTo>
                  <a:lnTo>
                    <a:pt x="3734055" y="11635"/>
                  </a:lnTo>
                  <a:lnTo>
                    <a:pt x="3732557" y="19050"/>
                  </a:lnTo>
                  <a:lnTo>
                    <a:pt x="3734055" y="26464"/>
                  </a:lnTo>
                  <a:lnTo>
                    <a:pt x="3738137" y="32520"/>
                  </a:lnTo>
                  <a:lnTo>
                    <a:pt x="3744192" y="36602"/>
                  </a:lnTo>
                  <a:lnTo>
                    <a:pt x="3751646" y="38100"/>
                  </a:lnTo>
                  <a:lnTo>
                    <a:pt x="3759061" y="36602"/>
                  </a:lnTo>
                  <a:lnTo>
                    <a:pt x="3765116" y="32520"/>
                  </a:lnTo>
                  <a:lnTo>
                    <a:pt x="3769198" y="26464"/>
                  </a:lnTo>
                  <a:lnTo>
                    <a:pt x="3770696" y="19050"/>
                  </a:lnTo>
                  <a:lnTo>
                    <a:pt x="3769198" y="11635"/>
                  </a:lnTo>
                  <a:lnTo>
                    <a:pt x="3765116" y="5579"/>
                  </a:lnTo>
                  <a:lnTo>
                    <a:pt x="3759061" y="1497"/>
                  </a:lnTo>
                  <a:lnTo>
                    <a:pt x="3751607" y="0"/>
                  </a:lnTo>
                  <a:close/>
                </a:path>
                <a:path w="4519930" h="1867535">
                  <a:moveTo>
                    <a:pt x="3827846" y="0"/>
                  </a:moveTo>
                  <a:lnTo>
                    <a:pt x="3820431" y="1497"/>
                  </a:lnTo>
                  <a:lnTo>
                    <a:pt x="3814375" y="5579"/>
                  </a:lnTo>
                  <a:lnTo>
                    <a:pt x="3810293" y="11635"/>
                  </a:lnTo>
                  <a:lnTo>
                    <a:pt x="3808796" y="19050"/>
                  </a:lnTo>
                  <a:lnTo>
                    <a:pt x="3810293" y="26464"/>
                  </a:lnTo>
                  <a:lnTo>
                    <a:pt x="3814375" y="32520"/>
                  </a:lnTo>
                  <a:lnTo>
                    <a:pt x="3820431" y="36602"/>
                  </a:lnTo>
                  <a:lnTo>
                    <a:pt x="3827884" y="38100"/>
                  </a:lnTo>
                  <a:lnTo>
                    <a:pt x="3835299" y="36602"/>
                  </a:lnTo>
                  <a:lnTo>
                    <a:pt x="3841354" y="32520"/>
                  </a:lnTo>
                  <a:lnTo>
                    <a:pt x="3845437" y="26464"/>
                  </a:lnTo>
                  <a:lnTo>
                    <a:pt x="3846934" y="19050"/>
                  </a:lnTo>
                  <a:lnTo>
                    <a:pt x="3845437" y="11635"/>
                  </a:lnTo>
                  <a:lnTo>
                    <a:pt x="3841354" y="5579"/>
                  </a:lnTo>
                  <a:lnTo>
                    <a:pt x="3835299" y="1497"/>
                  </a:lnTo>
                  <a:lnTo>
                    <a:pt x="3827846" y="0"/>
                  </a:lnTo>
                  <a:close/>
                </a:path>
                <a:path w="4519930" h="1867535">
                  <a:moveTo>
                    <a:pt x="3904084" y="0"/>
                  </a:moveTo>
                  <a:lnTo>
                    <a:pt x="3896669" y="1497"/>
                  </a:lnTo>
                  <a:lnTo>
                    <a:pt x="3890613" y="5579"/>
                  </a:lnTo>
                  <a:lnTo>
                    <a:pt x="3886531" y="11635"/>
                  </a:lnTo>
                  <a:lnTo>
                    <a:pt x="3885034" y="19050"/>
                  </a:lnTo>
                  <a:lnTo>
                    <a:pt x="3886531" y="26464"/>
                  </a:lnTo>
                  <a:lnTo>
                    <a:pt x="3890613" y="32520"/>
                  </a:lnTo>
                  <a:lnTo>
                    <a:pt x="3896669" y="36602"/>
                  </a:lnTo>
                  <a:lnTo>
                    <a:pt x="3904122" y="38100"/>
                  </a:lnTo>
                  <a:lnTo>
                    <a:pt x="3911537" y="36602"/>
                  </a:lnTo>
                  <a:lnTo>
                    <a:pt x="3917592" y="32520"/>
                  </a:lnTo>
                  <a:lnTo>
                    <a:pt x="3921675" y="26464"/>
                  </a:lnTo>
                  <a:lnTo>
                    <a:pt x="3923172" y="19050"/>
                  </a:lnTo>
                  <a:lnTo>
                    <a:pt x="3921675" y="11635"/>
                  </a:lnTo>
                  <a:lnTo>
                    <a:pt x="3917592" y="5579"/>
                  </a:lnTo>
                  <a:lnTo>
                    <a:pt x="3911537" y="1497"/>
                  </a:lnTo>
                  <a:lnTo>
                    <a:pt x="3904084" y="0"/>
                  </a:lnTo>
                  <a:close/>
                </a:path>
                <a:path w="4519930" h="1867535">
                  <a:moveTo>
                    <a:pt x="3980322" y="0"/>
                  </a:moveTo>
                  <a:lnTo>
                    <a:pt x="3972907" y="1497"/>
                  </a:lnTo>
                  <a:lnTo>
                    <a:pt x="3966851" y="5579"/>
                  </a:lnTo>
                  <a:lnTo>
                    <a:pt x="3962769" y="11635"/>
                  </a:lnTo>
                  <a:lnTo>
                    <a:pt x="3961272" y="19050"/>
                  </a:lnTo>
                  <a:lnTo>
                    <a:pt x="3962769" y="26464"/>
                  </a:lnTo>
                  <a:lnTo>
                    <a:pt x="3966851" y="32520"/>
                  </a:lnTo>
                  <a:lnTo>
                    <a:pt x="3972907" y="36602"/>
                  </a:lnTo>
                  <a:lnTo>
                    <a:pt x="3980360" y="38100"/>
                  </a:lnTo>
                  <a:lnTo>
                    <a:pt x="3987775" y="36602"/>
                  </a:lnTo>
                  <a:lnTo>
                    <a:pt x="3993830" y="32520"/>
                  </a:lnTo>
                  <a:lnTo>
                    <a:pt x="3997913" y="26464"/>
                  </a:lnTo>
                  <a:lnTo>
                    <a:pt x="3999410" y="19050"/>
                  </a:lnTo>
                  <a:lnTo>
                    <a:pt x="3997913" y="11635"/>
                  </a:lnTo>
                  <a:lnTo>
                    <a:pt x="3993830" y="5579"/>
                  </a:lnTo>
                  <a:lnTo>
                    <a:pt x="3987775" y="1497"/>
                  </a:lnTo>
                  <a:lnTo>
                    <a:pt x="3980322" y="0"/>
                  </a:lnTo>
                  <a:close/>
                </a:path>
                <a:path w="4519930" h="1867535">
                  <a:moveTo>
                    <a:pt x="4057041" y="182"/>
                  </a:moveTo>
                  <a:lnTo>
                    <a:pt x="4049590" y="1491"/>
                  </a:lnTo>
                  <a:lnTo>
                    <a:pt x="4043433" y="5419"/>
                  </a:lnTo>
                  <a:lnTo>
                    <a:pt x="4039198" y="11368"/>
                  </a:lnTo>
                  <a:lnTo>
                    <a:pt x="4037514" y="18743"/>
                  </a:lnTo>
                  <a:lnTo>
                    <a:pt x="4038823" y="26194"/>
                  </a:lnTo>
                  <a:lnTo>
                    <a:pt x="4042751" y="32351"/>
                  </a:lnTo>
                  <a:lnTo>
                    <a:pt x="4048701" y="36585"/>
                  </a:lnTo>
                  <a:lnTo>
                    <a:pt x="4056076" y="38270"/>
                  </a:lnTo>
                  <a:lnTo>
                    <a:pt x="4063564" y="36962"/>
                  </a:lnTo>
                  <a:lnTo>
                    <a:pt x="4069721" y="33034"/>
                  </a:lnTo>
                  <a:lnTo>
                    <a:pt x="4073956" y="27084"/>
                  </a:lnTo>
                  <a:lnTo>
                    <a:pt x="4075640" y="19710"/>
                  </a:lnTo>
                  <a:lnTo>
                    <a:pt x="4074332" y="12259"/>
                  </a:lnTo>
                  <a:lnTo>
                    <a:pt x="4070404" y="6102"/>
                  </a:lnTo>
                  <a:lnTo>
                    <a:pt x="4064454" y="1867"/>
                  </a:lnTo>
                  <a:lnTo>
                    <a:pt x="4057041" y="182"/>
                  </a:lnTo>
                  <a:close/>
                </a:path>
                <a:path w="4519930" h="1867535">
                  <a:moveTo>
                    <a:pt x="4135169" y="8131"/>
                  </a:moveTo>
                  <a:lnTo>
                    <a:pt x="4127613" y="8495"/>
                  </a:lnTo>
                  <a:lnTo>
                    <a:pt x="4121012" y="11620"/>
                  </a:lnTo>
                  <a:lnTo>
                    <a:pt x="4116064" y="16992"/>
                  </a:lnTo>
                  <a:lnTo>
                    <a:pt x="4113467" y="24098"/>
                  </a:lnTo>
                  <a:lnTo>
                    <a:pt x="4113831" y="31653"/>
                  </a:lnTo>
                  <a:lnTo>
                    <a:pt x="4116956" y="38254"/>
                  </a:lnTo>
                  <a:lnTo>
                    <a:pt x="4122328" y="43202"/>
                  </a:lnTo>
                  <a:lnTo>
                    <a:pt x="4129434" y="45798"/>
                  </a:lnTo>
                  <a:lnTo>
                    <a:pt x="4137027" y="45440"/>
                  </a:lnTo>
                  <a:lnTo>
                    <a:pt x="4143627" y="42315"/>
                  </a:lnTo>
                  <a:lnTo>
                    <a:pt x="4148575" y="36943"/>
                  </a:lnTo>
                  <a:lnTo>
                    <a:pt x="4151171" y="29838"/>
                  </a:lnTo>
                  <a:lnTo>
                    <a:pt x="4150808" y="22282"/>
                  </a:lnTo>
                  <a:lnTo>
                    <a:pt x="4147683" y="15681"/>
                  </a:lnTo>
                  <a:lnTo>
                    <a:pt x="4142311" y="10734"/>
                  </a:lnTo>
                  <a:lnTo>
                    <a:pt x="4135169" y="8131"/>
                  </a:lnTo>
                  <a:close/>
                </a:path>
                <a:path w="4519930" h="1867535">
                  <a:moveTo>
                    <a:pt x="4204690" y="28319"/>
                  </a:moveTo>
                  <a:lnTo>
                    <a:pt x="4197600" y="30070"/>
                  </a:lnTo>
                  <a:lnTo>
                    <a:pt x="4191684" y="34352"/>
                  </a:lnTo>
                  <a:lnTo>
                    <a:pt x="4187728" y="40800"/>
                  </a:lnTo>
                  <a:lnTo>
                    <a:pt x="4186583" y="48277"/>
                  </a:lnTo>
                  <a:lnTo>
                    <a:pt x="4188334" y="55367"/>
                  </a:lnTo>
                  <a:lnTo>
                    <a:pt x="4192616" y="61283"/>
                  </a:lnTo>
                  <a:lnTo>
                    <a:pt x="4199063" y="65239"/>
                  </a:lnTo>
                  <a:lnTo>
                    <a:pt x="4206576" y="66397"/>
                  </a:lnTo>
                  <a:lnTo>
                    <a:pt x="4213666" y="64647"/>
                  </a:lnTo>
                  <a:lnTo>
                    <a:pt x="4219583" y="60365"/>
                  </a:lnTo>
                  <a:lnTo>
                    <a:pt x="4223539" y="53917"/>
                  </a:lnTo>
                  <a:lnTo>
                    <a:pt x="4224684" y="46440"/>
                  </a:lnTo>
                  <a:lnTo>
                    <a:pt x="4222933" y="39349"/>
                  </a:lnTo>
                  <a:lnTo>
                    <a:pt x="4218651" y="33433"/>
                  </a:lnTo>
                  <a:lnTo>
                    <a:pt x="4212168" y="29463"/>
                  </a:lnTo>
                  <a:lnTo>
                    <a:pt x="4204690" y="28319"/>
                  </a:lnTo>
                  <a:close/>
                </a:path>
                <a:path w="4519930" h="1867535">
                  <a:moveTo>
                    <a:pt x="4277340" y="60716"/>
                  </a:moveTo>
                  <a:lnTo>
                    <a:pt x="4270046" y="61055"/>
                  </a:lnTo>
                  <a:lnTo>
                    <a:pt x="4263410" y="64105"/>
                  </a:lnTo>
                  <a:lnTo>
                    <a:pt x="4258275" y="69660"/>
                  </a:lnTo>
                  <a:lnTo>
                    <a:pt x="4255699" y="76773"/>
                  </a:lnTo>
                  <a:lnTo>
                    <a:pt x="4256038" y="84068"/>
                  </a:lnTo>
                  <a:lnTo>
                    <a:pt x="4259088" y="90704"/>
                  </a:lnTo>
                  <a:lnTo>
                    <a:pt x="4264644" y="95838"/>
                  </a:lnTo>
                  <a:lnTo>
                    <a:pt x="4271789" y="98434"/>
                  </a:lnTo>
                  <a:lnTo>
                    <a:pt x="4279084" y="98095"/>
                  </a:lnTo>
                  <a:lnTo>
                    <a:pt x="4285720" y="95045"/>
                  </a:lnTo>
                  <a:lnTo>
                    <a:pt x="4290855" y="89490"/>
                  </a:lnTo>
                  <a:lnTo>
                    <a:pt x="4293431" y="82377"/>
                  </a:lnTo>
                  <a:lnTo>
                    <a:pt x="4293091" y="75082"/>
                  </a:lnTo>
                  <a:lnTo>
                    <a:pt x="4290041" y="68447"/>
                  </a:lnTo>
                  <a:lnTo>
                    <a:pt x="4284452" y="63292"/>
                  </a:lnTo>
                  <a:lnTo>
                    <a:pt x="4277340" y="60716"/>
                  </a:lnTo>
                  <a:close/>
                </a:path>
                <a:path w="4519930" h="1867535">
                  <a:moveTo>
                    <a:pt x="4336401" y="103743"/>
                  </a:moveTo>
                  <a:lnTo>
                    <a:pt x="4329302" y="105454"/>
                  </a:lnTo>
                  <a:lnTo>
                    <a:pt x="4323191" y="109914"/>
                  </a:lnTo>
                  <a:lnTo>
                    <a:pt x="4319289" y="116395"/>
                  </a:lnTo>
                  <a:lnTo>
                    <a:pt x="4318213" y="123618"/>
                  </a:lnTo>
                  <a:lnTo>
                    <a:pt x="4319923" y="130718"/>
                  </a:lnTo>
                  <a:lnTo>
                    <a:pt x="4324383" y="136828"/>
                  </a:lnTo>
                  <a:lnTo>
                    <a:pt x="4330891" y="140755"/>
                  </a:lnTo>
                  <a:lnTo>
                    <a:pt x="4338115" y="141832"/>
                  </a:lnTo>
                  <a:lnTo>
                    <a:pt x="4345214" y="140121"/>
                  </a:lnTo>
                  <a:lnTo>
                    <a:pt x="4351324" y="135662"/>
                  </a:lnTo>
                  <a:lnTo>
                    <a:pt x="4355226" y="129181"/>
                  </a:lnTo>
                  <a:lnTo>
                    <a:pt x="4356303" y="121957"/>
                  </a:lnTo>
                  <a:lnTo>
                    <a:pt x="4354592" y="114858"/>
                  </a:lnTo>
                  <a:lnTo>
                    <a:pt x="4350105" y="108722"/>
                  </a:lnTo>
                  <a:lnTo>
                    <a:pt x="4343625" y="104820"/>
                  </a:lnTo>
                  <a:lnTo>
                    <a:pt x="4336401" y="103743"/>
                  </a:lnTo>
                  <a:close/>
                </a:path>
                <a:path w="4519930" h="1867535">
                  <a:moveTo>
                    <a:pt x="4392315" y="157325"/>
                  </a:moveTo>
                  <a:lnTo>
                    <a:pt x="4385085" y="158360"/>
                  </a:lnTo>
                  <a:lnTo>
                    <a:pt x="4378582" y="162224"/>
                  </a:lnTo>
                  <a:lnTo>
                    <a:pt x="4374087" y="168309"/>
                  </a:lnTo>
                  <a:lnTo>
                    <a:pt x="4372336" y="175398"/>
                  </a:lnTo>
                  <a:lnTo>
                    <a:pt x="4373371" y="182627"/>
                  </a:lnTo>
                  <a:lnTo>
                    <a:pt x="4377235" y="189130"/>
                  </a:lnTo>
                  <a:lnTo>
                    <a:pt x="4383345" y="193654"/>
                  </a:lnTo>
                  <a:lnTo>
                    <a:pt x="4390435" y="195405"/>
                  </a:lnTo>
                  <a:lnTo>
                    <a:pt x="4397664" y="194370"/>
                  </a:lnTo>
                  <a:lnTo>
                    <a:pt x="4404168" y="190506"/>
                  </a:lnTo>
                  <a:lnTo>
                    <a:pt x="4408662" y="184421"/>
                  </a:lnTo>
                  <a:lnTo>
                    <a:pt x="4410413" y="177331"/>
                  </a:lnTo>
                  <a:lnTo>
                    <a:pt x="4409379" y="170102"/>
                  </a:lnTo>
                  <a:lnTo>
                    <a:pt x="4405489" y="163570"/>
                  </a:lnTo>
                  <a:lnTo>
                    <a:pt x="4399404" y="159076"/>
                  </a:lnTo>
                  <a:lnTo>
                    <a:pt x="4392315" y="157325"/>
                  </a:lnTo>
                  <a:close/>
                </a:path>
                <a:path w="4519930" h="1867535">
                  <a:moveTo>
                    <a:pt x="4432936" y="219287"/>
                  </a:moveTo>
                  <a:lnTo>
                    <a:pt x="4425834" y="221893"/>
                  </a:lnTo>
                  <a:lnTo>
                    <a:pt x="4420299" y="227049"/>
                  </a:lnTo>
                  <a:lnTo>
                    <a:pt x="4417276" y="233697"/>
                  </a:lnTo>
                  <a:lnTo>
                    <a:pt x="4416966" y="240993"/>
                  </a:lnTo>
                  <a:lnTo>
                    <a:pt x="4419572" y="248095"/>
                  </a:lnTo>
                  <a:lnTo>
                    <a:pt x="4424748" y="253662"/>
                  </a:lnTo>
                  <a:lnTo>
                    <a:pt x="4431396" y="256685"/>
                  </a:lnTo>
                  <a:lnTo>
                    <a:pt x="4438692" y="256995"/>
                  </a:lnTo>
                  <a:lnTo>
                    <a:pt x="4445795" y="254389"/>
                  </a:lnTo>
                  <a:lnTo>
                    <a:pt x="4451329" y="249233"/>
                  </a:lnTo>
                  <a:lnTo>
                    <a:pt x="4454353" y="242585"/>
                  </a:lnTo>
                  <a:lnTo>
                    <a:pt x="4454662" y="235289"/>
                  </a:lnTo>
                  <a:lnTo>
                    <a:pt x="4452037" y="228155"/>
                  </a:lnTo>
                  <a:lnTo>
                    <a:pt x="4446880" y="222620"/>
                  </a:lnTo>
                  <a:lnTo>
                    <a:pt x="4440233" y="219597"/>
                  </a:lnTo>
                  <a:lnTo>
                    <a:pt x="4432936" y="219287"/>
                  </a:lnTo>
                  <a:close/>
                </a:path>
                <a:path w="4519930" h="1867535">
                  <a:moveTo>
                    <a:pt x="4470405" y="287349"/>
                  </a:moveTo>
                  <a:lnTo>
                    <a:pt x="4462924" y="288474"/>
                  </a:lnTo>
                  <a:lnTo>
                    <a:pt x="4456466" y="292413"/>
                  </a:lnTo>
                  <a:lnTo>
                    <a:pt x="4452168" y="298318"/>
                  </a:lnTo>
                  <a:lnTo>
                    <a:pt x="4450399" y="305404"/>
                  </a:lnTo>
                  <a:lnTo>
                    <a:pt x="4451523" y="312884"/>
                  </a:lnTo>
                  <a:lnTo>
                    <a:pt x="4455477" y="319378"/>
                  </a:lnTo>
                  <a:lnTo>
                    <a:pt x="4461381" y="323675"/>
                  </a:lnTo>
                  <a:lnTo>
                    <a:pt x="4468467" y="325444"/>
                  </a:lnTo>
                  <a:lnTo>
                    <a:pt x="4475947" y="324319"/>
                  </a:lnTo>
                  <a:lnTo>
                    <a:pt x="4482405" y="320380"/>
                  </a:lnTo>
                  <a:lnTo>
                    <a:pt x="4486702" y="314475"/>
                  </a:lnTo>
                  <a:lnTo>
                    <a:pt x="4488472" y="307390"/>
                  </a:lnTo>
                  <a:lnTo>
                    <a:pt x="4487334" y="299873"/>
                  </a:lnTo>
                  <a:lnTo>
                    <a:pt x="4483395" y="293415"/>
                  </a:lnTo>
                  <a:lnTo>
                    <a:pt x="4477490" y="289118"/>
                  </a:lnTo>
                  <a:lnTo>
                    <a:pt x="4470405" y="287349"/>
                  </a:lnTo>
                  <a:close/>
                </a:path>
                <a:path w="4519930" h="1867535">
                  <a:moveTo>
                    <a:pt x="4488613" y="360446"/>
                  </a:moveTo>
                  <a:lnTo>
                    <a:pt x="4481492" y="362999"/>
                  </a:lnTo>
                  <a:lnTo>
                    <a:pt x="4476090" y="367913"/>
                  </a:lnTo>
                  <a:lnTo>
                    <a:pt x="4472925" y="374495"/>
                  </a:lnTo>
                  <a:lnTo>
                    <a:pt x="4472515" y="382049"/>
                  </a:lnTo>
                  <a:lnTo>
                    <a:pt x="4475074" y="389207"/>
                  </a:lnTo>
                  <a:lnTo>
                    <a:pt x="4479989" y="394609"/>
                  </a:lnTo>
                  <a:lnTo>
                    <a:pt x="4486571" y="397774"/>
                  </a:lnTo>
                  <a:lnTo>
                    <a:pt x="4494124" y="398184"/>
                  </a:lnTo>
                  <a:lnTo>
                    <a:pt x="4501246" y="395630"/>
                  </a:lnTo>
                  <a:lnTo>
                    <a:pt x="4506647" y="390716"/>
                  </a:lnTo>
                  <a:lnTo>
                    <a:pt x="4509812" y="384134"/>
                  </a:lnTo>
                  <a:lnTo>
                    <a:pt x="4510215" y="376543"/>
                  </a:lnTo>
                  <a:lnTo>
                    <a:pt x="4507662" y="369422"/>
                  </a:lnTo>
                  <a:lnTo>
                    <a:pt x="4502748" y="364020"/>
                  </a:lnTo>
                  <a:lnTo>
                    <a:pt x="4496166" y="360856"/>
                  </a:lnTo>
                  <a:lnTo>
                    <a:pt x="4488613" y="360446"/>
                  </a:lnTo>
                  <a:close/>
                </a:path>
                <a:path w="4519930" h="1867535">
                  <a:moveTo>
                    <a:pt x="4499615" y="435905"/>
                  </a:moveTo>
                  <a:lnTo>
                    <a:pt x="4492242" y="437597"/>
                  </a:lnTo>
                  <a:lnTo>
                    <a:pt x="4486296" y="441837"/>
                  </a:lnTo>
                  <a:lnTo>
                    <a:pt x="4482373" y="447997"/>
                  </a:lnTo>
                  <a:lnTo>
                    <a:pt x="4481071" y="455449"/>
                  </a:lnTo>
                  <a:lnTo>
                    <a:pt x="4482763" y="462860"/>
                  </a:lnTo>
                  <a:lnTo>
                    <a:pt x="4487003" y="468806"/>
                  </a:lnTo>
                  <a:lnTo>
                    <a:pt x="4493164" y="472729"/>
                  </a:lnTo>
                  <a:lnTo>
                    <a:pt x="4500615" y="474031"/>
                  </a:lnTo>
                  <a:lnTo>
                    <a:pt x="4507989" y="472339"/>
                  </a:lnTo>
                  <a:lnTo>
                    <a:pt x="4513935" y="468099"/>
                  </a:lnTo>
                  <a:lnTo>
                    <a:pt x="4517858" y="461939"/>
                  </a:lnTo>
                  <a:lnTo>
                    <a:pt x="4519159" y="454449"/>
                  </a:lnTo>
                  <a:lnTo>
                    <a:pt x="4517468" y="447076"/>
                  </a:lnTo>
                  <a:lnTo>
                    <a:pt x="4513228" y="441130"/>
                  </a:lnTo>
                  <a:lnTo>
                    <a:pt x="4507067" y="437208"/>
                  </a:lnTo>
                  <a:lnTo>
                    <a:pt x="4499615" y="435905"/>
                  </a:lnTo>
                  <a:close/>
                </a:path>
                <a:path w="4519930" h="1867535">
                  <a:moveTo>
                    <a:pt x="4500495" y="512132"/>
                  </a:moveTo>
                  <a:lnTo>
                    <a:pt x="4493080" y="513629"/>
                  </a:lnTo>
                  <a:lnTo>
                    <a:pt x="4487024" y="517712"/>
                  </a:lnTo>
                  <a:lnTo>
                    <a:pt x="4482942" y="523767"/>
                  </a:lnTo>
                  <a:lnTo>
                    <a:pt x="4481445" y="531220"/>
                  </a:lnTo>
                  <a:lnTo>
                    <a:pt x="4482942" y="538636"/>
                  </a:lnTo>
                  <a:lnTo>
                    <a:pt x="4487024" y="544691"/>
                  </a:lnTo>
                  <a:lnTo>
                    <a:pt x="4493080" y="548773"/>
                  </a:lnTo>
                  <a:lnTo>
                    <a:pt x="4500495" y="550270"/>
                  </a:lnTo>
                  <a:lnTo>
                    <a:pt x="4507910" y="548773"/>
                  </a:lnTo>
                  <a:lnTo>
                    <a:pt x="4513965" y="544691"/>
                  </a:lnTo>
                  <a:lnTo>
                    <a:pt x="4518048" y="538636"/>
                  </a:lnTo>
                  <a:lnTo>
                    <a:pt x="4519545" y="531182"/>
                  </a:lnTo>
                  <a:lnTo>
                    <a:pt x="4518048" y="523767"/>
                  </a:lnTo>
                  <a:lnTo>
                    <a:pt x="4513965" y="517712"/>
                  </a:lnTo>
                  <a:lnTo>
                    <a:pt x="4507910" y="513629"/>
                  </a:lnTo>
                  <a:lnTo>
                    <a:pt x="4500495" y="512132"/>
                  </a:lnTo>
                  <a:close/>
                </a:path>
                <a:path w="4519930" h="1867535">
                  <a:moveTo>
                    <a:pt x="4500495" y="588370"/>
                  </a:moveTo>
                  <a:lnTo>
                    <a:pt x="4493080" y="589867"/>
                  </a:lnTo>
                  <a:lnTo>
                    <a:pt x="4487024" y="593950"/>
                  </a:lnTo>
                  <a:lnTo>
                    <a:pt x="4482942" y="600005"/>
                  </a:lnTo>
                  <a:lnTo>
                    <a:pt x="4481445" y="607458"/>
                  </a:lnTo>
                  <a:lnTo>
                    <a:pt x="4482942" y="614874"/>
                  </a:lnTo>
                  <a:lnTo>
                    <a:pt x="4487024" y="620929"/>
                  </a:lnTo>
                  <a:lnTo>
                    <a:pt x="4493080" y="625011"/>
                  </a:lnTo>
                  <a:lnTo>
                    <a:pt x="4500495" y="626508"/>
                  </a:lnTo>
                  <a:lnTo>
                    <a:pt x="4507910" y="625011"/>
                  </a:lnTo>
                  <a:lnTo>
                    <a:pt x="4513965" y="620929"/>
                  </a:lnTo>
                  <a:lnTo>
                    <a:pt x="4518048" y="614874"/>
                  </a:lnTo>
                  <a:lnTo>
                    <a:pt x="4519545" y="607420"/>
                  </a:lnTo>
                  <a:lnTo>
                    <a:pt x="4518048" y="600005"/>
                  </a:lnTo>
                  <a:lnTo>
                    <a:pt x="4513965" y="593950"/>
                  </a:lnTo>
                  <a:lnTo>
                    <a:pt x="4507910" y="589867"/>
                  </a:lnTo>
                  <a:lnTo>
                    <a:pt x="4500495" y="588370"/>
                  </a:lnTo>
                  <a:close/>
                </a:path>
                <a:path w="4519930" h="1867535">
                  <a:moveTo>
                    <a:pt x="4500495" y="664608"/>
                  </a:moveTo>
                  <a:lnTo>
                    <a:pt x="4493080" y="666105"/>
                  </a:lnTo>
                  <a:lnTo>
                    <a:pt x="4487024" y="670188"/>
                  </a:lnTo>
                  <a:lnTo>
                    <a:pt x="4482942" y="676243"/>
                  </a:lnTo>
                  <a:lnTo>
                    <a:pt x="4481445" y="683696"/>
                  </a:lnTo>
                  <a:lnTo>
                    <a:pt x="4482942" y="691112"/>
                  </a:lnTo>
                  <a:lnTo>
                    <a:pt x="4487024" y="697167"/>
                  </a:lnTo>
                  <a:lnTo>
                    <a:pt x="4493080" y="701249"/>
                  </a:lnTo>
                  <a:lnTo>
                    <a:pt x="4500495" y="702746"/>
                  </a:lnTo>
                  <a:lnTo>
                    <a:pt x="4507910" y="701249"/>
                  </a:lnTo>
                  <a:lnTo>
                    <a:pt x="4513965" y="697167"/>
                  </a:lnTo>
                  <a:lnTo>
                    <a:pt x="4518048" y="691112"/>
                  </a:lnTo>
                  <a:lnTo>
                    <a:pt x="4519545" y="683658"/>
                  </a:lnTo>
                  <a:lnTo>
                    <a:pt x="4518048" y="676243"/>
                  </a:lnTo>
                  <a:lnTo>
                    <a:pt x="4513965" y="670188"/>
                  </a:lnTo>
                  <a:lnTo>
                    <a:pt x="4507910" y="666105"/>
                  </a:lnTo>
                  <a:lnTo>
                    <a:pt x="4500495" y="664608"/>
                  </a:lnTo>
                  <a:close/>
                </a:path>
                <a:path w="4519930" h="1867535">
                  <a:moveTo>
                    <a:pt x="4500495" y="740846"/>
                  </a:moveTo>
                  <a:lnTo>
                    <a:pt x="4493080" y="742343"/>
                  </a:lnTo>
                  <a:lnTo>
                    <a:pt x="4487024" y="746426"/>
                  </a:lnTo>
                  <a:lnTo>
                    <a:pt x="4482942" y="752481"/>
                  </a:lnTo>
                  <a:lnTo>
                    <a:pt x="4481445" y="759934"/>
                  </a:lnTo>
                  <a:lnTo>
                    <a:pt x="4482942" y="767350"/>
                  </a:lnTo>
                  <a:lnTo>
                    <a:pt x="4487024" y="773405"/>
                  </a:lnTo>
                  <a:lnTo>
                    <a:pt x="4493080" y="777488"/>
                  </a:lnTo>
                  <a:lnTo>
                    <a:pt x="4500495" y="778984"/>
                  </a:lnTo>
                  <a:lnTo>
                    <a:pt x="4507910" y="777488"/>
                  </a:lnTo>
                  <a:lnTo>
                    <a:pt x="4513965" y="773405"/>
                  </a:lnTo>
                  <a:lnTo>
                    <a:pt x="4518048" y="767350"/>
                  </a:lnTo>
                  <a:lnTo>
                    <a:pt x="4519545" y="759896"/>
                  </a:lnTo>
                  <a:lnTo>
                    <a:pt x="4518048" y="752481"/>
                  </a:lnTo>
                  <a:lnTo>
                    <a:pt x="4513965" y="746426"/>
                  </a:lnTo>
                  <a:lnTo>
                    <a:pt x="4507910" y="742343"/>
                  </a:lnTo>
                  <a:lnTo>
                    <a:pt x="4500495" y="740846"/>
                  </a:lnTo>
                  <a:close/>
                </a:path>
                <a:path w="4519930" h="1867535">
                  <a:moveTo>
                    <a:pt x="4500495" y="817084"/>
                  </a:moveTo>
                  <a:lnTo>
                    <a:pt x="4493080" y="818582"/>
                  </a:lnTo>
                  <a:lnTo>
                    <a:pt x="4487024" y="822664"/>
                  </a:lnTo>
                  <a:lnTo>
                    <a:pt x="4482942" y="828720"/>
                  </a:lnTo>
                  <a:lnTo>
                    <a:pt x="4481445" y="836173"/>
                  </a:lnTo>
                  <a:lnTo>
                    <a:pt x="4482942" y="843588"/>
                  </a:lnTo>
                  <a:lnTo>
                    <a:pt x="4487024" y="849643"/>
                  </a:lnTo>
                  <a:lnTo>
                    <a:pt x="4493080" y="853726"/>
                  </a:lnTo>
                  <a:lnTo>
                    <a:pt x="4500495" y="855223"/>
                  </a:lnTo>
                  <a:lnTo>
                    <a:pt x="4507910" y="853726"/>
                  </a:lnTo>
                  <a:lnTo>
                    <a:pt x="4513965" y="849643"/>
                  </a:lnTo>
                  <a:lnTo>
                    <a:pt x="4518048" y="843588"/>
                  </a:lnTo>
                  <a:lnTo>
                    <a:pt x="4519545" y="836134"/>
                  </a:lnTo>
                  <a:lnTo>
                    <a:pt x="4518048" y="828720"/>
                  </a:lnTo>
                  <a:lnTo>
                    <a:pt x="4513965" y="822664"/>
                  </a:lnTo>
                  <a:lnTo>
                    <a:pt x="4507910" y="818582"/>
                  </a:lnTo>
                  <a:lnTo>
                    <a:pt x="4500495" y="817084"/>
                  </a:lnTo>
                  <a:close/>
                </a:path>
                <a:path w="4519930" h="1867535">
                  <a:moveTo>
                    <a:pt x="4500495" y="893323"/>
                  </a:moveTo>
                  <a:lnTo>
                    <a:pt x="4493080" y="894820"/>
                  </a:lnTo>
                  <a:lnTo>
                    <a:pt x="4487024" y="898902"/>
                  </a:lnTo>
                  <a:lnTo>
                    <a:pt x="4482942" y="904958"/>
                  </a:lnTo>
                  <a:lnTo>
                    <a:pt x="4481445" y="912411"/>
                  </a:lnTo>
                  <a:lnTo>
                    <a:pt x="4482942" y="919826"/>
                  </a:lnTo>
                  <a:lnTo>
                    <a:pt x="4487024" y="925881"/>
                  </a:lnTo>
                  <a:lnTo>
                    <a:pt x="4493080" y="929964"/>
                  </a:lnTo>
                  <a:lnTo>
                    <a:pt x="4500495" y="931461"/>
                  </a:lnTo>
                  <a:lnTo>
                    <a:pt x="4507910" y="929964"/>
                  </a:lnTo>
                  <a:lnTo>
                    <a:pt x="4513965" y="925881"/>
                  </a:lnTo>
                  <a:lnTo>
                    <a:pt x="4518048" y="919826"/>
                  </a:lnTo>
                  <a:lnTo>
                    <a:pt x="4519545" y="912373"/>
                  </a:lnTo>
                  <a:lnTo>
                    <a:pt x="4518048" y="904958"/>
                  </a:lnTo>
                  <a:lnTo>
                    <a:pt x="4513965" y="898902"/>
                  </a:lnTo>
                  <a:lnTo>
                    <a:pt x="4507910" y="894820"/>
                  </a:lnTo>
                  <a:lnTo>
                    <a:pt x="4500495" y="893323"/>
                  </a:lnTo>
                  <a:close/>
                </a:path>
                <a:path w="4519930" h="1867535">
                  <a:moveTo>
                    <a:pt x="4500495" y="969561"/>
                  </a:moveTo>
                  <a:lnTo>
                    <a:pt x="4493080" y="971058"/>
                  </a:lnTo>
                  <a:lnTo>
                    <a:pt x="4487024" y="975140"/>
                  </a:lnTo>
                  <a:lnTo>
                    <a:pt x="4482942" y="981196"/>
                  </a:lnTo>
                  <a:lnTo>
                    <a:pt x="4481445" y="988649"/>
                  </a:lnTo>
                  <a:lnTo>
                    <a:pt x="4482942" y="996064"/>
                  </a:lnTo>
                  <a:lnTo>
                    <a:pt x="4487024" y="1002120"/>
                  </a:lnTo>
                  <a:lnTo>
                    <a:pt x="4493080" y="1006202"/>
                  </a:lnTo>
                  <a:lnTo>
                    <a:pt x="4500495" y="1007699"/>
                  </a:lnTo>
                  <a:lnTo>
                    <a:pt x="4507910" y="1006202"/>
                  </a:lnTo>
                  <a:lnTo>
                    <a:pt x="4513965" y="1002120"/>
                  </a:lnTo>
                  <a:lnTo>
                    <a:pt x="4518048" y="996064"/>
                  </a:lnTo>
                  <a:lnTo>
                    <a:pt x="4519545" y="988611"/>
                  </a:lnTo>
                  <a:lnTo>
                    <a:pt x="4518048" y="981196"/>
                  </a:lnTo>
                  <a:lnTo>
                    <a:pt x="4513965" y="975140"/>
                  </a:lnTo>
                  <a:lnTo>
                    <a:pt x="4507910" y="971058"/>
                  </a:lnTo>
                  <a:lnTo>
                    <a:pt x="4500495" y="969561"/>
                  </a:lnTo>
                  <a:close/>
                </a:path>
                <a:path w="4519930" h="1867535">
                  <a:moveTo>
                    <a:pt x="4500495" y="1045799"/>
                  </a:moveTo>
                  <a:lnTo>
                    <a:pt x="4493080" y="1047296"/>
                  </a:lnTo>
                  <a:lnTo>
                    <a:pt x="4487024" y="1051379"/>
                  </a:lnTo>
                  <a:lnTo>
                    <a:pt x="4482942" y="1057434"/>
                  </a:lnTo>
                  <a:lnTo>
                    <a:pt x="4481445" y="1064887"/>
                  </a:lnTo>
                  <a:lnTo>
                    <a:pt x="4482942" y="1072302"/>
                  </a:lnTo>
                  <a:lnTo>
                    <a:pt x="4487024" y="1078358"/>
                  </a:lnTo>
                  <a:lnTo>
                    <a:pt x="4493080" y="1082440"/>
                  </a:lnTo>
                  <a:lnTo>
                    <a:pt x="4500495" y="1083937"/>
                  </a:lnTo>
                  <a:lnTo>
                    <a:pt x="4507910" y="1082440"/>
                  </a:lnTo>
                  <a:lnTo>
                    <a:pt x="4513965" y="1078358"/>
                  </a:lnTo>
                  <a:lnTo>
                    <a:pt x="4518048" y="1072302"/>
                  </a:lnTo>
                  <a:lnTo>
                    <a:pt x="4519545" y="1064849"/>
                  </a:lnTo>
                  <a:lnTo>
                    <a:pt x="4518048" y="1057434"/>
                  </a:lnTo>
                  <a:lnTo>
                    <a:pt x="4513965" y="1051379"/>
                  </a:lnTo>
                  <a:lnTo>
                    <a:pt x="4507910" y="1047296"/>
                  </a:lnTo>
                  <a:lnTo>
                    <a:pt x="4500495" y="1045799"/>
                  </a:lnTo>
                  <a:close/>
                </a:path>
                <a:path w="4519930" h="1867535">
                  <a:moveTo>
                    <a:pt x="4500495" y="1122037"/>
                  </a:moveTo>
                  <a:lnTo>
                    <a:pt x="4493080" y="1123534"/>
                  </a:lnTo>
                  <a:lnTo>
                    <a:pt x="4487024" y="1127617"/>
                  </a:lnTo>
                  <a:lnTo>
                    <a:pt x="4482942" y="1133672"/>
                  </a:lnTo>
                  <a:lnTo>
                    <a:pt x="4481445" y="1141125"/>
                  </a:lnTo>
                  <a:lnTo>
                    <a:pt x="4482942" y="1148540"/>
                  </a:lnTo>
                  <a:lnTo>
                    <a:pt x="4487024" y="1154596"/>
                  </a:lnTo>
                  <a:lnTo>
                    <a:pt x="4493080" y="1158678"/>
                  </a:lnTo>
                  <a:lnTo>
                    <a:pt x="4500495" y="1160175"/>
                  </a:lnTo>
                  <a:lnTo>
                    <a:pt x="4507910" y="1158678"/>
                  </a:lnTo>
                  <a:lnTo>
                    <a:pt x="4513965" y="1154596"/>
                  </a:lnTo>
                  <a:lnTo>
                    <a:pt x="4518048" y="1148540"/>
                  </a:lnTo>
                  <a:lnTo>
                    <a:pt x="4519545" y="1141087"/>
                  </a:lnTo>
                  <a:lnTo>
                    <a:pt x="4518048" y="1133672"/>
                  </a:lnTo>
                  <a:lnTo>
                    <a:pt x="4513965" y="1127617"/>
                  </a:lnTo>
                  <a:lnTo>
                    <a:pt x="4507910" y="1123534"/>
                  </a:lnTo>
                  <a:lnTo>
                    <a:pt x="4500495" y="1122037"/>
                  </a:lnTo>
                  <a:close/>
                </a:path>
                <a:path w="4519930" h="1867535">
                  <a:moveTo>
                    <a:pt x="4500495" y="1198275"/>
                  </a:moveTo>
                  <a:lnTo>
                    <a:pt x="4493080" y="1199772"/>
                  </a:lnTo>
                  <a:lnTo>
                    <a:pt x="4487024" y="1203855"/>
                  </a:lnTo>
                  <a:lnTo>
                    <a:pt x="4482942" y="1209910"/>
                  </a:lnTo>
                  <a:lnTo>
                    <a:pt x="4481445" y="1217363"/>
                  </a:lnTo>
                  <a:lnTo>
                    <a:pt x="4482942" y="1224779"/>
                  </a:lnTo>
                  <a:lnTo>
                    <a:pt x="4487024" y="1230834"/>
                  </a:lnTo>
                  <a:lnTo>
                    <a:pt x="4493080" y="1234916"/>
                  </a:lnTo>
                  <a:lnTo>
                    <a:pt x="4500495" y="1236413"/>
                  </a:lnTo>
                  <a:lnTo>
                    <a:pt x="4507910" y="1234916"/>
                  </a:lnTo>
                  <a:lnTo>
                    <a:pt x="4513965" y="1230834"/>
                  </a:lnTo>
                  <a:lnTo>
                    <a:pt x="4518048" y="1224779"/>
                  </a:lnTo>
                  <a:lnTo>
                    <a:pt x="4519545" y="1217325"/>
                  </a:lnTo>
                  <a:lnTo>
                    <a:pt x="4518048" y="1209910"/>
                  </a:lnTo>
                  <a:lnTo>
                    <a:pt x="4513965" y="1203855"/>
                  </a:lnTo>
                  <a:lnTo>
                    <a:pt x="4507910" y="1199772"/>
                  </a:lnTo>
                  <a:lnTo>
                    <a:pt x="4500495" y="1198275"/>
                  </a:lnTo>
                  <a:close/>
                </a:path>
                <a:path w="4519930" h="1867535">
                  <a:moveTo>
                    <a:pt x="4500495" y="1274513"/>
                  </a:moveTo>
                  <a:lnTo>
                    <a:pt x="4493080" y="1276010"/>
                  </a:lnTo>
                  <a:lnTo>
                    <a:pt x="4487024" y="1280093"/>
                  </a:lnTo>
                  <a:lnTo>
                    <a:pt x="4482942" y="1286148"/>
                  </a:lnTo>
                  <a:lnTo>
                    <a:pt x="4481445" y="1293601"/>
                  </a:lnTo>
                  <a:lnTo>
                    <a:pt x="4482942" y="1301017"/>
                  </a:lnTo>
                  <a:lnTo>
                    <a:pt x="4487024" y="1307072"/>
                  </a:lnTo>
                  <a:lnTo>
                    <a:pt x="4493080" y="1311154"/>
                  </a:lnTo>
                  <a:lnTo>
                    <a:pt x="4500495" y="1312651"/>
                  </a:lnTo>
                  <a:lnTo>
                    <a:pt x="4507910" y="1311154"/>
                  </a:lnTo>
                  <a:lnTo>
                    <a:pt x="4513965" y="1307072"/>
                  </a:lnTo>
                  <a:lnTo>
                    <a:pt x="4518048" y="1301017"/>
                  </a:lnTo>
                  <a:lnTo>
                    <a:pt x="4519545" y="1293563"/>
                  </a:lnTo>
                  <a:lnTo>
                    <a:pt x="4518048" y="1286148"/>
                  </a:lnTo>
                  <a:lnTo>
                    <a:pt x="4513965" y="1280093"/>
                  </a:lnTo>
                  <a:lnTo>
                    <a:pt x="4507910" y="1276010"/>
                  </a:lnTo>
                  <a:lnTo>
                    <a:pt x="4500495" y="1274513"/>
                  </a:lnTo>
                  <a:close/>
                </a:path>
                <a:path w="4519930" h="1867535">
                  <a:moveTo>
                    <a:pt x="4500495" y="1350751"/>
                  </a:moveTo>
                  <a:lnTo>
                    <a:pt x="4493080" y="1352248"/>
                  </a:lnTo>
                  <a:lnTo>
                    <a:pt x="4487024" y="1356331"/>
                  </a:lnTo>
                  <a:lnTo>
                    <a:pt x="4482942" y="1362386"/>
                  </a:lnTo>
                  <a:lnTo>
                    <a:pt x="4481445" y="1369839"/>
                  </a:lnTo>
                  <a:lnTo>
                    <a:pt x="4482942" y="1377255"/>
                  </a:lnTo>
                  <a:lnTo>
                    <a:pt x="4487024" y="1383310"/>
                  </a:lnTo>
                  <a:lnTo>
                    <a:pt x="4493080" y="1387392"/>
                  </a:lnTo>
                  <a:lnTo>
                    <a:pt x="4500495" y="1388889"/>
                  </a:lnTo>
                  <a:lnTo>
                    <a:pt x="4507910" y="1387392"/>
                  </a:lnTo>
                  <a:lnTo>
                    <a:pt x="4513965" y="1383310"/>
                  </a:lnTo>
                  <a:lnTo>
                    <a:pt x="4518048" y="1377255"/>
                  </a:lnTo>
                  <a:lnTo>
                    <a:pt x="4519545" y="1369801"/>
                  </a:lnTo>
                  <a:lnTo>
                    <a:pt x="4518048" y="1362386"/>
                  </a:lnTo>
                  <a:lnTo>
                    <a:pt x="4513965" y="1356331"/>
                  </a:lnTo>
                  <a:lnTo>
                    <a:pt x="4507910" y="1352248"/>
                  </a:lnTo>
                  <a:lnTo>
                    <a:pt x="4500495" y="1350751"/>
                  </a:lnTo>
                  <a:close/>
                </a:path>
                <a:path w="4519930" h="1867535">
                  <a:moveTo>
                    <a:pt x="4500567" y="1427090"/>
                  </a:moveTo>
                  <a:lnTo>
                    <a:pt x="4493013" y="1427498"/>
                  </a:lnTo>
                  <a:lnTo>
                    <a:pt x="4486431" y="1430662"/>
                  </a:lnTo>
                  <a:lnTo>
                    <a:pt x="4481516" y="1436063"/>
                  </a:lnTo>
                  <a:lnTo>
                    <a:pt x="4478962" y="1443184"/>
                  </a:lnTo>
                  <a:lnTo>
                    <a:pt x="4479366" y="1450775"/>
                  </a:lnTo>
                  <a:lnTo>
                    <a:pt x="4482529" y="1457357"/>
                  </a:lnTo>
                  <a:lnTo>
                    <a:pt x="4487930" y="1462273"/>
                  </a:lnTo>
                  <a:lnTo>
                    <a:pt x="4495051" y="1464826"/>
                  </a:lnTo>
                  <a:lnTo>
                    <a:pt x="4502605" y="1464418"/>
                  </a:lnTo>
                  <a:lnTo>
                    <a:pt x="4509187" y="1461254"/>
                  </a:lnTo>
                  <a:lnTo>
                    <a:pt x="4514102" y="1455853"/>
                  </a:lnTo>
                  <a:lnTo>
                    <a:pt x="4516662" y="1448695"/>
                  </a:lnTo>
                  <a:lnTo>
                    <a:pt x="4516253" y="1441141"/>
                  </a:lnTo>
                  <a:lnTo>
                    <a:pt x="4513089" y="1434559"/>
                  </a:lnTo>
                  <a:lnTo>
                    <a:pt x="4507688" y="1429643"/>
                  </a:lnTo>
                  <a:lnTo>
                    <a:pt x="4500567" y="1427090"/>
                  </a:lnTo>
                  <a:close/>
                </a:path>
                <a:path w="4519930" h="1867535">
                  <a:moveTo>
                    <a:pt x="4480239" y="1501789"/>
                  </a:moveTo>
                  <a:lnTo>
                    <a:pt x="4473357" y="1504232"/>
                  </a:lnTo>
                  <a:lnTo>
                    <a:pt x="4467893" y="1509077"/>
                  </a:lnTo>
                  <a:lnTo>
                    <a:pt x="4464594" y="1515884"/>
                  </a:lnTo>
                  <a:lnTo>
                    <a:pt x="4464184" y="1523475"/>
                  </a:lnTo>
                  <a:lnTo>
                    <a:pt x="4466627" y="1530357"/>
                  </a:lnTo>
                  <a:lnTo>
                    <a:pt x="4471472" y="1535822"/>
                  </a:lnTo>
                  <a:lnTo>
                    <a:pt x="4478280" y="1539121"/>
                  </a:lnTo>
                  <a:lnTo>
                    <a:pt x="4485834" y="1539522"/>
                  </a:lnTo>
                  <a:lnTo>
                    <a:pt x="4492716" y="1537079"/>
                  </a:lnTo>
                  <a:lnTo>
                    <a:pt x="4498180" y="1532234"/>
                  </a:lnTo>
                  <a:lnTo>
                    <a:pt x="4501489" y="1525389"/>
                  </a:lnTo>
                  <a:lnTo>
                    <a:pt x="4501889" y="1517835"/>
                  </a:lnTo>
                  <a:lnTo>
                    <a:pt x="4499447" y="1510953"/>
                  </a:lnTo>
                  <a:lnTo>
                    <a:pt x="4494601" y="1505489"/>
                  </a:lnTo>
                  <a:lnTo>
                    <a:pt x="4487793" y="1502190"/>
                  </a:lnTo>
                  <a:lnTo>
                    <a:pt x="4480239" y="1501789"/>
                  </a:lnTo>
                  <a:close/>
                </a:path>
                <a:path w="4519930" h="1867535">
                  <a:moveTo>
                    <a:pt x="4456942" y="1572736"/>
                  </a:moveTo>
                  <a:lnTo>
                    <a:pt x="4449716" y="1573796"/>
                  </a:lnTo>
                  <a:lnTo>
                    <a:pt x="4443415" y="1577489"/>
                  </a:lnTo>
                  <a:lnTo>
                    <a:pt x="4438857" y="1583526"/>
                  </a:lnTo>
                  <a:lnTo>
                    <a:pt x="4436981" y="1590893"/>
                  </a:lnTo>
                  <a:lnTo>
                    <a:pt x="4438041" y="1598119"/>
                  </a:lnTo>
                  <a:lnTo>
                    <a:pt x="4441734" y="1604419"/>
                  </a:lnTo>
                  <a:lnTo>
                    <a:pt x="4447771" y="1608978"/>
                  </a:lnTo>
                  <a:lnTo>
                    <a:pt x="4455104" y="1610837"/>
                  </a:lnTo>
                  <a:lnTo>
                    <a:pt x="4462329" y="1609777"/>
                  </a:lnTo>
                  <a:lnTo>
                    <a:pt x="4468630" y="1606085"/>
                  </a:lnTo>
                  <a:lnTo>
                    <a:pt x="4473205" y="1600013"/>
                  </a:lnTo>
                  <a:lnTo>
                    <a:pt x="4475064" y="1592680"/>
                  </a:lnTo>
                  <a:lnTo>
                    <a:pt x="4474004" y="1585455"/>
                  </a:lnTo>
                  <a:lnTo>
                    <a:pt x="4470312" y="1579154"/>
                  </a:lnTo>
                  <a:lnTo>
                    <a:pt x="4464274" y="1574595"/>
                  </a:lnTo>
                  <a:lnTo>
                    <a:pt x="4456942" y="1572736"/>
                  </a:lnTo>
                  <a:close/>
                </a:path>
                <a:path w="4519930" h="1867535">
                  <a:moveTo>
                    <a:pt x="4414978" y="1638595"/>
                  </a:moveTo>
                  <a:lnTo>
                    <a:pt x="4408073" y="1640972"/>
                  </a:lnTo>
                  <a:lnTo>
                    <a:pt x="4402413" y="1645991"/>
                  </a:lnTo>
                  <a:lnTo>
                    <a:pt x="4399120" y="1652843"/>
                  </a:lnTo>
                  <a:lnTo>
                    <a:pt x="4398734" y="1660136"/>
                  </a:lnTo>
                  <a:lnTo>
                    <a:pt x="4401111" y="1667041"/>
                  </a:lnTo>
                  <a:lnTo>
                    <a:pt x="4406130" y="1672701"/>
                  </a:lnTo>
                  <a:lnTo>
                    <a:pt x="4412952" y="1675971"/>
                  </a:lnTo>
                  <a:lnTo>
                    <a:pt x="4420245" y="1676357"/>
                  </a:lnTo>
                  <a:lnTo>
                    <a:pt x="4427150" y="1673980"/>
                  </a:lnTo>
                  <a:lnTo>
                    <a:pt x="4432833" y="1668931"/>
                  </a:lnTo>
                  <a:lnTo>
                    <a:pt x="4436102" y="1662109"/>
                  </a:lnTo>
                  <a:lnTo>
                    <a:pt x="4436488" y="1654816"/>
                  </a:lnTo>
                  <a:lnTo>
                    <a:pt x="4434112" y="1647911"/>
                  </a:lnTo>
                  <a:lnTo>
                    <a:pt x="4429093" y="1642250"/>
                  </a:lnTo>
                  <a:lnTo>
                    <a:pt x="4422271" y="1638981"/>
                  </a:lnTo>
                  <a:lnTo>
                    <a:pt x="4414978" y="1638595"/>
                  </a:lnTo>
                  <a:close/>
                </a:path>
                <a:path w="4519930" h="1867535">
                  <a:moveTo>
                    <a:pt x="4367847" y="1696895"/>
                  </a:moveTo>
                  <a:lnTo>
                    <a:pt x="4360759" y="1698654"/>
                  </a:lnTo>
                  <a:lnTo>
                    <a:pt x="4354680" y="1703156"/>
                  </a:lnTo>
                  <a:lnTo>
                    <a:pt x="4350797" y="1709691"/>
                  </a:lnTo>
                  <a:lnTo>
                    <a:pt x="4349770" y="1716922"/>
                  </a:lnTo>
                  <a:lnTo>
                    <a:pt x="4351529" y="1724009"/>
                  </a:lnTo>
                  <a:lnTo>
                    <a:pt x="4356031" y="1730089"/>
                  </a:lnTo>
                  <a:lnTo>
                    <a:pt x="4362538" y="1733946"/>
                  </a:lnTo>
                  <a:lnTo>
                    <a:pt x="4369768" y="1734973"/>
                  </a:lnTo>
                  <a:lnTo>
                    <a:pt x="4376856" y="1733214"/>
                  </a:lnTo>
                  <a:lnTo>
                    <a:pt x="4382961" y="1728684"/>
                  </a:lnTo>
                  <a:lnTo>
                    <a:pt x="4386819" y="1722177"/>
                  </a:lnTo>
                  <a:lnTo>
                    <a:pt x="4387846" y="1714947"/>
                  </a:lnTo>
                  <a:lnTo>
                    <a:pt x="4386086" y="1707859"/>
                  </a:lnTo>
                  <a:lnTo>
                    <a:pt x="4381585" y="1701779"/>
                  </a:lnTo>
                  <a:lnTo>
                    <a:pt x="4375078" y="1697922"/>
                  </a:lnTo>
                  <a:lnTo>
                    <a:pt x="4367847" y="1696895"/>
                  </a:lnTo>
                  <a:close/>
                </a:path>
                <a:path w="4519930" h="1867535">
                  <a:moveTo>
                    <a:pt x="4313166" y="1745990"/>
                  </a:moveTo>
                  <a:lnTo>
                    <a:pt x="4305872" y="1746357"/>
                  </a:lnTo>
                  <a:lnTo>
                    <a:pt x="4299042" y="1749609"/>
                  </a:lnTo>
                  <a:lnTo>
                    <a:pt x="4293977" y="1755278"/>
                  </a:lnTo>
                  <a:lnTo>
                    <a:pt x="4291583" y="1762177"/>
                  </a:lnTo>
                  <a:lnTo>
                    <a:pt x="4291950" y="1769471"/>
                  </a:lnTo>
                  <a:lnTo>
                    <a:pt x="4295202" y="1776302"/>
                  </a:lnTo>
                  <a:lnTo>
                    <a:pt x="4300848" y="1781335"/>
                  </a:lnTo>
                  <a:lnTo>
                    <a:pt x="4307747" y="1783730"/>
                  </a:lnTo>
                  <a:lnTo>
                    <a:pt x="4315041" y="1783363"/>
                  </a:lnTo>
                  <a:lnTo>
                    <a:pt x="4321902" y="1780089"/>
                  </a:lnTo>
                  <a:lnTo>
                    <a:pt x="4326936" y="1774442"/>
                  </a:lnTo>
                  <a:lnTo>
                    <a:pt x="4329330" y="1767542"/>
                  </a:lnTo>
                  <a:lnTo>
                    <a:pt x="4328963" y="1760249"/>
                  </a:lnTo>
                  <a:lnTo>
                    <a:pt x="4325712" y="1753419"/>
                  </a:lnTo>
                  <a:lnTo>
                    <a:pt x="4320065" y="1748384"/>
                  </a:lnTo>
                  <a:lnTo>
                    <a:pt x="4313166" y="1745990"/>
                  </a:lnTo>
                  <a:close/>
                </a:path>
                <a:path w="4519930" h="1867535">
                  <a:moveTo>
                    <a:pt x="4244013" y="1784415"/>
                  </a:moveTo>
                  <a:lnTo>
                    <a:pt x="4236678" y="1786263"/>
                  </a:lnTo>
                  <a:lnTo>
                    <a:pt x="4230599" y="1790830"/>
                  </a:lnTo>
                  <a:lnTo>
                    <a:pt x="4226898" y="1797125"/>
                  </a:lnTo>
                  <a:lnTo>
                    <a:pt x="4225828" y="1804349"/>
                  </a:lnTo>
                  <a:lnTo>
                    <a:pt x="4227677" y="1811685"/>
                  </a:lnTo>
                  <a:lnTo>
                    <a:pt x="4232227" y="1817728"/>
                  </a:lnTo>
                  <a:lnTo>
                    <a:pt x="4238522" y="1821429"/>
                  </a:lnTo>
                  <a:lnTo>
                    <a:pt x="4245746" y="1822500"/>
                  </a:lnTo>
                  <a:lnTo>
                    <a:pt x="4253116" y="1820635"/>
                  </a:lnTo>
                  <a:lnTo>
                    <a:pt x="4259160" y="1816085"/>
                  </a:lnTo>
                  <a:lnTo>
                    <a:pt x="4262861" y="1809790"/>
                  </a:lnTo>
                  <a:lnTo>
                    <a:pt x="4263931" y="1802565"/>
                  </a:lnTo>
                  <a:lnTo>
                    <a:pt x="4262083" y="1795230"/>
                  </a:lnTo>
                  <a:lnTo>
                    <a:pt x="4257533" y="1789186"/>
                  </a:lnTo>
                  <a:lnTo>
                    <a:pt x="4251237" y="1785485"/>
                  </a:lnTo>
                  <a:lnTo>
                    <a:pt x="4244013" y="1784415"/>
                  </a:lnTo>
                  <a:close/>
                </a:path>
                <a:path w="4519930" h="1867535">
                  <a:moveTo>
                    <a:pt x="4176660" y="1811830"/>
                  </a:moveTo>
                  <a:lnTo>
                    <a:pt x="4169106" y="1812223"/>
                  </a:lnTo>
                  <a:lnTo>
                    <a:pt x="4162259" y="1815528"/>
                  </a:lnTo>
                  <a:lnTo>
                    <a:pt x="4157409" y="1820988"/>
                  </a:lnTo>
                  <a:lnTo>
                    <a:pt x="4154961" y="1827868"/>
                  </a:lnTo>
                  <a:lnTo>
                    <a:pt x="4155354" y="1835423"/>
                  </a:lnTo>
                  <a:lnTo>
                    <a:pt x="4158649" y="1842232"/>
                  </a:lnTo>
                  <a:lnTo>
                    <a:pt x="4164109" y="1847082"/>
                  </a:lnTo>
                  <a:lnTo>
                    <a:pt x="4170989" y="1849530"/>
                  </a:lnTo>
                  <a:lnTo>
                    <a:pt x="4178581" y="1849127"/>
                  </a:lnTo>
                  <a:lnTo>
                    <a:pt x="4185391" y="1845833"/>
                  </a:lnTo>
                  <a:lnTo>
                    <a:pt x="4190241" y="1840373"/>
                  </a:lnTo>
                  <a:lnTo>
                    <a:pt x="4192689" y="1833492"/>
                  </a:lnTo>
                  <a:lnTo>
                    <a:pt x="4192295" y="1825938"/>
                  </a:lnTo>
                  <a:lnTo>
                    <a:pt x="4189001" y="1819128"/>
                  </a:lnTo>
                  <a:lnTo>
                    <a:pt x="4183541" y="1814278"/>
                  </a:lnTo>
                  <a:lnTo>
                    <a:pt x="4176660" y="1811830"/>
                  </a:lnTo>
                  <a:close/>
                </a:path>
                <a:path w="4519930" h="1867535">
                  <a:moveTo>
                    <a:pt x="4096301" y="1826727"/>
                  </a:moveTo>
                  <a:lnTo>
                    <a:pt x="4089157" y="1829330"/>
                  </a:lnTo>
                  <a:lnTo>
                    <a:pt x="4083786" y="1834277"/>
                  </a:lnTo>
                  <a:lnTo>
                    <a:pt x="4080662" y="1840879"/>
                  </a:lnTo>
                  <a:lnTo>
                    <a:pt x="4080299" y="1848435"/>
                  </a:lnTo>
                  <a:lnTo>
                    <a:pt x="4082895" y="1855540"/>
                  </a:lnTo>
                  <a:lnTo>
                    <a:pt x="4087843" y="1860911"/>
                  </a:lnTo>
                  <a:lnTo>
                    <a:pt x="4094444" y="1864035"/>
                  </a:lnTo>
                  <a:lnTo>
                    <a:pt x="4102037" y="1864393"/>
                  </a:lnTo>
                  <a:lnTo>
                    <a:pt x="4109143" y="1861796"/>
                  </a:lnTo>
                  <a:lnTo>
                    <a:pt x="4114514" y="1856849"/>
                  </a:lnTo>
                  <a:lnTo>
                    <a:pt x="4117639" y="1850248"/>
                  </a:lnTo>
                  <a:lnTo>
                    <a:pt x="4118002" y="1842692"/>
                  </a:lnTo>
                  <a:lnTo>
                    <a:pt x="4115406" y="1835587"/>
                  </a:lnTo>
                  <a:lnTo>
                    <a:pt x="4110458" y="1830215"/>
                  </a:lnTo>
                  <a:lnTo>
                    <a:pt x="4103857" y="1827091"/>
                  </a:lnTo>
                  <a:lnTo>
                    <a:pt x="4096301" y="1826727"/>
                  </a:lnTo>
                  <a:close/>
                </a:path>
                <a:path w="4519930" h="1867535">
                  <a:moveTo>
                    <a:pt x="4023006" y="1829368"/>
                  </a:moveTo>
                  <a:lnTo>
                    <a:pt x="4015591" y="1830866"/>
                  </a:lnTo>
                  <a:lnTo>
                    <a:pt x="4009536" y="1834948"/>
                  </a:lnTo>
                  <a:lnTo>
                    <a:pt x="4005454" y="1841003"/>
                  </a:lnTo>
                  <a:lnTo>
                    <a:pt x="4003956" y="1848418"/>
                  </a:lnTo>
                  <a:lnTo>
                    <a:pt x="4005454" y="1855833"/>
                  </a:lnTo>
                  <a:lnTo>
                    <a:pt x="4009536" y="1861889"/>
                  </a:lnTo>
                  <a:lnTo>
                    <a:pt x="4015591" y="1865971"/>
                  </a:lnTo>
                  <a:lnTo>
                    <a:pt x="4023045" y="1867468"/>
                  </a:lnTo>
                  <a:lnTo>
                    <a:pt x="4030460" y="1865971"/>
                  </a:lnTo>
                  <a:lnTo>
                    <a:pt x="4036515" y="1861889"/>
                  </a:lnTo>
                  <a:lnTo>
                    <a:pt x="4040598" y="1855833"/>
                  </a:lnTo>
                  <a:lnTo>
                    <a:pt x="4042095" y="1848418"/>
                  </a:lnTo>
                  <a:lnTo>
                    <a:pt x="4040598" y="1841003"/>
                  </a:lnTo>
                  <a:lnTo>
                    <a:pt x="4036515" y="1834948"/>
                  </a:lnTo>
                  <a:lnTo>
                    <a:pt x="4030460" y="1830866"/>
                  </a:lnTo>
                  <a:lnTo>
                    <a:pt x="4023006" y="1829368"/>
                  </a:lnTo>
                  <a:close/>
                </a:path>
                <a:path w="4519930" h="1867535">
                  <a:moveTo>
                    <a:pt x="3946768" y="1829368"/>
                  </a:moveTo>
                  <a:lnTo>
                    <a:pt x="3939353" y="1830866"/>
                  </a:lnTo>
                  <a:lnTo>
                    <a:pt x="3933298" y="1834948"/>
                  </a:lnTo>
                  <a:lnTo>
                    <a:pt x="3929215" y="1841003"/>
                  </a:lnTo>
                  <a:lnTo>
                    <a:pt x="3927718" y="1848418"/>
                  </a:lnTo>
                  <a:lnTo>
                    <a:pt x="3929215" y="1855833"/>
                  </a:lnTo>
                  <a:lnTo>
                    <a:pt x="3933298" y="1861889"/>
                  </a:lnTo>
                  <a:lnTo>
                    <a:pt x="3939353" y="1865971"/>
                  </a:lnTo>
                  <a:lnTo>
                    <a:pt x="3946806" y="1867468"/>
                  </a:lnTo>
                  <a:lnTo>
                    <a:pt x="3954222" y="1865971"/>
                  </a:lnTo>
                  <a:lnTo>
                    <a:pt x="3960277" y="1861889"/>
                  </a:lnTo>
                  <a:lnTo>
                    <a:pt x="3964360" y="1855833"/>
                  </a:lnTo>
                  <a:lnTo>
                    <a:pt x="3965856" y="1848418"/>
                  </a:lnTo>
                  <a:lnTo>
                    <a:pt x="3964360" y="1841003"/>
                  </a:lnTo>
                  <a:lnTo>
                    <a:pt x="3960277" y="1834948"/>
                  </a:lnTo>
                  <a:lnTo>
                    <a:pt x="3954222" y="1830866"/>
                  </a:lnTo>
                  <a:lnTo>
                    <a:pt x="3946768" y="1829368"/>
                  </a:lnTo>
                  <a:close/>
                </a:path>
                <a:path w="4519930" h="1867535">
                  <a:moveTo>
                    <a:pt x="3870532" y="1829368"/>
                  </a:moveTo>
                  <a:lnTo>
                    <a:pt x="3863116" y="1830866"/>
                  </a:lnTo>
                  <a:lnTo>
                    <a:pt x="3857061" y="1834948"/>
                  </a:lnTo>
                  <a:lnTo>
                    <a:pt x="3852978" y="1841003"/>
                  </a:lnTo>
                  <a:lnTo>
                    <a:pt x="3851482" y="1848418"/>
                  </a:lnTo>
                  <a:lnTo>
                    <a:pt x="3852978" y="1855833"/>
                  </a:lnTo>
                  <a:lnTo>
                    <a:pt x="3857061" y="1861889"/>
                  </a:lnTo>
                  <a:lnTo>
                    <a:pt x="3863116" y="1865971"/>
                  </a:lnTo>
                  <a:lnTo>
                    <a:pt x="3870568" y="1867468"/>
                  </a:lnTo>
                  <a:lnTo>
                    <a:pt x="3877984" y="1865971"/>
                  </a:lnTo>
                  <a:lnTo>
                    <a:pt x="3884039" y="1861889"/>
                  </a:lnTo>
                  <a:lnTo>
                    <a:pt x="3888121" y="1855833"/>
                  </a:lnTo>
                  <a:lnTo>
                    <a:pt x="3889618" y="1848418"/>
                  </a:lnTo>
                  <a:lnTo>
                    <a:pt x="3888121" y="1841003"/>
                  </a:lnTo>
                  <a:lnTo>
                    <a:pt x="3884039" y="1834948"/>
                  </a:lnTo>
                  <a:lnTo>
                    <a:pt x="3877984" y="1830866"/>
                  </a:lnTo>
                  <a:lnTo>
                    <a:pt x="3870532" y="1829368"/>
                  </a:lnTo>
                  <a:close/>
                </a:path>
                <a:path w="4519930" h="1867535">
                  <a:moveTo>
                    <a:pt x="3794293" y="1829368"/>
                  </a:moveTo>
                  <a:lnTo>
                    <a:pt x="3786878" y="1830866"/>
                  </a:lnTo>
                  <a:lnTo>
                    <a:pt x="3780823" y="1834948"/>
                  </a:lnTo>
                  <a:lnTo>
                    <a:pt x="3776740" y="1841003"/>
                  </a:lnTo>
                  <a:lnTo>
                    <a:pt x="3775243" y="1848418"/>
                  </a:lnTo>
                  <a:lnTo>
                    <a:pt x="3776740" y="1855833"/>
                  </a:lnTo>
                  <a:lnTo>
                    <a:pt x="3780823" y="1861889"/>
                  </a:lnTo>
                  <a:lnTo>
                    <a:pt x="3786878" y="1865971"/>
                  </a:lnTo>
                  <a:lnTo>
                    <a:pt x="3794332" y="1867468"/>
                  </a:lnTo>
                  <a:lnTo>
                    <a:pt x="3801746" y="1865971"/>
                  </a:lnTo>
                  <a:lnTo>
                    <a:pt x="3807802" y="1861889"/>
                  </a:lnTo>
                  <a:lnTo>
                    <a:pt x="3811884" y="1855833"/>
                  </a:lnTo>
                  <a:lnTo>
                    <a:pt x="3813382" y="1848418"/>
                  </a:lnTo>
                  <a:lnTo>
                    <a:pt x="3811884" y="1841003"/>
                  </a:lnTo>
                  <a:lnTo>
                    <a:pt x="3807802" y="1834948"/>
                  </a:lnTo>
                  <a:lnTo>
                    <a:pt x="3801746" y="1830866"/>
                  </a:lnTo>
                  <a:lnTo>
                    <a:pt x="3794293" y="1829368"/>
                  </a:lnTo>
                  <a:close/>
                </a:path>
                <a:path w="4519930" h="1867535">
                  <a:moveTo>
                    <a:pt x="3718055" y="1829368"/>
                  </a:moveTo>
                  <a:lnTo>
                    <a:pt x="3710640" y="1830866"/>
                  </a:lnTo>
                  <a:lnTo>
                    <a:pt x="3704585" y="1834948"/>
                  </a:lnTo>
                  <a:lnTo>
                    <a:pt x="3700502" y="1841003"/>
                  </a:lnTo>
                  <a:lnTo>
                    <a:pt x="3699005" y="1848418"/>
                  </a:lnTo>
                  <a:lnTo>
                    <a:pt x="3700502" y="1855833"/>
                  </a:lnTo>
                  <a:lnTo>
                    <a:pt x="3704585" y="1861889"/>
                  </a:lnTo>
                  <a:lnTo>
                    <a:pt x="3710640" y="1865971"/>
                  </a:lnTo>
                  <a:lnTo>
                    <a:pt x="3718093" y="1867468"/>
                  </a:lnTo>
                  <a:lnTo>
                    <a:pt x="3725508" y="1865971"/>
                  </a:lnTo>
                  <a:lnTo>
                    <a:pt x="3731564" y="1861889"/>
                  </a:lnTo>
                  <a:lnTo>
                    <a:pt x="3735646" y="1855833"/>
                  </a:lnTo>
                  <a:lnTo>
                    <a:pt x="3737143" y="1848418"/>
                  </a:lnTo>
                  <a:lnTo>
                    <a:pt x="3735646" y="1841003"/>
                  </a:lnTo>
                  <a:lnTo>
                    <a:pt x="3731564" y="1834948"/>
                  </a:lnTo>
                  <a:lnTo>
                    <a:pt x="3725508" y="1830866"/>
                  </a:lnTo>
                  <a:lnTo>
                    <a:pt x="3718055" y="1829368"/>
                  </a:lnTo>
                  <a:close/>
                </a:path>
                <a:path w="4519930" h="1867535">
                  <a:moveTo>
                    <a:pt x="3641817" y="1829368"/>
                  </a:moveTo>
                  <a:lnTo>
                    <a:pt x="3634402" y="1830866"/>
                  </a:lnTo>
                  <a:lnTo>
                    <a:pt x="3628347" y="1834948"/>
                  </a:lnTo>
                  <a:lnTo>
                    <a:pt x="3624264" y="1841003"/>
                  </a:lnTo>
                  <a:lnTo>
                    <a:pt x="3622767" y="1848418"/>
                  </a:lnTo>
                  <a:lnTo>
                    <a:pt x="3624264" y="1855833"/>
                  </a:lnTo>
                  <a:lnTo>
                    <a:pt x="3628347" y="1861889"/>
                  </a:lnTo>
                  <a:lnTo>
                    <a:pt x="3634402" y="1865971"/>
                  </a:lnTo>
                  <a:lnTo>
                    <a:pt x="3641855" y="1867468"/>
                  </a:lnTo>
                  <a:lnTo>
                    <a:pt x="3649270" y="1865971"/>
                  </a:lnTo>
                  <a:lnTo>
                    <a:pt x="3655326" y="1861889"/>
                  </a:lnTo>
                  <a:lnTo>
                    <a:pt x="3659408" y="1855833"/>
                  </a:lnTo>
                  <a:lnTo>
                    <a:pt x="3660905" y="1848418"/>
                  </a:lnTo>
                  <a:lnTo>
                    <a:pt x="3659408" y="1841003"/>
                  </a:lnTo>
                  <a:lnTo>
                    <a:pt x="3655326" y="1834948"/>
                  </a:lnTo>
                  <a:lnTo>
                    <a:pt x="3649270" y="1830866"/>
                  </a:lnTo>
                  <a:lnTo>
                    <a:pt x="3641817" y="1829368"/>
                  </a:lnTo>
                  <a:close/>
                </a:path>
                <a:path w="4519930" h="1867535">
                  <a:moveTo>
                    <a:pt x="3565579" y="1829368"/>
                  </a:moveTo>
                  <a:lnTo>
                    <a:pt x="3558164" y="1830866"/>
                  </a:lnTo>
                  <a:lnTo>
                    <a:pt x="3552109" y="1834948"/>
                  </a:lnTo>
                  <a:lnTo>
                    <a:pt x="3548026" y="1841003"/>
                  </a:lnTo>
                  <a:lnTo>
                    <a:pt x="3546529" y="1848418"/>
                  </a:lnTo>
                  <a:lnTo>
                    <a:pt x="3548026" y="1855833"/>
                  </a:lnTo>
                  <a:lnTo>
                    <a:pt x="3552109" y="1861889"/>
                  </a:lnTo>
                  <a:lnTo>
                    <a:pt x="3558164" y="1865971"/>
                  </a:lnTo>
                  <a:lnTo>
                    <a:pt x="3565617" y="1867468"/>
                  </a:lnTo>
                  <a:lnTo>
                    <a:pt x="3573032" y="1865971"/>
                  </a:lnTo>
                  <a:lnTo>
                    <a:pt x="3579087" y="1861889"/>
                  </a:lnTo>
                  <a:lnTo>
                    <a:pt x="3583170" y="1855833"/>
                  </a:lnTo>
                  <a:lnTo>
                    <a:pt x="3584667" y="1848418"/>
                  </a:lnTo>
                  <a:lnTo>
                    <a:pt x="3583170" y="1841003"/>
                  </a:lnTo>
                  <a:lnTo>
                    <a:pt x="3579087" y="1834948"/>
                  </a:lnTo>
                  <a:lnTo>
                    <a:pt x="3573032" y="1830866"/>
                  </a:lnTo>
                  <a:lnTo>
                    <a:pt x="3565579" y="1829368"/>
                  </a:lnTo>
                  <a:close/>
                </a:path>
                <a:path w="4519930" h="1867535">
                  <a:moveTo>
                    <a:pt x="3489341" y="1829368"/>
                  </a:moveTo>
                  <a:lnTo>
                    <a:pt x="3481926" y="1830866"/>
                  </a:lnTo>
                  <a:lnTo>
                    <a:pt x="3475871" y="1834948"/>
                  </a:lnTo>
                  <a:lnTo>
                    <a:pt x="3471788" y="1841003"/>
                  </a:lnTo>
                  <a:lnTo>
                    <a:pt x="3470291" y="1848418"/>
                  </a:lnTo>
                  <a:lnTo>
                    <a:pt x="3471788" y="1855833"/>
                  </a:lnTo>
                  <a:lnTo>
                    <a:pt x="3475871" y="1861889"/>
                  </a:lnTo>
                  <a:lnTo>
                    <a:pt x="3481926" y="1865971"/>
                  </a:lnTo>
                  <a:lnTo>
                    <a:pt x="3489379" y="1867468"/>
                  </a:lnTo>
                  <a:lnTo>
                    <a:pt x="3496794" y="1865971"/>
                  </a:lnTo>
                  <a:lnTo>
                    <a:pt x="3502849" y="1861889"/>
                  </a:lnTo>
                  <a:lnTo>
                    <a:pt x="3506932" y="1855833"/>
                  </a:lnTo>
                  <a:lnTo>
                    <a:pt x="3508429" y="1848418"/>
                  </a:lnTo>
                  <a:lnTo>
                    <a:pt x="3506932" y="1841003"/>
                  </a:lnTo>
                  <a:lnTo>
                    <a:pt x="3502849" y="1834948"/>
                  </a:lnTo>
                  <a:lnTo>
                    <a:pt x="3496794" y="1830866"/>
                  </a:lnTo>
                  <a:lnTo>
                    <a:pt x="3489341" y="1829368"/>
                  </a:lnTo>
                  <a:close/>
                </a:path>
                <a:path w="4519930" h="1867535">
                  <a:moveTo>
                    <a:pt x="3413103" y="1829368"/>
                  </a:moveTo>
                  <a:lnTo>
                    <a:pt x="3405688" y="1830866"/>
                  </a:lnTo>
                  <a:lnTo>
                    <a:pt x="3399633" y="1834948"/>
                  </a:lnTo>
                  <a:lnTo>
                    <a:pt x="3395550" y="1841003"/>
                  </a:lnTo>
                  <a:lnTo>
                    <a:pt x="3394053" y="1848418"/>
                  </a:lnTo>
                  <a:lnTo>
                    <a:pt x="3395550" y="1855833"/>
                  </a:lnTo>
                  <a:lnTo>
                    <a:pt x="3399633" y="1861889"/>
                  </a:lnTo>
                  <a:lnTo>
                    <a:pt x="3405688" y="1865971"/>
                  </a:lnTo>
                  <a:lnTo>
                    <a:pt x="3413141" y="1867468"/>
                  </a:lnTo>
                  <a:lnTo>
                    <a:pt x="3420556" y="1865971"/>
                  </a:lnTo>
                  <a:lnTo>
                    <a:pt x="3426611" y="1861889"/>
                  </a:lnTo>
                  <a:lnTo>
                    <a:pt x="3430694" y="1855833"/>
                  </a:lnTo>
                  <a:lnTo>
                    <a:pt x="3432191" y="1848418"/>
                  </a:lnTo>
                  <a:lnTo>
                    <a:pt x="3430694" y="1841003"/>
                  </a:lnTo>
                  <a:lnTo>
                    <a:pt x="3426611" y="1834948"/>
                  </a:lnTo>
                  <a:lnTo>
                    <a:pt x="3420556" y="1830866"/>
                  </a:lnTo>
                  <a:lnTo>
                    <a:pt x="3413103" y="1829368"/>
                  </a:lnTo>
                  <a:close/>
                </a:path>
                <a:path w="4519930" h="1867535">
                  <a:moveTo>
                    <a:pt x="3336865" y="1829368"/>
                  </a:moveTo>
                  <a:lnTo>
                    <a:pt x="3329450" y="1830866"/>
                  </a:lnTo>
                  <a:lnTo>
                    <a:pt x="3323395" y="1834948"/>
                  </a:lnTo>
                  <a:lnTo>
                    <a:pt x="3319312" y="1841003"/>
                  </a:lnTo>
                  <a:lnTo>
                    <a:pt x="3317815" y="1848418"/>
                  </a:lnTo>
                  <a:lnTo>
                    <a:pt x="3319312" y="1855833"/>
                  </a:lnTo>
                  <a:lnTo>
                    <a:pt x="3323395" y="1861889"/>
                  </a:lnTo>
                  <a:lnTo>
                    <a:pt x="3329450" y="1865971"/>
                  </a:lnTo>
                  <a:lnTo>
                    <a:pt x="3336903" y="1867468"/>
                  </a:lnTo>
                  <a:lnTo>
                    <a:pt x="3344318" y="1865971"/>
                  </a:lnTo>
                  <a:lnTo>
                    <a:pt x="3350373" y="1861889"/>
                  </a:lnTo>
                  <a:lnTo>
                    <a:pt x="3354456" y="1855833"/>
                  </a:lnTo>
                  <a:lnTo>
                    <a:pt x="3355953" y="1848418"/>
                  </a:lnTo>
                  <a:lnTo>
                    <a:pt x="3354456" y="1841003"/>
                  </a:lnTo>
                  <a:lnTo>
                    <a:pt x="3350373" y="1834948"/>
                  </a:lnTo>
                  <a:lnTo>
                    <a:pt x="3344318" y="1830866"/>
                  </a:lnTo>
                  <a:lnTo>
                    <a:pt x="3336865" y="1829368"/>
                  </a:lnTo>
                  <a:close/>
                </a:path>
                <a:path w="4519930" h="1867535">
                  <a:moveTo>
                    <a:pt x="3260627" y="1829368"/>
                  </a:moveTo>
                  <a:lnTo>
                    <a:pt x="3253212" y="1830866"/>
                  </a:lnTo>
                  <a:lnTo>
                    <a:pt x="3247156" y="1834948"/>
                  </a:lnTo>
                  <a:lnTo>
                    <a:pt x="3243074" y="1841003"/>
                  </a:lnTo>
                  <a:lnTo>
                    <a:pt x="3241577" y="1848418"/>
                  </a:lnTo>
                  <a:lnTo>
                    <a:pt x="3243074" y="1855833"/>
                  </a:lnTo>
                  <a:lnTo>
                    <a:pt x="3247156" y="1861889"/>
                  </a:lnTo>
                  <a:lnTo>
                    <a:pt x="3253212" y="1865971"/>
                  </a:lnTo>
                  <a:lnTo>
                    <a:pt x="3260665" y="1867468"/>
                  </a:lnTo>
                  <a:lnTo>
                    <a:pt x="3268080" y="1865971"/>
                  </a:lnTo>
                  <a:lnTo>
                    <a:pt x="3274135" y="1861889"/>
                  </a:lnTo>
                  <a:lnTo>
                    <a:pt x="3278218" y="1855833"/>
                  </a:lnTo>
                  <a:lnTo>
                    <a:pt x="3279715" y="1848418"/>
                  </a:lnTo>
                  <a:lnTo>
                    <a:pt x="3278218" y="1841003"/>
                  </a:lnTo>
                  <a:lnTo>
                    <a:pt x="3274135" y="1834948"/>
                  </a:lnTo>
                  <a:lnTo>
                    <a:pt x="3268080" y="1830866"/>
                  </a:lnTo>
                  <a:lnTo>
                    <a:pt x="3260627" y="1829368"/>
                  </a:lnTo>
                  <a:close/>
                </a:path>
                <a:path w="4519930" h="1867535">
                  <a:moveTo>
                    <a:pt x="3184389" y="1829368"/>
                  </a:moveTo>
                  <a:lnTo>
                    <a:pt x="3176974" y="1830866"/>
                  </a:lnTo>
                  <a:lnTo>
                    <a:pt x="3170918" y="1834948"/>
                  </a:lnTo>
                  <a:lnTo>
                    <a:pt x="3166836" y="1841003"/>
                  </a:lnTo>
                  <a:lnTo>
                    <a:pt x="3165339" y="1848418"/>
                  </a:lnTo>
                  <a:lnTo>
                    <a:pt x="3166836" y="1855833"/>
                  </a:lnTo>
                  <a:lnTo>
                    <a:pt x="3170918" y="1861889"/>
                  </a:lnTo>
                  <a:lnTo>
                    <a:pt x="3176974" y="1865971"/>
                  </a:lnTo>
                  <a:lnTo>
                    <a:pt x="3184427" y="1867468"/>
                  </a:lnTo>
                  <a:lnTo>
                    <a:pt x="3191842" y="1865971"/>
                  </a:lnTo>
                  <a:lnTo>
                    <a:pt x="3197897" y="1861889"/>
                  </a:lnTo>
                  <a:lnTo>
                    <a:pt x="3201980" y="1855833"/>
                  </a:lnTo>
                  <a:lnTo>
                    <a:pt x="3203477" y="1848418"/>
                  </a:lnTo>
                  <a:lnTo>
                    <a:pt x="3201980" y="1841003"/>
                  </a:lnTo>
                  <a:lnTo>
                    <a:pt x="3197897" y="1834948"/>
                  </a:lnTo>
                  <a:lnTo>
                    <a:pt x="3191842" y="1830866"/>
                  </a:lnTo>
                  <a:lnTo>
                    <a:pt x="3184389" y="1829368"/>
                  </a:lnTo>
                  <a:close/>
                </a:path>
                <a:path w="4519930" h="1867535">
                  <a:moveTo>
                    <a:pt x="3108151" y="1829368"/>
                  </a:moveTo>
                  <a:lnTo>
                    <a:pt x="3100736" y="1830866"/>
                  </a:lnTo>
                  <a:lnTo>
                    <a:pt x="3094680" y="1834948"/>
                  </a:lnTo>
                  <a:lnTo>
                    <a:pt x="3090598" y="1841003"/>
                  </a:lnTo>
                  <a:lnTo>
                    <a:pt x="3089101" y="1848418"/>
                  </a:lnTo>
                  <a:lnTo>
                    <a:pt x="3090598" y="1855833"/>
                  </a:lnTo>
                  <a:lnTo>
                    <a:pt x="3094680" y="1861889"/>
                  </a:lnTo>
                  <a:lnTo>
                    <a:pt x="3100736" y="1865971"/>
                  </a:lnTo>
                  <a:lnTo>
                    <a:pt x="3108189" y="1867468"/>
                  </a:lnTo>
                  <a:lnTo>
                    <a:pt x="3115604" y="1865971"/>
                  </a:lnTo>
                  <a:lnTo>
                    <a:pt x="3121659" y="1861889"/>
                  </a:lnTo>
                  <a:lnTo>
                    <a:pt x="3125742" y="1855833"/>
                  </a:lnTo>
                  <a:lnTo>
                    <a:pt x="3127239" y="1848418"/>
                  </a:lnTo>
                  <a:lnTo>
                    <a:pt x="3125742" y="1841003"/>
                  </a:lnTo>
                  <a:lnTo>
                    <a:pt x="3121659" y="1834948"/>
                  </a:lnTo>
                  <a:lnTo>
                    <a:pt x="3115604" y="1830866"/>
                  </a:lnTo>
                  <a:lnTo>
                    <a:pt x="3108151" y="1829368"/>
                  </a:lnTo>
                  <a:close/>
                </a:path>
                <a:path w="4519930" h="1867535">
                  <a:moveTo>
                    <a:pt x="3031912" y="1829368"/>
                  </a:moveTo>
                  <a:lnTo>
                    <a:pt x="3024497" y="1830866"/>
                  </a:lnTo>
                  <a:lnTo>
                    <a:pt x="3018442" y="1834948"/>
                  </a:lnTo>
                  <a:lnTo>
                    <a:pt x="3014360" y="1841003"/>
                  </a:lnTo>
                  <a:lnTo>
                    <a:pt x="3012862" y="1848418"/>
                  </a:lnTo>
                  <a:lnTo>
                    <a:pt x="3014360" y="1855833"/>
                  </a:lnTo>
                  <a:lnTo>
                    <a:pt x="3018442" y="1861889"/>
                  </a:lnTo>
                  <a:lnTo>
                    <a:pt x="3024497" y="1865971"/>
                  </a:lnTo>
                  <a:lnTo>
                    <a:pt x="3031951" y="1867468"/>
                  </a:lnTo>
                  <a:lnTo>
                    <a:pt x="3039366" y="1865971"/>
                  </a:lnTo>
                  <a:lnTo>
                    <a:pt x="3045421" y="1861889"/>
                  </a:lnTo>
                  <a:lnTo>
                    <a:pt x="3049504" y="1855833"/>
                  </a:lnTo>
                  <a:lnTo>
                    <a:pt x="3051001" y="1848418"/>
                  </a:lnTo>
                  <a:lnTo>
                    <a:pt x="3049504" y="1841003"/>
                  </a:lnTo>
                  <a:lnTo>
                    <a:pt x="3045421" y="1834948"/>
                  </a:lnTo>
                  <a:lnTo>
                    <a:pt x="3039366" y="1830866"/>
                  </a:lnTo>
                  <a:lnTo>
                    <a:pt x="3031912" y="1829368"/>
                  </a:lnTo>
                  <a:close/>
                </a:path>
                <a:path w="4519930" h="1867535">
                  <a:moveTo>
                    <a:pt x="2955674" y="1829368"/>
                  </a:moveTo>
                  <a:lnTo>
                    <a:pt x="2948259" y="1830866"/>
                  </a:lnTo>
                  <a:lnTo>
                    <a:pt x="2942204" y="1834948"/>
                  </a:lnTo>
                  <a:lnTo>
                    <a:pt x="2938121" y="1841003"/>
                  </a:lnTo>
                  <a:lnTo>
                    <a:pt x="2936624" y="1848418"/>
                  </a:lnTo>
                  <a:lnTo>
                    <a:pt x="2938121" y="1855833"/>
                  </a:lnTo>
                  <a:lnTo>
                    <a:pt x="2942204" y="1861889"/>
                  </a:lnTo>
                  <a:lnTo>
                    <a:pt x="2948259" y="1865971"/>
                  </a:lnTo>
                  <a:lnTo>
                    <a:pt x="2955712" y="1867468"/>
                  </a:lnTo>
                  <a:lnTo>
                    <a:pt x="2963128" y="1865971"/>
                  </a:lnTo>
                  <a:lnTo>
                    <a:pt x="2969183" y="1861889"/>
                  </a:lnTo>
                  <a:lnTo>
                    <a:pt x="2973265" y="1855833"/>
                  </a:lnTo>
                  <a:lnTo>
                    <a:pt x="2974762" y="1848418"/>
                  </a:lnTo>
                  <a:lnTo>
                    <a:pt x="2973265" y="1841003"/>
                  </a:lnTo>
                  <a:lnTo>
                    <a:pt x="2969183" y="1834948"/>
                  </a:lnTo>
                  <a:lnTo>
                    <a:pt x="2963128" y="1830866"/>
                  </a:lnTo>
                  <a:lnTo>
                    <a:pt x="2955674" y="1829368"/>
                  </a:lnTo>
                  <a:close/>
                </a:path>
                <a:path w="4519930" h="1867535">
                  <a:moveTo>
                    <a:pt x="2879437" y="1829368"/>
                  </a:moveTo>
                  <a:lnTo>
                    <a:pt x="2872022" y="1830866"/>
                  </a:lnTo>
                  <a:lnTo>
                    <a:pt x="2865967" y="1834948"/>
                  </a:lnTo>
                  <a:lnTo>
                    <a:pt x="2861884" y="1841003"/>
                  </a:lnTo>
                  <a:lnTo>
                    <a:pt x="2860387" y="1848418"/>
                  </a:lnTo>
                  <a:lnTo>
                    <a:pt x="2861884" y="1855833"/>
                  </a:lnTo>
                  <a:lnTo>
                    <a:pt x="2865967" y="1861889"/>
                  </a:lnTo>
                  <a:lnTo>
                    <a:pt x="2872022" y="1865971"/>
                  </a:lnTo>
                  <a:lnTo>
                    <a:pt x="2879474" y="1867468"/>
                  </a:lnTo>
                  <a:lnTo>
                    <a:pt x="2886890" y="1865971"/>
                  </a:lnTo>
                  <a:lnTo>
                    <a:pt x="2892945" y="1861889"/>
                  </a:lnTo>
                  <a:lnTo>
                    <a:pt x="2897027" y="1855833"/>
                  </a:lnTo>
                  <a:lnTo>
                    <a:pt x="2898524" y="1848418"/>
                  </a:lnTo>
                  <a:lnTo>
                    <a:pt x="2897027" y="1841003"/>
                  </a:lnTo>
                  <a:lnTo>
                    <a:pt x="2892945" y="1834948"/>
                  </a:lnTo>
                  <a:lnTo>
                    <a:pt x="2886890" y="1830866"/>
                  </a:lnTo>
                  <a:lnTo>
                    <a:pt x="2879437" y="1829368"/>
                  </a:lnTo>
                  <a:close/>
                </a:path>
                <a:path w="4519930" h="1867535">
                  <a:moveTo>
                    <a:pt x="2803199" y="1829368"/>
                  </a:moveTo>
                  <a:lnTo>
                    <a:pt x="2795784" y="1830866"/>
                  </a:lnTo>
                  <a:lnTo>
                    <a:pt x="2789729" y="1834948"/>
                  </a:lnTo>
                  <a:lnTo>
                    <a:pt x="2785646" y="1841003"/>
                  </a:lnTo>
                  <a:lnTo>
                    <a:pt x="2784149" y="1848418"/>
                  </a:lnTo>
                  <a:lnTo>
                    <a:pt x="2785646" y="1855833"/>
                  </a:lnTo>
                  <a:lnTo>
                    <a:pt x="2789729" y="1861889"/>
                  </a:lnTo>
                  <a:lnTo>
                    <a:pt x="2795784" y="1865971"/>
                  </a:lnTo>
                  <a:lnTo>
                    <a:pt x="2803237" y="1867468"/>
                  </a:lnTo>
                  <a:lnTo>
                    <a:pt x="2810652" y="1865971"/>
                  </a:lnTo>
                  <a:lnTo>
                    <a:pt x="2816708" y="1861889"/>
                  </a:lnTo>
                  <a:lnTo>
                    <a:pt x="2820790" y="1855833"/>
                  </a:lnTo>
                  <a:lnTo>
                    <a:pt x="2822287" y="1848418"/>
                  </a:lnTo>
                  <a:lnTo>
                    <a:pt x="2820790" y="1841003"/>
                  </a:lnTo>
                  <a:lnTo>
                    <a:pt x="2816708" y="1834948"/>
                  </a:lnTo>
                  <a:lnTo>
                    <a:pt x="2810652" y="1830866"/>
                  </a:lnTo>
                  <a:lnTo>
                    <a:pt x="2803199" y="1829368"/>
                  </a:lnTo>
                  <a:close/>
                </a:path>
                <a:path w="4519930" h="1867535">
                  <a:moveTo>
                    <a:pt x="2726961" y="1829368"/>
                  </a:moveTo>
                  <a:lnTo>
                    <a:pt x="2719546" y="1830866"/>
                  </a:lnTo>
                  <a:lnTo>
                    <a:pt x="2713491" y="1834948"/>
                  </a:lnTo>
                  <a:lnTo>
                    <a:pt x="2709408" y="1841003"/>
                  </a:lnTo>
                  <a:lnTo>
                    <a:pt x="2707911" y="1848418"/>
                  </a:lnTo>
                  <a:lnTo>
                    <a:pt x="2709408" y="1855833"/>
                  </a:lnTo>
                  <a:lnTo>
                    <a:pt x="2713491" y="1861889"/>
                  </a:lnTo>
                  <a:lnTo>
                    <a:pt x="2719546" y="1865971"/>
                  </a:lnTo>
                  <a:lnTo>
                    <a:pt x="2726999" y="1867468"/>
                  </a:lnTo>
                  <a:lnTo>
                    <a:pt x="2734414" y="1865971"/>
                  </a:lnTo>
                  <a:lnTo>
                    <a:pt x="2740470" y="1861889"/>
                  </a:lnTo>
                  <a:lnTo>
                    <a:pt x="2744552" y="1855833"/>
                  </a:lnTo>
                  <a:lnTo>
                    <a:pt x="2746049" y="1848418"/>
                  </a:lnTo>
                  <a:lnTo>
                    <a:pt x="2744552" y="1841003"/>
                  </a:lnTo>
                  <a:lnTo>
                    <a:pt x="2740470" y="1834948"/>
                  </a:lnTo>
                  <a:lnTo>
                    <a:pt x="2734414" y="1830866"/>
                  </a:lnTo>
                  <a:lnTo>
                    <a:pt x="2726961" y="1829368"/>
                  </a:lnTo>
                  <a:close/>
                </a:path>
                <a:path w="4519930" h="1867535">
                  <a:moveTo>
                    <a:pt x="2650723" y="1829368"/>
                  </a:moveTo>
                  <a:lnTo>
                    <a:pt x="2643308" y="1830866"/>
                  </a:lnTo>
                  <a:lnTo>
                    <a:pt x="2637253" y="1834948"/>
                  </a:lnTo>
                  <a:lnTo>
                    <a:pt x="2633170" y="1841003"/>
                  </a:lnTo>
                  <a:lnTo>
                    <a:pt x="2631673" y="1848418"/>
                  </a:lnTo>
                  <a:lnTo>
                    <a:pt x="2633170" y="1855833"/>
                  </a:lnTo>
                  <a:lnTo>
                    <a:pt x="2637253" y="1861889"/>
                  </a:lnTo>
                  <a:lnTo>
                    <a:pt x="2643308" y="1865971"/>
                  </a:lnTo>
                  <a:lnTo>
                    <a:pt x="2650761" y="1867468"/>
                  </a:lnTo>
                  <a:lnTo>
                    <a:pt x="2658176" y="1865971"/>
                  </a:lnTo>
                  <a:lnTo>
                    <a:pt x="2664232" y="1861889"/>
                  </a:lnTo>
                  <a:lnTo>
                    <a:pt x="2668314" y="1855833"/>
                  </a:lnTo>
                  <a:lnTo>
                    <a:pt x="2669811" y="1848418"/>
                  </a:lnTo>
                  <a:lnTo>
                    <a:pt x="2668314" y="1841003"/>
                  </a:lnTo>
                  <a:lnTo>
                    <a:pt x="2664232" y="1834948"/>
                  </a:lnTo>
                  <a:lnTo>
                    <a:pt x="2658176" y="1830866"/>
                  </a:lnTo>
                  <a:lnTo>
                    <a:pt x="2650723" y="1829368"/>
                  </a:lnTo>
                  <a:close/>
                </a:path>
                <a:path w="4519930" h="1867535">
                  <a:moveTo>
                    <a:pt x="2574485" y="1829368"/>
                  </a:moveTo>
                  <a:lnTo>
                    <a:pt x="2567070" y="1830866"/>
                  </a:lnTo>
                  <a:lnTo>
                    <a:pt x="2561015" y="1834948"/>
                  </a:lnTo>
                  <a:lnTo>
                    <a:pt x="2556932" y="1841003"/>
                  </a:lnTo>
                  <a:lnTo>
                    <a:pt x="2555435" y="1848418"/>
                  </a:lnTo>
                  <a:lnTo>
                    <a:pt x="2556932" y="1855833"/>
                  </a:lnTo>
                  <a:lnTo>
                    <a:pt x="2561015" y="1861889"/>
                  </a:lnTo>
                  <a:lnTo>
                    <a:pt x="2567070" y="1865971"/>
                  </a:lnTo>
                  <a:lnTo>
                    <a:pt x="2574523" y="1867468"/>
                  </a:lnTo>
                  <a:lnTo>
                    <a:pt x="2581938" y="1865971"/>
                  </a:lnTo>
                  <a:lnTo>
                    <a:pt x="2587993" y="1861889"/>
                  </a:lnTo>
                  <a:lnTo>
                    <a:pt x="2592076" y="1855833"/>
                  </a:lnTo>
                  <a:lnTo>
                    <a:pt x="2593573" y="1848418"/>
                  </a:lnTo>
                  <a:lnTo>
                    <a:pt x="2592076" y="1841003"/>
                  </a:lnTo>
                  <a:lnTo>
                    <a:pt x="2587993" y="1834948"/>
                  </a:lnTo>
                  <a:lnTo>
                    <a:pt x="2581938" y="1830866"/>
                  </a:lnTo>
                  <a:lnTo>
                    <a:pt x="2574485" y="1829368"/>
                  </a:lnTo>
                  <a:close/>
                </a:path>
                <a:path w="4519930" h="1867535">
                  <a:moveTo>
                    <a:pt x="2498247" y="1829368"/>
                  </a:moveTo>
                  <a:lnTo>
                    <a:pt x="2490832" y="1830866"/>
                  </a:lnTo>
                  <a:lnTo>
                    <a:pt x="2484777" y="1834948"/>
                  </a:lnTo>
                  <a:lnTo>
                    <a:pt x="2480694" y="1841003"/>
                  </a:lnTo>
                  <a:lnTo>
                    <a:pt x="2479197" y="1848418"/>
                  </a:lnTo>
                  <a:lnTo>
                    <a:pt x="2480694" y="1855833"/>
                  </a:lnTo>
                  <a:lnTo>
                    <a:pt x="2484777" y="1861889"/>
                  </a:lnTo>
                  <a:lnTo>
                    <a:pt x="2490832" y="1865971"/>
                  </a:lnTo>
                  <a:lnTo>
                    <a:pt x="2498285" y="1867468"/>
                  </a:lnTo>
                  <a:lnTo>
                    <a:pt x="2505700" y="1865971"/>
                  </a:lnTo>
                  <a:lnTo>
                    <a:pt x="2511755" y="1861889"/>
                  </a:lnTo>
                  <a:lnTo>
                    <a:pt x="2515838" y="1855833"/>
                  </a:lnTo>
                  <a:lnTo>
                    <a:pt x="2517335" y="1848418"/>
                  </a:lnTo>
                  <a:lnTo>
                    <a:pt x="2515838" y="1841003"/>
                  </a:lnTo>
                  <a:lnTo>
                    <a:pt x="2511755" y="1834948"/>
                  </a:lnTo>
                  <a:lnTo>
                    <a:pt x="2505700" y="1830866"/>
                  </a:lnTo>
                  <a:lnTo>
                    <a:pt x="2498247" y="1829368"/>
                  </a:lnTo>
                  <a:close/>
                </a:path>
                <a:path w="4519930" h="1867535">
                  <a:moveTo>
                    <a:pt x="2422009" y="1829368"/>
                  </a:moveTo>
                  <a:lnTo>
                    <a:pt x="2414594" y="1830866"/>
                  </a:lnTo>
                  <a:lnTo>
                    <a:pt x="2408539" y="1834948"/>
                  </a:lnTo>
                  <a:lnTo>
                    <a:pt x="2404456" y="1841003"/>
                  </a:lnTo>
                  <a:lnTo>
                    <a:pt x="2402959" y="1848418"/>
                  </a:lnTo>
                  <a:lnTo>
                    <a:pt x="2404456" y="1855833"/>
                  </a:lnTo>
                  <a:lnTo>
                    <a:pt x="2408539" y="1861889"/>
                  </a:lnTo>
                  <a:lnTo>
                    <a:pt x="2414594" y="1865971"/>
                  </a:lnTo>
                  <a:lnTo>
                    <a:pt x="2422047" y="1867468"/>
                  </a:lnTo>
                  <a:lnTo>
                    <a:pt x="2429462" y="1865971"/>
                  </a:lnTo>
                  <a:lnTo>
                    <a:pt x="2435517" y="1861889"/>
                  </a:lnTo>
                  <a:lnTo>
                    <a:pt x="2439600" y="1855833"/>
                  </a:lnTo>
                  <a:lnTo>
                    <a:pt x="2441097" y="1848418"/>
                  </a:lnTo>
                  <a:lnTo>
                    <a:pt x="2439600" y="1841003"/>
                  </a:lnTo>
                  <a:lnTo>
                    <a:pt x="2435517" y="1834948"/>
                  </a:lnTo>
                  <a:lnTo>
                    <a:pt x="2429462" y="1830866"/>
                  </a:lnTo>
                  <a:lnTo>
                    <a:pt x="2422009" y="1829368"/>
                  </a:lnTo>
                  <a:close/>
                </a:path>
                <a:path w="4519930" h="1867535">
                  <a:moveTo>
                    <a:pt x="2345771" y="1829368"/>
                  </a:moveTo>
                  <a:lnTo>
                    <a:pt x="2338356" y="1830866"/>
                  </a:lnTo>
                  <a:lnTo>
                    <a:pt x="2332301" y="1834948"/>
                  </a:lnTo>
                  <a:lnTo>
                    <a:pt x="2328218" y="1841003"/>
                  </a:lnTo>
                  <a:lnTo>
                    <a:pt x="2326721" y="1848418"/>
                  </a:lnTo>
                  <a:lnTo>
                    <a:pt x="2328218" y="1855833"/>
                  </a:lnTo>
                  <a:lnTo>
                    <a:pt x="2332301" y="1861889"/>
                  </a:lnTo>
                  <a:lnTo>
                    <a:pt x="2338356" y="1865971"/>
                  </a:lnTo>
                  <a:lnTo>
                    <a:pt x="2345809" y="1867468"/>
                  </a:lnTo>
                  <a:lnTo>
                    <a:pt x="2353224" y="1865971"/>
                  </a:lnTo>
                  <a:lnTo>
                    <a:pt x="2359279" y="1861889"/>
                  </a:lnTo>
                  <a:lnTo>
                    <a:pt x="2363362" y="1855833"/>
                  </a:lnTo>
                  <a:lnTo>
                    <a:pt x="2364859" y="1848418"/>
                  </a:lnTo>
                  <a:lnTo>
                    <a:pt x="2363362" y="1841003"/>
                  </a:lnTo>
                  <a:lnTo>
                    <a:pt x="2359279" y="1834948"/>
                  </a:lnTo>
                  <a:lnTo>
                    <a:pt x="2353224" y="1830866"/>
                  </a:lnTo>
                  <a:lnTo>
                    <a:pt x="2345771" y="1829368"/>
                  </a:lnTo>
                  <a:close/>
                </a:path>
                <a:path w="4519930" h="1867535">
                  <a:moveTo>
                    <a:pt x="2269533" y="1829368"/>
                  </a:moveTo>
                  <a:lnTo>
                    <a:pt x="2262118" y="1830866"/>
                  </a:lnTo>
                  <a:lnTo>
                    <a:pt x="2256062" y="1834948"/>
                  </a:lnTo>
                  <a:lnTo>
                    <a:pt x="2251980" y="1841003"/>
                  </a:lnTo>
                  <a:lnTo>
                    <a:pt x="2250483" y="1848418"/>
                  </a:lnTo>
                  <a:lnTo>
                    <a:pt x="2251980" y="1855833"/>
                  </a:lnTo>
                  <a:lnTo>
                    <a:pt x="2256062" y="1861889"/>
                  </a:lnTo>
                  <a:lnTo>
                    <a:pt x="2262118" y="1865971"/>
                  </a:lnTo>
                  <a:lnTo>
                    <a:pt x="2269571" y="1867468"/>
                  </a:lnTo>
                  <a:lnTo>
                    <a:pt x="2276986" y="1865971"/>
                  </a:lnTo>
                  <a:lnTo>
                    <a:pt x="2283041" y="1861889"/>
                  </a:lnTo>
                  <a:lnTo>
                    <a:pt x="2287124" y="1855833"/>
                  </a:lnTo>
                  <a:lnTo>
                    <a:pt x="2288621" y="1848418"/>
                  </a:lnTo>
                  <a:lnTo>
                    <a:pt x="2287124" y="1841003"/>
                  </a:lnTo>
                  <a:lnTo>
                    <a:pt x="2283041" y="1834948"/>
                  </a:lnTo>
                  <a:lnTo>
                    <a:pt x="2276986" y="1830866"/>
                  </a:lnTo>
                  <a:lnTo>
                    <a:pt x="2269533" y="1829368"/>
                  </a:lnTo>
                  <a:close/>
                </a:path>
                <a:path w="4519930" h="1867535">
                  <a:moveTo>
                    <a:pt x="2193295" y="1829368"/>
                  </a:moveTo>
                  <a:lnTo>
                    <a:pt x="2185880" y="1830866"/>
                  </a:lnTo>
                  <a:lnTo>
                    <a:pt x="2179824" y="1834948"/>
                  </a:lnTo>
                  <a:lnTo>
                    <a:pt x="2175742" y="1841003"/>
                  </a:lnTo>
                  <a:lnTo>
                    <a:pt x="2174245" y="1848418"/>
                  </a:lnTo>
                  <a:lnTo>
                    <a:pt x="2175742" y="1855833"/>
                  </a:lnTo>
                  <a:lnTo>
                    <a:pt x="2179824" y="1861889"/>
                  </a:lnTo>
                  <a:lnTo>
                    <a:pt x="2185880" y="1865971"/>
                  </a:lnTo>
                  <a:lnTo>
                    <a:pt x="2193333" y="1867468"/>
                  </a:lnTo>
                  <a:lnTo>
                    <a:pt x="2200748" y="1865971"/>
                  </a:lnTo>
                  <a:lnTo>
                    <a:pt x="2206803" y="1861889"/>
                  </a:lnTo>
                  <a:lnTo>
                    <a:pt x="2210886" y="1855833"/>
                  </a:lnTo>
                  <a:lnTo>
                    <a:pt x="2212383" y="1848418"/>
                  </a:lnTo>
                  <a:lnTo>
                    <a:pt x="2210886" y="1841003"/>
                  </a:lnTo>
                  <a:lnTo>
                    <a:pt x="2206803" y="1834948"/>
                  </a:lnTo>
                  <a:lnTo>
                    <a:pt x="2200748" y="1830866"/>
                  </a:lnTo>
                  <a:lnTo>
                    <a:pt x="2193295" y="1829368"/>
                  </a:lnTo>
                  <a:close/>
                </a:path>
                <a:path w="4519930" h="1867535">
                  <a:moveTo>
                    <a:pt x="2117056" y="1829368"/>
                  </a:moveTo>
                  <a:lnTo>
                    <a:pt x="2109642" y="1830866"/>
                  </a:lnTo>
                  <a:lnTo>
                    <a:pt x="2103586" y="1834948"/>
                  </a:lnTo>
                  <a:lnTo>
                    <a:pt x="2099504" y="1841003"/>
                  </a:lnTo>
                  <a:lnTo>
                    <a:pt x="2098006" y="1848418"/>
                  </a:lnTo>
                  <a:lnTo>
                    <a:pt x="2099504" y="1855833"/>
                  </a:lnTo>
                  <a:lnTo>
                    <a:pt x="2103586" y="1861889"/>
                  </a:lnTo>
                  <a:lnTo>
                    <a:pt x="2109642" y="1865971"/>
                  </a:lnTo>
                  <a:lnTo>
                    <a:pt x="2117095" y="1867468"/>
                  </a:lnTo>
                  <a:lnTo>
                    <a:pt x="2124510" y="1865971"/>
                  </a:lnTo>
                  <a:lnTo>
                    <a:pt x="2130565" y="1861889"/>
                  </a:lnTo>
                  <a:lnTo>
                    <a:pt x="2134648" y="1855833"/>
                  </a:lnTo>
                  <a:lnTo>
                    <a:pt x="2136145" y="1848418"/>
                  </a:lnTo>
                  <a:lnTo>
                    <a:pt x="2134648" y="1841003"/>
                  </a:lnTo>
                  <a:lnTo>
                    <a:pt x="2130565" y="1834948"/>
                  </a:lnTo>
                  <a:lnTo>
                    <a:pt x="2124510" y="1830866"/>
                  </a:lnTo>
                  <a:lnTo>
                    <a:pt x="2117056" y="1829368"/>
                  </a:lnTo>
                  <a:close/>
                </a:path>
                <a:path w="4519930" h="1867535">
                  <a:moveTo>
                    <a:pt x="2040818" y="1829368"/>
                  </a:moveTo>
                  <a:lnTo>
                    <a:pt x="2033403" y="1830866"/>
                  </a:lnTo>
                  <a:lnTo>
                    <a:pt x="2027348" y="1834948"/>
                  </a:lnTo>
                  <a:lnTo>
                    <a:pt x="2023265" y="1841003"/>
                  </a:lnTo>
                  <a:lnTo>
                    <a:pt x="2021768" y="1848418"/>
                  </a:lnTo>
                  <a:lnTo>
                    <a:pt x="2023265" y="1855833"/>
                  </a:lnTo>
                  <a:lnTo>
                    <a:pt x="2027348" y="1861889"/>
                  </a:lnTo>
                  <a:lnTo>
                    <a:pt x="2033403" y="1865971"/>
                  </a:lnTo>
                  <a:lnTo>
                    <a:pt x="2040856" y="1867468"/>
                  </a:lnTo>
                  <a:lnTo>
                    <a:pt x="2048272" y="1865971"/>
                  </a:lnTo>
                  <a:lnTo>
                    <a:pt x="2054327" y="1861889"/>
                  </a:lnTo>
                  <a:lnTo>
                    <a:pt x="2058410" y="1855833"/>
                  </a:lnTo>
                  <a:lnTo>
                    <a:pt x="2059906" y="1848418"/>
                  </a:lnTo>
                  <a:lnTo>
                    <a:pt x="2058410" y="1841003"/>
                  </a:lnTo>
                  <a:lnTo>
                    <a:pt x="2054327" y="1834948"/>
                  </a:lnTo>
                  <a:lnTo>
                    <a:pt x="2048272" y="1830866"/>
                  </a:lnTo>
                  <a:lnTo>
                    <a:pt x="2040818" y="1829368"/>
                  </a:lnTo>
                  <a:close/>
                </a:path>
                <a:path w="4519930" h="1867535">
                  <a:moveTo>
                    <a:pt x="1964580" y="1829368"/>
                  </a:moveTo>
                  <a:lnTo>
                    <a:pt x="1957165" y="1830866"/>
                  </a:lnTo>
                  <a:lnTo>
                    <a:pt x="1951110" y="1834948"/>
                  </a:lnTo>
                  <a:lnTo>
                    <a:pt x="1947027" y="1841003"/>
                  </a:lnTo>
                  <a:lnTo>
                    <a:pt x="1945530" y="1848418"/>
                  </a:lnTo>
                  <a:lnTo>
                    <a:pt x="1947027" y="1855833"/>
                  </a:lnTo>
                  <a:lnTo>
                    <a:pt x="1951110" y="1861889"/>
                  </a:lnTo>
                  <a:lnTo>
                    <a:pt x="1957165" y="1865971"/>
                  </a:lnTo>
                  <a:lnTo>
                    <a:pt x="1964618" y="1867468"/>
                  </a:lnTo>
                  <a:lnTo>
                    <a:pt x="1972034" y="1865971"/>
                  </a:lnTo>
                  <a:lnTo>
                    <a:pt x="1978089" y="1861889"/>
                  </a:lnTo>
                  <a:lnTo>
                    <a:pt x="1982171" y="1855833"/>
                  </a:lnTo>
                  <a:lnTo>
                    <a:pt x="1983668" y="1848418"/>
                  </a:lnTo>
                  <a:lnTo>
                    <a:pt x="1982171" y="1841003"/>
                  </a:lnTo>
                  <a:lnTo>
                    <a:pt x="1978089" y="1834948"/>
                  </a:lnTo>
                  <a:lnTo>
                    <a:pt x="1972034" y="1830866"/>
                  </a:lnTo>
                  <a:lnTo>
                    <a:pt x="1964580" y="1829368"/>
                  </a:lnTo>
                  <a:close/>
                </a:path>
                <a:path w="4519930" h="1867535">
                  <a:moveTo>
                    <a:pt x="1888342" y="1829368"/>
                  </a:moveTo>
                  <a:lnTo>
                    <a:pt x="1880927" y="1830866"/>
                  </a:lnTo>
                  <a:lnTo>
                    <a:pt x="1874872" y="1834948"/>
                  </a:lnTo>
                  <a:lnTo>
                    <a:pt x="1870789" y="1841003"/>
                  </a:lnTo>
                  <a:lnTo>
                    <a:pt x="1869292" y="1848418"/>
                  </a:lnTo>
                  <a:lnTo>
                    <a:pt x="1870789" y="1855833"/>
                  </a:lnTo>
                  <a:lnTo>
                    <a:pt x="1874872" y="1861889"/>
                  </a:lnTo>
                  <a:lnTo>
                    <a:pt x="1880927" y="1865971"/>
                  </a:lnTo>
                  <a:lnTo>
                    <a:pt x="1888380" y="1867468"/>
                  </a:lnTo>
                  <a:lnTo>
                    <a:pt x="1895796" y="1865971"/>
                  </a:lnTo>
                  <a:lnTo>
                    <a:pt x="1901851" y="1861889"/>
                  </a:lnTo>
                  <a:lnTo>
                    <a:pt x="1905933" y="1855833"/>
                  </a:lnTo>
                  <a:lnTo>
                    <a:pt x="1907430" y="1848418"/>
                  </a:lnTo>
                  <a:lnTo>
                    <a:pt x="1905933" y="1841003"/>
                  </a:lnTo>
                  <a:lnTo>
                    <a:pt x="1901851" y="1834948"/>
                  </a:lnTo>
                  <a:lnTo>
                    <a:pt x="1895796" y="1830866"/>
                  </a:lnTo>
                  <a:lnTo>
                    <a:pt x="1888342" y="1829368"/>
                  </a:lnTo>
                  <a:close/>
                </a:path>
                <a:path w="4519930" h="1867535">
                  <a:moveTo>
                    <a:pt x="1812104" y="1829368"/>
                  </a:moveTo>
                  <a:lnTo>
                    <a:pt x="1804689" y="1830866"/>
                  </a:lnTo>
                  <a:lnTo>
                    <a:pt x="1798634" y="1834948"/>
                  </a:lnTo>
                  <a:lnTo>
                    <a:pt x="1794551" y="1841003"/>
                  </a:lnTo>
                  <a:lnTo>
                    <a:pt x="1793054" y="1848418"/>
                  </a:lnTo>
                  <a:lnTo>
                    <a:pt x="1794551" y="1855833"/>
                  </a:lnTo>
                  <a:lnTo>
                    <a:pt x="1798634" y="1861889"/>
                  </a:lnTo>
                  <a:lnTo>
                    <a:pt x="1804689" y="1865971"/>
                  </a:lnTo>
                  <a:lnTo>
                    <a:pt x="1812142" y="1867468"/>
                  </a:lnTo>
                  <a:lnTo>
                    <a:pt x="1819558" y="1865971"/>
                  </a:lnTo>
                  <a:lnTo>
                    <a:pt x="1825613" y="1861889"/>
                  </a:lnTo>
                  <a:lnTo>
                    <a:pt x="1829695" y="1855833"/>
                  </a:lnTo>
                  <a:lnTo>
                    <a:pt x="1831192" y="1848418"/>
                  </a:lnTo>
                  <a:lnTo>
                    <a:pt x="1829695" y="1841003"/>
                  </a:lnTo>
                  <a:lnTo>
                    <a:pt x="1825613" y="1834948"/>
                  </a:lnTo>
                  <a:lnTo>
                    <a:pt x="1819558" y="1830866"/>
                  </a:lnTo>
                  <a:lnTo>
                    <a:pt x="1812104" y="1829368"/>
                  </a:lnTo>
                  <a:close/>
                </a:path>
                <a:path w="4519930" h="1867535">
                  <a:moveTo>
                    <a:pt x="1735866" y="1829368"/>
                  </a:moveTo>
                  <a:lnTo>
                    <a:pt x="1728451" y="1830866"/>
                  </a:lnTo>
                  <a:lnTo>
                    <a:pt x="1722396" y="1834948"/>
                  </a:lnTo>
                  <a:lnTo>
                    <a:pt x="1718313" y="1841003"/>
                  </a:lnTo>
                  <a:lnTo>
                    <a:pt x="1716816" y="1848418"/>
                  </a:lnTo>
                  <a:lnTo>
                    <a:pt x="1718313" y="1855833"/>
                  </a:lnTo>
                  <a:lnTo>
                    <a:pt x="1722396" y="1861889"/>
                  </a:lnTo>
                  <a:lnTo>
                    <a:pt x="1728451" y="1865971"/>
                  </a:lnTo>
                  <a:lnTo>
                    <a:pt x="1735904" y="1867468"/>
                  </a:lnTo>
                  <a:lnTo>
                    <a:pt x="1743320" y="1865971"/>
                  </a:lnTo>
                  <a:lnTo>
                    <a:pt x="1749375" y="1861889"/>
                  </a:lnTo>
                  <a:lnTo>
                    <a:pt x="1753457" y="1855833"/>
                  </a:lnTo>
                  <a:lnTo>
                    <a:pt x="1754954" y="1848418"/>
                  </a:lnTo>
                  <a:lnTo>
                    <a:pt x="1753457" y="1841003"/>
                  </a:lnTo>
                  <a:lnTo>
                    <a:pt x="1749375" y="1834948"/>
                  </a:lnTo>
                  <a:lnTo>
                    <a:pt x="1743320" y="1830866"/>
                  </a:lnTo>
                  <a:lnTo>
                    <a:pt x="1735866" y="1829368"/>
                  </a:lnTo>
                  <a:close/>
                </a:path>
                <a:path w="4519930" h="1867535">
                  <a:moveTo>
                    <a:pt x="1659628" y="1829368"/>
                  </a:moveTo>
                  <a:lnTo>
                    <a:pt x="1652213" y="1830866"/>
                  </a:lnTo>
                  <a:lnTo>
                    <a:pt x="1646158" y="1834948"/>
                  </a:lnTo>
                  <a:lnTo>
                    <a:pt x="1642075" y="1841003"/>
                  </a:lnTo>
                  <a:lnTo>
                    <a:pt x="1640578" y="1848418"/>
                  </a:lnTo>
                  <a:lnTo>
                    <a:pt x="1642075" y="1855833"/>
                  </a:lnTo>
                  <a:lnTo>
                    <a:pt x="1646158" y="1861889"/>
                  </a:lnTo>
                  <a:lnTo>
                    <a:pt x="1652213" y="1865971"/>
                  </a:lnTo>
                  <a:lnTo>
                    <a:pt x="1659666" y="1867468"/>
                  </a:lnTo>
                  <a:lnTo>
                    <a:pt x="1667081" y="1865971"/>
                  </a:lnTo>
                  <a:lnTo>
                    <a:pt x="1673137" y="1861889"/>
                  </a:lnTo>
                  <a:lnTo>
                    <a:pt x="1677219" y="1855833"/>
                  </a:lnTo>
                  <a:lnTo>
                    <a:pt x="1678716" y="1848418"/>
                  </a:lnTo>
                  <a:lnTo>
                    <a:pt x="1677219" y="1841003"/>
                  </a:lnTo>
                  <a:lnTo>
                    <a:pt x="1673137" y="1834948"/>
                  </a:lnTo>
                  <a:lnTo>
                    <a:pt x="1667081" y="1830866"/>
                  </a:lnTo>
                  <a:lnTo>
                    <a:pt x="1659628" y="1829368"/>
                  </a:lnTo>
                  <a:close/>
                </a:path>
                <a:path w="4519930" h="1867535">
                  <a:moveTo>
                    <a:pt x="1583390" y="1829368"/>
                  </a:moveTo>
                  <a:lnTo>
                    <a:pt x="1575975" y="1830866"/>
                  </a:lnTo>
                  <a:lnTo>
                    <a:pt x="1569920" y="1834948"/>
                  </a:lnTo>
                  <a:lnTo>
                    <a:pt x="1565837" y="1841003"/>
                  </a:lnTo>
                  <a:lnTo>
                    <a:pt x="1564340" y="1848418"/>
                  </a:lnTo>
                  <a:lnTo>
                    <a:pt x="1565837" y="1855833"/>
                  </a:lnTo>
                  <a:lnTo>
                    <a:pt x="1569920" y="1861889"/>
                  </a:lnTo>
                  <a:lnTo>
                    <a:pt x="1575975" y="1865971"/>
                  </a:lnTo>
                  <a:lnTo>
                    <a:pt x="1583428" y="1867468"/>
                  </a:lnTo>
                  <a:lnTo>
                    <a:pt x="1590843" y="1865971"/>
                  </a:lnTo>
                  <a:lnTo>
                    <a:pt x="1596899" y="1861889"/>
                  </a:lnTo>
                  <a:lnTo>
                    <a:pt x="1600981" y="1855833"/>
                  </a:lnTo>
                  <a:lnTo>
                    <a:pt x="1602478" y="1848418"/>
                  </a:lnTo>
                  <a:lnTo>
                    <a:pt x="1600981" y="1841003"/>
                  </a:lnTo>
                  <a:lnTo>
                    <a:pt x="1596899" y="1834948"/>
                  </a:lnTo>
                  <a:lnTo>
                    <a:pt x="1590843" y="1830866"/>
                  </a:lnTo>
                  <a:lnTo>
                    <a:pt x="1583390" y="1829368"/>
                  </a:lnTo>
                  <a:close/>
                </a:path>
                <a:path w="4519930" h="1867535">
                  <a:moveTo>
                    <a:pt x="1507152" y="1829368"/>
                  </a:moveTo>
                  <a:lnTo>
                    <a:pt x="1499737" y="1830866"/>
                  </a:lnTo>
                  <a:lnTo>
                    <a:pt x="1493681" y="1834948"/>
                  </a:lnTo>
                  <a:lnTo>
                    <a:pt x="1489599" y="1841003"/>
                  </a:lnTo>
                  <a:lnTo>
                    <a:pt x="1488102" y="1848418"/>
                  </a:lnTo>
                  <a:lnTo>
                    <a:pt x="1489599" y="1855833"/>
                  </a:lnTo>
                  <a:lnTo>
                    <a:pt x="1493681" y="1861889"/>
                  </a:lnTo>
                  <a:lnTo>
                    <a:pt x="1499737" y="1865971"/>
                  </a:lnTo>
                  <a:lnTo>
                    <a:pt x="1507190" y="1867468"/>
                  </a:lnTo>
                  <a:lnTo>
                    <a:pt x="1514605" y="1865971"/>
                  </a:lnTo>
                  <a:lnTo>
                    <a:pt x="1520660" y="1861889"/>
                  </a:lnTo>
                  <a:lnTo>
                    <a:pt x="1524743" y="1855833"/>
                  </a:lnTo>
                  <a:lnTo>
                    <a:pt x="1526240" y="1848418"/>
                  </a:lnTo>
                  <a:lnTo>
                    <a:pt x="1524743" y="1841003"/>
                  </a:lnTo>
                  <a:lnTo>
                    <a:pt x="1520660" y="1834948"/>
                  </a:lnTo>
                  <a:lnTo>
                    <a:pt x="1514605" y="1830866"/>
                  </a:lnTo>
                  <a:lnTo>
                    <a:pt x="1507152" y="1829368"/>
                  </a:lnTo>
                  <a:close/>
                </a:path>
                <a:path w="4519930" h="1867535">
                  <a:moveTo>
                    <a:pt x="1430914" y="1829368"/>
                  </a:moveTo>
                  <a:lnTo>
                    <a:pt x="1423499" y="1830866"/>
                  </a:lnTo>
                  <a:lnTo>
                    <a:pt x="1417443" y="1834948"/>
                  </a:lnTo>
                  <a:lnTo>
                    <a:pt x="1413361" y="1841003"/>
                  </a:lnTo>
                  <a:lnTo>
                    <a:pt x="1411864" y="1848418"/>
                  </a:lnTo>
                  <a:lnTo>
                    <a:pt x="1413361" y="1855833"/>
                  </a:lnTo>
                  <a:lnTo>
                    <a:pt x="1417443" y="1861889"/>
                  </a:lnTo>
                  <a:lnTo>
                    <a:pt x="1423499" y="1865971"/>
                  </a:lnTo>
                  <a:lnTo>
                    <a:pt x="1430952" y="1867468"/>
                  </a:lnTo>
                  <a:lnTo>
                    <a:pt x="1438367" y="1865971"/>
                  </a:lnTo>
                  <a:lnTo>
                    <a:pt x="1444422" y="1861889"/>
                  </a:lnTo>
                  <a:lnTo>
                    <a:pt x="1448505" y="1855833"/>
                  </a:lnTo>
                  <a:lnTo>
                    <a:pt x="1450002" y="1848418"/>
                  </a:lnTo>
                  <a:lnTo>
                    <a:pt x="1448505" y="1841003"/>
                  </a:lnTo>
                  <a:lnTo>
                    <a:pt x="1444422" y="1834948"/>
                  </a:lnTo>
                  <a:lnTo>
                    <a:pt x="1438367" y="1830866"/>
                  </a:lnTo>
                  <a:lnTo>
                    <a:pt x="1430914" y="1829368"/>
                  </a:lnTo>
                  <a:close/>
                </a:path>
                <a:path w="4519930" h="1867535">
                  <a:moveTo>
                    <a:pt x="1354675" y="1829368"/>
                  </a:moveTo>
                  <a:lnTo>
                    <a:pt x="1347261" y="1830866"/>
                  </a:lnTo>
                  <a:lnTo>
                    <a:pt x="1341205" y="1834948"/>
                  </a:lnTo>
                  <a:lnTo>
                    <a:pt x="1337123" y="1841003"/>
                  </a:lnTo>
                  <a:lnTo>
                    <a:pt x="1335625" y="1848418"/>
                  </a:lnTo>
                  <a:lnTo>
                    <a:pt x="1337123" y="1855833"/>
                  </a:lnTo>
                  <a:lnTo>
                    <a:pt x="1341205" y="1861889"/>
                  </a:lnTo>
                  <a:lnTo>
                    <a:pt x="1347261" y="1865971"/>
                  </a:lnTo>
                  <a:lnTo>
                    <a:pt x="1354714" y="1867468"/>
                  </a:lnTo>
                  <a:lnTo>
                    <a:pt x="1362129" y="1865971"/>
                  </a:lnTo>
                  <a:lnTo>
                    <a:pt x="1368184" y="1861889"/>
                  </a:lnTo>
                  <a:lnTo>
                    <a:pt x="1372266" y="1855833"/>
                  </a:lnTo>
                  <a:lnTo>
                    <a:pt x="1373764" y="1848418"/>
                  </a:lnTo>
                  <a:lnTo>
                    <a:pt x="1372266" y="1841003"/>
                  </a:lnTo>
                  <a:lnTo>
                    <a:pt x="1368184" y="1834948"/>
                  </a:lnTo>
                  <a:lnTo>
                    <a:pt x="1362129" y="1830866"/>
                  </a:lnTo>
                  <a:lnTo>
                    <a:pt x="1354675" y="1829368"/>
                  </a:lnTo>
                  <a:close/>
                </a:path>
                <a:path w="4519930" h="1867535">
                  <a:moveTo>
                    <a:pt x="1278437" y="1829368"/>
                  </a:moveTo>
                  <a:lnTo>
                    <a:pt x="1271022" y="1830866"/>
                  </a:lnTo>
                  <a:lnTo>
                    <a:pt x="1264967" y="1834948"/>
                  </a:lnTo>
                  <a:lnTo>
                    <a:pt x="1260884" y="1841003"/>
                  </a:lnTo>
                  <a:lnTo>
                    <a:pt x="1259387" y="1848418"/>
                  </a:lnTo>
                  <a:lnTo>
                    <a:pt x="1260884" y="1855833"/>
                  </a:lnTo>
                  <a:lnTo>
                    <a:pt x="1264967" y="1861889"/>
                  </a:lnTo>
                  <a:lnTo>
                    <a:pt x="1271022" y="1865971"/>
                  </a:lnTo>
                  <a:lnTo>
                    <a:pt x="1278475" y="1867468"/>
                  </a:lnTo>
                  <a:lnTo>
                    <a:pt x="1285890" y="1865971"/>
                  </a:lnTo>
                  <a:lnTo>
                    <a:pt x="1291946" y="1861889"/>
                  </a:lnTo>
                  <a:lnTo>
                    <a:pt x="1296028" y="1855833"/>
                  </a:lnTo>
                  <a:lnTo>
                    <a:pt x="1297525" y="1848418"/>
                  </a:lnTo>
                  <a:lnTo>
                    <a:pt x="1296028" y="1841003"/>
                  </a:lnTo>
                  <a:lnTo>
                    <a:pt x="1291946" y="1834948"/>
                  </a:lnTo>
                  <a:lnTo>
                    <a:pt x="1285890" y="1830866"/>
                  </a:lnTo>
                  <a:lnTo>
                    <a:pt x="1278437" y="1829368"/>
                  </a:lnTo>
                  <a:close/>
                </a:path>
                <a:path w="4519930" h="1867535">
                  <a:moveTo>
                    <a:pt x="1202199" y="1829368"/>
                  </a:moveTo>
                  <a:lnTo>
                    <a:pt x="1194784" y="1830866"/>
                  </a:lnTo>
                  <a:lnTo>
                    <a:pt x="1188729" y="1834948"/>
                  </a:lnTo>
                  <a:lnTo>
                    <a:pt x="1184646" y="1841003"/>
                  </a:lnTo>
                  <a:lnTo>
                    <a:pt x="1183149" y="1848418"/>
                  </a:lnTo>
                  <a:lnTo>
                    <a:pt x="1184646" y="1855833"/>
                  </a:lnTo>
                  <a:lnTo>
                    <a:pt x="1188729" y="1861889"/>
                  </a:lnTo>
                  <a:lnTo>
                    <a:pt x="1194784" y="1865971"/>
                  </a:lnTo>
                  <a:lnTo>
                    <a:pt x="1202237" y="1867468"/>
                  </a:lnTo>
                  <a:lnTo>
                    <a:pt x="1209652" y="1865971"/>
                  </a:lnTo>
                  <a:lnTo>
                    <a:pt x="1215708" y="1861889"/>
                  </a:lnTo>
                  <a:lnTo>
                    <a:pt x="1219790" y="1855833"/>
                  </a:lnTo>
                  <a:lnTo>
                    <a:pt x="1221287" y="1848418"/>
                  </a:lnTo>
                  <a:lnTo>
                    <a:pt x="1219790" y="1841003"/>
                  </a:lnTo>
                  <a:lnTo>
                    <a:pt x="1215708" y="1834948"/>
                  </a:lnTo>
                  <a:lnTo>
                    <a:pt x="1209652" y="1830866"/>
                  </a:lnTo>
                  <a:lnTo>
                    <a:pt x="1202199" y="1829368"/>
                  </a:lnTo>
                  <a:close/>
                </a:path>
                <a:path w="4519930" h="1867535">
                  <a:moveTo>
                    <a:pt x="1125961" y="1829368"/>
                  </a:moveTo>
                  <a:lnTo>
                    <a:pt x="1118546" y="1830866"/>
                  </a:lnTo>
                  <a:lnTo>
                    <a:pt x="1112491" y="1834948"/>
                  </a:lnTo>
                  <a:lnTo>
                    <a:pt x="1108408" y="1841003"/>
                  </a:lnTo>
                  <a:lnTo>
                    <a:pt x="1106911" y="1848418"/>
                  </a:lnTo>
                  <a:lnTo>
                    <a:pt x="1108408" y="1855833"/>
                  </a:lnTo>
                  <a:lnTo>
                    <a:pt x="1112491" y="1861889"/>
                  </a:lnTo>
                  <a:lnTo>
                    <a:pt x="1118546" y="1865971"/>
                  </a:lnTo>
                  <a:lnTo>
                    <a:pt x="1125999" y="1867468"/>
                  </a:lnTo>
                  <a:lnTo>
                    <a:pt x="1133414" y="1865971"/>
                  </a:lnTo>
                  <a:lnTo>
                    <a:pt x="1139470" y="1861889"/>
                  </a:lnTo>
                  <a:lnTo>
                    <a:pt x="1143552" y="1855833"/>
                  </a:lnTo>
                  <a:lnTo>
                    <a:pt x="1145049" y="1848418"/>
                  </a:lnTo>
                  <a:lnTo>
                    <a:pt x="1143552" y="1841003"/>
                  </a:lnTo>
                  <a:lnTo>
                    <a:pt x="1139470" y="1834948"/>
                  </a:lnTo>
                  <a:lnTo>
                    <a:pt x="1133414" y="1830866"/>
                  </a:lnTo>
                  <a:lnTo>
                    <a:pt x="1125961" y="1829368"/>
                  </a:lnTo>
                  <a:close/>
                </a:path>
                <a:path w="4519930" h="1867535">
                  <a:moveTo>
                    <a:pt x="1049723" y="1829368"/>
                  </a:moveTo>
                  <a:lnTo>
                    <a:pt x="1042308" y="1830866"/>
                  </a:lnTo>
                  <a:lnTo>
                    <a:pt x="1036253" y="1834948"/>
                  </a:lnTo>
                  <a:lnTo>
                    <a:pt x="1032170" y="1841003"/>
                  </a:lnTo>
                  <a:lnTo>
                    <a:pt x="1030673" y="1848418"/>
                  </a:lnTo>
                  <a:lnTo>
                    <a:pt x="1032170" y="1855833"/>
                  </a:lnTo>
                  <a:lnTo>
                    <a:pt x="1036253" y="1861889"/>
                  </a:lnTo>
                  <a:lnTo>
                    <a:pt x="1042308" y="1865971"/>
                  </a:lnTo>
                  <a:lnTo>
                    <a:pt x="1049761" y="1867468"/>
                  </a:lnTo>
                  <a:lnTo>
                    <a:pt x="1057176" y="1865971"/>
                  </a:lnTo>
                  <a:lnTo>
                    <a:pt x="1063231" y="1861889"/>
                  </a:lnTo>
                  <a:lnTo>
                    <a:pt x="1067314" y="1855833"/>
                  </a:lnTo>
                  <a:lnTo>
                    <a:pt x="1068811" y="1848418"/>
                  </a:lnTo>
                  <a:lnTo>
                    <a:pt x="1067314" y="1841003"/>
                  </a:lnTo>
                  <a:lnTo>
                    <a:pt x="1063231" y="1834948"/>
                  </a:lnTo>
                  <a:lnTo>
                    <a:pt x="1057176" y="1830866"/>
                  </a:lnTo>
                  <a:lnTo>
                    <a:pt x="1049723" y="1829368"/>
                  </a:lnTo>
                  <a:close/>
                </a:path>
                <a:path w="4519930" h="1867535">
                  <a:moveTo>
                    <a:pt x="973485" y="1829368"/>
                  </a:moveTo>
                  <a:lnTo>
                    <a:pt x="966070" y="1830866"/>
                  </a:lnTo>
                  <a:lnTo>
                    <a:pt x="960015" y="1834948"/>
                  </a:lnTo>
                  <a:lnTo>
                    <a:pt x="955932" y="1841003"/>
                  </a:lnTo>
                  <a:lnTo>
                    <a:pt x="954435" y="1848418"/>
                  </a:lnTo>
                  <a:lnTo>
                    <a:pt x="955932" y="1855833"/>
                  </a:lnTo>
                  <a:lnTo>
                    <a:pt x="960015" y="1861889"/>
                  </a:lnTo>
                  <a:lnTo>
                    <a:pt x="966070" y="1865971"/>
                  </a:lnTo>
                  <a:lnTo>
                    <a:pt x="973523" y="1867468"/>
                  </a:lnTo>
                  <a:lnTo>
                    <a:pt x="980938" y="1865971"/>
                  </a:lnTo>
                  <a:lnTo>
                    <a:pt x="986993" y="1861889"/>
                  </a:lnTo>
                  <a:lnTo>
                    <a:pt x="991076" y="1855833"/>
                  </a:lnTo>
                  <a:lnTo>
                    <a:pt x="992573" y="1848418"/>
                  </a:lnTo>
                  <a:lnTo>
                    <a:pt x="991076" y="1841003"/>
                  </a:lnTo>
                  <a:lnTo>
                    <a:pt x="986993" y="1834948"/>
                  </a:lnTo>
                  <a:lnTo>
                    <a:pt x="980938" y="1830866"/>
                  </a:lnTo>
                  <a:lnTo>
                    <a:pt x="973485" y="1829368"/>
                  </a:lnTo>
                  <a:close/>
                </a:path>
                <a:path w="4519930" h="1867535">
                  <a:moveTo>
                    <a:pt x="897247" y="1829368"/>
                  </a:moveTo>
                  <a:lnTo>
                    <a:pt x="889831" y="1830866"/>
                  </a:lnTo>
                  <a:lnTo>
                    <a:pt x="883776" y="1834948"/>
                  </a:lnTo>
                  <a:lnTo>
                    <a:pt x="879694" y="1841003"/>
                  </a:lnTo>
                  <a:lnTo>
                    <a:pt x="878197" y="1848418"/>
                  </a:lnTo>
                  <a:lnTo>
                    <a:pt x="879694" y="1855833"/>
                  </a:lnTo>
                  <a:lnTo>
                    <a:pt x="883776" y="1861889"/>
                  </a:lnTo>
                  <a:lnTo>
                    <a:pt x="889831" y="1865971"/>
                  </a:lnTo>
                  <a:lnTo>
                    <a:pt x="897285" y="1867468"/>
                  </a:lnTo>
                  <a:lnTo>
                    <a:pt x="904700" y="1865971"/>
                  </a:lnTo>
                  <a:lnTo>
                    <a:pt x="910755" y="1861889"/>
                  </a:lnTo>
                  <a:lnTo>
                    <a:pt x="914838" y="1855833"/>
                  </a:lnTo>
                  <a:lnTo>
                    <a:pt x="916335" y="1848418"/>
                  </a:lnTo>
                  <a:lnTo>
                    <a:pt x="914838" y="1841003"/>
                  </a:lnTo>
                  <a:lnTo>
                    <a:pt x="910755" y="1834948"/>
                  </a:lnTo>
                  <a:lnTo>
                    <a:pt x="904700" y="1830866"/>
                  </a:lnTo>
                  <a:lnTo>
                    <a:pt x="897247" y="1829368"/>
                  </a:lnTo>
                  <a:close/>
                </a:path>
                <a:path w="4519930" h="1867535">
                  <a:moveTo>
                    <a:pt x="821009" y="1829368"/>
                  </a:moveTo>
                  <a:lnTo>
                    <a:pt x="813593" y="1830866"/>
                  </a:lnTo>
                  <a:lnTo>
                    <a:pt x="807538" y="1834948"/>
                  </a:lnTo>
                  <a:lnTo>
                    <a:pt x="803456" y="1841003"/>
                  </a:lnTo>
                  <a:lnTo>
                    <a:pt x="801959" y="1848418"/>
                  </a:lnTo>
                  <a:lnTo>
                    <a:pt x="803456" y="1855833"/>
                  </a:lnTo>
                  <a:lnTo>
                    <a:pt x="807538" y="1861889"/>
                  </a:lnTo>
                  <a:lnTo>
                    <a:pt x="813593" y="1865971"/>
                  </a:lnTo>
                  <a:lnTo>
                    <a:pt x="821047" y="1867468"/>
                  </a:lnTo>
                  <a:lnTo>
                    <a:pt x="828462" y="1865971"/>
                  </a:lnTo>
                  <a:lnTo>
                    <a:pt x="834517" y="1861889"/>
                  </a:lnTo>
                  <a:lnTo>
                    <a:pt x="838600" y="1855833"/>
                  </a:lnTo>
                  <a:lnTo>
                    <a:pt x="840097" y="1848418"/>
                  </a:lnTo>
                  <a:lnTo>
                    <a:pt x="838600" y="1841003"/>
                  </a:lnTo>
                  <a:lnTo>
                    <a:pt x="834517" y="1834948"/>
                  </a:lnTo>
                  <a:lnTo>
                    <a:pt x="828462" y="1830866"/>
                  </a:lnTo>
                  <a:lnTo>
                    <a:pt x="821009" y="1829368"/>
                  </a:lnTo>
                  <a:close/>
                </a:path>
                <a:path w="4519930" h="1867535">
                  <a:moveTo>
                    <a:pt x="744771" y="1829368"/>
                  </a:moveTo>
                  <a:lnTo>
                    <a:pt x="737355" y="1830866"/>
                  </a:lnTo>
                  <a:lnTo>
                    <a:pt x="731300" y="1834948"/>
                  </a:lnTo>
                  <a:lnTo>
                    <a:pt x="727218" y="1841003"/>
                  </a:lnTo>
                  <a:lnTo>
                    <a:pt x="725721" y="1848418"/>
                  </a:lnTo>
                  <a:lnTo>
                    <a:pt x="727218" y="1855833"/>
                  </a:lnTo>
                  <a:lnTo>
                    <a:pt x="731300" y="1861889"/>
                  </a:lnTo>
                  <a:lnTo>
                    <a:pt x="737355" y="1865971"/>
                  </a:lnTo>
                  <a:lnTo>
                    <a:pt x="744809" y="1867468"/>
                  </a:lnTo>
                  <a:lnTo>
                    <a:pt x="752224" y="1865971"/>
                  </a:lnTo>
                  <a:lnTo>
                    <a:pt x="758279" y="1861889"/>
                  </a:lnTo>
                  <a:lnTo>
                    <a:pt x="762362" y="1855833"/>
                  </a:lnTo>
                  <a:lnTo>
                    <a:pt x="763859" y="1848418"/>
                  </a:lnTo>
                  <a:lnTo>
                    <a:pt x="762362" y="1841003"/>
                  </a:lnTo>
                  <a:lnTo>
                    <a:pt x="758279" y="1834948"/>
                  </a:lnTo>
                  <a:lnTo>
                    <a:pt x="752224" y="1830866"/>
                  </a:lnTo>
                  <a:lnTo>
                    <a:pt x="744771" y="1829368"/>
                  </a:lnTo>
                  <a:close/>
                </a:path>
                <a:path w="4519930" h="1867535">
                  <a:moveTo>
                    <a:pt x="668533" y="1829368"/>
                  </a:moveTo>
                  <a:lnTo>
                    <a:pt x="661117" y="1830866"/>
                  </a:lnTo>
                  <a:lnTo>
                    <a:pt x="655062" y="1834948"/>
                  </a:lnTo>
                  <a:lnTo>
                    <a:pt x="650979" y="1841003"/>
                  </a:lnTo>
                  <a:lnTo>
                    <a:pt x="649483" y="1848418"/>
                  </a:lnTo>
                  <a:lnTo>
                    <a:pt x="650979" y="1855833"/>
                  </a:lnTo>
                  <a:lnTo>
                    <a:pt x="655062" y="1861889"/>
                  </a:lnTo>
                  <a:lnTo>
                    <a:pt x="661117" y="1865971"/>
                  </a:lnTo>
                  <a:lnTo>
                    <a:pt x="668571" y="1867468"/>
                  </a:lnTo>
                  <a:lnTo>
                    <a:pt x="675986" y="1865971"/>
                  </a:lnTo>
                  <a:lnTo>
                    <a:pt x="682041" y="1861889"/>
                  </a:lnTo>
                  <a:lnTo>
                    <a:pt x="686124" y="1855833"/>
                  </a:lnTo>
                  <a:lnTo>
                    <a:pt x="687621" y="1848418"/>
                  </a:lnTo>
                  <a:lnTo>
                    <a:pt x="686124" y="1841003"/>
                  </a:lnTo>
                  <a:lnTo>
                    <a:pt x="682041" y="1834948"/>
                  </a:lnTo>
                  <a:lnTo>
                    <a:pt x="675986" y="1830866"/>
                  </a:lnTo>
                  <a:lnTo>
                    <a:pt x="668533" y="1829368"/>
                  </a:lnTo>
                  <a:close/>
                </a:path>
                <a:path w="4519930" h="1867535">
                  <a:moveTo>
                    <a:pt x="592294" y="1829368"/>
                  </a:moveTo>
                  <a:lnTo>
                    <a:pt x="584879" y="1830866"/>
                  </a:lnTo>
                  <a:lnTo>
                    <a:pt x="578824" y="1834948"/>
                  </a:lnTo>
                  <a:lnTo>
                    <a:pt x="574741" y="1841003"/>
                  </a:lnTo>
                  <a:lnTo>
                    <a:pt x="573244" y="1848418"/>
                  </a:lnTo>
                  <a:lnTo>
                    <a:pt x="574741" y="1855833"/>
                  </a:lnTo>
                  <a:lnTo>
                    <a:pt x="578824" y="1861889"/>
                  </a:lnTo>
                  <a:lnTo>
                    <a:pt x="584879" y="1865971"/>
                  </a:lnTo>
                  <a:lnTo>
                    <a:pt x="592333" y="1867468"/>
                  </a:lnTo>
                  <a:lnTo>
                    <a:pt x="599748" y="1865971"/>
                  </a:lnTo>
                  <a:lnTo>
                    <a:pt x="605803" y="1861889"/>
                  </a:lnTo>
                  <a:lnTo>
                    <a:pt x="609885" y="1855833"/>
                  </a:lnTo>
                  <a:lnTo>
                    <a:pt x="611383" y="1848418"/>
                  </a:lnTo>
                  <a:lnTo>
                    <a:pt x="609885" y="1841003"/>
                  </a:lnTo>
                  <a:lnTo>
                    <a:pt x="605803" y="1834948"/>
                  </a:lnTo>
                  <a:lnTo>
                    <a:pt x="599748" y="1830866"/>
                  </a:lnTo>
                  <a:lnTo>
                    <a:pt x="592294" y="1829368"/>
                  </a:lnTo>
                  <a:close/>
                </a:path>
                <a:path w="4519930" h="1867535">
                  <a:moveTo>
                    <a:pt x="516056" y="1829368"/>
                  </a:moveTo>
                  <a:lnTo>
                    <a:pt x="508641" y="1830866"/>
                  </a:lnTo>
                  <a:lnTo>
                    <a:pt x="502586" y="1834948"/>
                  </a:lnTo>
                  <a:lnTo>
                    <a:pt x="498503" y="1841003"/>
                  </a:lnTo>
                  <a:lnTo>
                    <a:pt x="497006" y="1848418"/>
                  </a:lnTo>
                  <a:lnTo>
                    <a:pt x="498503" y="1855833"/>
                  </a:lnTo>
                  <a:lnTo>
                    <a:pt x="502586" y="1861889"/>
                  </a:lnTo>
                  <a:lnTo>
                    <a:pt x="508641" y="1865971"/>
                  </a:lnTo>
                  <a:lnTo>
                    <a:pt x="516094" y="1867468"/>
                  </a:lnTo>
                  <a:lnTo>
                    <a:pt x="523509" y="1865971"/>
                  </a:lnTo>
                  <a:lnTo>
                    <a:pt x="529565" y="1861889"/>
                  </a:lnTo>
                  <a:lnTo>
                    <a:pt x="533647" y="1855833"/>
                  </a:lnTo>
                  <a:lnTo>
                    <a:pt x="535144" y="1848418"/>
                  </a:lnTo>
                  <a:lnTo>
                    <a:pt x="533647" y="1841003"/>
                  </a:lnTo>
                  <a:lnTo>
                    <a:pt x="529565" y="1834948"/>
                  </a:lnTo>
                  <a:lnTo>
                    <a:pt x="523509" y="1830866"/>
                  </a:lnTo>
                  <a:lnTo>
                    <a:pt x="516056" y="1829368"/>
                  </a:lnTo>
                  <a:close/>
                </a:path>
                <a:path w="4519930" h="1867535">
                  <a:moveTo>
                    <a:pt x="441321" y="1828314"/>
                  </a:moveTo>
                  <a:lnTo>
                    <a:pt x="433775" y="1829245"/>
                  </a:lnTo>
                  <a:lnTo>
                    <a:pt x="427429" y="1832859"/>
                  </a:lnTo>
                  <a:lnTo>
                    <a:pt x="422902" y="1838589"/>
                  </a:lnTo>
                  <a:lnTo>
                    <a:pt x="420850" y="1845870"/>
                  </a:lnTo>
                  <a:lnTo>
                    <a:pt x="421783" y="1853377"/>
                  </a:lnTo>
                  <a:lnTo>
                    <a:pt x="425397" y="1859723"/>
                  </a:lnTo>
                  <a:lnTo>
                    <a:pt x="431127" y="1864250"/>
                  </a:lnTo>
                  <a:lnTo>
                    <a:pt x="438445" y="1866305"/>
                  </a:lnTo>
                  <a:lnTo>
                    <a:pt x="445953" y="1865372"/>
                  </a:lnTo>
                  <a:lnTo>
                    <a:pt x="452299" y="1861758"/>
                  </a:lnTo>
                  <a:lnTo>
                    <a:pt x="456826" y="1856028"/>
                  </a:lnTo>
                  <a:lnTo>
                    <a:pt x="458878" y="1848747"/>
                  </a:lnTo>
                  <a:lnTo>
                    <a:pt x="457945" y="1841240"/>
                  </a:lnTo>
                  <a:lnTo>
                    <a:pt x="454331" y="1834894"/>
                  </a:lnTo>
                  <a:lnTo>
                    <a:pt x="448601" y="1830367"/>
                  </a:lnTo>
                  <a:lnTo>
                    <a:pt x="441321" y="1828314"/>
                  </a:lnTo>
                  <a:close/>
                </a:path>
                <a:path w="4519930" h="1867535">
                  <a:moveTo>
                    <a:pt x="361836" y="1816698"/>
                  </a:moveTo>
                  <a:lnTo>
                    <a:pt x="354954" y="1819142"/>
                  </a:lnTo>
                  <a:lnTo>
                    <a:pt x="349491" y="1823989"/>
                  </a:lnTo>
                  <a:lnTo>
                    <a:pt x="346193" y="1830796"/>
                  </a:lnTo>
                  <a:lnTo>
                    <a:pt x="345794" y="1838350"/>
                  </a:lnTo>
                  <a:lnTo>
                    <a:pt x="348238" y="1845232"/>
                  </a:lnTo>
                  <a:lnTo>
                    <a:pt x="353084" y="1850696"/>
                  </a:lnTo>
                  <a:lnTo>
                    <a:pt x="359929" y="1854004"/>
                  </a:lnTo>
                  <a:lnTo>
                    <a:pt x="367483" y="1854402"/>
                  </a:lnTo>
                  <a:lnTo>
                    <a:pt x="374365" y="1851958"/>
                  </a:lnTo>
                  <a:lnTo>
                    <a:pt x="379829" y="1847111"/>
                  </a:lnTo>
                  <a:lnTo>
                    <a:pt x="383127" y="1840303"/>
                  </a:lnTo>
                  <a:lnTo>
                    <a:pt x="383525" y="1832749"/>
                  </a:lnTo>
                  <a:lnTo>
                    <a:pt x="381081" y="1825868"/>
                  </a:lnTo>
                  <a:lnTo>
                    <a:pt x="376235" y="1820405"/>
                  </a:lnTo>
                  <a:lnTo>
                    <a:pt x="369427" y="1817107"/>
                  </a:lnTo>
                  <a:lnTo>
                    <a:pt x="361836" y="1816698"/>
                  </a:lnTo>
                  <a:close/>
                </a:path>
                <a:path w="4519930" h="1867535">
                  <a:moveTo>
                    <a:pt x="293191" y="1792904"/>
                  </a:moveTo>
                  <a:lnTo>
                    <a:pt x="285964" y="1793959"/>
                  </a:lnTo>
                  <a:lnTo>
                    <a:pt x="279661" y="1797647"/>
                  </a:lnTo>
                  <a:lnTo>
                    <a:pt x="275098" y="1803680"/>
                  </a:lnTo>
                  <a:lnTo>
                    <a:pt x="273234" y="1811012"/>
                  </a:lnTo>
                  <a:lnTo>
                    <a:pt x="274289" y="1818238"/>
                  </a:lnTo>
                  <a:lnTo>
                    <a:pt x="277976" y="1824542"/>
                  </a:lnTo>
                  <a:lnTo>
                    <a:pt x="284045" y="1829121"/>
                  </a:lnTo>
                  <a:lnTo>
                    <a:pt x="291376" y="1830985"/>
                  </a:lnTo>
                  <a:lnTo>
                    <a:pt x="298602" y="1829930"/>
                  </a:lnTo>
                  <a:lnTo>
                    <a:pt x="304905" y="1826242"/>
                  </a:lnTo>
                  <a:lnTo>
                    <a:pt x="309468" y="1820209"/>
                  </a:lnTo>
                  <a:lnTo>
                    <a:pt x="311332" y="1812878"/>
                  </a:lnTo>
                  <a:lnTo>
                    <a:pt x="310278" y="1805651"/>
                  </a:lnTo>
                  <a:lnTo>
                    <a:pt x="306590" y="1799348"/>
                  </a:lnTo>
                  <a:lnTo>
                    <a:pt x="300556" y="1794785"/>
                  </a:lnTo>
                  <a:lnTo>
                    <a:pt x="293191" y="1792904"/>
                  </a:lnTo>
                  <a:close/>
                </a:path>
                <a:path w="4519930" h="1867535">
                  <a:moveTo>
                    <a:pt x="227960" y="1757022"/>
                  </a:moveTo>
                  <a:lnTo>
                    <a:pt x="220665" y="1757372"/>
                  </a:lnTo>
                  <a:lnTo>
                    <a:pt x="214034" y="1760433"/>
                  </a:lnTo>
                  <a:lnTo>
                    <a:pt x="208908" y="1765997"/>
                  </a:lnTo>
                  <a:lnTo>
                    <a:pt x="206343" y="1773113"/>
                  </a:lnTo>
                  <a:lnTo>
                    <a:pt x="206694" y="1780408"/>
                  </a:lnTo>
                  <a:lnTo>
                    <a:pt x="209754" y="1787038"/>
                  </a:lnTo>
                  <a:lnTo>
                    <a:pt x="215350" y="1792183"/>
                  </a:lnTo>
                  <a:lnTo>
                    <a:pt x="222466" y="1794748"/>
                  </a:lnTo>
                  <a:lnTo>
                    <a:pt x="229761" y="1794398"/>
                  </a:lnTo>
                  <a:lnTo>
                    <a:pt x="236392" y="1791338"/>
                  </a:lnTo>
                  <a:lnTo>
                    <a:pt x="241518" y="1785774"/>
                  </a:lnTo>
                  <a:lnTo>
                    <a:pt x="244083" y="1778658"/>
                  </a:lnTo>
                  <a:lnTo>
                    <a:pt x="243732" y="1771364"/>
                  </a:lnTo>
                  <a:lnTo>
                    <a:pt x="240672" y="1764733"/>
                  </a:lnTo>
                  <a:lnTo>
                    <a:pt x="235108" y="1759607"/>
                  </a:lnTo>
                  <a:lnTo>
                    <a:pt x="227960" y="1757022"/>
                  </a:lnTo>
                  <a:close/>
                </a:path>
                <a:path w="4519930" h="1867535">
                  <a:moveTo>
                    <a:pt x="164251" y="1710085"/>
                  </a:moveTo>
                  <a:lnTo>
                    <a:pt x="157157" y="1711819"/>
                  </a:lnTo>
                  <a:lnTo>
                    <a:pt x="151061" y="1716299"/>
                  </a:lnTo>
                  <a:lnTo>
                    <a:pt x="147180" y="1722792"/>
                  </a:lnTo>
                  <a:lnTo>
                    <a:pt x="146128" y="1730019"/>
                  </a:lnTo>
                  <a:lnTo>
                    <a:pt x="147862" y="1737113"/>
                  </a:lnTo>
                  <a:lnTo>
                    <a:pt x="152370" y="1743235"/>
                  </a:lnTo>
                  <a:lnTo>
                    <a:pt x="158864" y="1747115"/>
                  </a:lnTo>
                  <a:lnTo>
                    <a:pt x="166091" y="1748167"/>
                  </a:lnTo>
                  <a:lnTo>
                    <a:pt x="173185" y="1746433"/>
                  </a:lnTo>
                  <a:lnTo>
                    <a:pt x="179280" y="1741953"/>
                  </a:lnTo>
                  <a:lnTo>
                    <a:pt x="183161" y="1735459"/>
                  </a:lnTo>
                  <a:lnTo>
                    <a:pt x="184213" y="1728232"/>
                  </a:lnTo>
                  <a:lnTo>
                    <a:pt x="182479" y="1721138"/>
                  </a:lnTo>
                  <a:lnTo>
                    <a:pt x="177999" y="1715043"/>
                  </a:lnTo>
                  <a:lnTo>
                    <a:pt x="171477" y="1711137"/>
                  </a:lnTo>
                  <a:lnTo>
                    <a:pt x="164251" y="1710085"/>
                  </a:lnTo>
                  <a:close/>
                </a:path>
                <a:path w="4519930" h="1867535">
                  <a:moveTo>
                    <a:pt x="116348" y="1654268"/>
                  </a:moveTo>
                  <a:lnTo>
                    <a:pt x="109054" y="1654627"/>
                  </a:lnTo>
                  <a:lnTo>
                    <a:pt x="102221" y="1657870"/>
                  </a:lnTo>
                  <a:lnTo>
                    <a:pt x="97180" y="1663511"/>
                  </a:lnTo>
                  <a:lnTo>
                    <a:pt x="94778" y="1670407"/>
                  </a:lnTo>
                  <a:lnTo>
                    <a:pt x="95136" y="1677701"/>
                  </a:lnTo>
                  <a:lnTo>
                    <a:pt x="98403" y="1684566"/>
                  </a:lnTo>
                  <a:lnTo>
                    <a:pt x="104044" y="1689606"/>
                  </a:lnTo>
                  <a:lnTo>
                    <a:pt x="110940" y="1692009"/>
                  </a:lnTo>
                  <a:lnTo>
                    <a:pt x="118234" y="1691650"/>
                  </a:lnTo>
                  <a:lnTo>
                    <a:pt x="125068" y="1688407"/>
                  </a:lnTo>
                  <a:lnTo>
                    <a:pt x="130108" y="1682766"/>
                  </a:lnTo>
                  <a:lnTo>
                    <a:pt x="132511" y="1675870"/>
                  </a:lnTo>
                  <a:lnTo>
                    <a:pt x="132152" y="1668575"/>
                  </a:lnTo>
                  <a:lnTo>
                    <a:pt x="128908" y="1661741"/>
                  </a:lnTo>
                  <a:lnTo>
                    <a:pt x="123245" y="1656670"/>
                  </a:lnTo>
                  <a:lnTo>
                    <a:pt x="116348" y="1654268"/>
                  </a:lnTo>
                  <a:close/>
                </a:path>
                <a:path w="4519930" h="1867535">
                  <a:moveTo>
                    <a:pt x="71074" y="1590356"/>
                  </a:moveTo>
                  <a:lnTo>
                    <a:pt x="63742" y="1592221"/>
                  </a:lnTo>
                  <a:lnTo>
                    <a:pt x="57709" y="1596785"/>
                  </a:lnTo>
                  <a:lnTo>
                    <a:pt x="54022" y="1603088"/>
                  </a:lnTo>
                  <a:lnTo>
                    <a:pt x="52968" y="1610315"/>
                  </a:lnTo>
                  <a:lnTo>
                    <a:pt x="54850" y="1617681"/>
                  </a:lnTo>
                  <a:lnTo>
                    <a:pt x="59413" y="1623714"/>
                  </a:lnTo>
                  <a:lnTo>
                    <a:pt x="65717" y="1627401"/>
                  </a:lnTo>
                  <a:lnTo>
                    <a:pt x="72943" y="1628455"/>
                  </a:lnTo>
                  <a:lnTo>
                    <a:pt x="80275" y="1626590"/>
                  </a:lnTo>
                  <a:lnTo>
                    <a:pt x="86308" y="1622027"/>
                  </a:lnTo>
                  <a:lnTo>
                    <a:pt x="89995" y="1615723"/>
                  </a:lnTo>
                  <a:lnTo>
                    <a:pt x="91049" y="1608496"/>
                  </a:lnTo>
                  <a:lnTo>
                    <a:pt x="89184" y="1601165"/>
                  </a:lnTo>
                  <a:lnTo>
                    <a:pt x="84604" y="1595097"/>
                  </a:lnTo>
                  <a:lnTo>
                    <a:pt x="78300" y="1591410"/>
                  </a:lnTo>
                  <a:lnTo>
                    <a:pt x="71074" y="1590356"/>
                  </a:lnTo>
                  <a:close/>
                </a:path>
                <a:path w="4519930" h="1867535">
                  <a:moveTo>
                    <a:pt x="43078" y="1520303"/>
                  </a:moveTo>
                  <a:lnTo>
                    <a:pt x="35600" y="1521448"/>
                  </a:lnTo>
                  <a:lnTo>
                    <a:pt x="29152" y="1525404"/>
                  </a:lnTo>
                  <a:lnTo>
                    <a:pt x="24871" y="1531320"/>
                  </a:lnTo>
                  <a:lnTo>
                    <a:pt x="23120" y="1538410"/>
                  </a:lnTo>
                  <a:lnTo>
                    <a:pt x="24278" y="1545924"/>
                  </a:lnTo>
                  <a:lnTo>
                    <a:pt x="28234" y="1552371"/>
                  </a:lnTo>
                  <a:lnTo>
                    <a:pt x="34150" y="1556653"/>
                  </a:lnTo>
                  <a:lnTo>
                    <a:pt x="41240" y="1558403"/>
                  </a:lnTo>
                  <a:lnTo>
                    <a:pt x="48718" y="1557258"/>
                  </a:lnTo>
                  <a:lnTo>
                    <a:pt x="55166" y="1553302"/>
                  </a:lnTo>
                  <a:lnTo>
                    <a:pt x="59448" y="1547386"/>
                  </a:lnTo>
                  <a:lnTo>
                    <a:pt x="61198" y="1540296"/>
                  </a:lnTo>
                  <a:lnTo>
                    <a:pt x="60054" y="1532818"/>
                  </a:lnTo>
                  <a:lnTo>
                    <a:pt x="56084" y="1526335"/>
                  </a:lnTo>
                  <a:lnTo>
                    <a:pt x="50168" y="1522053"/>
                  </a:lnTo>
                  <a:lnTo>
                    <a:pt x="43078" y="1520303"/>
                  </a:lnTo>
                  <a:close/>
                </a:path>
                <a:path w="4519930" h="1867535">
                  <a:moveTo>
                    <a:pt x="21805" y="1446441"/>
                  </a:moveTo>
                  <a:lnTo>
                    <a:pt x="14702" y="1449040"/>
                  </a:lnTo>
                  <a:lnTo>
                    <a:pt x="9332" y="1453990"/>
                  </a:lnTo>
                  <a:lnTo>
                    <a:pt x="6211" y="1460593"/>
                  </a:lnTo>
                  <a:lnTo>
                    <a:pt x="5857" y="1468187"/>
                  </a:lnTo>
                  <a:lnTo>
                    <a:pt x="8456" y="1475291"/>
                  </a:lnTo>
                  <a:lnTo>
                    <a:pt x="13407" y="1480660"/>
                  </a:lnTo>
                  <a:lnTo>
                    <a:pt x="20009" y="1483782"/>
                  </a:lnTo>
                  <a:lnTo>
                    <a:pt x="27565" y="1484142"/>
                  </a:lnTo>
                  <a:lnTo>
                    <a:pt x="34669" y="1481542"/>
                  </a:lnTo>
                  <a:lnTo>
                    <a:pt x="40039" y="1476592"/>
                  </a:lnTo>
                  <a:lnTo>
                    <a:pt x="43160" y="1469989"/>
                  </a:lnTo>
                  <a:lnTo>
                    <a:pt x="43520" y="1462432"/>
                  </a:lnTo>
                  <a:lnTo>
                    <a:pt x="40914" y="1455292"/>
                  </a:lnTo>
                  <a:lnTo>
                    <a:pt x="35964" y="1449922"/>
                  </a:lnTo>
                  <a:lnTo>
                    <a:pt x="29361" y="1446801"/>
                  </a:lnTo>
                  <a:lnTo>
                    <a:pt x="21805" y="1446441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6436" y="1446842"/>
              <a:ext cx="676167" cy="5347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32603" y="1514142"/>
              <a:ext cx="2690495" cy="400685"/>
            </a:xfrm>
            <a:custGeom>
              <a:avLst/>
              <a:gdLst/>
              <a:ahLst/>
              <a:cxnLst/>
              <a:rect l="l" t="t" r="r" b="b"/>
              <a:pathLst>
                <a:path w="2690495" h="400685">
                  <a:moveTo>
                    <a:pt x="269015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2690159" y="400109"/>
                  </a:lnTo>
                  <a:lnTo>
                    <a:pt x="2690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68228" y="2153500"/>
              <a:ext cx="3636645" cy="816610"/>
            </a:xfrm>
            <a:custGeom>
              <a:avLst/>
              <a:gdLst/>
              <a:ahLst/>
              <a:cxnLst/>
              <a:rect l="l" t="t" r="r" b="b"/>
              <a:pathLst>
                <a:path w="3636645" h="816610">
                  <a:moveTo>
                    <a:pt x="38138" y="475386"/>
                  </a:moveTo>
                  <a:lnTo>
                    <a:pt x="36639" y="467969"/>
                  </a:lnTo>
                  <a:lnTo>
                    <a:pt x="32550" y="461911"/>
                  </a:lnTo>
                  <a:lnTo>
                    <a:pt x="26504" y="457835"/>
                  </a:lnTo>
                  <a:lnTo>
                    <a:pt x="19050" y="456336"/>
                  </a:lnTo>
                  <a:lnTo>
                    <a:pt x="11633" y="457835"/>
                  </a:lnTo>
                  <a:lnTo>
                    <a:pt x="5575" y="461911"/>
                  </a:lnTo>
                  <a:lnTo>
                    <a:pt x="1498" y="467969"/>
                  </a:lnTo>
                  <a:lnTo>
                    <a:pt x="0" y="475386"/>
                  </a:lnTo>
                  <a:lnTo>
                    <a:pt x="1498" y="482803"/>
                  </a:lnTo>
                  <a:lnTo>
                    <a:pt x="5575" y="488861"/>
                  </a:lnTo>
                  <a:lnTo>
                    <a:pt x="11633" y="492937"/>
                  </a:lnTo>
                  <a:lnTo>
                    <a:pt x="19088" y="494436"/>
                  </a:lnTo>
                  <a:lnTo>
                    <a:pt x="26504" y="492937"/>
                  </a:lnTo>
                  <a:lnTo>
                    <a:pt x="32550" y="488861"/>
                  </a:lnTo>
                  <a:lnTo>
                    <a:pt x="36639" y="482803"/>
                  </a:lnTo>
                  <a:lnTo>
                    <a:pt x="38138" y="475386"/>
                  </a:lnTo>
                  <a:close/>
                </a:path>
                <a:path w="3636645" h="816610">
                  <a:moveTo>
                    <a:pt x="114376" y="475386"/>
                  </a:moveTo>
                  <a:lnTo>
                    <a:pt x="112877" y="467969"/>
                  </a:lnTo>
                  <a:lnTo>
                    <a:pt x="108788" y="461911"/>
                  </a:lnTo>
                  <a:lnTo>
                    <a:pt x="102743" y="457835"/>
                  </a:lnTo>
                  <a:lnTo>
                    <a:pt x="95288" y="456336"/>
                  </a:lnTo>
                  <a:lnTo>
                    <a:pt x="87871" y="457835"/>
                  </a:lnTo>
                  <a:lnTo>
                    <a:pt x="81813" y="461911"/>
                  </a:lnTo>
                  <a:lnTo>
                    <a:pt x="77736" y="467969"/>
                  </a:lnTo>
                  <a:lnTo>
                    <a:pt x="76238" y="475386"/>
                  </a:lnTo>
                  <a:lnTo>
                    <a:pt x="77736" y="482803"/>
                  </a:lnTo>
                  <a:lnTo>
                    <a:pt x="81813" y="488861"/>
                  </a:lnTo>
                  <a:lnTo>
                    <a:pt x="87871" y="492937"/>
                  </a:lnTo>
                  <a:lnTo>
                    <a:pt x="95326" y="494436"/>
                  </a:lnTo>
                  <a:lnTo>
                    <a:pt x="102743" y="492937"/>
                  </a:lnTo>
                  <a:lnTo>
                    <a:pt x="108788" y="488861"/>
                  </a:lnTo>
                  <a:lnTo>
                    <a:pt x="112877" y="482803"/>
                  </a:lnTo>
                  <a:lnTo>
                    <a:pt x="114376" y="475386"/>
                  </a:lnTo>
                  <a:close/>
                </a:path>
                <a:path w="3636645" h="816610">
                  <a:moveTo>
                    <a:pt x="190614" y="475386"/>
                  </a:moveTo>
                  <a:lnTo>
                    <a:pt x="189115" y="467969"/>
                  </a:lnTo>
                  <a:lnTo>
                    <a:pt x="185026" y="461911"/>
                  </a:lnTo>
                  <a:lnTo>
                    <a:pt x="178981" y="457835"/>
                  </a:lnTo>
                  <a:lnTo>
                    <a:pt x="171526" y="456336"/>
                  </a:lnTo>
                  <a:lnTo>
                    <a:pt x="164109" y="457835"/>
                  </a:lnTo>
                  <a:lnTo>
                    <a:pt x="158051" y="461911"/>
                  </a:lnTo>
                  <a:lnTo>
                    <a:pt x="153974" y="467969"/>
                  </a:lnTo>
                  <a:lnTo>
                    <a:pt x="152476" y="475386"/>
                  </a:lnTo>
                  <a:lnTo>
                    <a:pt x="153974" y="482803"/>
                  </a:lnTo>
                  <a:lnTo>
                    <a:pt x="158051" y="488861"/>
                  </a:lnTo>
                  <a:lnTo>
                    <a:pt x="164109" y="492937"/>
                  </a:lnTo>
                  <a:lnTo>
                    <a:pt x="171564" y="494436"/>
                  </a:lnTo>
                  <a:lnTo>
                    <a:pt x="178981" y="492937"/>
                  </a:lnTo>
                  <a:lnTo>
                    <a:pt x="185026" y="488861"/>
                  </a:lnTo>
                  <a:lnTo>
                    <a:pt x="189115" y="482803"/>
                  </a:lnTo>
                  <a:lnTo>
                    <a:pt x="190614" y="475386"/>
                  </a:lnTo>
                  <a:close/>
                </a:path>
                <a:path w="3636645" h="816610">
                  <a:moveTo>
                    <a:pt x="266852" y="475386"/>
                  </a:moveTo>
                  <a:lnTo>
                    <a:pt x="265353" y="467969"/>
                  </a:lnTo>
                  <a:lnTo>
                    <a:pt x="261264" y="461911"/>
                  </a:lnTo>
                  <a:lnTo>
                    <a:pt x="255219" y="457835"/>
                  </a:lnTo>
                  <a:lnTo>
                    <a:pt x="247764" y="456336"/>
                  </a:lnTo>
                  <a:lnTo>
                    <a:pt x="240347" y="457835"/>
                  </a:lnTo>
                  <a:lnTo>
                    <a:pt x="234289" y="461911"/>
                  </a:lnTo>
                  <a:lnTo>
                    <a:pt x="230212" y="467969"/>
                  </a:lnTo>
                  <a:lnTo>
                    <a:pt x="228714" y="475386"/>
                  </a:lnTo>
                  <a:lnTo>
                    <a:pt x="230212" y="482803"/>
                  </a:lnTo>
                  <a:lnTo>
                    <a:pt x="234289" y="488861"/>
                  </a:lnTo>
                  <a:lnTo>
                    <a:pt x="240347" y="492937"/>
                  </a:lnTo>
                  <a:lnTo>
                    <a:pt x="247802" y="494436"/>
                  </a:lnTo>
                  <a:lnTo>
                    <a:pt x="255219" y="492937"/>
                  </a:lnTo>
                  <a:lnTo>
                    <a:pt x="261264" y="488861"/>
                  </a:lnTo>
                  <a:lnTo>
                    <a:pt x="265353" y="482803"/>
                  </a:lnTo>
                  <a:lnTo>
                    <a:pt x="266852" y="475386"/>
                  </a:lnTo>
                  <a:close/>
                </a:path>
                <a:path w="3636645" h="816610">
                  <a:moveTo>
                    <a:pt x="343090" y="475386"/>
                  </a:moveTo>
                  <a:lnTo>
                    <a:pt x="341591" y="467969"/>
                  </a:lnTo>
                  <a:lnTo>
                    <a:pt x="337502" y="461911"/>
                  </a:lnTo>
                  <a:lnTo>
                    <a:pt x="331457" y="457835"/>
                  </a:lnTo>
                  <a:lnTo>
                    <a:pt x="324002" y="456336"/>
                  </a:lnTo>
                  <a:lnTo>
                    <a:pt x="316585" y="457835"/>
                  </a:lnTo>
                  <a:lnTo>
                    <a:pt x="310527" y="461911"/>
                  </a:lnTo>
                  <a:lnTo>
                    <a:pt x="306451" y="467969"/>
                  </a:lnTo>
                  <a:lnTo>
                    <a:pt x="304952" y="475386"/>
                  </a:lnTo>
                  <a:lnTo>
                    <a:pt x="306451" y="482803"/>
                  </a:lnTo>
                  <a:lnTo>
                    <a:pt x="310527" y="488861"/>
                  </a:lnTo>
                  <a:lnTo>
                    <a:pt x="316585" y="492937"/>
                  </a:lnTo>
                  <a:lnTo>
                    <a:pt x="324040" y="494436"/>
                  </a:lnTo>
                  <a:lnTo>
                    <a:pt x="331457" y="492937"/>
                  </a:lnTo>
                  <a:lnTo>
                    <a:pt x="337502" y="488861"/>
                  </a:lnTo>
                  <a:lnTo>
                    <a:pt x="341591" y="482803"/>
                  </a:lnTo>
                  <a:lnTo>
                    <a:pt x="343090" y="475386"/>
                  </a:lnTo>
                  <a:close/>
                </a:path>
                <a:path w="3636645" h="816610">
                  <a:moveTo>
                    <a:pt x="388886" y="734504"/>
                  </a:moveTo>
                  <a:lnTo>
                    <a:pt x="387388" y="727087"/>
                  </a:lnTo>
                  <a:lnTo>
                    <a:pt x="383298" y="721029"/>
                  </a:lnTo>
                  <a:lnTo>
                    <a:pt x="377253" y="716953"/>
                  </a:lnTo>
                  <a:lnTo>
                    <a:pt x="369836" y="715454"/>
                  </a:lnTo>
                  <a:lnTo>
                    <a:pt x="362419" y="716953"/>
                  </a:lnTo>
                  <a:lnTo>
                    <a:pt x="356362" y="721029"/>
                  </a:lnTo>
                  <a:lnTo>
                    <a:pt x="352285" y="727087"/>
                  </a:lnTo>
                  <a:lnTo>
                    <a:pt x="350786" y="734542"/>
                  </a:lnTo>
                  <a:lnTo>
                    <a:pt x="352285" y="741959"/>
                  </a:lnTo>
                  <a:lnTo>
                    <a:pt x="356362" y="748017"/>
                  </a:lnTo>
                  <a:lnTo>
                    <a:pt x="362419" y="752094"/>
                  </a:lnTo>
                  <a:lnTo>
                    <a:pt x="369836" y="753592"/>
                  </a:lnTo>
                  <a:lnTo>
                    <a:pt x="377253" y="752094"/>
                  </a:lnTo>
                  <a:lnTo>
                    <a:pt x="383298" y="748017"/>
                  </a:lnTo>
                  <a:lnTo>
                    <a:pt x="387388" y="741959"/>
                  </a:lnTo>
                  <a:lnTo>
                    <a:pt x="388886" y="734504"/>
                  </a:lnTo>
                  <a:close/>
                </a:path>
                <a:path w="3636645" h="816610">
                  <a:moveTo>
                    <a:pt x="388886" y="658266"/>
                  </a:moveTo>
                  <a:lnTo>
                    <a:pt x="387388" y="650849"/>
                  </a:lnTo>
                  <a:lnTo>
                    <a:pt x="383298" y="644791"/>
                  </a:lnTo>
                  <a:lnTo>
                    <a:pt x="377253" y="640715"/>
                  </a:lnTo>
                  <a:lnTo>
                    <a:pt x="369836" y="639216"/>
                  </a:lnTo>
                  <a:lnTo>
                    <a:pt x="362419" y="640715"/>
                  </a:lnTo>
                  <a:lnTo>
                    <a:pt x="356362" y="644791"/>
                  </a:lnTo>
                  <a:lnTo>
                    <a:pt x="352285" y="650849"/>
                  </a:lnTo>
                  <a:lnTo>
                    <a:pt x="350786" y="658304"/>
                  </a:lnTo>
                  <a:lnTo>
                    <a:pt x="352285" y="665721"/>
                  </a:lnTo>
                  <a:lnTo>
                    <a:pt x="356362" y="671779"/>
                  </a:lnTo>
                  <a:lnTo>
                    <a:pt x="362419" y="675855"/>
                  </a:lnTo>
                  <a:lnTo>
                    <a:pt x="369836" y="677354"/>
                  </a:lnTo>
                  <a:lnTo>
                    <a:pt x="377253" y="675855"/>
                  </a:lnTo>
                  <a:lnTo>
                    <a:pt x="383298" y="671779"/>
                  </a:lnTo>
                  <a:lnTo>
                    <a:pt x="387388" y="665721"/>
                  </a:lnTo>
                  <a:lnTo>
                    <a:pt x="388886" y="658266"/>
                  </a:lnTo>
                  <a:close/>
                </a:path>
                <a:path w="3636645" h="816610">
                  <a:moveTo>
                    <a:pt x="388886" y="582028"/>
                  </a:moveTo>
                  <a:lnTo>
                    <a:pt x="387388" y="574611"/>
                  </a:lnTo>
                  <a:lnTo>
                    <a:pt x="383298" y="568553"/>
                  </a:lnTo>
                  <a:lnTo>
                    <a:pt x="377253" y="564476"/>
                  </a:lnTo>
                  <a:lnTo>
                    <a:pt x="369836" y="562978"/>
                  </a:lnTo>
                  <a:lnTo>
                    <a:pt x="362419" y="564476"/>
                  </a:lnTo>
                  <a:lnTo>
                    <a:pt x="356362" y="568553"/>
                  </a:lnTo>
                  <a:lnTo>
                    <a:pt x="352285" y="574611"/>
                  </a:lnTo>
                  <a:lnTo>
                    <a:pt x="350786" y="582066"/>
                  </a:lnTo>
                  <a:lnTo>
                    <a:pt x="352285" y="589483"/>
                  </a:lnTo>
                  <a:lnTo>
                    <a:pt x="356362" y="595541"/>
                  </a:lnTo>
                  <a:lnTo>
                    <a:pt x="362419" y="599617"/>
                  </a:lnTo>
                  <a:lnTo>
                    <a:pt x="369836" y="601116"/>
                  </a:lnTo>
                  <a:lnTo>
                    <a:pt x="377253" y="599617"/>
                  </a:lnTo>
                  <a:lnTo>
                    <a:pt x="383298" y="595541"/>
                  </a:lnTo>
                  <a:lnTo>
                    <a:pt x="387388" y="589483"/>
                  </a:lnTo>
                  <a:lnTo>
                    <a:pt x="388886" y="582028"/>
                  </a:lnTo>
                  <a:close/>
                </a:path>
                <a:path w="3636645" h="816610">
                  <a:moveTo>
                    <a:pt x="388886" y="505790"/>
                  </a:moveTo>
                  <a:lnTo>
                    <a:pt x="387388" y="498373"/>
                  </a:lnTo>
                  <a:lnTo>
                    <a:pt x="383298" y="492315"/>
                  </a:lnTo>
                  <a:lnTo>
                    <a:pt x="377253" y="488238"/>
                  </a:lnTo>
                  <a:lnTo>
                    <a:pt x="369836" y="486740"/>
                  </a:lnTo>
                  <a:lnTo>
                    <a:pt x="362419" y="488238"/>
                  </a:lnTo>
                  <a:lnTo>
                    <a:pt x="356362" y="492315"/>
                  </a:lnTo>
                  <a:lnTo>
                    <a:pt x="352285" y="498373"/>
                  </a:lnTo>
                  <a:lnTo>
                    <a:pt x="350786" y="505828"/>
                  </a:lnTo>
                  <a:lnTo>
                    <a:pt x="352285" y="513245"/>
                  </a:lnTo>
                  <a:lnTo>
                    <a:pt x="356362" y="519303"/>
                  </a:lnTo>
                  <a:lnTo>
                    <a:pt x="362419" y="523379"/>
                  </a:lnTo>
                  <a:lnTo>
                    <a:pt x="369836" y="524878"/>
                  </a:lnTo>
                  <a:lnTo>
                    <a:pt x="377253" y="523379"/>
                  </a:lnTo>
                  <a:lnTo>
                    <a:pt x="383298" y="519303"/>
                  </a:lnTo>
                  <a:lnTo>
                    <a:pt x="387388" y="513245"/>
                  </a:lnTo>
                  <a:lnTo>
                    <a:pt x="388886" y="505790"/>
                  </a:lnTo>
                  <a:close/>
                </a:path>
                <a:path w="3636645" h="816610">
                  <a:moveTo>
                    <a:pt x="462927" y="736739"/>
                  </a:moveTo>
                  <a:lnTo>
                    <a:pt x="461429" y="729322"/>
                  </a:lnTo>
                  <a:lnTo>
                    <a:pt x="457339" y="723277"/>
                  </a:lnTo>
                  <a:lnTo>
                    <a:pt x="451281" y="719188"/>
                  </a:lnTo>
                  <a:lnTo>
                    <a:pt x="443839" y="717689"/>
                  </a:lnTo>
                  <a:lnTo>
                    <a:pt x="436422" y="719188"/>
                  </a:lnTo>
                  <a:lnTo>
                    <a:pt x="430364" y="723277"/>
                  </a:lnTo>
                  <a:lnTo>
                    <a:pt x="426275" y="729322"/>
                  </a:lnTo>
                  <a:lnTo>
                    <a:pt x="424789" y="736739"/>
                  </a:lnTo>
                  <a:lnTo>
                    <a:pt x="426275" y="744156"/>
                  </a:lnTo>
                  <a:lnTo>
                    <a:pt x="430364" y="750214"/>
                  </a:lnTo>
                  <a:lnTo>
                    <a:pt x="436422" y="754291"/>
                  </a:lnTo>
                  <a:lnTo>
                    <a:pt x="443877" y="755789"/>
                  </a:lnTo>
                  <a:lnTo>
                    <a:pt x="451281" y="754291"/>
                  </a:lnTo>
                  <a:lnTo>
                    <a:pt x="457339" y="750214"/>
                  </a:lnTo>
                  <a:lnTo>
                    <a:pt x="461429" y="744156"/>
                  </a:lnTo>
                  <a:lnTo>
                    <a:pt x="462927" y="736739"/>
                  </a:lnTo>
                  <a:close/>
                </a:path>
                <a:path w="3636645" h="816610">
                  <a:moveTo>
                    <a:pt x="539165" y="736739"/>
                  </a:moveTo>
                  <a:lnTo>
                    <a:pt x="537667" y="729322"/>
                  </a:lnTo>
                  <a:lnTo>
                    <a:pt x="533577" y="723277"/>
                  </a:lnTo>
                  <a:lnTo>
                    <a:pt x="527519" y="719188"/>
                  </a:lnTo>
                  <a:lnTo>
                    <a:pt x="520077" y="717689"/>
                  </a:lnTo>
                  <a:lnTo>
                    <a:pt x="512660" y="719188"/>
                  </a:lnTo>
                  <a:lnTo>
                    <a:pt x="506603" y="723277"/>
                  </a:lnTo>
                  <a:lnTo>
                    <a:pt x="502513" y="729322"/>
                  </a:lnTo>
                  <a:lnTo>
                    <a:pt x="501027" y="736739"/>
                  </a:lnTo>
                  <a:lnTo>
                    <a:pt x="502513" y="744156"/>
                  </a:lnTo>
                  <a:lnTo>
                    <a:pt x="506603" y="750214"/>
                  </a:lnTo>
                  <a:lnTo>
                    <a:pt x="512660" y="754291"/>
                  </a:lnTo>
                  <a:lnTo>
                    <a:pt x="520115" y="755789"/>
                  </a:lnTo>
                  <a:lnTo>
                    <a:pt x="527519" y="754291"/>
                  </a:lnTo>
                  <a:lnTo>
                    <a:pt x="533577" y="750214"/>
                  </a:lnTo>
                  <a:lnTo>
                    <a:pt x="537667" y="744156"/>
                  </a:lnTo>
                  <a:lnTo>
                    <a:pt x="539165" y="736739"/>
                  </a:lnTo>
                  <a:close/>
                </a:path>
                <a:path w="3636645" h="816610">
                  <a:moveTo>
                    <a:pt x="720623" y="736739"/>
                  </a:moveTo>
                  <a:lnTo>
                    <a:pt x="606323" y="679589"/>
                  </a:lnTo>
                  <a:lnTo>
                    <a:pt x="606323" y="720915"/>
                  </a:lnTo>
                  <a:lnTo>
                    <a:pt x="603758" y="719188"/>
                  </a:lnTo>
                  <a:lnTo>
                    <a:pt x="596315" y="717689"/>
                  </a:lnTo>
                  <a:lnTo>
                    <a:pt x="588899" y="719188"/>
                  </a:lnTo>
                  <a:lnTo>
                    <a:pt x="582841" y="723277"/>
                  </a:lnTo>
                  <a:lnTo>
                    <a:pt x="578751" y="729322"/>
                  </a:lnTo>
                  <a:lnTo>
                    <a:pt x="577265" y="736739"/>
                  </a:lnTo>
                  <a:lnTo>
                    <a:pt x="578751" y="744156"/>
                  </a:lnTo>
                  <a:lnTo>
                    <a:pt x="582841" y="750214"/>
                  </a:lnTo>
                  <a:lnTo>
                    <a:pt x="588899" y="754291"/>
                  </a:lnTo>
                  <a:lnTo>
                    <a:pt x="596353" y="755789"/>
                  </a:lnTo>
                  <a:lnTo>
                    <a:pt x="603758" y="754291"/>
                  </a:lnTo>
                  <a:lnTo>
                    <a:pt x="606323" y="752576"/>
                  </a:lnTo>
                  <a:lnTo>
                    <a:pt x="606323" y="793889"/>
                  </a:lnTo>
                  <a:lnTo>
                    <a:pt x="720623" y="736739"/>
                  </a:lnTo>
                  <a:close/>
                </a:path>
                <a:path w="3636645" h="816610">
                  <a:moveTo>
                    <a:pt x="1240472" y="736739"/>
                  </a:moveTo>
                  <a:lnTo>
                    <a:pt x="1238973" y="729322"/>
                  </a:lnTo>
                  <a:lnTo>
                    <a:pt x="1234884" y="723277"/>
                  </a:lnTo>
                  <a:lnTo>
                    <a:pt x="1228826" y="719188"/>
                  </a:lnTo>
                  <a:lnTo>
                    <a:pt x="1221422" y="717689"/>
                  </a:lnTo>
                  <a:lnTo>
                    <a:pt x="1213967" y="719188"/>
                  </a:lnTo>
                  <a:lnTo>
                    <a:pt x="1207909" y="723277"/>
                  </a:lnTo>
                  <a:lnTo>
                    <a:pt x="1203820" y="729322"/>
                  </a:lnTo>
                  <a:lnTo>
                    <a:pt x="1202334" y="736739"/>
                  </a:lnTo>
                  <a:lnTo>
                    <a:pt x="1203820" y="744156"/>
                  </a:lnTo>
                  <a:lnTo>
                    <a:pt x="1207909" y="750214"/>
                  </a:lnTo>
                  <a:lnTo>
                    <a:pt x="1213967" y="754291"/>
                  </a:lnTo>
                  <a:lnTo>
                    <a:pt x="1221384" y="755789"/>
                  </a:lnTo>
                  <a:lnTo>
                    <a:pt x="1228826" y="754291"/>
                  </a:lnTo>
                  <a:lnTo>
                    <a:pt x="1234884" y="750214"/>
                  </a:lnTo>
                  <a:lnTo>
                    <a:pt x="1238973" y="744156"/>
                  </a:lnTo>
                  <a:lnTo>
                    <a:pt x="1240472" y="736739"/>
                  </a:lnTo>
                  <a:close/>
                </a:path>
                <a:path w="3636645" h="816610">
                  <a:moveTo>
                    <a:pt x="1316710" y="736739"/>
                  </a:moveTo>
                  <a:lnTo>
                    <a:pt x="1315212" y="729322"/>
                  </a:lnTo>
                  <a:lnTo>
                    <a:pt x="1311122" y="723277"/>
                  </a:lnTo>
                  <a:lnTo>
                    <a:pt x="1305064" y="719188"/>
                  </a:lnTo>
                  <a:lnTo>
                    <a:pt x="1297660" y="717689"/>
                  </a:lnTo>
                  <a:lnTo>
                    <a:pt x="1290205" y="719188"/>
                  </a:lnTo>
                  <a:lnTo>
                    <a:pt x="1284147" y="723277"/>
                  </a:lnTo>
                  <a:lnTo>
                    <a:pt x="1280058" y="729322"/>
                  </a:lnTo>
                  <a:lnTo>
                    <a:pt x="1278572" y="736739"/>
                  </a:lnTo>
                  <a:lnTo>
                    <a:pt x="1280058" y="744156"/>
                  </a:lnTo>
                  <a:lnTo>
                    <a:pt x="1284147" y="750214"/>
                  </a:lnTo>
                  <a:lnTo>
                    <a:pt x="1290205" y="754291"/>
                  </a:lnTo>
                  <a:lnTo>
                    <a:pt x="1297622" y="755789"/>
                  </a:lnTo>
                  <a:lnTo>
                    <a:pt x="1305064" y="754291"/>
                  </a:lnTo>
                  <a:lnTo>
                    <a:pt x="1311122" y="750214"/>
                  </a:lnTo>
                  <a:lnTo>
                    <a:pt x="1315212" y="744156"/>
                  </a:lnTo>
                  <a:lnTo>
                    <a:pt x="1316710" y="736739"/>
                  </a:lnTo>
                  <a:close/>
                </a:path>
                <a:path w="3636645" h="816610">
                  <a:moveTo>
                    <a:pt x="1392948" y="736739"/>
                  </a:moveTo>
                  <a:lnTo>
                    <a:pt x="1391450" y="729322"/>
                  </a:lnTo>
                  <a:lnTo>
                    <a:pt x="1387360" y="723277"/>
                  </a:lnTo>
                  <a:lnTo>
                    <a:pt x="1381302" y="719188"/>
                  </a:lnTo>
                  <a:lnTo>
                    <a:pt x="1373898" y="717689"/>
                  </a:lnTo>
                  <a:lnTo>
                    <a:pt x="1366443" y="719188"/>
                  </a:lnTo>
                  <a:lnTo>
                    <a:pt x="1360385" y="723277"/>
                  </a:lnTo>
                  <a:lnTo>
                    <a:pt x="1356296" y="729322"/>
                  </a:lnTo>
                  <a:lnTo>
                    <a:pt x="1354810" y="736739"/>
                  </a:lnTo>
                  <a:lnTo>
                    <a:pt x="1356296" y="744156"/>
                  </a:lnTo>
                  <a:lnTo>
                    <a:pt x="1360385" y="750214"/>
                  </a:lnTo>
                  <a:lnTo>
                    <a:pt x="1366443" y="754291"/>
                  </a:lnTo>
                  <a:lnTo>
                    <a:pt x="1373860" y="755789"/>
                  </a:lnTo>
                  <a:lnTo>
                    <a:pt x="1381302" y="754291"/>
                  </a:lnTo>
                  <a:lnTo>
                    <a:pt x="1387360" y="750214"/>
                  </a:lnTo>
                  <a:lnTo>
                    <a:pt x="1391450" y="744156"/>
                  </a:lnTo>
                  <a:lnTo>
                    <a:pt x="1392948" y="736739"/>
                  </a:lnTo>
                  <a:close/>
                </a:path>
                <a:path w="3636645" h="816610">
                  <a:moveTo>
                    <a:pt x="1465008" y="732599"/>
                  </a:moveTo>
                  <a:lnTo>
                    <a:pt x="1463509" y="725157"/>
                  </a:lnTo>
                  <a:lnTo>
                    <a:pt x="1459433" y="719099"/>
                  </a:lnTo>
                  <a:lnTo>
                    <a:pt x="1453375" y="715010"/>
                  </a:lnTo>
                  <a:lnTo>
                    <a:pt x="1445958" y="713511"/>
                  </a:lnTo>
                  <a:lnTo>
                    <a:pt x="1438541" y="715010"/>
                  </a:lnTo>
                  <a:lnTo>
                    <a:pt x="1432483" y="719099"/>
                  </a:lnTo>
                  <a:lnTo>
                    <a:pt x="1428407" y="725157"/>
                  </a:lnTo>
                  <a:lnTo>
                    <a:pt x="1426908" y="732561"/>
                  </a:lnTo>
                  <a:lnTo>
                    <a:pt x="1428407" y="740016"/>
                  </a:lnTo>
                  <a:lnTo>
                    <a:pt x="1432483" y="746074"/>
                  </a:lnTo>
                  <a:lnTo>
                    <a:pt x="1438541" y="750163"/>
                  </a:lnTo>
                  <a:lnTo>
                    <a:pt x="1445958" y="751649"/>
                  </a:lnTo>
                  <a:lnTo>
                    <a:pt x="1453375" y="750163"/>
                  </a:lnTo>
                  <a:lnTo>
                    <a:pt x="1459433" y="746074"/>
                  </a:lnTo>
                  <a:lnTo>
                    <a:pt x="1463509" y="740016"/>
                  </a:lnTo>
                  <a:lnTo>
                    <a:pt x="1465008" y="732599"/>
                  </a:lnTo>
                  <a:close/>
                </a:path>
                <a:path w="3636645" h="816610">
                  <a:moveTo>
                    <a:pt x="1465008" y="656361"/>
                  </a:moveTo>
                  <a:lnTo>
                    <a:pt x="1463509" y="648919"/>
                  </a:lnTo>
                  <a:lnTo>
                    <a:pt x="1459433" y="642861"/>
                  </a:lnTo>
                  <a:lnTo>
                    <a:pt x="1453375" y="638771"/>
                  </a:lnTo>
                  <a:lnTo>
                    <a:pt x="1445958" y="637273"/>
                  </a:lnTo>
                  <a:lnTo>
                    <a:pt x="1438541" y="638771"/>
                  </a:lnTo>
                  <a:lnTo>
                    <a:pt x="1432483" y="642861"/>
                  </a:lnTo>
                  <a:lnTo>
                    <a:pt x="1428407" y="648919"/>
                  </a:lnTo>
                  <a:lnTo>
                    <a:pt x="1426908" y="656323"/>
                  </a:lnTo>
                  <a:lnTo>
                    <a:pt x="1428407" y="663778"/>
                  </a:lnTo>
                  <a:lnTo>
                    <a:pt x="1432483" y="669836"/>
                  </a:lnTo>
                  <a:lnTo>
                    <a:pt x="1438541" y="673925"/>
                  </a:lnTo>
                  <a:lnTo>
                    <a:pt x="1445958" y="675411"/>
                  </a:lnTo>
                  <a:lnTo>
                    <a:pt x="1453375" y="673925"/>
                  </a:lnTo>
                  <a:lnTo>
                    <a:pt x="1459433" y="669836"/>
                  </a:lnTo>
                  <a:lnTo>
                    <a:pt x="1463509" y="663778"/>
                  </a:lnTo>
                  <a:lnTo>
                    <a:pt x="1465008" y="656361"/>
                  </a:lnTo>
                  <a:close/>
                </a:path>
                <a:path w="3636645" h="816610">
                  <a:moveTo>
                    <a:pt x="1465008" y="580123"/>
                  </a:moveTo>
                  <a:lnTo>
                    <a:pt x="1463509" y="572681"/>
                  </a:lnTo>
                  <a:lnTo>
                    <a:pt x="1459433" y="566623"/>
                  </a:lnTo>
                  <a:lnTo>
                    <a:pt x="1453375" y="562533"/>
                  </a:lnTo>
                  <a:lnTo>
                    <a:pt x="1445958" y="561035"/>
                  </a:lnTo>
                  <a:lnTo>
                    <a:pt x="1438541" y="562533"/>
                  </a:lnTo>
                  <a:lnTo>
                    <a:pt x="1432483" y="566623"/>
                  </a:lnTo>
                  <a:lnTo>
                    <a:pt x="1428407" y="572681"/>
                  </a:lnTo>
                  <a:lnTo>
                    <a:pt x="1426908" y="580085"/>
                  </a:lnTo>
                  <a:lnTo>
                    <a:pt x="1428407" y="587540"/>
                  </a:lnTo>
                  <a:lnTo>
                    <a:pt x="1432483" y="593598"/>
                  </a:lnTo>
                  <a:lnTo>
                    <a:pt x="1438541" y="597687"/>
                  </a:lnTo>
                  <a:lnTo>
                    <a:pt x="1445958" y="599173"/>
                  </a:lnTo>
                  <a:lnTo>
                    <a:pt x="1453375" y="597687"/>
                  </a:lnTo>
                  <a:lnTo>
                    <a:pt x="1459433" y="593598"/>
                  </a:lnTo>
                  <a:lnTo>
                    <a:pt x="1463509" y="587540"/>
                  </a:lnTo>
                  <a:lnTo>
                    <a:pt x="1465008" y="580123"/>
                  </a:lnTo>
                  <a:close/>
                </a:path>
                <a:path w="3636645" h="816610">
                  <a:moveTo>
                    <a:pt x="1465008" y="503885"/>
                  </a:moveTo>
                  <a:lnTo>
                    <a:pt x="1463509" y="496443"/>
                  </a:lnTo>
                  <a:lnTo>
                    <a:pt x="1459433" y="490385"/>
                  </a:lnTo>
                  <a:lnTo>
                    <a:pt x="1453375" y="486295"/>
                  </a:lnTo>
                  <a:lnTo>
                    <a:pt x="1445958" y="484797"/>
                  </a:lnTo>
                  <a:lnTo>
                    <a:pt x="1438541" y="486295"/>
                  </a:lnTo>
                  <a:lnTo>
                    <a:pt x="1432483" y="490385"/>
                  </a:lnTo>
                  <a:lnTo>
                    <a:pt x="1428407" y="496443"/>
                  </a:lnTo>
                  <a:lnTo>
                    <a:pt x="1426908" y="503847"/>
                  </a:lnTo>
                  <a:lnTo>
                    <a:pt x="1428407" y="511302"/>
                  </a:lnTo>
                  <a:lnTo>
                    <a:pt x="1432483" y="517359"/>
                  </a:lnTo>
                  <a:lnTo>
                    <a:pt x="1438541" y="521449"/>
                  </a:lnTo>
                  <a:lnTo>
                    <a:pt x="1445958" y="522935"/>
                  </a:lnTo>
                  <a:lnTo>
                    <a:pt x="1453375" y="521449"/>
                  </a:lnTo>
                  <a:lnTo>
                    <a:pt x="1459433" y="517359"/>
                  </a:lnTo>
                  <a:lnTo>
                    <a:pt x="1463509" y="511302"/>
                  </a:lnTo>
                  <a:lnTo>
                    <a:pt x="1465008" y="503885"/>
                  </a:lnTo>
                  <a:close/>
                </a:path>
                <a:path w="3636645" h="816610">
                  <a:moveTo>
                    <a:pt x="1465008" y="427647"/>
                  </a:moveTo>
                  <a:lnTo>
                    <a:pt x="1463509" y="420204"/>
                  </a:lnTo>
                  <a:lnTo>
                    <a:pt x="1459433" y="414147"/>
                  </a:lnTo>
                  <a:lnTo>
                    <a:pt x="1453375" y="410057"/>
                  </a:lnTo>
                  <a:lnTo>
                    <a:pt x="1445958" y="408559"/>
                  </a:lnTo>
                  <a:lnTo>
                    <a:pt x="1438541" y="410057"/>
                  </a:lnTo>
                  <a:lnTo>
                    <a:pt x="1432483" y="414147"/>
                  </a:lnTo>
                  <a:lnTo>
                    <a:pt x="1428407" y="420204"/>
                  </a:lnTo>
                  <a:lnTo>
                    <a:pt x="1426908" y="427609"/>
                  </a:lnTo>
                  <a:lnTo>
                    <a:pt x="1428407" y="435063"/>
                  </a:lnTo>
                  <a:lnTo>
                    <a:pt x="1432483" y="441121"/>
                  </a:lnTo>
                  <a:lnTo>
                    <a:pt x="1438541" y="445211"/>
                  </a:lnTo>
                  <a:lnTo>
                    <a:pt x="1445958" y="446697"/>
                  </a:lnTo>
                  <a:lnTo>
                    <a:pt x="1453375" y="445211"/>
                  </a:lnTo>
                  <a:lnTo>
                    <a:pt x="1459433" y="441121"/>
                  </a:lnTo>
                  <a:lnTo>
                    <a:pt x="1463509" y="435063"/>
                  </a:lnTo>
                  <a:lnTo>
                    <a:pt x="1465008" y="427647"/>
                  </a:lnTo>
                  <a:close/>
                </a:path>
                <a:path w="3636645" h="816610">
                  <a:moveTo>
                    <a:pt x="1465008" y="351409"/>
                  </a:moveTo>
                  <a:lnTo>
                    <a:pt x="1463509" y="343966"/>
                  </a:lnTo>
                  <a:lnTo>
                    <a:pt x="1459433" y="337908"/>
                  </a:lnTo>
                  <a:lnTo>
                    <a:pt x="1453375" y="333819"/>
                  </a:lnTo>
                  <a:lnTo>
                    <a:pt x="1445958" y="332320"/>
                  </a:lnTo>
                  <a:lnTo>
                    <a:pt x="1438541" y="333819"/>
                  </a:lnTo>
                  <a:lnTo>
                    <a:pt x="1432483" y="337908"/>
                  </a:lnTo>
                  <a:lnTo>
                    <a:pt x="1428407" y="343966"/>
                  </a:lnTo>
                  <a:lnTo>
                    <a:pt x="1426908" y="351370"/>
                  </a:lnTo>
                  <a:lnTo>
                    <a:pt x="1428407" y="358825"/>
                  </a:lnTo>
                  <a:lnTo>
                    <a:pt x="1432483" y="364883"/>
                  </a:lnTo>
                  <a:lnTo>
                    <a:pt x="1438541" y="368973"/>
                  </a:lnTo>
                  <a:lnTo>
                    <a:pt x="1445958" y="370459"/>
                  </a:lnTo>
                  <a:lnTo>
                    <a:pt x="1453375" y="368973"/>
                  </a:lnTo>
                  <a:lnTo>
                    <a:pt x="1459433" y="364883"/>
                  </a:lnTo>
                  <a:lnTo>
                    <a:pt x="1463509" y="358825"/>
                  </a:lnTo>
                  <a:lnTo>
                    <a:pt x="1465008" y="351409"/>
                  </a:lnTo>
                  <a:close/>
                </a:path>
                <a:path w="3636645" h="816610">
                  <a:moveTo>
                    <a:pt x="1465008" y="275170"/>
                  </a:moveTo>
                  <a:lnTo>
                    <a:pt x="1463509" y="267728"/>
                  </a:lnTo>
                  <a:lnTo>
                    <a:pt x="1459433" y="261670"/>
                  </a:lnTo>
                  <a:lnTo>
                    <a:pt x="1453375" y="257581"/>
                  </a:lnTo>
                  <a:lnTo>
                    <a:pt x="1445958" y="256082"/>
                  </a:lnTo>
                  <a:lnTo>
                    <a:pt x="1438541" y="257581"/>
                  </a:lnTo>
                  <a:lnTo>
                    <a:pt x="1432483" y="261670"/>
                  </a:lnTo>
                  <a:lnTo>
                    <a:pt x="1428407" y="267728"/>
                  </a:lnTo>
                  <a:lnTo>
                    <a:pt x="1426908" y="275132"/>
                  </a:lnTo>
                  <a:lnTo>
                    <a:pt x="1428407" y="282587"/>
                  </a:lnTo>
                  <a:lnTo>
                    <a:pt x="1432483" y="288645"/>
                  </a:lnTo>
                  <a:lnTo>
                    <a:pt x="1438541" y="292735"/>
                  </a:lnTo>
                  <a:lnTo>
                    <a:pt x="1445958" y="294220"/>
                  </a:lnTo>
                  <a:lnTo>
                    <a:pt x="1453375" y="292735"/>
                  </a:lnTo>
                  <a:lnTo>
                    <a:pt x="1459433" y="288645"/>
                  </a:lnTo>
                  <a:lnTo>
                    <a:pt x="1463509" y="282587"/>
                  </a:lnTo>
                  <a:lnTo>
                    <a:pt x="1465008" y="275170"/>
                  </a:lnTo>
                  <a:close/>
                </a:path>
                <a:path w="3636645" h="816610">
                  <a:moveTo>
                    <a:pt x="1465008" y="198932"/>
                  </a:moveTo>
                  <a:lnTo>
                    <a:pt x="1463509" y="191490"/>
                  </a:lnTo>
                  <a:lnTo>
                    <a:pt x="1459433" y="185432"/>
                  </a:lnTo>
                  <a:lnTo>
                    <a:pt x="1453375" y="181343"/>
                  </a:lnTo>
                  <a:lnTo>
                    <a:pt x="1445958" y="179844"/>
                  </a:lnTo>
                  <a:lnTo>
                    <a:pt x="1438541" y="181343"/>
                  </a:lnTo>
                  <a:lnTo>
                    <a:pt x="1432483" y="185432"/>
                  </a:lnTo>
                  <a:lnTo>
                    <a:pt x="1428407" y="191490"/>
                  </a:lnTo>
                  <a:lnTo>
                    <a:pt x="1426908" y="198894"/>
                  </a:lnTo>
                  <a:lnTo>
                    <a:pt x="1428407" y="206349"/>
                  </a:lnTo>
                  <a:lnTo>
                    <a:pt x="1432483" y="212407"/>
                  </a:lnTo>
                  <a:lnTo>
                    <a:pt x="1438541" y="216496"/>
                  </a:lnTo>
                  <a:lnTo>
                    <a:pt x="1445958" y="217982"/>
                  </a:lnTo>
                  <a:lnTo>
                    <a:pt x="1453375" y="216496"/>
                  </a:lnTo>
                  <a:lnTo>
                    <a:pt x="1459433" y="212407"/>
                  </a:lnTo>
                  <a:lnTo>
                    <a:pt x="1463509" y="206349"/>
                  </a:lnTo>
                  <a:lnTo>
                    <a:pt x="1465008" y="198932"/>
                  </a:lnTo>
                  <a:close/>
                </a:path>
                <a:path w="3636645" h="816610">
                  <a:moveTo>
                    <a:pt x="1465008" y="122694"/>
                  </a:moveTo>
                  <a:lnTo>
                    <a:pt x="1463509" y="115252"/>
                  </a:lnTo>
                  <a:lnTo>
                    <a:pt x="1459433" y="109194"/>
                  </a:lnTo>
                  <a:lnTo>
                    <a:pt x="1453375" y="105105"/>
                  </a:lnTo>
                  <a:lnTo>
                    <a:pt x="1445958" y="103606"/>
                  </a:lnTo>
                  <a:lnTo>
                    <a:pt x="1438541" y="105105"/>
                  </a:lnTo>
                  <a:lnTo>
                    <a:pt x="1432483" y="109194"/>
                  </a:lnTo>
                  <a:lnTo>
                    <a:pt x="1428407" y="115252"/>
                  </a:lnTo>
                  <a:lnTo>
                    <a:pt x="1426908" y="122656"/>
                  </a:lnTo>
                  <a:lnTo>
                    <a:pt x="1428407" y="130111"/>
                  </a:lnTo>
                  <a:lnTo>
                    <a:pt x="1432483" y="136169"/>
                  </a:lnTo>
                  <a:lnTo>
                    <a:pt x="1438541" y="140258"/>
                  </a:lnTo>
                  <a:lnTo>
                    <a:pt x="1445958" y="141744"/>
                  </a:lnTo>
                  <a:lnTo>
                    <a:pt x="1453375" y="140258"/>
                  </a:lnTo>
                  <a:lnTo>
                    <a:pt x="1459433" y="136169"/>
                  </a:lnTo>
                  <a:lnTo>
                    <a:pt x="1463509" y="130111"/>
                  </a:lnTo>
                  <a:lnTo>
                    <a:pt x="1465008" y="122694"/>
                  </a:lnTo>
                  <a:close/>
                </a:path>
                <a:path w="3636645" h="816610">
                  <a:moveTo>
                    <a:pt x="1475727" y="57150"/>
                  </a:moveTo>
                  <a:lnTo>
                    <a:pt x="1474228" y="49733"/>
                  </a:lnTo>
                  <a:lnTo>
                    <a:pt x="1470152" y="43675"/>
                  </a:lnTo>
                  <a:lnTo>
                    <a:pt x="1464094" y="39598"/>
                  </a:lnTo>
                  <a:lnTo>
                    <a:pt x="1456677" y="38100"/>
                  </a:lnTo>
                  <a:lnTo>
                    <a:pt x="1449222" y="39598"/>
                  </a:lnTo>
                  <a:lnTo>
                    <a:pt x="1443177" y="43675"/>
                  </a:lnTo>
                  <a:lnTo>
                    <a:pt x="1439087" y="49733"/>
                  </a:lnTo>
                  <a:lnTo>
                    <a:pt x="1437589" y="57150"/>
                  </a:lnTo>
                  <a:lnTo>
                    <a:pt x="1439087" y="64566"/>
                  </a:lnTo>
                  <a:lnTo>
                    <a:pt x="1443177" y="70624"/>
                  </a:lnTo>
                  <a:lnTo>
                    <a:pt x="1449222" y="74701"/>
                  </a:lnTo>
                  <a:lnTo>
                    <a:pt x="1456639" y="76200"/>
                  </a:lnTo>
                  <a:lnTo>
                    <a:pt x="1464094" y="74701"/>
                  </a:lnTo>
                  <a:lnTo>
                    <a:pt x="1470152" y="70624"/>
                  </a:lnTo>
                  <a:lnTo>
                    <a:pt x="1474228" y="64566"/>
                  </a:lnTo>
                  <a:lnTo>
                    <a:pt x="1475727" y="57150"/>
                  </a:lnTo>
                  <a:close/>
                </a:path>
                <a:path w="3636645" h="816610">
                  <a:moveTo>
                    <a:pt x="1551965" y="57150"/>
                  </a:moveTo>
                  <a:lnTo>
                    <a:pt x="1550466" y="49733"/>
                  </a:lnTo>
                  <a:lnTo>
                    <a:pt x="1546390" y="43675"/>
                  </a:lnTo>
                  <a:lnTo>
                    <a:pt x="1540332" y="39598"/>
                  </a:lnTo>
                  <a:lnTo>
                    <a:pt x="1532915" y="38100"/>
                  </a:lnTo>
                  <a:lnTo>
                    <a:pt x="1525460" y="39598"/>
                  </a:lnTo>
                  <a:lnTo>
                    <a:pt x="1519415" y="43675"/>
                  </a:lnTo>
                  <a:lnTo>
                    <a:pt x="1515325" y="49733"/>
                  </a:lnTo>
                  <a:lnTo>
                    <a:pt x="1513827" y="57150"/>
                  </a:lnTo>
                  <a:lnTo>
                    <a:pt x="1515325" y="64566"/>
                  </a:lnTo>
                  <a:lnTo>
                    <a:pt x="1519415" y="70624"/>
                  </a:lnTo>
                  <a:lnTo>
                    <a:pt x="1525460" y="74701"/>
                  </a:lnTo>
                  <a:lnTo>
                    <a:pt x="1532877" y="76200"/>
                  </a:lnTo>
                  <a:lnTo>
                    <a:pt x="1540332" y="74701"/>
                  </a:lnTo>
                  <a:lnTo>
                    <a:pt x="1546390" y="70624"/>
                  </a:lnTo>
                  <a:lnTo>
                    <a:pt x="1550466" y="64566"/>
                  </a:lnTo>
                  <a:lnTo>
                    <a:pt x="1551965" y="57150"/>
                  </a:lnTo>
                  <a:close/>
                </a:path>
                <a:path w="3636645" h="816610">
                  <a:moveTo>
                    <a:pt x="1670532" y="57150"/>
                  </a:moveTo>
                  <a:lnTo>
                    <a:pt x="1556232" y="0"/>
                  </a:lnTo>
                  <a:lnTo>
                    <a:pt x="1556232" y="114300"/>
                  </a:lnTo>
                  <a:lnTo>
                    <a:pt x="1670532" y="57150"/>
                  </a:lnTo>
                  <a:close/>
                </a:path>
                <a:path w="3636645" h="816610">
                  <a:moveTo>
                    <a:pt x="2190381" y="57150"/>
                  </a:moveTo>
                  <a:lnTo>
                    <a:pt x="2188883" y="49733"/>
                  </a:lnTo>
                  <a:lnTo>
                    <a:pt x="2184806" y="43675"/>
                  </a:lnTo>
                  <a:lnTo>
                    <a:pt x="2178748" y="39598"/>
                  </a:lnTo>
                  <a:lnTo>
                    <a:pt x="2171293" y="38100"/>
                  </a:lnTo>
                  <a:lnTo>
                    <a:pt x="2163876" y="39598"/>
                  </a:lnTo>
                  <a:lnTo>
                    <a:pt x="2157819" y="43675"/>
                  </a:lnTo>
                  <a:lnTo>
                    <a:pt x="2153742" y="49733"/>
                  </a:lnTo>
                  <a:lnTo>
                    <a:pt x="2152243" y="57150"/>
                  </a:lnTo>
                  <a:lnTo>
                    <a:pt x="2153742" y="64566"/>
                  </a:lnTo>
                  <a:lnTo>
                    <a:pt x="2157819" y="70624"/>
                  </a:lnTo>
                  <a:lnTo>
                    <a:pt x="2163876" y="74701"/>
                  </a:lnTo>
                  <a:lnTo>
                    <a:pt x="2171331" y="76200"/>
                  </a:lnTo>
                  <a:lnTo>
                    <a:pt x="2178748" y="74701"/>
                  </a:lnTo>
                  <a:lnTo>
                    <a:pt x="2184806" y="70624"/>
                  </a:lnTo>
                  <a:lnTo>
                    <a:pt x="2188883" y="64566"/>
                  </a:lnTo>
                  <a:lnTo>
                    <a:pt x="2190381" y="57150"/>
                  </a:lnTo>
                  <a:close/>
                </a:path>
                <a:path w="3636645" h="816610">
                  <a:moveTo>
                    <a:pt x="2266619" y="57150"/>
                  </a:moveTo>
                  <a:lnTo>
                    <a:pt x="2265121" y="49733"/>
                  </a:lnTo>
                  <a:lnTo>
                    <a:pt x="2261044" y="43675"/>
                  </a:lnTo>
                  <a:lnTo>
                    <a:pt x="2254986" y="39598"/>
                  </a:lnTo>
                  <a:lnTo>
                    <a:pt x="2247531" y="38100"/>
                  </a:lnTo>
                  <a:lnTo>
                    <a:pt x="2240115" y="39598"/>
                  </a:lnTo>
                  <a:lnTo>
                    <a:pt x="2234057" y="43675"/>
                  </a:lnTo>
                  <a:lnTo>
                    <a:pt x="2229980" y="49733"/>
                  </a:lnTo>
                  <a:lnTo>
                    <a:pt x="2228481" y="57150"/>
                  </a:lnTo>
                  <a:lnTo>
                    <a:pt x="2229980" y="64566"/>
                  </a:lnTo>
                  <a:lnTo>
                    <a:pt x="2234057" y="70624"/>
                  </a:lnTo>
                  <a:lnTo>
                    <a:pt x="2240115" y="74701"/>
                  </a:lnTo>
                  <a:lnTo>
                    <a:pt x="2247569" y="76200"/>
                  </a:lnTo>
                  <a:lnTo>
                    <a:pt x="2254986" y="74701"/>
                  </a:lnTo>
                  <a:lnTo>
                    <a:pt x="2261044" y="70624"/>
                  </a:lnTo>
                  <a:lnTo>
                    <a:pt x="2265121" y="64566"/>
                  </a:lnTo>
                  <a:lnTo>
                    <a:pt x="2266619" y="57150"/>
                  </a:lnTo>
                  <a:close/>
                </a:path>
                <a:path w="3636645" h="816610">
                  <a:moveTo>
                    <a:pt x="2342858" y="57150"/>
                  </a:moveTo>
                  <a:lnTo>
                    <a:pt x="2341359" y="49733"/>
                  </a:lnTo>
                  <a:lnTo>
                    <a:pt x="2337282" y="43675"/>
                  </a:lnTo>
                  <a:lnTo>
                    <a:pt x="2331224" y="39598"/>
                  </a:lnTo>
                  <a:lnTo>
                    <a:pt x="2323769" y="38100"/>
                  </a:lnTo>
                  <a:lnTo>
                    <a:pt x="2316353" y="39598"/>
                  </a:lnTo>
                  <a:lnTo>
                    <a:pt x="2310295" y="43675"/>
                  </a:lnTo>
                  <a:lnTo>
                    <a:pt x="2306218" y="49733"/>
                  </a:lnTo>
                  <a:lnTo>
                    <a:pt x="2304719" y="57150"/>
                  </a:lnTo>
                  <a:lnTo>
                    <a:pt x="2306218" y="64566"/>
                  </a:lnTo>
                  <a:lnTo>
                    <a:pt x="2310295" y="70624"/>
                  </a:lnTo>
                  <a:lnTo>
                    <a:pt x="2316353" y="74701"/>
                  </a:lnTo>
                  <a:lnTo>
                    <a:pt x="2323808" y="76200"/>
                  </a:lnTo>
                  <a:lnTo>
                    <a:pt x="2331224" y="74701"/>
                  </a:lnTo>
                  <a:lnTo>
                    <a:pt x="2337282" y="70624"/>
                  </a:lnTo>
                  <a:lnTo>
                    <a:pt x="2341359" y="64566"/>
                  </a:lnTo>
                  <a:lnTo>
                    <a:pt x="2342858" y="57150"/>
                  </a:lnTo>
                  <a:close/>
                </a:path>
                <a:path w="3636645" h="816610">
                  <a:moveTo>
                    <a:pt x="2375357" y="710755"/>
                  </a:moveTo>
                  <a:lnTo>
                    <a:pt x="2373858" y="703338"/>
                  </a:lnTo>
                  <a:lnTo>
                    <a:pt x="2369782" y="697280"/>
                  </a:lnTo>
                  <a:lnTo>
                    <a:pt x="2363724" y="693204"/>
                  </a:lnTo>
                  <a:lnTo>
                    <a:pt x="2356307" y="691705"/>
                  </a:lnTo>
                  <a:lnTo>
                    <a:pt x="2348890" y="693204"/>
                  </a:lnTo>
                  <a:lnTo>
                    <a:pt x="2342845" y="697280"/>
                  </a:lnTo>
                  <a:lnTo>
                    <a:pt x="2338755" y="703338"/>
                  </a:lnTo>
                  <a:lnTo>
                    <a:pt x="2337257" y="710793"/>
                  </a:lnTo>
                  <a:lnTo>
                    <a:pt x="2338755" y="718210"/>
                  </a:lnTo>
                  <a:lnTo>
                    <a:pt x="2342845" y="724255"/>
                  </a:lnTo>
                  <a:lnTo>
                    <a:pt x="2348890" y="728345"/>
                  </a:lnTo>
                  <a:lnTo>
                    <a:pt x="2356307" y="729843"/>
                  </a:lnTo>
                  <a:lnTo>
                    <a:pt x="2363724" y="728345"/>
                  </a:lnTo>
                  <a:lnTo>
                    <a:pt x="2369782" y="724255"/>
                  </a:lnTo>
                  <a:lnTo>
                    <a:pt x="2373858" y="718210"/>
                  </a:lnTo>
                  <a:lnTo>
                    <a:pt x="2375357" y="710755"/>
                  </a:lnTo>
                  <a:close/>
                </a:path>
                <a:path w="3636645" h="816610">
                  <a:moveTo>
                    <a:pt x="2375357" y="634517"/>
                  </a:moveTo>
                  <a:lnTo>
                    <a:pt x="2373858" y="627100"/>
                  </a:lnTo>
                  <a:lnTo>
                    <a:pt x="2369782" y="621042"/>
                  </a:lnTo>
                  <a:lnTo>
                    <a:pt x="2363724" y="616966"/>
                  </a:lnTo>
                  <a:lnTo>
                    <a:pt x="2356307" y="615467"/>
                  </a:lnTo>
                  <a:lnTo>
                    <a:pt x="2348890" y="616966"/>
                  </a:lnTo>
                  <a:lnTo>
                    <a:pt x="2342845" y="621042"/>
                  </a:lnTo>
                  <a:lnTo>
                    <a:pt x="2338755" y="627100"/>
                  </a:lnTo>
                  <a:lnTo>
                    <a:pt x="2337257" y="634555"/>
                  </a:lnTo>
                  <a:lnTo>
                    <a:pt x="2338755" y="641972"/>
                  </a:lnTo>
                  <a:lnTo>
                    <a:pt x="2342845" y="648017"/>
                  </a:lnTo>
                  <a:lnTo>
                    <a:pt x="2348890" y="652106"/>
                  </a:lnTo>
                  <a:lnTo>
                    <a:pt x="2356307" y="653605"/>
                  </a:lnTo>
                  <a:lnTo>
                    <a:pt x="2363724" y="652106"/>
                  </a:lnTo>
                  <a:lnTo>
                    <a:pt x="2369782" y="648017"/>
                  </a:lnTo>
                  <a:lnTo>
                    <a:pt x="2373858" y="641972"/>
                  </a:lnTo>
                  <a:lnTo>
                    <a:pt x="2375357" y="634517"/>
                  </a:lnTo>
                  <a:close/>
                </a:path>
                <a:path w="3636645" h="816610">
                  <a:moveTo>
                    <a:pt x="2375357" y="558279"/>
                  </a:moveTo>
                  <a:lnTo>
                    <a:pt x="2373858" y="550862"/>
                  </a:lnTo>
                  <a:lnTo>
                    <a:pt x="2369782" y="544804"/>
                  </a:lnTo>
                  <a:lnTo>
                    <a:pt x="2363724" y="540727"/>
                  </a:lnTo>
                  <a:lnTo>
                    <a:pt x="2356307" y="539229"/>
                  </a:lnTo>
                  <a:lnTo>
                    <a:pt x="2348890" y="540727"/>
                  </a:lnTo>
                  <a:lnTo>
                    <a:pt x="2342845" y="544804"/>
                  </a:lnTo>
                  <a:lnTo>
                    <a:pt x="2338755" y="550862"/>
                  </a:lnTo>
                  <a:lnTo>
                    <a:pt x="2337257" y="558317"/>
                  </a:lnTo>
                  <a:lnTo>
                    <a:pt x="2338755" y="565734"/>
                  </a:lnTo>
                  <a:lnTo>
                    <a:pt x="2342845" y="571779"/>
                  </a:lnTo>
                  <a:lnTo>
                    <a:pt x="2348890" y="575868"/>
                  </a:lnTo>
                  <a:lnTo>
                    <a:pt x="2356307" y="577367"/>
                  </a:lnTo>
                  <a:lnTo>
                    <a:pt x="2363724" y="575868"/>
                  </a:lnTo>
                  <a:lnTo>
                    <a:pt x="2369782" y="571779"/>
                  </a:lnTo>
                  <a:lnTo>
                    <a:pt x="2373858" y="565734"/>
                  </a:lnTo>
                  <a:lnTo>
                    <a:pt x="2375357" y="558279"/>
                  </a:lnTo>
                  <a:close/>
                </a:path>
                <a:path w="3636645" h="816610">
                  <a:moveTo>
                    <a:pt x="2375357" y="482041"/>
                  </a:moveTo>
                  <a:lnTo>
                    <a:pt x="2373858" y="474624"/>
                  </a:lnTo>
                  <a:lnTo>
                    <a:pt x="2369782" y="468566"/>
                  </a:lnTo>
                  <a:lnTo>
                    <a:pt x="2363724" y="464489"/>
                  </a:lnTo>
                  <a:lnTo>
                    <a:pt x="2356307" y="462991"/>
                  </a:lnTo>
                  <a:lnTo>
                    <a:pt x="2348890" y="464489"/>
                  </a:lnTo>
                  <a:lnTo>
                    <a:pt x="2342845" y="468566"/>
                  </a:lnTo>
                  <a:lnTo>
                    <a:pt x="2338755" y="474624"/>
                  </a:lnTo>
                  <a:lnTo>
                    <a:pt x="2337257" y="482079"/>
                  </a:lnTo>
                  <a:lnTo>
                    <a:pt x="2338755" y="489496"/>
                  </a:lnTo>
                  <a:lnTo>
                    <a:pt x="2342845" y="495541"/>
                  </a:lnTo>
                  <a:lnTo>
                    <a:pt x="2348890" y="499630"/>
                  </a:lnTo>
                  <a:lnTo>
                    <a:pt x="2356307" y="501129"/>
                  </a:lnTo>
                  <a:lnTo>
                    <a:pt x="2363724" y="499630"/>
                  </a:lnTo>
                  <a:lnTo>
                    <a:pt x="2369782" y="495541"/>
                  </a:lnTo>
                  <a:lnTo>
                    <a:pt x="2373858" y="489496"/>
                  </a:lnTo>
                  <a:lnTo>
                    <a:pt x="2375357" y="482041"/>
                  </a:lnTo>
                  <a:close/>
                </a:path>
                <a:path w="3636645" h="816610">
                  <a:moveTo>
                    <a:pt x="2375357" y="405803"/>
                  </a:moveTo>
                  <a:lnTo>
                    <a:pt x="2373858" y="398386"/>
                  </a:lnTo>
                  <a:lnTo>
                    <a:pt x="2369782" y="392328"/>
                  </a:lnTo>
                  <a:lnTo>
                    <a:pt x="2363724" y="388251"/>
                  </a:lnTo>
                  <a:lnTo>
                    <a:pt x="2356307" y="386753"/>
                  </a:lnTo>
                  <a:lnTo>
                    <a:pt x="2348890" y="388251"/>
                  </a:lnTo>
                  <a:lnTo>
                    <a:pt x="2342845" y="392328"/>
                  </a:lnTo>
                  <a:lnTo>
                    <a:pt x="2338755" y="398386"/>
                  </a:lnTo>
                  <a:lnTo>
                    <a:pt x="2337257" y="405841"/>
                  </a:lnTo>
                  <a:lnTo>
                    <a:pt x="2338755" y="413258"/>
                  </a:lnTo>
                  <a:lnTo>
                    <a:pt x="2342845" y="419303"/>
                  </a:lnTo>
                  <a:lnTo>
                    <a:pt x="2348890" y="423392"/>
                  </a:lnTo>
                  <a:lnTo>
                    <a:pt x="2356307" y="424891"/>
                  </a:lnTo>
                  <a:lnTo>
                    <a:pt x="2363724" y="423392"/>
                  </a:lnTo>
                  <a:lnTo>
                    <a:pt x="2369782" y="419303"/>
                  </a:lnTo>
                  <a:lnTo>
                    <a:pt x="2373858" y="413258"/>
                  </a:lnTo>
                  <a:lnTo>
                    <a:pt x="2375357" y="405803"/>
                  </a:lnTo>
                  <a:close/>
                </a:path>
                <a:path w="3636645" h="816610">
                  <a:moveTo>
                    <a:pt x="2375357" y="329565"/>
                  </a:moveTo>
                  <a:lnTo>
                    <a:pt x="2373858" y="322148"/>
                  </a:lnTo>
                  <a:lnTo>
                    <a:pt x="2369782" y="316090"/>
                  </a:lnTo>
                  <a:lnTo>
                    <a:pt x="2363724" y="312013"/>
                  </a:lnTo>
                  <a:lnTo>
                    <a:pt x="2356307" y="310515"/>
                  </a:lnTo>
                  <a:lnTo>
                    <a:pt x="2348890" y="312013"/>
                  </a:lnTo>
                  <a:lnTo>
                    <a:pt x="2342845" y="316090"/>
                  </a:lnTo>
                  <a:lnTo>
                    <a:pt x="2338755" y="322148"/>
                  </a:lnTo>
                  <a:lnTo>
                    <a:pt x="2337257" y="329603"/>
                  </a:lnTo>
                  <a:lnTo>
                    <a:pt x="2338755" y="337019"/>
                  </a:lnTo>
                  <a:lnTo>
                    <a:pt x="2342845" y="343065"/>
                  </a:lnTo>
                  <a:lnTo>
                    <a:pt x="2348890" y="347154"/>
                  </a:lnTo>
                  <a:lnTo>
                    <a:pt x="2356307" y="348653"/>
                  </a:lnTo>
                  <a:lnTo>
                    <a:pt x="2363724" y="347154"/>
                  </a:lnTo>
                  <a:lnTo>
                    <a:pt x="2369782" y="343065"/>
                  </a:lnTo>
                  <a:lnTo>
                    <a:pt x="2373858" y="337019"/>
                  </a:lnTo>
                  <a:lnTo>
                    <a:pt x="2375357" y="329565"/>
                  </a:lnTo>
                  <a:close/>
                </a:path>
                <a:path w="3636645" h="816610">
                  <a:moveTo>
                    <a:pt x="2375357" y="253326"/>
                  </a:moveTo>
                  <a:lnTo>
                    <a:pt x="2373858" y="245910"/>
                  </a:lnTo>
                  <a:lnTo>
                    <a:pt x="2369782" y="239852"/>
                  </a:lnTo>
                  <a:lnTo>
                    <a:pt x="2363724" y="235775"/>
                  </a:lnTo>
                  <a:lnTo>
                    <a:pt x="2356307" y="234276"/>
                  </a:lnTo>
                  <a:lnTo>
                    <a:pt x="2348890" y="235775"/>
                  </a:lnTo>
                  <a:lnTo>
                    <a:pt x="2342845" y="239852"/>
                  </a:lnTo>
                  <a:lnTo>
                    <a:pt x="2338755" y="245910"/>
                  </a:lnTo>
                  <a:lnTo>
                    <a:pt x="2337257" y="253365"/>
                  </a:lnTo>
                  <a:lnTo>
                    <a:pt x="2338755" y="260781"/>
                  </a:lnTo>
                  <a:lnTo>
                    <a:pt x="2342845" y="266827"/>
                  </a:lnTo>
                  <a:lnTo>
                    <a:pt x="2348890" y="270916"/>
                  </a:lnTo>
                  <a:lnTo>
                    <a:pt x="2356307" y="272415"/>
                  </a:lnTo>
                  <a:lnTo>
                    <a:pt x="2363724" y="270916"/>
                  </a:lnTo>
                  <a:lnTo>
                    <a:pt x="2369782" y="266827"/>
                  </a:lnTo>
                  <a:lnTo>
                    <a:pt x="2373858" y="260781"/>
                  </a:lnTo>
                  <a:lnTo>
                    <a:pt x="2375357" y="253326"/>
                  </a:lnTo>
                  <a:close/>
                </a:path>
                <a:path w="3636645" h="816610">
                  <a:moveTo>
                    <a:pt x="2375357" y="177088"/>
                  </a:moveTo>
                  <a:lnTo>
                    <a:pt x="2373858" y="169672"/>
                  </a:lnTo>
                  <a:lnTo>
                    <a:pt x="2369782" y="163614"/>
                  </a:lnTo>
                  <a:lnTo>
                    <a:pt x="2363724" y="159537"/>
                  </a:lnTo>
                  <a:lnTo>
                    <a:pt x="2356307" y="158038"/>
                  </a:lnTo>
                  <a:lnTo>
                    <a:pt x="2348890" y="159537"/>
                  </a:lnTo>
                  <a:lnTo>
                    <a:pt x="2342845" y="163614"/>
                  </a:lnTo>
                  <a:lnTo>
                    <a:pt x="2338755" y="169672"/>
                  </a:lnTo>
                  <a:lnTo>
                    <a:pt x="2337257" y="177126"/>
                  </a:lnTo>
                  <a:lnTo>
                    <a:pt x="2338755" y="184543"/>
                  </a:lnTo>
                  <a:lnTo>
                    <a:pt x="2342845" y="190588"/>
                  </a:lnTo>
                  <a:lnTo>
                    <a:pt x="2348890" y="194678"/>
                  </a:lnTo>
                  <a:lnTo>
                    <a:pt x="2356307" y="196176"/>
                  </a:lnTo>
                  <a:lnTo>
                    <a:pt x="2363724" y="194678"/>
                  </a:lnTo>
                  <a:lnTo>
                    <a:pt x="2369782" y="190588"/>
                  </a:lnTo>
                  <a:lnTo>
                    <a:pt x="2373858" y="184543"/>
                  </a:lnTo>
                  <a:lnTo>
                    <a:pt x="2375357" y="177088"/>
                  </a:lnTo>
                  <a:close/>
                </a:path>
                <a:path w="3636645" h="816610">
                  <a:moveTo>
                    <a:pt x="2375357" y="100850"/>
                  </a:moveTo>
                  <a:lnTo>
                    <a:pt x="2373858" y="93433"/>
                  </a:lnTo>
                  <a:lnTo>
                    <a:pt x="2369782" y="87376"/>
                  </a:lnTo>
                  <a:lnTo>
                    <a:pt x="2363724" y="83299"/>
                  </a:lnTo>
                  <a:lnTo>
                    <a:pt x="2356307" y="81800"/>
                  </a:lnTo>
                  <a:lnTo>
                    <a:pt x="2348890" y="83299"/>
                  </a:lnTo>
                  <a:lnTo>
                    <a:pt x="2342845" y="87376"/>
                  </a:lnTo>
                  <a:lnTo>
                    <a:pt x="2338755" y="93433"/>
                  </a:lnTo>
                  <a:lnTo>
                    <a:pt x="2337257" y="100888"/>
                  </a:lnTo>
                  <a:lnTo>
                    <a:pt x="2338755" y="108305"/>
                  </a:lnTo>
                  <a:lnTo>
                    <a:pt x="2342845" y="114350"/>
                  </a:lnTo>
                  <a:lnTo>
                    <a:pt x="2348890" y="118440"/>
                  </a:lnTo>
                  <a:lnTo>
                    <a:pt x="2356307" y="119938"/>
                  </a:lnTo>
                  <a:lnTo>
                    <a:pt x="2363724" y="118440"/>
                  </a:lnTo>
                  <a:lnTo>
                    <a:pt x="2369782" y="114350"/>
                  </a:lnTo>
                  <a:lnTo>
                    <a:pt x="2373858" y="108305"/>
                  </a:lnTo>
                  <a:lnTo>
                    <a:pt x="2375357" y="100850"/>
                  </a:lnTo>
                  <a:close/>
                </a:path>
                <a:path w="3636645" h="816610">
                  <a:moveTo>
                    <a:pt x="2403132" y="759256"/>
                  </a:moveTo>
                  <a:lnTo>
                    <a:pt x="2401633" y="751852"/>
                  </a:lnTo>
                  <a:lnTo>
                    <a:pt x="2397544" y="745794"/>
                  </a:lnTo>
                  <a:lnTo>
                    <a:pt x="2391486" y="741705"/>
                  </a:lnTo>
                  <a:lnTo>
                    <a:pt x="2384044" y="740206"/>
                  </a:lnTo>
                  <a:lnTo>
                    <a:pt x="2376627" y="741705"/>
                  </a:lnTo>
                  <a:lnTo>
                    <a:pt x="2370569" y="745794"/>
                  </a:lnTo>
                  <a:lnTo>
                    <a:pt x="2366480" y="751852"/>
                  </a:lnTo>
                  <a:lnTo>
                    <a:pt x="2364994" y="759256"/>
                  </a:lnTo>
                  <a:lnTo>
                    <a:pt x="2366480" y="766673"/>
                  </a:lnTo>
                  <a:lnTo>
                    <a:pt x="2370569" y="772731"/>
                  </a:lnTo>
                  <a:lnTo>
                    <a:pt x="2376627" y="776820"/>
                  </a:lnTo>
                  <a:lnTo>
                    <a:pt x="2384082" y="778306"/>
                  </a:lnTo>
                  <a:lnTo>
                    <a:pt x="2391486" y="776820"/>
                  </a:lnTo>
                  <a:lnTo>
                    <a:pt x="2397544" y="772731"/>
                  </a:lnTo>
                  <a:lnTo>
                    <a:pt x="2401633" y="766673"/>
                  </a:lnTo>
                  <a:lnTo>
                    <a:pt x="2403132" y="759256"/>
                  </a:lnTo>
                  <a:close/>
                </a:path>
                <a:path w="3636645" h="816610">
                  <a:moveTo>
                    <a:pt x="2541320" y="759256"/>
                  </a:moveTo>
                  <a:lnTo>
                    <a:pt x="2427020" y="702106"/>
                  </a:lnTo>
                  <a:lnTo>
                    <a:pt x="2427020" y="816406"/>
                  </a:lnTo>
                  <a:lnTo>
                    <a:pt x="2541320" y="759256"/>
                  </a:lnTo>
                  <a:close/>
                </a:path>
                <a:path w="3636645" h="816610">
                  <a:moveTo>
                    <a:pt x="3061170" y="759256"/>
                  </a:moveTo>
                  <a:lnTo>
                    <a:pt x="3059671" y="751852"/>
                  </a:lnTo>
                  <a:lnTo>
                    <a:pt x="3055594" y="745794"/>
                  </a:lnTo>
                  <a:lnTo>
                    <a:pt x="3049536" y="741705"/>
                  </a:lnTo>
                  <a:lnTo>
                    <a:pt x="3042120" y="740206"/>
                  </a:lnTo>
                  <a:lnTo>
                    <a:pt x="3034665" y="741705"/>
                  </a:lnTo>
                  <a:lnTo>
                    <a:pt x="3028619" y="745794"/>
                  </a:lnTo>
                  <a:lnTo>
                    <a:pt x="3024530" y="751852"/>
                  </a:lnTo>
                  <a:lnTo>
                    <a:pt x="3023031" y="759256"/>
                  </a:lnTo>
                  <a:lnTo>
                    <a:pt x="3024530" y="766673"/>
                  </a:lnTo>
                  <a:lnTo>
                    <a:pt x="3028619" y="772731"/>
                  </a:lnTo>
                  <a:lnTo>
                    <a:pt x="3034665" y="776820"/>
                  </a:lnTo>
                  <a:lnTo>
                    <a:pt x="3042081" y="778306"/>
                  </a:lnTo>
                  <a:lnTo>
                    <a:pt x="3049536" y="776820"/>
                  </a:lnTo>
                  <a:lnTo>
                    <a:pt x="3055594" y="772731"/>
                  </a:lnTo>
                  <a:lnTo>
                    <a:pt x="3059671" y="766673"/>
                  </a:lnTo>
                  <a:lnTo>
                    <a:pt x="3061170" y="759256"/>
                  </a:lnTo>
                  <a:close/>
                </a:path>
                <a:path w="3636645" h="816610">
                  <a:moveTo>
                    <a:pt x="3137408" y="759256"/>
                  </a:moveTo>
                  <a:lnTo>
                    <a:pt x="3135909" y="751852"/>
                  </a:lnTo>
                  <a:lnTo>
                    <a:pt x="3131832" y="745794"/>
                  </a:lnTo>
                  <a:lnTo>
                    <a:pt x="3125774" y="741705"/>
                  </a:lnTo>
                  <a:lnTo>
                    <a:pt x="3118358" y="740206"/>
                  </a:lnTo>
                  <a:lnTo>
                    <a:pt x="3110903" y="741705"/>
                  </a:lnTo>
                  <a:lnTo>
                    <a:pt x="3104858" y="745794"/>
                  </a:lnTo>
                  <a:lnTo>
                    <a:pt x="3100768" y="751852"/>
                  </a:lnTo>
                  <a:lnTo>
                    <a:pt x="3099270" y="759256"/>
                  </a:lnTo>
                  <a:lnTo>
                    <a:pt x="3100768" y="766673"/>
                  </a:lnTo>
                  <a:lnTo>
                    <a:pt x="3104858" y="772731"/>
                  </a:lnTo>
                  <a:lnTo>
                    <a:pt x="3110903" y="776820"/>
                  </a:lnTo>
                  <a:lnTo>
                    <a:pt x="3118320" y="778306"/>
                  </a:lnTo>
                  <a:lnTo>
                    <a:pt x="3125774" y="776820"/>
                  </a:lnTo>
                  <a:lnTo>
                    <a:pt x="3131832" y="772731"/>
                  </a:lnTo>
                  <a:lnTo>
                    <a:pt x="3135909" y="766673"/>
                  </a:lnTo>
                  <a:lnTo>
                    <a:pt x="3137408" y="759256"/>
                  </a:lnTo>
                  <a:close/>
                </a:path>
                <a:path w="3636645" h="816610">
                  <a:moveTo>
                    <a:pt x="3213646" y="759256"/>
                  </a:moveTo>
                  <a:lnTo>
                    <a:pt x="3212147" y="751852"/>
                  </a:lnTo>
                  <a:lnTo>
                    <a:pt x="3208070" y="745794"/>
                  </a:lnTo>
                  <a:lnTo>
                    <a:pt x="3202013" y="741705"/>
                  </a:lnTo>
                  <a:lnTo>
                    <a:pt x="3194596" y="740206"/>
                  </a:lnTo>
                  <a:lnTo>
                    <a:pt x="3187141" y="741705"/>
                  </a:lnTo>
                  <a:lnTo>
                    <a:pt x="3181096" y="745794"/>
                  </a:lnTo>
                  <a:lnTo>
                    <a:pt x="3177006" y="751852"/>
                  </a:lnTo>
                  <a:lnTo>
                    <a:pt x="3175508" y="759256"/>
                  </a:lnTo>
                  <a:lnTo>
                    <a:pt x="3177006" y="766673"/>
                  </a:lnTo>
                  <a:lnTo>
                    <a:pt x="3181096" y="772731"/>
                  </a:lnTo>
                  <a:lnTo>
                    <a:pt x="3187141" y="776820"/>
                  </a:lnTo>
                  <a:lnTo>
                    <a:pt x="3194558" y="778306"/>
                  </a:lnTo>
                  <a:lnTo>
                    <a:pt x="3202013" y="776820"/>
                  </a:lnTo>
                  <a:lnTo>
                    <a:pt x="3208070" y="772731"/>
                  </a:lnTo>
                  <a:lnTo>
                    <a:pt x="3212147" y="766673"/>
                  </a:lnTo>
                  <a:lnTo>
                    <a:pt x="3213646" y="759256"/>
                  </a:lnTo>
                  <a:close/>
                </a:path>
                <a:path w="3636645" h="816610">
                  <a:moveTo>
                    <a:pt x="3289884" y="759256"/>
                  </a:moveTo>
                  <a:lnTo>
                    <a:pt x="3288385" y="751852"/>
                  </a:lnTo>
                  <a:lnTo>
                    <a:pt x="3284309" y="745794"/>
                  </a:lnTo>
                  <a:lnTo>
                    <a:pt x="3278251" y="741705"/>
                  </a:lnTo>
                  <a:lnTo>
                    <a:pt x="3270834" y="740206"/>
                  </a:lnTo>
                  <a:lnTo>
                    <a:pt x="3263379" y="741705"/>
                  </a:lnTo>
                  <a:lnTo>
                    <a:pt x="3257334" y="745794"/>
                  </a:lnTo>
                  <a:lnTo>
                    <a:pt x="3253244" y="751852"/>
                  </a:lnTo>
                  <a:lnTo>
                    <a:pt x="3251746" y="759256"/>
                  </a:lnTo>
                  <a:lnTo>
                    <a:pt x="3253244" y="766673"/>
                  </a:lnTo>
                  <a:lnTo>
                    <a:pt x="3257334" y="772731"/>
                  </a:lnTo>
                  <a:lnTo>
                    <a:pt x="3263379" y="776820"/>
                  </a:lnTo>
                  <a:lnTo>
                    <a:pt x="3270796" y="778306"/>
                  </a:lnTo>
                  <a:lnTo>
                    <a:pt x="3278251" y="776820"/>
                  </a:lnTo>
                  <a:lnTo>
                    <a:pt x="3284309" y="772731"/>
                  </a:lnTo>
                  <a:lnTo>
                    <a:pt x="3288385" y="766673"/>
                  </a:lnTo>
                  <a:lnTo>
                    <a:pt x="3289884" y="759256"/>
                  </a:lnTo>
                  <a:close/>
                </a:path>
                <a:path w="3636645" h="816610">
                  <a:moveTo>
                    <a:pt x="3358337" y="751509"/>
                  </a:moveTo>
                  <a:lnTo>
                    <a:pt x="3356838" y="744054"/>
                  </a:lnTo>
                  <a:lnTo>
                    <a:pt x="3352749" y="737997"/>
                  </a:lnTo>
                  <a:lnTo>
                    <a:pt x="3346704" y="733920"/>
                  </a:lnTo>
                  <a:lnTo>
                    <a:pt x="3339287" y="732421"/>
                  </a:lnTo>
                  <a:lnTo>
                    <a:pt x="3331870" y="733920"/>
                  </a:lnTo>
                  <a:lnTo>
                    <a:pt x="3325812" y="737997"/>
                  </a:lnTo>
                  <a:lnTo>
                    <a:pt x="3321735" y="744054"/>
                  </a:lnTo>
                  <a:lnTo>
                    <a:pt x="3320237" y="751471"/>
                  </a:lnTo>
                  <a:lnTo>
                    <a:pt x="3321735" y="758926"/>
                  </a:lnTo>
                  <a:lnTo>
                    <a:pt x="3325812" y="764971"/>
                  </a:lnTo>
                  <a:lnTo>
                    <a:pt x="3331870" y="769061"/>
                  </a:lnTo>
                  <a:lnTo>
                    <a:pt x="3339287" y="770559"/>
                  </a:lnTo>
                  <a:lnTo>
                    <a:pt x="3346704" y="769061"/>
                  </a:lnTo>
                  <a:lnTo>
                    <a:pt x="3352749" y="764971"/>
                  </a:lnTo>
                  <a:lnTo>
                    <a:pt x="3356838" y="758926"/>
                  </a:lnTo>
                  <a:lnTo>
                    <a:pt x="3358337" y="751509"/>
                  </a:lnTo>
                  <a:close/>
                </a:path>
                <a:path w="3636645" h="816610">
                  <a:moveTo>
                    <a:pt x="3358337" y="675271"/>
                  </a:moveTo>
                  <a:lnTo>
                    <a:pt x="3356838" y="667816"/>
                  </a:lnTo>
                  <a:lnTo>
                    <a:pt x="3352749" y="661758"/>
                  </a:lnTo>
                  <a:lnTo>
                    <a:pt x="3346704" y="657682"/>
                  </a:lnTo>
                  <a:lnTo>
                    <a:pt x="3339287" y="656183"/>
                  </a:lnTo>
                  <a:lnTo>
                    <a:pt x="3331870" y="657682"/>
                  </a:lnTo>
                  <a:lnTo>
                    <a:pt x="3325812" y="661758"/>
                  </a:lnTo>
                  <a:lnTo>
                    <a:pt x="3321735" y="667816"/>
                  </a:lnTo>
                  <a:lnTo>
                    <a:pt x="3320237" y="675233"/>
                  </a:lnTo>
                  <a:lnTo>
                    <a:pt x="3321735" y="682688"/>
                  </a:lnTo>
                  <a:lnTo>
                    <a:pt x="3325812" y="688733"/>
                  </a:lnTo>
                  <a:lnTo>
                    <a:pt x="3331870" y="692823"/>
                  </a:lnTo>
                  <a:lnTo>
                    <a:pt x="3339287" y="694321"/>
                  </a:lnTo>
                  <a:lnTo>
                    <a:pt x="3346704" y="692823"/>
                  </a:lnTo>
                  <a:lnTo>
                    <a:pt x="3352749" y="688733"/>
                  </a:lnTo>
                  <a:lnTo>
                    <a:pt x="3356838" y="682688"/>
                  </a:lnTo>
                  <a:lnTo>
                    <a:pt x="3358337" y="675271"/>
                  </a:lnTo>
                  <a:close/>
                </a:path>
                <a:path w="3636645" h="816610">
                  <a:moveTo>
                    <a:pt x="3358337" y="599033"/>
                  </a:moveTo>
                  <a:lnTo>
                    <a:pt x="3356838" y="591578"/>
                  </a:lnTo>
                  <a:lnTo>
                    <a:pt x="3352749" y="585520"/>
                  </a:lnTo>
                  <a:lnTo>
                    <a:pt x="3346704" y="581444"/>
                  </a:lnTo>
                  <a:lnTo>
                    <a:pt x="3339287" y="579945"/>
                  </a:lnTo>
                  <a:lnTo>
                    <a:pt x="3331870" y="581444"/>
                  </a:lnTo>
                  <a:lnTo>
                    <a:pt x="3325812" y="585520"/>
                  </a:lnTo>
                  <a:lnTo>
                    <a:pt x="3321735" y="591578"/>
                  </a:lnTo>
                  <a:lnTo>
                    <a:pt x="3320237" y="598995"/>
                  </a:lnTo>
                  <a:lnTo>
                    <a:pt x="3321735" y="606450"/>
                  </a:lnTo>
                  <a:lnTo>
                    <a:pt x="3325812" y="612495"/>
                  </a:lnTo>
                  <a:lnTo>
                    <a:pt x="3331870" y="616585"/>
                  </a:lnTo>
                  <a:lnTo>
                    <a:pt x="3339287" y="618083"/>
                  </a:lnTo>
                  <a:lnTo>
                    <a:pt x="3346704" y="616585"/>
                  </a:lnTo>
                  <a:lnTo>
                    <a:pt x="3352749" y="612495"/>
                  </a:lnTo>
                  <a:lnTo>
                    <a:pt x="3356838" y="606450"/>
                  </a:lnTo>
                  <a:lnTo>
                    <a:pt x="3358337" y="599033"/>
                  </a:lnTo>
                  <a:close/>
                </a:path>
                <a:path w="3636645" h="816610">
                  <a:moveTo>
                    <a:pt x="3358337" y="522795"/>
                  </a:moveTo>
                  <a:lnTo>
                    <a:pt x="3356838" y="515340"/>
                  </a:lnTo>
                  <a:lnTo>
                    <a:pt x="3352749" y="509282"/>
                  </a:lnTo>
                  <a:lnTo>
                    <a:pt x="3346704" y="505206"/>
                  </a:lnTo>
                  <a:lnTo>
                    <a:pt x="3339287" y="503707"/>
                  </a:lnTo>
                  <a:lnTo>
                    <a:pt x="3331870" y="505206"/>
                  </a:lnTo>
                  <a:lnTo>
                    <a:pt x="3325812" y="509282"/>
                  </a:lnTo>
                  <a:lnTo>
                    <a:pt x="3321735" y="515340"/>
                  </a:lnTo>
                  <a:lnTo>
                    <a:pt x="3320237" y="522757"/>
                  </a:lnTo>
                  <a:lnTo>
                    <a:pt x="3321735" y="530212"/>
                  </a:lnTo>
                  <a:lnTo>
                    <a:pt x="3325812" y="536257"/>
                  </a:lnTo>
                  <a:lnTo>
                    <a:pt x="3331870" y="540346"/>
                  </a:lnTo>
                  <a:lnTo>
                    <a:pt x="3339287" y="541845"/>
                  </a:lnTo>
                  <a:lnTo>
                    <a:pt x="3346704" y="540346"/>
                  </a:lnTo>
                  <a:lnTo>
                    <a:pt x="3352749" y="536257"/>
                  </a:lnTo>
                  <a:lnTo>
                    <a:pt x="3356838" y="530212"/>
                  </a:lnTo>
                  <a:lnTo>
                    <a:pt x="3358337" y="522795"/>
                  </a:lnTo>
                  <a:close/>
                </a:path>
                <a:path w="3636645" h="816610">
                  <a:moveTo>
                    <a:pt x="3387204" y="475386"/>
                  </a:moveTo>
                  <a:lnTo>
                    <a:pt x="3385705" y="467969"/>
                  </a:lnTo>
                  <a:lnTo>
                    <a:pt x="3381629" y="461911"/>
                  </a:lnTo>
                  <a:lnTo>
                    <a:pt x="3375571" y="457835"/>
                  </a:lnTo>
                  <a:lnTo>
                    <a:pt x="3368154" y="456336"/>
                  </a:lnTo>
                  <a:lnTo>
                    <a:pt x="3360699" y="457835"/>
                  </a:lnTo>
                  <a:lnTo>
                    <a:pt x="3354641" y="461911"/>
                  </a:lnTo>
                  <a:lnTo>
                    <a:pt x="3350564" y="467969"/>
                  </a:lnTo>
                  <a:lnTo>
                    <a:pt x="3349066" y="475386"/>
                  </a:lnTo>
                  <a:lnTo>
                    <a:pt x="3350564" y="482803"/>
                  </a:lnTo>
                  <a:lnTo>
                    <a:pt x="3354641" y="488861"/>
                  </a:lnTo>
                  <a:lnTo>
                    <a:pt x="3360699" y="492937"/>
                  </a:lnTo>
                  <a:lnTo>
                    <a:pt x="3368116" y="494436"/>
                  </a:lnTo>
                  <a:lnTo>
                    <a:pt x="3375571" y="492937"/>
                  </a:lnTo>
                  <a:lnTo>
                    <a:pt x="3381629" y="488861"/>
                  </a:lnTo>
                  <a:lnTo>
                    <a:pt x="3385705" y="482803"/>
                  </a:lnTo>
                  <a:lnTo>
                    <a:pt x="3387204" y="475386"/>
                  </a:lnTo>
                  <a:close/>
                </a:path>
                <a:path w="3636645" h="816610">
                  <a:moveTo>
                    <a:pt x="3463442" y="475386"/>
                  </a:moveTo>
                  <a:lnTo>
                    <a:pt x="3461943" y="467969"/>
                  </a:lnTo>
                  <a:lnTo>
                    <a:pt x="3457867" y="461911"/>
                  </a:lnTo>
                  <a:lnTo>
                    <a:pt x="3451809" y="457835"/>
                  </a:lnTo>
                  <a:lnTo>
                    <a:pt x="3444392" y="456336"/>
                  </a:lnTo>
                  <a:lnTo>
                    <a:pt x="3436937" y="457835"/>
                  </a:lnTo>
                  <a:lnTo>
                    <a:pt x="3430879" y="461911"/>
                  </a:lnTo>
                  <a:lnTo>
                    <a:pt x="3426803" y="467969"/>
                  </a:lnTo>
                  <a:lnTo>
                    <a:pt x="3425304" y="475386"/>
                  </a:lnTo>
                  <a:lnTo>
                    <a:pt x="3426803" y="482803"/>
                  </a:lnTo>
                  <a:lnTo>
                    <a:pt x="3430879" y="488861"/>
                  </a:lnTo>
                  <a:lnTo>
                    <a:pt x="3436937" y="492937"/>
                  </a:lnTo>
                  <a:lnTo>
                    <a:pt x="3444354" y="494436"/>
                  </a:lnTo>
                  <a:lnTo>
                    <a:pt x="3451809" y="492937"/>
                  </a:lnTo>
                  <a:lnTo>
                    <a:pt x="3457867" y="488861"/>
                  </a:lnTo>
                  <a:lnTo>
                    <a:pt x="3461943" y="482803"/>
                  </a:lnTo>
                  <a:lnTo>
                    <a:pt x="3463442" y="475386"/>
                  </a:lnTo>
                  <a:close/>
                </a:path>
                <a:path w="3636645" h="816610">
                  <a:moveTo>
                    <a:pt x="3636480" y="475386"/>
                  </a:moveTo>
                  <a:lnTo>
                    <a:pt x="3522180" y="418236"/>
                  </a:lnTo>
                  <a:lnTo>
                    <a:pt x="3522180" y="456653"/>
                  </a:lnTo>
                  <a:lnTo>
                    <a:pt x="3520630" y="456336"/>
                  </a:lnTo>
                  <a:lnTo>
                    <a:pt x="3513175" y="457835"/>
                  </a:lnTo>
                  <a:lnTo>
                    <a:pt x="3507117" y="461911"/>
                  </a:lnTo>
                  <a:lnTo>
                    <a:pt x="3503041" y="467969"/>
                  </a:lnTo>
                  <a:lnTo>
                    <a:pt x="3501542" y="475386"/>
                  </a:lnTo>
                  <a:lnTo>
                    <a:pt x="3503041" y="482803"/>
                  </a:lnTo>
                  <a:lnTo>
                    <a:pt x="3507117" y="488861"/>
                  </a:lnTo>
                  <a:lnTo>
                    <a:pt x="3513175" y="492937"/>
                  </a:lnTo>
                  <a:lnTo>
                    <a:pt x="3520592" y="494436"/>
                  </a:lnTo>
                  <a:lnTo>
                    <a:pt x="3522180" y="494118"/>
                  </a:lnTo>
                  <a:lnTo>
                    <a:pt x="3522180" y="532536"/>
                  </a:lnTo>
                  <a:lnTo>
                    <a:pt x="3636480" y="475386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3469" y="2963039"/>
            <a:ext cx="1688050" cy="152272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68242" y="4506467"/>
            <a:ext cx="20180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Kafka</a:t>
            </a:r>
            <a:r>
              <a:rPr dirty="0" sz="2000" spc="-1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Verdana"/>
                <a:cs typeface="Verdana"/>
              </a:rPr>
              <a:t>Broker(s)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2161" y="3134867"/>
            <a:ext cx="1225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36226" y="3724403"/>
            <a:ext cx="4519930" cy="2115820"/>
            <a:chOff x="3836226" y="3724403"/>
            <a:chExt cx="4519930" cy="2115820"/>
          </a:xfrm>
        </p:grpSpPr>
        <p:sp>
          <p:nvSpPr>
            <p:cNvPr id="12" name="object 12"/>
            <p:cNvSpPr/>
            <p:nvPr/>
          </p:nvSpPr>
          <p:spPr>
            <a:xfrm>
              <a:off x="3836226" y="3972707"/>
              <a:ext cx="4519930" cy="1867535"/>
            </a:xfrm>
            <a:custGeom>
              <a:avLst/>
              <a:gdLst/>
              <a:ahLst/>
              <a:cxnLst/>
              <a:rect l="l" t="t" r="r" b="b"/>
              <a:pathLst>
                <a:path w="4519930" h="1867535">
                  <a:moveTo>
                    <a:pt x="19050" y="1340326"/>
                  </a:moveTo>
                  <a:lnTo>
                    <a:pt x="11635" y="1341823"/>
                  </a:lnTo>
                  <a:lnTo>
                    <a:pt x="5579" y="1345905"/>
                  </a:lnTo>
                  <a:lnTo>
                    <a:pt x="1497" y="1351961"/>
                  </a:lnTo>
                  <a:lnTo>
                    <a:pt x="0" y="1359414"/>
                  </a:lnTo>
                  <a:lnTo>
                    <a:pt x="1497" y="1366829"/>
                  </a:lnTo>
                  <a:lnTo>
                    <a:pt x="5579" y="1372884"/>
                  </a:lnTo>
                  <a:lnTo>
                    <a:pt x="11635" y="1376967"/>
                  </a:lnTo>
                  <a:lnTo>
                    <a:pt x="19050" y="1378464"/>
                  </a:lnTo>
                  <a:lnTo>
                    <a:pt x="26464" y="1376967"/>
                  </a:lnTo>
                  <a:lnTo>
                    <a:pt x="32520" y="1372884"/>
                  </a:lnTo>
                  <a:lnTo>
                    <a:pt x="36602" y="1366829"/>
                  </a:lnTo>
                  <a:lnTo>
                    <a:pt x="38100" y="1359376"/>
                  </a:lnTo>
                  <a:lnTo>
                    <a:pt x="36602" y="1351961"/>
                  </a:lnTo>
                  <a:lnTo>
                    <a:pt x="32520" y="1345905"/>
                  </a:lnTo>
                  <a:lnTo>
                    <a:pt x="26464" y="1341823"/>
                  </a:lnTo>
                  <a:lnTo>
                    <a:pt x="19050" y="1340326"/>
                  </a:lnTo>
                  <a:close/>
                </a:path>
                <a:path w="4519930" h="1867535">
                  <a:moveTo>
                    <a:pt x="19050" y="1264088"/>
                  </a:moveTo>
                  <a:lnTo>
                    <a:pt x="11635" y="1265585"/>
                  </a:lnTo>
                  <a:lnTo>
                    <a:pt x="5579" y="1269667"/>
                  </a:lnTo>
                  <a:lnTo>
                    <a:pt x="1497" y="1275723"/>
                  </a:lnTo>
                  <a:lnTo>
                    <a:pt x="0" y="1283176"/>
                  </a:lnTo>
                  <a:lnTo>
                    <a:pt x="1497" y="1290591"/>
                  </a:lnTo>
                  <a:lnTo>
                    <a:pt x="5579" y="1296646"/>
                  </a:lnTo>
                  <a:lnTo>
                    <a:pt x="11635" y="1300729"/>
                  </a:lnTo>
                  <a:lnTo>
                    <a:pt x="19050" y="1302226"/>
                  </a:lnTo>
                  <a:lnTo>
                    <a:pt x="26464" y="1300729"/>
                  </a:lnTo>
                  <a:lnTo>
                    <a:pt x="32520" y="1296646"/>
                  </a:lnTo>
                  <a:lnTo>
                    <a:pt x="36602" y="1290591"/>
                  </a:lnTo>
                  <a:lnTo>
                    <a:pt x="38100" y="1283138"/>
                  </a:lnTo>
                  <a:lnTo>
                    <a:pt x="36602" y="1275723"/>
                  </a:lnTo>
                  <a:lnTo>
                    <a:pt x="32520" y="1269667"/>
                  </a:lnTo>
                  <a:lnTo>
                    <a:pt x="26464" y="1265585"/>
                  </a:lnTo>
                  <a:lnTo>
                    <a:pt x="19050" y="1264088"/>
                  </a:lnTo>
                  <a:close/>
                </a:path>
                <a:path w="4519930" h="1867535">
                  <a:moveTo>
                    <a:pt x="19050" y="1187850"/>
                  </a:moveTo>
                  <a:lnTo>
                    <a:pt x="11635" y="1189347"/>
                  </a:lnTo>
                  <a:lnTo>
                    <a:pt x="5579" y="1193429"/>
                  </a:lnTo>
                  <a:lnTo>
                    <a:pt x="1497" y="1199485"/>
                  </a:lnTo>
                  <a:lnTo>
                    <a:pt x="0" y="1206938"/>
                  </a:lnTo>
                  <a:lnTo>
                    <a:pt x="1497" y="1214353"/>
                  </a:lnTo>
                  <a:lnTo>
                    <a:pt x="5579" y="1220408"/>
                  </a:lnTo>
                  <a:lnTo>
                    <a:pt x="11635" y="1224491"/>
                  </a:lnTo>
                  <a:lnTo>
                    <a:pt x="19050" y="1225988"/>
                  </a:lnTo>
                  <a:lnTo>
                    <a:pt x="26464" y="1224491"/>
                  </a:lnTo>
                  <a:lnTo>
                    <a:pt x="32520" y="1220408"/>
                  </a:lnTo>
                  <a:lnTo>
                    <a:pt x="36602" y="1214353"/>
                  </a:lnTo>
                  <a:lnTo>
                    <a:pt x="38100" y="1206900"/>
                  </a:lnTo>
                  <a:lnTo>
                    <a:pt x="36602" y="1199485"/>
                  </a:lnTo>
                  <a:lnTo>
                    <a:pt x="32520" y="1193429"/>
                  </a:lnTo>
                  <a:lnTo>
                    <a:pt x="26464" y="1189347"/>
                  </a:lnTo>
                  <a:lnTo>
                    <a:pt x="19050" y="1187850"/>
                  </a:lnTo>
                  <a:close/>
                </a:path>
                <a:path w="4519930" h="1867535">
                  <a:moveTo>
                    <a:pt x="19050" y="1111611"/>
                  </a:moveTo>
                  <a:lnTo>
                    <a:pt x="11635" y="1113109"/>
                  </a:lnTo>
                  <a:lnTo>
                    <a:pt x="5579" y="1117191"/>
                  </a:lnTo>
                  <a:lnTo>
                    <a:pt x="1497" y="1123246"/>
                  </a:lnTo>
                  <a:lnTo>
                    <a:pt x="0" y="1130700"/>
                  </a:lnTo>
                  <a:lnTo>
                    <a:pt x="1497" y="1138115"/>
                  </a:lnTo>
                  <a:lnTo>
                    <a:pt x="5579" y="1144170"/>
                  </a:lnTo>
                  <a:lnTo>
                    <a:pt x="11635" y="1148252"/>
                  </a:lnTo>
                  <a:lnTo>
                    <a:pt x="19050" y="1149750"/>
                  </a:lnTo>
                  <a:lnTo>
                    <a:pt x="26464" y="1148252"/>
                  </a:lnTo>
                  <a:lnTo>
                    <a:pt x="32520" y="1144170"/>
                  </a:lnTo>
                  <a:lnTo>
                    <a:pt x="36602" y="1138115"/>
                  </a:lnTo>
                  <a:lnTo>
                    <a:pt x="38100" y="1130661"/>
                  </a:lnTo>
                  <a:lnTo>
                    <a:pt x="36602" y="1123246"/>
                  </a:lnTo>
                  <a:lnTo>
                    <a:pt x="32520" y="1117191"/>
                  </a:lnTo>
                  <a:lnTo>
                    <a:pt x="26464" y="1113109"/>
                  </a:lnTo>
                  <a:lnTo>
                    <a:pt x="19050" y="1111611"/>
                  </a:lnTo>
                  <a:close/>
                </a:path>
                <a:path w="4519930" h="1867535">
                  <a:moveTo>
                    <a:pt x="19050" y="1035373"/>
                  </a:moveTo>
                  <a:lnTo>
                    <a:pt x="11635" y="1036870"/>
                  </a:lnTo>
                  <a:lnTo>
                    <a:pt x="5579" y="1040953"/>
                  </a:lnTo>
                  <a:lnTo>
                    <a:pt x="1497" y="1047008"/>
                  </a:lnTo>
                  <a:lnTo>
                    <a:pt x="0" y="1054461"/>
                  </a:lnTo>
                  <a:lnTo>
                    <a:pt x="1497" y="1061876"/>
                  </a:lnTo>
                  <a:lnTo>
                    <a:pt x="5579" y="1067932"/>
                  </a:lnTo>
                  <a:lnTo>
                    <a:pt x="11635" y="1072014"/>
                  </a:lnTo>
                  <a:lnTo>
                    <a:pt x="19050" y="1073511"/>
                  </a:lnTo>
                  <a:lnTo>
                    <a:pt x="26464" y="1072014"/>
                  </a:lnTo>
                  <a:lnTo>
                    <a:pt x="32520" y="1067932"/>
                  </a:lnTo>
                  <a:lnTo>
                    <a:pt x="36602" y="1061876"/>
                  </a:lnTo>
                  <a:lnTo>
                    <a:pt x="38100" y="1054423"/>
                  </a:lnTo>
                  <a:lnTo>
                    <a:pt x="36602" y="1047008"/>
                  </a:lnTo>
                  <a:lnTo>
                    <a:pt x="32520" y="1040953"/>
                  </a:lnTo>
                  <a:lnTo>
                    <a:pt x="26464" y="1036870"/>
                  </a:lnTo>
                  <a:lnTo>
                    <a:pt x="19050" y="1035373"/>
                  </a:lnTo>
                  <a:close/>
                </a:path>
                <a:path w="4519930" h="1867535">
                  <a:moveTo>
                    <a:pt x="19050" y="959135"/>
                  </a:moveTo>
                  <a:lnTo>
                    <a:pt x="11635" y="960632"/>
                  </a:lnTo>
                  <a:lnTo>
                    <a:pt x="5579" y="964715"/>
                  </a:lnTo>
                  <a:lnTo>
                    <a:pt x="1497" y="970770"/>
                  </a:lnTo>
                  <a:lnTo>
                    <a:pt x="0" y="978223"/>
                  </a:lnTo>
                  <a:lnTo>
                    <a:pt x="1497" y="985638"/>
                  </a:lnTo>
                  <a:lnTo>
                    <a:pt x="5579" y="991694"/>
                  </a:lnTo>
                  <a:lnTo>
                    <a:pt x="11635" y="995776"/>
                  </a:lnTo>
                  <a:lnTo>
                    <a:pt x="19050" y="997273"/>
                  </a:lnTo>
                  <a:lnTo>
                    <a:pt x="26464" y="995776"/>
                  </a:lnTo>
                  <a:lnTo>
                    <a:pt x="32520" y="991694"/>
                  </a:lnTo>
                  <a:lnTo>
                    <a:pt x="36602" y="985638"/>
                  </a:lnTo>
                  <a:lnTo>
                    <a:pt x="38100" y="978185"/>
                  </a:lnTo>
                  <a:lnTo>
                    <a:pt x="36602" y="970770"/>
                  </a:lnTo>
                  <a:lnTo>
                    <a:pt x="32520" y="964715"/>
                  </a:lnTo>
                  <a:lnTo>
                    <a:pt x="26464" y="960632"/>
                  </a:lnTo>
                  <a:lnTo>
                    <a:pt x="19050" y="959135"/>
                  </a:lnTo>
                  <a:close/>
                </a:path>
                <a:path w="4519930" h="1867535">
                  <a:moveTo>
                    <a:pt x="19050" y="882897"/>
                  </a:moveTo>
                  <a:lnTo>
                    <a:pt x="11635" y="884394"/>
                  </a:lnTo>
                  <a:lnTo>
                    <a:pt x="5579" y="888477"/>
                  </a:lnTo>
                  <a:lnTo>
                    <a:pt x="1497" y="894532"/>
                  </a:lnTo>
                  <a:lnTo>
                    <a:pt x="0" y="901985"/>
                  </a:lnTo>
                  <a:lnTo>
                    <a:pt x="1497" y="909400"/>
                  </a:lnTo>
                  <a:lnTo>
                    <a:pt x="5579" y="915456"/>
                  </a:lnTo>
                  <a:lnTo>
                    <a:pt x="11635" y="919538"/>
                  </a:lnTo>
                  <a:lnTo>
                    <a:pt x="19050" y="921035"/>
                  </a:lnTo>
                  <a:lnTo>
                    <a:pt x="26464" y="919538"/>
                  </a:lnTo>
                  <a:lnTo>
                    <a:pt x="32520" y="915456"/>
                  </a:lnTo>
                  <a:lnTo>
                    <a:pt x="36602" y="909400"/>
                  </a:lnTo>
                  <a:lnTo>
                    <a:pt x="38100" y="901947"/>
                  </a:lnTo>
                  <a:lnTo>
                    <a:pt x="36602" y="894532"/>
                  </a:lnTo>
                  <a:lnTo>
                    <a:pt x="32520" y="888477"/>
                  </a:lnTo>
                  <a:lnTo>
                    <a:pt x="26464" y="884394"/>
                  </a:lnTo>
                  <a:lnTo>
                    <a:pt x="19050" y="882897"/>
                  </a:lnTo>
                  <a:close/>
                </a:path>
                <a:path w="4519930" h="1867535">
                  <a:moveTo>
                    <a:pt x="19050" y="806659"/>
                  </a:moveTo>
                  <a:lnTo>
                    <a:pt x="11635" y="808156"/>
                  </a:lnTo>
                  <a:lnTo>
                    <a:pt x="5579" y="812239"/>
                  </a:lnTo>
                  <a:lnTo>
                    <a:pt x="1497" y="818294"/>
                  </a:lnTo>
                  <a:lnTo>
                    <a:pt x="0" y="825747"/>
                  </a:lnTo>
                  <a:lnTo>
                    <a:pt x="1497" y="833162"/>
                  </a:lnTo>
                  <a:lnTo>
                    <a:pt x="5579" y="839217"/>
                  </a:lnTo>
                  <a:lnTo>
                    <a:pt x="11635" y="843300"/>
                  </a:lnTo>
                  <a:lnTo>
                    <a:pt x="19050" y="844797"/>
                  </a:lnTo>
                  <a:lnTo>
                    <a:pt x="26464" y="843300"/>
                  </a:lnTo>
                  <a:lnTo>
                    <a:pt x="32520" y="839217"/>
                  </a:lnTo>
                  <a:lnTo>
                    <a:pt x="36602" y="833162"/>
                  </a:lnTo>
                  <a:lnTo>
                    <a:pt x="38100" y="825709"/>
                  </a:lnTo>
                  <a:lnTo>
                    <a:pt x="36602" y="818294"/>
                  </a:lnTo>
                  <a:lnTo>
                    <a:pt x="32520" y="812239"/>
                  </a:lnTo>
                  <a:lnTo>
                    <a:pt x="26464" y="808156"/>
                  </a:lnTo>
                  <a:lnTo>
                    <a:pt x="19050" y="806659"/>
                  </a:lnTo>
                  <a:close/>
                </a:path>
                <a:path w="4519930" h="1867535">
                  <a:moveTo>
                    <a:pt x="19050" y="730421"/>
                  </a:moveTo>
                  <a:lnTo>
                    <a:pt x="11635" y="731918"/>
                  </a:lnTo>
                  <a:lnTo>
                    <a:pt x="5579" y="736001"/>
                  </a:lnTo>
                  <a:lnTo>
                    <a:pt x="1497" y="742056"/>
                  </a:lnTo>
                  <a:lnTo>
                    <a:pt x="0" y="749509"/>
                  </a:lnTo>
                  <a:lnTo>
                    <a:pt x="1497" y="756924"/>
                  </a:lnTo>
                  <a:lnTo>
                    <a:pt x="5579" y="762979"/>
                  </a:lnTo>
                  <a:lnTo>
                    <a:pt x="11635" y="767062"/>
                  </a:lnTo>
                  <a:lnTo>
                    <a:pt x="19050" y="768559"/>
                  </a:lnTo>
                  <a:lnTo>
                    <a:pt x="26464" y="767062"/>
                  </a:lnTo>
                  <a:lnTo>
                    <a:pt x="32520" y="762979"/>
                  </a:lnTo>
                  <a:lnTo>
                    <a:pt x="36602" y="756924"/>
                  </a:lnTo>
                  <a:lnTo>
                    <a:pt x="38100" y="749471"/>
                  </a:lnTo>
                  <a:lnTo>
                    <a:pt x="36602" y="742056"/>
                  </a:lnTo>
                  <a:lnTo>
                    <a:pt x="32520" y="736001"/>
                  </a:lnTo>
                  <a:lnTo>
                    <a:pt x="26464" y="731918"/>
                  </a:lnTo>
                  <a:lnTo>
                    <a:pt x="19050" y="730421"/>
                  </a:lnTo>
                  <a:close/>
                </a:path>
                <a:path w="4519930" h="1867535">
                  <a:moveTo>
                    <a:pt x="19050" y="654183"/>
                  </a:moveTo>
                  <a:lnTo>
                    <a:pt x="11635" y="655680"/>
                  </a:lnTo>
                  <a:lnTo>
                    <a:pt x="5579" y="659763"/>
                  </a:lnTo>
                  <a:lnTo>
                    <a:pt x="1497" y="665818"/>
                  </a:lnTo>
                  <a:lnTo>
                    <a:pt x="0" y="673271"/>
                  </a:lnTo>
                  <a:lnTo>
                    <a:pt x="1497" y="680686"/>
                  </a:lnTo>
                  <a:lnTo>
                    <a:pt x="5579" y="686741"/>
                  </a:lnTo>
                  <a:lnTo>
                    <a:pt x="11635" y="690824"/>
                  </a:lnTo>
                  <a:lnTo>
                    <a:pt x="19050" y="692321"/>
                  </a:lnTo>
                  <a:lnTo>
                    <a:pt x="26464" y="690824"/>
                  </a:lnTo>
                  <a:lnTo>
                    <a:pt x="32520" y="686741"/>
                  </a:lnTo>
                  <a:lnTo>
                    <a:pt x="36602" y="680686"/>
                  </a:lnTo>
                  <a:lnTo>
                    <a:pt x="38100" y="673233"/>
                  </a:lnTo>
                  <a:lnTo>
                    <a:pt x="36602" y="665818"/>
                  </a:lnTo>
                  <a:lnTo>
                    <a:pt x="32520" y="659763"/>
                  </a:lnTo>
                  <a:lnTo>
                    <a:pt x="26464" y="655680"/>
                  </a:lnTo>
                  <a:lnTo>
                    <a:pt x="19050" y="654183"/>
                  </a:lnTo>
                  <a:close/>
                </a:path>
                <a:path w="4519930" h="1867535">
                  <a:moveTo>
                    <a:pt x="19050" y="577945"/>
                  </a:moveTo>
                  <a:lnTo>
                    <a:pt x="11635" y="579442"/>
                  </a:lnTo>
                  <a:lnTo>
                    <a:pt x="5579" y="583524"/>
                  </a:lnTo>
                  <a:lnTo>
                    <a:pt x="1497" y="589580"/>
                  </a:lnTo>
                  <a:lnTo>
                    <a:pt x="0" y="597033"/>
                  </a:lnTo>
                  <a:lnTo>
                    <a:pt x="1497" y="604448"/>
                  </a:lnTo>
                  <a:lnTo>
                    <a:pt x="5579" y="610503"/>
                  </a:lnTo>
                  <a:lnTo>
                    <a:pt x="11635" y="614586"/>
                  </a:lnTo>
                  <a:lnTo>
                    <a:pt x="19050" y="616083"/>
                  </a:lnTo>
                  <a:lnTo>
                    <a:pt x="26464" y="614586"/>
                  </a:lnTo>
                  <a:lnTo>
                    <a:pt x="32520" y="610503"/>
                  </a:lnTo>
                  <a:lnTo>
                    <a:pt x="36602" y="604448"/>
                  </a:lnTo>
                  <a:lnTo>
                    <a:pt x="38100" y="596995"/>
                  </a:lnTo>
                  <a:lnTo>
                    <a:pt x="36602" y="589580"/>
                  </a:lnTo>
                  <a:lnTo>
                    <a:pt x="32520" y="583524"/>
                  </a:lnTo>
                  <a:lnTo>
                    <a:pt x="26464" y="579442"/>
                  </a:lnTo>
                  <a:lnTo>
                    <a:pt x="19050" y="577945"/>
                  </a:lnTo>
                  <a:close/>
                </a:path>
                <a:path w="4519930" h="1867535">
                  <a:moveTo>
                    <a:pt x="19050" y="501707"/>
                  </a:moveTo>
                  <a:lnTo>
                    <a:pt x="11635" y="503204"/>
                  </a:lnTo>
                  <a:lnTo>
                    <a:pt x="5579" y="507286"/>
                  </a:lnTo>
                  <a:lnTo>
                    <a:pt x="1497" y="513342"/>
                  </a:lnTo>
                  <a:lnTo>
                    <a:pt x="0" y="520795"/>
                  </a:lnTo>
                  <a:lnTo>
                    <a:pt x="1497" y="528210"/>
                  </a:lnTo>
                  <a:lnTo>
                    <a:pt x="5579" y="534265"/>
                  </a:lnTo>
                  <a:lnTo>
                    <a:pt x="11635" y="538348"/>
                  </a:lnTo>
                  <a:lnTo>
                    <a:pt x="19050" y="539845"/>
                  </a:lnTo>
                  <a:lnTo>
                    <a:pt x="26464" y="538348"/>
                  </a:lnTo>
                  <a:lnTo>
                    <a:pt x="32520" y="534265"/>
                  </a:lnTo>
                  <a:lnTo>
                    <a:pt x="36602" y="528210"/>
                  </a:lnTo>
                  <a:lnTo>
                    <a:pt x="38100" y="520757"/>
                  </a:lnTo>
                  <a:lnTo>
                    <a:pt x="36602" y="513342"/>
                  </a:lnTo>
                  <a:lnTo>
                    <a:pt x="32520" y="507286"/>
                  </a:lnTo>
                  <a:lnTo>
                    <a:pt x="26464" y="503204"/>
                  </a:lnTo>
                  <a:lnTo>
                    <a:pt x="19050" y="501707"/>
                  </a:lnTo>
                  <a:close/>
                </a:path>
                <a:path w="4519930" h="1867535">
                  <a:moveTo>
                    <a:pt x="21249" y="425537"/>
                  </a:moveTo>
                  <a:lnTo>
                    <a:pt x="13742" y="426468"/>
                  </a:lnTo>
                  <a:lnTo>
                    <a:pt x="7394" y="430079"/>
                  </a:lnTo>
                  <a:lnTo>
                    <a:pt x="2865" y="435808"/>
                  </a:lnTo>
                  <a:lnTo>
                    <a:pt x="807" y="443127"/>
                  </a:lnTo>
                  <a:lnTo>
                    <a:pt x="1738" y="450634"/>
                  </a:lnTo>
                  <a:lnTo>
                    <a:pt x="5350" y="456981"/>
                  </a:lnTo>
                  <a:lnTo>
                    <a:pt x="11078" y="461511"/>
                  </a:lnTo>
                  <a:lnTo>
                    <a:pt x="18359" y="463566"/>
                  </a:lnTo>
                  <a:lnTo>
                    <a:pt x="25865" y="462635"/>
                  </a:lnTo>
                  <a:lnTo>
                    <a:pt x="32212" y="459023"/>
                  </a:lnTo>
                  <a:lnTo>
                    <a:pt x="36742" y="453295"/>
                  </a:lnTo>
                  <a:lnTo>
                    <a:pt x="38797" y="446015"/>
                  </a:lnTo>
                  <a:lnTo>
                    <a:pt x="37870" y="438469"/>
                  </a:lnTo>
                  <a:lnTo>
                    <a:pt x="34258" y="432122"/>
                  </a:lnTo>
                  <a:lnTo>
                    <a:pt x="28529" y="427592"/>
                  </a:lnTo>
                  <a:lnTo>
                    <a:pt x="21249" y="425537"/>
                  </a:lnTo>
                  <a:close/>
                </a:path>
                <a:path w="4519930" h="1867535">
                  <a:moveTo>
                    <a:pt x="27942" y="350348"/>
                  </a:moveTo>
                  <a:lnTo>
                    <a:pt x="21061" y="352794"/>
                  </a:lnTo>
                  <a:lnTo>
                    <a:pt x="15599" y="357642"/>
                  </a:lnTo>
                  <a:lnTo>
                    <a:pt x="12293" y="364488"/>
                  </a:lnTo>
                  <a:lnTo>
                    <a:pt x="11896" y="372042"/>
                  </a:lnTo>
                  <a:lnTo>
                    <a:pt x="14343" y="378923"/>
                  </a:lnTo>
                  <a:lnTo>
                    <a:pt x="19191" y="384385"/>
                  </a:lnTo>
                  <a:lnTo>
                    <a:pt x="26000" y="387681"/>
                  </a:lnTo>
                  <a:lnTo>
                    <a:pt x="33554" y="388078"/>
                  </a:lnTo>
                  <a:lnTo>
                    <a:pt x="40435" y="385631"/>
                  </a:lnTo>
                  <a:lnTo>
                    <a:pt x="45897" y="380783"/>
                  </a:lnTo>
                  <a:lnTo>
                    <a:pt x="49193" y="373974"/>
                  </a:lnTo>
                  <a:lnTo>
                    <a:pt x="49599" y="366383"/>
                  </a:lnTo>
                  <a:lnTo>
                    <a:pt x="47153" y="359502"/>
                  </a:lnTo>
                  <a:lnTo>
                    <a:pt x="42305" y="354041"/>
                  </a:lnTo>
                  <a:lnTo>
                    <a:pt x="35496" y="350744"/>
                  </a:lnTo>
                  <a:lnTo>
                    <a:pt x="27942" y="350348"/>
                  </a:lnTo>
                  <a:close/>
                </a:path>
                <a:path w="4519930" h="1867535">
                  <a:moveTo>
                    <a:pt x="52767" y="277556"/>
                  </a:moveTo>
                  <a:lnTo>
                    <a:pt x="45678" y="279309"/>
                  </a:lnTo>
                  <a:lnTo>
                    <a:pt x="39763" y="283593"/>
                  </a:lnTo>
                  <a:lnTo>
                    <a:pt x="35796" y="290078"/>
                  </a:lnTo>
                  <a:lnTo>
                    <a:pt x="34653" y="297556"/>
                  </a:lnTo>
                  <a:lnTo>
                    <a:pt x="36406" y="304645"/>
                  </a:lnTo>
                  <a:lnTo>
                    <a:pt x="40690" y="310560"/>
                  </a:lnTo>
                  <a:lnTo>
                    <a:pt x="47138" y="314514"/>
                  </a:lnTo>
                  <a:lnTo>
                    <a:pt x="54616" y="315656"/>
                  </a:lnTo>
                  <a:lnTo>
                    <a:pt x="61706" y="313903"/>
                  </a:lnTo>
                  <a:lnTo>
                    <a:pt x="67621" y="309619"/>
                  </a:lnTo>
                  <a:lnTo>
                    <a:pt x="71575" y="303170"/>
                  </a:lnTo>
                  <a:lnTo>
                    <a:pt x="72731" y="295657"/>
                  </a:lnTo>
                  <a:lnTo>
                    <a:pt x="70977" y="288568"/>
                  </a:lnTo>
                  <a:lnTo>
                    <a:pt x="66694" y="282653"/>
                  </a:lnTo>
                  <a:lnTo>
                    <a:pt x="60244" y="278698"/>
                  </a:lnTo>
                  <a:lnTo>
                    <a:pt x="52767" y="277556"/>
                  </a:lnTo>
                  <a:close/>
                </a:path>
                <a:path w="4519930" h="1867535">
                  <a:moveTo>
                    <a:pt x="91928" y="210362"/>
                  </a:moveTo>
                  <a:lnTo>
                    <a:pt x="84633" y="210708"/>
                  </a:lnTo>
                  <a:lnTo>
                    <a:pt x="78000" y="213763"/>
                  </a:lnTo>
                  <a:lnTo>
                    <a:pt x="72852" y="219356"/>
                  </a:lnTo>
                  <a:lnTo>
                    <a:pt x="70281" y="226471"/>
                  </a:lnTo>
                  <a:lnTo>
                    <a:pt x="70627" y="233766"/>
                  </a:lnTo>
                  <a:lnTo>
                    <a:pt x="73682" y="240399"/>
                  </a:lnTo>
                  <a:lnTo>
                    <a:pt x="79242" y="245529"/>
                  </a:lnTo>
                  <a:lnTo>
                    <a:pt x="86357" y="248099"/>
                  </a:lnTo>
                  <a:lnTo>
                    <a:pt x="93651" y="247753"/>
                  </a:lnTo>
                  <a:lnTo>
                    <a:pt x="100284" y="244698"/>
                  </a:lnTo>
                  <a:lnTo>
                    <a:pt x="105413" y="239138"/>
                  </a:lnTo>
                  <a:lnTo>
                    <a:pt x="108004" y="231990"/>
                  </a:lnTo>
                  <a:lnTo>
                    <a:pt x="107659" y="224695"/>
                  </a:lnTo>
                  <a:lnTo>
                    <a:pt x="104603" y="218062"/>
                  </a:lnTo>
                  <a:lnTo>
                    <a:pt x="99043" y="212933"/>
                  </a:lnTo>
                  <a:lnTo>
                    <a:pt x="91928" y="210362"/>
                  </a:lnTo>
                  <a:close/>
                </a:path>
                <a:path w="4519930" h="1867535">
                  <a:moveTo>
                    <a:pt x="134288" y="149607"/>
                  </a:moveTo>
                  <a:lnTo>
                    <a:pt x="127194" y="151341"/>
                  </a:lnTo>
                  <a:lnTo>
                    <a:pt x="121072" y="155849"/>
                  </a:lnTo>
                  <a:lnTo>
                    <a:pt x="117192" y="162343"/>
                  </a:lnTo>
                  <a:lnTo>
                    <a:pt x="116140" y="169570"/>
                  </a:lnTo>
                  <a:lnTo>
                    <a:pt x="117874" y="176664"/>
                  </a:lnTo>
                  <a:lnTo>
                    <a:pt x="122354" y="182760"/>
                  </a:lnTo>
                  <a:lnTo>
                    <a:pt x="128848" y="186640"/>
                  </a:lnTo>
                  <a:lnTo>
                    <a:pt x="136075" y="187692"/>
                  </a:lnTo>
                  <a:lnTo>
                    <a:pt x="143169" y="185958"/>
                  </a:lnTo>
                  <a:lnTo>
                    <a:pt x="149264" y="181479"/>
                  </a:lnTo>
                  <a:lnTo>
                    <a:pt x="153170" y="174956"/>
                  </a:lnTo>
                  <a:lnTo>
                    <a:pt x="154222" y="167730"/>
                  </a:lnTo>
                  <a:lnTo>
                    <a:pt x="152488" y="160635"/>
                  </a:lnTo>
                  <a:lnTo>
                    <a:pt x="148008" y="154539"/>
                  </a:lnTo>
                  <a:lnTo>
                    <a:pt x="141515" y="150660"/>
                  </a:lnTo>
                  <a:lnTo>
                    <a:pt x="134288" y="149607"/>
                  </a:lnTo>
                  <a:close/>
                </a:path>
                <a:path w="4519930" h="1867535">
                  <a:moveTo>
                    <a:pt x="193301" y="97593"/>
                  </a:moveTo>
                  <a:lnTo>
                    <a:pt x="186007" y="97950"/>
                  </a:lnTo>
                  <a:lnTo>
                    <a:pt x="179142" y="101215"/>
                  </a:lnTo>
                  <a:lnTo>
                    <a:pt x="174100" y="106854"/>
                  </a:lnTo>
                  <a:lnTo>
                    <a:pt x="171695" y="113750"/>
                  </a:lnTo>
                  <a:lnTo>
                    <a:pt x="172052" y="121045"/>
                  </a:lnTo>
                  <a:lnTo>
                    <a:pt x="175294" y="127880"/>
                  </a:lnTo>
                  <a:lnTo>
                    <a:pt x="180934" y="132921"/>
                  </a:lnTo>
                  <a:lnTo>
                    <a:pt x="187830" y="135326"/>
                  </a:lnTo>
                  <a:lnTo>
                    <a:pt x="195124" y="134969"/>
                  </a:lnTo>
                  <a:lnTo>
                    <a:pt x="201959" y="131726"/>
                  </a:lnTo>
                  <a:lnTo>
                    <a:pt x="207031" y="126064"/>
                  </a:lnTo>
                  <a:lnTo>
                    <a:pt x="209436" y="119168"/>
                  </a:lnTo>
                  <a:lnTo>
                    <a:pt x="209079" y="111874"/>
                  </a:lnTo>
                  <a:lnTo>
                    <a:pt x="205837" y="105039"/>
                  </a:lnTo>
                  <a:lnTo>
                    <a:pt x="200197" y="99997"/>
                  </a:lnTo>
                  <a:lnTo>
                    <a:pt x="193301" y="97593"/>
                  </a:lnTo>
                  <a:close/>
                </a:path>
                <a:path w="4519930" h="1867535">
                  <a:moveTo>
                    <a:pt x="251129" y="55301"/>
                  </a:moveTo>
                  <a:lnTo>
                    <a:pt x="243983" y="57891"/>
                  </a:lnTo>
                  <a:lnTo>
                    <a:pt x="238422" y="63020"/>
                  </a:lnTo>
                  <a:lnTo>
                    <a:pt x="235367" y="69653"/>
                  </a:lnTo>
                  <a:lnTo>
                    <a:pt x="235022" y="76948"/>
                  </a:lnTo>
                  <a:lnTo>
                    <a:pt x="237592" y="84062"/>
                  </a:lnTo>
                  <a:lnTo>
                    <a:pt x="242722" y="89623"/>
                  </a:lnTo>
                  <a:lnTo>
                    <a:pt x="249354" y="92678"/>
                  </a:lnTo>
                  <a:lnTo>
                    <a:pt x="256649" y="93023"/>
                  </a:lnTo>
                  <a:lnTo>
                    <a:pt x="263763" y="90453"/>
                  </a:lnTo>
                  <a:lnTo>
                    <a:pt x="269356" y="85304"/>
                  </a:lnTo>
                  <a:lnTo>
                    <a:pt x="272412" y="78671"/>
                  </a:lnTo>
                  <a:lnTo>
                    <a:pt x="272757" y="71376"/>
                  </a:lnTo>
                  <a:lnTo>
                    <a:pt x="270187" y="64262"/>
                  </a:lnTo>
                  <a:lnTo>
                    <a:pt x="265058" y="58701"/>
                  </a:lnTo>
                  <a:lnTo>
                    <a:pt x="258424" y="55646"/>
                  </a:lnTo>
                  <a:lnTo>
                    <a:pt x="251129" y="55301"/>
                  </a:lnTo>
                  <a:close/>
                </a:path>
                <a:path w="4519930" h="1867535">
                  <a:moveTo>
                    <a:pt x="324649" y="24736"/>
                  </a:moveTo>
                  <a:lnTo>
                    <a:pt x="317136" y="25892"/>
                  </a:lnTo>
                  <a:lnTo>
                    <a:pt x="310687" y="29847"/>
                  </a:lnTo>
                  <a:lnTo>
                    <a:pt x="306404" y="35762"/>
                  </a:lnTo>
                  <a:lnTo>
                    <a:pt x="304651" y="42851"/>
                  </a:lnTo>
                  <a:lnTo>
                    <a:pt x="305794" y="50330"/>
                  </a:lnTo>
                  <a:lnTo>
                    <a:pt x="309748" y="56778"/>
                  </a:lnTo>
                  <a:lnTo>
                    <a:pt x="315663" y="61061"/>
                  </a:lnTo>
                  <a:lnTo>
                    <a:pt x="322752" y="62814"/>
                  </a:lnTo>
                  <a:lnTo>
                    <a:pt x="330230" y="61671"/>
                  </a:lnTo>
                  <a:lnTo>
                    <a:pt x="336715" y="57704"/>
                  </a:lnTo>
                  <a:lnTo>
                    <a:pt x="340998" y="51789"/>
                  </a:lnTo>
                  <a:lnTo>
                    <a:pt x="342751" y="44699"/>
                  </a:lnTo>
                  <a:lnTo>
                    <a:pt x="341608" y="37221"/>
                  </a:lnTo>
                  <a:lnTo>
                    <a:pt x="337654" y="30772"/>
                  </a:lnTo>
                  <a:lnTo>
                    <a:pt x="331739" y="26489"/>
                  </a:lnTo>
                  <a:lnTo>
                    <a:pt x="324649" y="24736"/>
                  </a:lnTo>
                  <a:close/>
                </a:path>
                <a:path w="4519930" h="1867535">
                  <a:moveTo>
                    <a:pt x="394637" y="6565"/>
                  </a:moveTo>
                  <a:lnTo>
                    <a:pt x="387533" y="9164"/>
                  </a:lnTo>
                  <a:lnTo>
                    <a:pt x="382163" y="14114"/>
                  </a:lnTo>
                  <a:lnTo>
                    <a:pt x="379040" y="20716"/>
                  </a:lnTo>
                  <a:lnTo>
                    <a:pt x="378679" y="28272"/>
                  </a:lnTo>
                  <a:lnTo>
                    <a:pt x="381279" y="35377"/>
                  </a:lnTo>
                  <a:lnTo>
                    <a:pt x="386228" y="40747"/>
                  </a:lnTo>
                  <a:lnTo>
                    <a:pt x="392830" y="43869"/>
                  </a:lnTo>
                  <a:lnTo>
                    <a:pt x="400386" y="44230"/>
                  </a:lnTo>
                  <a:lnTo>
                    <a:pt x="407528" y="41625"/>
                  </a:lnTo>
                  <a:lnTo>
                    <a:pt x="412898" y="36675"/>
                  </a:lnTo>
                  <a:lnTo>
                    <a:pt x="416021" y="30074"/>
                  </a:lnTo>
                  <a:lnTo>
                    <a:pt x="416382" y="22518"/>
                  </a:lnTo>
                  <a:lnTo>
                    <a:pt x="413783" y="15413"/>
                  </a:lnTo>
                  <a:lnTo>
                    <a:pt x="408833" y="10043"/>
                  </a:lnTo>
                  <a:lnTo>
                    <a:pt x="402231" y="6921"/>
                  </a:lnTo>
                  <a:lnTo>
                    <a:pt x="394637" y="6565"/>
                  </a:lnTo>
                  <a:close/>
                </a:path>
                <a:path w="4519930" h="1867535">
                  <a:moveTo>
                    <a:pt x="473372" y="0"/>
                  </a:moveTo>
                  <a:lnTo>
                    <a:pt x="465956" y="1497"/>
                  </a:lnTo>
                  <a:lnTo>
                    <a:pt x="459901" y="5579"/>
                  </a:lnTo>
                  <a:lnTo>
                    <a:pt x="455819" y="11635"/>
                  </a:lnTo>
                  <a:lnTo>
                    <a:pt x="454322" y="19050"/>
                  </a:lnTo>
                  <a:lnTo>
                    <a:pt x="455819" y="26465"/>
                  </a:lnTo>
                  <a:lnTo>
                    <a:pt x="459901" y="32520"/>
                  </a:lnTo>
                  <a:lnTo>
                    <a:pt x="465956" y="36603"/>
                  </a:lnTo>
                  <a:lnTo>
                    <a:pt x="473410" y="38100"/>
                  </a:lnTo>
                  <a:lnTo>
                    <a:pt x="480825" y="36603"/>
                  </a:lnTo>
                  <a:lnTo>
                    <a:pt x="486880" y="32520"/>
                  </a:lnTo>
                  <a:lnTo>
                    <a:pt x="490963" y="26465"/>
                  </a:lnTo>
                  <a:lnTo>
                    <a:pt x="492460" y="19050"/>
                  </a:lnTo>
                  <a:lnTo>
                    <a:pt x="490963" y="11635"/>
                  </a:lnTo>
                  <a:lnTo>
                    <a:pt x="486880" y="5579"/>
                  </a:lnTo>
                  <a:lnTo>
                    <a:pt x="480825" y="1497"/>
                  </a:lnTo>
                  <a:lnTo>
                    <a:pt x="473372" y="0"/>
                  </a:lnTo>
                  <a:close/>
                </a:path>
                <a:path w="4519930" h="1867535">
                  <a:moveTo>
                    <a:pt x="549610" y="0"/>
                  </a:moveTo>
                  <a:lnTo>
                    <a:pt x="542194" y="1497"/>
                  </a:lnTo>
                  <a:lnTo>
                    <a:pt x="536139" y="5579"/>
                  </a:lnTo>
                  <a:lnTo>
                    <a:pt x="532057" y="11635"/>
                  </a:lnTo>
                  <a:lnTo>
                    <a:pt x="530560" y="19050"/>
                  </a:lnTo>
                  <a:lnTo>
                    <a:pt x="532057" y="26465"/>
                  </a:lnTo>
                  <a:lnTo>
                    <a:pt x="536139" y="32520"/>
                  </a:lnTo>
                  <a:lnTo>
                    <a:pt x="542194" y="36603"/>
                  </a:lnTo>
                  <a:lnTo>
                    <a:pt x="549648" y="38100"/>
                  </a:lnTo>
                  <a:lnTo>
                    <a:pt x="557063" y="36603"/>
                  </a:lnTo>
                  <a:lnTo>
                    <a:pt x="563118" y="32520"/>
                  </a:lnTo>
                  <a:lnTo>
                    <a:pt x="567201" y="26465"/>
                  </a:lnTo>
                  <a:lnTo>
                    <a:pt x="568698" y="19050"/>
                  </a:lnTo>
                  <a:lnTo>
                    <a:pt x="567201" y="11635"/>
                  </a:lnTo>
                  <a:lnTo>
                    <a:pt x="563118" y="5579"/>
                  </a:lnTo>
                  <a:lnTo>
                    <a:pt x="557063" y="1497"/>
                  </a:lnTo>
                  <a:lnTo>
                    <a:pt x="549610" y="0"/>
                  </a:lnTo>
                  <a:close/>
                </a:path>
                <a:path w="4519930" h="1867535">
                  <a:moveTo>
                    <a:pt x="625848" y="0"/>
                  </a:moveTo>
                  <a:lnTo>
                    <a:pt x="618432" y="1497"/>
                  </a:lnTo>
                  <a:lnTo>
                    <a:pt x="612377" y="5579"/>
                  </a:lnTo>
                  <a:lnTo>
                    <a:pt x="608295" y="11635"/>
                  </a:lnTo>
                  <a:lnTo>
                    <a:pt x="606798" y="19050"/>
                  </a:lnTo>
                  <a:lnTo>
                    <a:pt x="608295" y="26465"/>
                  </a:lnTo>
                  <a:lnTo>
                    <a:pt x="612377" y="32520"/>
                  </a:lnTo>
                  <a:lnTo>
                    <a:pt x="618432" y="36603"/>
                  </a:lnTo>
                  <a:lnTo>
                    <a:pt x="625886" y="38100"/>
                  </a:lnTo>
                  <a:lnTo>
                    <a:pt x="633301" y="36603"/>
                  </a:lnTo>
                  <a:lnTo>
                    <a:pt x="639356" y="32520"/>
                  </a:lnTo>
                  <a:lnTo>
                    <a:pt x="643439" y="26465"/>
                  </a:lnTo>
                  <a:lnTo>
                    <a:pt x="644936" y="19050"/>
                  </a:lnTo>
                  <a:lnTo>
                    <a:pt x="643439" y="11635"/>
                  </a:lnTo>
                  <a:lnTo>
                    <a:pt x="639356" y="5579"/>
                  </a:lnTo>
                  <a:lnTo>
                    <a:pt x="633301" y="1497"/>
                  </a:lnTo>
                  <a:lnTo>
                    <a:pt x="625848" y="0"/>
                  </a:lnTo>
                  <a:close/>
                </a:path>
                <a:path w="4519930" h="1867535">
                  <a:moveTo>
                    <a:pt x="702086" y="0"/>
                  </a:moveTo>
                  <a:lnTo>
                    <a:pt x="694670" y="1497"/>
                  </a:lnTo>
                  <a:lnTo>
                    <a:pt x="688615" y="5579"/>
                  </a:lnTo>
                  <a:lnTo>
                    <a:pt x="684533" y="11635"/>
                  </a:lnTo>
                  <a:lnTo>
                    <a:pt x="683036" y="19050"/>
                  </a:lnTo>
                  <a:lnTo>
                    <a:pt x="684533" y="26465"/>
                  </a:lnTo>
                  <a:lnTo>
                    <a:pt x="688615" y="32520"/>
                  </a:lnTo>
                  <a:lnTo>
                    <a:pt x="694670" y="36603"/>
                  </a:lnTo>
                  <a:lnTo>
                    <a:pt x="702124" y="38100"/>
                  </a:lnTo>
                  <a:lnTo>
                    <a:pt x="709539" y="36603"/>
                  </a:lnTo>
                  <a:lnTo>
                    <a:pt x="715594" y="32520"/>
                  </a:lnTo>
                  <a:lnTo>
                    <a:pt x="719677" y="26465"/>
                  </a:lnTo>
                  <a:lnTo>
                    <a:pt x="721174" y="19050"/>
                  </a:lnTo>
                  <a:lnTo>
                    <a:pt x="719677" y="11635"/>
                  </a:lnTo>
                  <a:lnTo>
                    <a:pt x="715594" y="5579"/>
                  </a:lnTo>
                  <a:lnTo>
                    <a:pt x="709539" y="1497"/>
                  </a:lnTo>
                  <a:lnTo>
                    <a:pt x="702086" y="0"/>
                  </a:lnTo>
                  <a:close/>
                </a:path>
                <a:path w="4519930" h="1867535">
                  <a:moveTo>
                    <a:pt x="778324" y="0"/>
                  </a:moveTo>
                  <a:lnTo>
                    <a:pt x="770909" y="1497"/>
                  </a:lnTo>
                  <a:lnTo>
                    <a:pt x="764853" y="5579"/>
                  </a:lnTo>
                  <a:lnTo>
                    <a:pt x="760771" y="11635"/>
                  </a:lnTo>
                  <a:lnTo>
                    <a:pt x="759274" y="19050"/>
                  </a:lnTo>
                  <a:lnTo>
                    <a:pt x="760771" y="26465"/>
                  </a:lnTo>
                  <a:lnTo>
                    <a:pt x="764853" y="32520"/>
                  </a:lnTo>
                  <a:lnTo>
                    <a:pt x="770909" y="36603"/>
                  </a:lnTo>
                  <a:lnTo>
                    <a:pt x="778362" y="38100"/>
                  </a:lnTo>
                  <a:lnTo>
                    <a:pt x="785777" y="36603"/>
                  </a:lnTo>
                  <a:lnTo>
                    <a:pt x="791832" y="32520"/>
                  </a:lnTo>
                  <a:lnTo>
                    <a:pt x="795915" y="26465"/>
                  </a:lnTo>
                  <a:lnTo>
                    <a:pt x="797412" y="19050"/>
                  </a:lnTo>
                  <a:lnTo>
                    <a:pt x="795915" y="11635"/>
                  </a:lnTo>
                  <a:lnTo>
                    <a:pt x="791832" y="5579"/>
                  </a:lnTo>
                  <a:lnTo>
                    <a:pt x="785777" y="1497"/>
                  </a:lnTo>
                  <a:lnTo>
                    <a:pt x="778324" y="0"/>
                  </a:lnTo>
                  <a:close/>
                </a:path>
                <a:path w="4519930" h="1867535">
                  <a:moveTo>
                    <a:pt x="854562" y="0"/>
                  </a:moveTo>
                  <a:lnTo>
                    <a:pt x="847147" y="1497"/>
                  </a:lnTo>
                  <a:lnTo>
                    <a:pt x="841091" y="5579"/>
                  </a:lnTo>
                  <a:lnTo>
                    <a:pt x="837009" y="11635"/>
                  </a:lnTo>
                  <a:lnTo>
                    <a:pt x="835512" y="19050"/>
                  </a:lnTo>
                  <a:lnTo>
                    <a:pt x="837009" y="26465"/>
                  </a:lnTo>
                  <a:lnTo>
                    <a:pt x="841091" y="32520"/>
                  </a:lnTo>
                  <a:lnTo>
                    <a:pt x="847147" y="36603"/>
                  </a:lnTo>
                  <a:lnTo>
                    <a:pt x="854600" y="38100"/>
                  </a:lnTo>
                  <a:lnTo>
                    <a:pt x="862015" y="36603"/>
                  </a:lnTo>
                  <a:lnTo>
                    <a:pt x="868071" y="32520"/>
                  </a:lnTo>
                  <a:lnTo>
                    <a:pt x="872153" y="26465"/>
                  </a:lnTo>
                  <a:lnTo>
                    <a:pt x="873650" y="19050"/>
                  </a:lnTo>
                  <a:lnTo>
                    <a:pt x="872153" y="11635"/>
                  </a:lnTo>
                  <a:lnTo>
                    <a:pt x="868071" y="5579"/>
                  </a:lnTo>
                  <a:lnTo>
                    <a:pt x="862015" y="1497"/>
                  </a:lnTo>
                  <a:lnTo>
                    <a:pt x="854562" y="0"/>
                  </a:lnTo>
                  <a:close/>
                </a:path>
                <a:path w="4519930" h="1867535">
                  <a:moveTo>
                    <a:pt x="930800" y="0"/>
                  </a:moveTo>
                  <a:lnTo>
                    <a:pt x="923385" y="1497"/>
                  </a:lnTo>
                  <a:lnTo>
                    <a:pt x="917330" y="5579"/>
                  </a:lnTo>
                  <a:lnTo>
                    <a:pt x="913247" y="11635"/>
                  </a:lnTo>
                  <a:lnTo>
                    <a:pt x="911750" y="19050"/>
                  </a:lnTo>
                  <a:lnTo>
                    <a:pt x="913247" y="26465"/>
                  </a:lnTo>
                  <a:lnTo>
                    <a:pt x="917330" y="32520"/>
                  </a:lnTo>
                  <a:lnTo>
                    <a:pt x="923385" y="36603"/>
                  </a:lnTo>
                  <a:lnTo>
                    <a:pt x="930838" y="38100"/>
                  </a:lnTo>
                  <a:lnTo>
                    <a:pt x="938253" y="36603"/>
                  </a:lnTo>
                  <a:lnTo>
                    <a:pt x="944309" y="32520"/>
                  </a:lnTo>
                  <a:lnTo>
                    <a:pt x="948391" y="26465"/>
                  </a:lnTo>
                  <a:lnTo>
                    <a:pt x="949888" y="19050"/>
                  </a:lnTo>
                  <a:lnTo>
                    <a:pt x="948391" y="11635"/>
                  </a:lnTo>
                  <a:lnTo>
                    <a:pt x="944309" y="5579"/>
                  </a:lnTo>
                  <a:lnTo>
                    <a:pt x="938253" y="1497"/>
                  </a:lnTo>
                  <a:lnTo>
                    <a:pt x="930800" y="0"/>
                  </a:lnTo>
                  <a:close/>
                </a:path>
                <a:path w="4519930" h="1867535">
                  <a:moveTo>
                    <a:pt x="1007038" y="0"/>
                  </a:moveTo>
                  <a:lnTo>
                    <a:pt x="999623" y="1497"/>
                  </a:lnTo>
                  <a:lnTo>
                    <a:pt x="993568" y="5579"/>
                  </a:lnTo>
                  <a:lnTo>
                    <a:pt x="989485" y="11635"/>
                  </a:lnTo>
                  <a:lnTo>
                    <a:pt x="987988" y="19050"/>
                  </a:lnTo>
                  <a:lnTo>
                    <a:pt x="989485" y="26465"/>
                  </a:lnTo>
                  <a:lnTo>
                    <a:pt x="993568" y="32520"/>
                  </a:lnTo>
                  <a:lnTo>
                    <a:pt x="999623" y="36603"/>
                  </a:lnTo>
                  <a:lnTo>
                    <a:pt x="1007076" y="38100"/>
                  </a:lnTo>
                  <a:lnTo>
                    <a:pt x="1014491" y="36603"/>
                  </a:lnTo>
                  <a:lnTo>
                    <a:pt x="1020547" y="32520"/>
                  </a:lnTo>
                  <a:lnTo>
                    <a:pt x="1024629" y="26465"/>
                  </a:lnTo>
                  <a:lnTo>
                    <a:pt x="1026126" y="19050"/>
                  </a:lnTo>
                  <a:lnTo>
                    <a:pt x="1024629" y="11635"/>
                  </a:lnTo>
                  <a:lnTo>
                    <a:pt x="1020547" y="5579"/>
                  </a:lnTo>
                  <a:lnTo>
                    <a:pt x="1014491" y="1497"/>
                  </a:lnTo>
                  <a:lnTo>
                    <a:pt x="1007038" y="0"/>
                  </a:lnTo>
                  <a:close/>
                </a:path>
                <a:path w="4519930" h="1867535">
                  <a:moveTo>
                    <a:pt x="1083276" y="0"/>
                  </a:moveTo>
                  <a:lnTo>
                    <a:pt x="1075862" y="1497"/>
                  </a:lnTo>
                  <a:lnTo>
                    <a:pt x="1069806" y="5579"/>
                  </a:lnTo>
                  <a:lnTo>
                    <a:pt x="1065724" y="11635"/>
                  </a:lnTo>
                  <a:lnTo>
                    <a:pt x="1064226" y="19050"/>
                  </a:lnTo>
                  <a:lnTo>
                    <a:pt x="1065724" y="26465"/>
                  </a:lnTo>
                  <a:lnTo>
                    <a:pt x="1069806" y="32520"/>
                  </a:lnTo>
                  <a:lnTo>
                    <a:pt x="1075862" y="36603"/>
                  </a:lnTo>
                  <a:lnTo>
                    <a:pt x="1083315" y="38100"/>
                  </a:lnTo>
                  <a:lnTo>
                    <a:pt x="1090730" y="36603"/>
                  </a:lnTo>
                  <a:lnTo>
                    <a:pt x="1096785" y="32520"/>
                  </a:lnTo>
                  <a:lnTo>
                    <a:pt x="1100867" y="26465"/>
                  </a:lnTo>
                  <a:lnTo>
                    <a:pt x="1102365" y="19050"/>
                  </a:lnTo>
                  <a:lnTo>
                    <a:pt x="1100867" y="11635"/>
                  </a:lnTo>
                  <a:lnTo>
                    <a:pt x="1096785" y="5579"/>
                  </a:lnTo>
                  <a:lnTo>
                    <a:pt x="1090730" y="1497"/>
                  </a:lnTo>
                  <a:lnTo>
                    <a:pt x="1083276" y="0"/>
                  </a:lnTo>
                  <a:close/>
                </a:path>
                <a:path w="4519930" h="1867535">
                  <a:moveTo>
                    <a:pt x="1159515" y="0"/>
                  </a:moveTo>
                  <a:lnTo>
                    <a:pt x="1152100" y="1497"/>
                  </a:lnTo>
                  <a:lnTo>
                    <a:pt x="1146044" y="5579"/>
                  </a:lnTo>
                  <a:lnTo>
                    <a:pt x="1141962" y="11635"/>
                  </a:lnTo>
                  <a:lnTo>
                    <a:pt x="1140465" y="19050"/>
                  </a:lnTo>
                  <a:lnTo>
                    <a:pt x="1141962" y="26465"/>
                  </a:lnTo>
                  <a:lnTo>
                    <a:pt x="1146044" y="32520"/>
                  </a:lnTo>
                  <a:lnTo>
                    <a:pt x="1152100" y="36603"/>
                  </a:lnTo>
                  <a:lnTo>
                    <a:pt x="1159553" y="38100"/>
                  </a:lnTo>
                  <a:lnTo>
                    <a:pt x="1166968" y="36603"/>
                  </a:lnTo>
                  <a:lnTo>
                    <a:pt x="1173023" y="32520"/>
                  </a:lnTo>
                  <a:lnTo>
                    <a:pt x="1177106" y="26465"/>
                  </a:lnTo>
                  <a:lnTo>
                    <a:pt x="1178603" y="19050"/>
                  </a:lnTo>
                  <a:lnTo>
                    <a:pt x="1177106" y="11635"/>
                  </a:lnTo>
                  <a:lnTo>
                    <a:pt x="1173023" y="5579"/>
                  </a:lnTo>
                  <a:lnTo>
                    <a:pt x="1166968" y="1497"/>
                  </a:lnTo>
                  <a:lnTo>
                    <a:pt x="1159515" y="0"/>
                  </a:lnTo>
                  <a:close/>
                </a:path>
                <a:path w="4519930" h="1867535">
                  <a:moveTo>
                    <a:pt x="1235753" y="0"/>
                  </a:moveTo>
                  <a:lnTo>
                    <a:pt x="1228338" y="1497"/>
                  </a:lnTo>
                  <a:lnTo>
                    <a:pt x="1222282" y="5579"/>
                  </a:lnTo>
                  <a:lnTo>
                    <a:pt x="1218200" y="11635"/>
                  </a:lnTo>
                  <a:lnTo>
                    <a:pt x="1216703" y="19050"/>
                  </a:lnTo>
                  <a:lnTo>
                    <a:pt x="1218200" y="26465"/>
                  </a:lnTo>
                  <a:lnTo>
                    <a:pt x="1222282" y="32520"/>
                  </a:lnTo>
                  <a:lnTo>
                    <a:pt x="1228338" y="36603"/>
                  </a:lnTo>
                  <a:lnTo>
                    <a:pt x="1235791" y="38100"/>
                  </a:lnTo>
                  <a:lnTo>
                    <a:pt x="1243206" y="36603"/>
                  </a:lnTo>
                  <a:lnTo>
                    <a:pt x="1249261" y="32520"/>
                  </a:lnTo>
                  <a:lnTo>
                    <a:pt x="1253344" y="26465"/>
                  </a:lnTo>
                  <a:lnTo>
                    <a:pt x="1254841" y="19050"/>
                  </a:lnTo>
                  <a:lnTo>
                    <a:pt x="1253344" y="11635"/>
                  </a:lnTo>
                  <a:lnTo>
                    <a:pt x="1249261" y="5579"/>
                  </a:lnTo>
                  <a:lnTo>
                    <a:pt x="1243206" y="1497"/>
                  </a:lnTo>
                  <a:lnTo>
                    <a:pt x="1235753" y="0"/>
                  </a:lnTo>
                  <a:close/>
                </a:path>
                <a:path w="4519930" h="1867535">
                  <a:moveTo>
                    <a:pt x="1311991" y="0"/>
                  </a:moveTo>
                  <a:lnTo>
                    <a:pt x="1304576" y="1497"/>
                  </a:lnTo>
                  <a:lnTo>
                    <a:pt x="1298521" y="5579"/>
                  </a:lnTo>
                  <a:lnTo>
                    <a:pt x="1294438" y="11635"/>
                  </a:lnTo>
                  <a:lnTo>
                    <a:pt x="1292941" y="19050"/>
                  </a:lnTo>
                  <a:lnTo>
                    <a:pt x="1294438" y="26465"/>
                  </a:lnTo>
                  <a:lnTo>
                    <a:pt x="1298521" y="32520"/>
                  </a:lnTo>
                  <a:lnTo>
                    <a:pt x="1304576" y="36603"/>
                  </a:lnTo>
                  <a:lnTo>
                    <a:pt x="1312029" y="38100"/>
                  </a:lnTo>
                  <a:lnTo>
                    <a:pt x="1319444" y="36603"/>
                  </a:lnTo>
                  <a:lnTo>
                    <a:pt x="1325499" y="32520"/>
                  </a:lnTo>
                  <a:lnTo>
                    <a:pt x="1329582" y="26465"/>
                  </a:lnTo>
                  <a:lnTo>
                    <a:pt x="1331079" y="19050"/>
                  </a:lnTo>
                  <a:lnTo>
                    <a:pt x="1329582" y="11635"/>
                  </a:lnTo>
                  <a:lnTo>
                    <a:pt x="1325499" y="5579"/>
                  </a:lnTo>
                  <a:lnTo>
                    <a:pt x="1319444" y="1497"/>
                  </a:lnTo>
                  <a:lnTo>
                    <a:pt x="1311991" y="0"/>
                  </a:lnTo>
                  <a:close/>
                </a:path>
                <a:path w="4519930" h="1867535">
                  <a:moveTo>
                    <a:pt x="1388229" y="0"/>
                  </a:moveTo>
                  <a:lnTo>
                    <a:pt x="1380814" y="1497"/>
                  </a:lnTo>
                  <a:lnTo>
                    <a:pt x="1374759" y="5579"/>
                  </a:lnTo>
                  <a:lnTo>
                    <a:pt x="1370676" y="11635"/>
                  </a:lnTo>
                  <a:lnTo>
                    <a:pt x="1369179" y="19050"/>
                  </a:lnTo>
                  <a:lnTo>
                    <a:pt x="1370676" y="26465"/>
                  </a:lnTo>
                  <a:lnTo>
                    <a:pt x="1374759" y="32520"/>
                  </a:lnTo>
                  <a:lnTo>
                    <a:pt x="1380814" y="36603"/>
                  </a:lnTo>
                  <a:lnTo>
                    <a:pt x="1388267" y="38100"/>
                  </a:lnTo>
                  <a:lnTo>
                    <a:pt x="1395682" y="36603"/>
                  </a:lnTo>
                  <a:lnTo>
                    <a:pt x="1401737" y="32520"/>
                  </a:lnTo>
                  <a:lnTo>
                    <a:pt x="1405820" y="26465"/>
                  </a:lnTo>
                  <a:lnTo>
                    <a:pt x="1407317" y="19050"/>
                  </a:lnTo>
                  <a:lnTo>
                    <a:pt x="1405820" y="11635"/>
                  </a:lnTo>
                  <a:lnTo>
                    <a:pt x="1401737" y="5579"/>
                  </a:lnTo>
                  <a:lnTo>
                    <a:pt x="1395682" y="1497"/>
                  </a:lnTo>
                  <a:lnTo>
                    <a:pt x="1388229" y="0"/>
                  </a:lnTo>
                  <a:close/>
                </a:path>
                <a:path w="4519930" h="1867535">
                  <a:moveTo>
                    <a:pt x="1464467" y="0"/>
                  </a:moveTo>
                  <a:lnTo>
                    <a:pt x="1457052" y="1497"/>
                  </a:lnTo>
                  <a:lnTo>
                    <a:pt x="1450997" y="5579"/>
                  </a:lnTo>
                  <a:lnTo>
                    <a:pt x="1446914" y="11635"/>
                  </a:lnTo>
                  <a:lnTo>
                    <a:pt x="1445417" y="19050"/>
                  </a:lnTo>
                  <a:lnTo>
                    <a:pt x="1446914" y="26465"/>
                  </a:lnTo>
                  <a:lnTo>
                    <a:pt x="1450997" y="32520"/>
                  </a:lnTo>
                  <a:lnTo>
                    <a:pt x="1457052" y="36603"/>
                  </a:lnTo>
                  <a:lnTo>
                    <a:pt x="1464505" y="38100"/>
                  </a:lnTo>
                  <a:lnTo>
                    <a:pt x="1471920" y="36603"/>
                  </a:lnTo>
                  <a:lnTo>
                    <a:pt x="1477975" y="32520"/>
                  </a:lnTo>
                  <a:lnTo>
                    <a:pt x="1482058" y="26465"/>
                  </a:lnTo>
                  <a:lnTo>
                    <a:pt x="1483555" y="19050"/>
                  </a:lnTo>
                  <a:lnTo>
                    <a:pt x="1482058" y="11635"/>
                  </a:lnTo>
                  <a:lnTo>
                    <a:pt x="1477975" y="5579"/>
                  </a:lnTo>
                  <a:lnTo>
                    <a:pt x="1471920" y="1497"/>
                  </a:lnTo>
                  <a:lnTo>
                    <a:pt x="1464467" y="0"/>
                  </a:lnTo>
                  <a:close/>
                </a:path>
                <a:path w="4519930" h="1867535">
                  <a:moveTo>
                    <a:pt x="1540705" y="0"/>
                  </a:moveTo>
                  <a:lnTo>
                    <a:pt x="1533290" y="1497"/>
                  </a:lnTo>
                  <a:lnTo>
                    <a:pt x="1527235" y="5579"/>
                  </a:lnTo>
                  <a:lnTo>
                    <a:pt x="1523152" y="11635"/>
                  </a:lnTo>
                  <a:lnTo>
                    <a:pt x="1521655" y="19050"/>
                  </a:lnTo>
                  <a:lnTo>
                    <a:pt x="1523152" y="26465"/>
                  </a:lnTo>
                  <a:lnTo>
                    <a:pt x="1527235" y="32520"/>
                  </a:lnTo>
                  <a:lnTo>
                    <a:pt x="1533290" y="36603"/>
                  </a:lnTo>
                  <a:lnTo>
                    <a:pt x="1540743" y="38100"/>
                  </a:lnTo>
                  <a:lnTo>
                    <a:pt x="1548158" y="36603"/>
                  </a:lnTo>
                  <a:lnTo>
                    <a:pt x="1554213" y="32520"/>
                  </a:lnTo>
                  <a:lnTo>
                    <a:pt x="1558296" y="26465"/>
                  </a:lnTo>
                  <a:lnTo>
                    <a:pt x="1559793" y="19050"/>
                  </a:lnTo>
                  <a:lnTo>
                    <a:pt x="1558296" y="11635"/>
                  </a:lnTo>
                  <a:lnTo>
                    <a:pt x="1554213" y="5579"/>
                  </a:lnTo>
                  <a:lnTo>
                    <a:pt x="1548158" y="1497"/>
                  </a:lnTo>
                  <a:lnTo>
                    <a:pt x="1540705" y="0"/>
                  </a:lnTo>
                  <a:close/>
                </a:path>
                <a:path w="4519930" h="1867535">
                  <a:moveTo>
                    <a:pt x="1616943" y="0"/>
                  </a:moveTo>
                  <a:lnTo>
                    <a:pt x="1609528" y="1497"/>
                  </a:lnTo>
                  <a:lnTo>
                    <a:pt x="1603473" y="5579"/>
                  </a:lnTo>
                  <a:lnTo>
                    <a:pt x="1599390" y="11635"/>
                  </a:lnTo>
                  <a:lnTo>
                    <a:pt x="1597893" y="19050"/>
                  </a:lnTo>
                  <a:lnTo>
                    <a:pt x="1599390" y="26465"/>
                  </a:lnTo>
                  <a:lnTo>
                    <a:pt x="1603473" y="32520"/>
                  </a:lnTo>
                  <a:lnTo>
                    <a:pt x="1609528" y="36603"/>
                  </a:lnTo>
                  <a:lnTo>
                    <a:pt x="1616981" y="38100"/>
                  </a:lnTo>
                  <a:lnTo>
                    <a:pt x="1624396" y="36603"/>
                  </a:lnTo>
                  <a:lnTo>
                    <a:pt x="1630452" y="32520"/>
                  </a:lnTo>
                  <a:lnTo>
                    <a:pt x="1634534" y="26465"/>
                  </a:lnTo>
                  <a:lnTo>
                    <a:pt x="1636031" y="19050"/>
                  </a:lnTo>
                  <a:lnTo>
                    <a:pt x="1634534" y="11635"/>
                  </a:lnTo>
                  <a:lnTo>
                    <a:pt x="1630452" y="5579"/>
                  </a:lnTo>
                  <a:lnTo>
                    <a:pt x="1624396" y="1497"/>
                  </a:lnTo>
                  <a:lnTo>
                    <a:pt x="1616943" y="0"/>
                  </a:lnTo>
                  <a:close/>
                </a:path>
                <a:path w="4519930" h="1867535">
                  <a:moveTo>
                    <a:pt x="1693181" y="0"/>
                  </a:moveTo>
                  <a:lnTo>
                    <a:pt x="1685766" y="1497"/>
                  </a:lnTo>
                  <a:lnTo>
                    <a:pt x="1679711" y="5579"/>
                  </a:lnTo>
                  <a:lnTo>
                    <a:pt x="1675628" y="11635"/>
                  </a:lnTo>
                  <a:lnTo>
                    <a:pt x="1674131" y="19050"/>
                  </a:lnTo>
                  <a:lnTo>
                    <a:pt x="1675628" y="26465"/>
                  </a:lnTo>
                  <a:lnTo>
                    <a:pt x="1679711" y="32520"/>
                  </a:lnTo>
                  <a:lnTo>
                    <a:pt x="1685766" y="36603"/>
                  </a:lnTo>
                  <a:lnTo>
                    <a:pt x="1693219" y="38100"/>
                  </a:lnTo>
                  <a:lnTo>
                    <a:pt x="1700634" y="36603"/>
                  </a:lnTo>
                  <a:lnTo>
                    <a:pt x="1706690" y="32520"/>
                  </a:lnTo>
                  <a:lnTo>
                    <a:pt x="1710772" y="26465"/>
                  </a:lnTo>
                  <a:lnTo>
                    <a:pt x="1712269" y="19050"/>
                  </a:lnTo>
                  <a:lnTo>
                    <a:pt x="1710772" y="11635"/>
                  </a:lnTo>
                  <a:lnTo>
                    <a:pt x="1706690" y="5579"/>
                  </a:lnTo>
                  <a:lnTo>
                    <a:pt x="1700634" y="1497"/>
                  </a:lnTo>
                  <a:lnTo>
                    <a:pt x="1693181" y="0"/>
                  </a:lnTo>
                  <a:close/>
                </a:path>
                <a:path w="4519930" h="1867535">
                  <a:moveTo>
                    <a:pt x="1769419" y="0"/>
                  </a:moveTo>
                  <a:lnTo>
                    <a:pt x="1762004" y="1497"/>
                  </a:lnTo>
                  <a:lnTo>
                    <a:pt x="1755949" y="5579"/>
                  </a:lnTo>
                  <a:lnTo>
                    <a:pt x="1751866" y="11635"/>
                  </a:lnTo>
                  <a:lnTo>
                    <a:pt x="1750369" y="19050"/>
                  </a:lnTo>
                  <a:lnTo>
                    <a:pt x="1751866" y="26465"/>
                  </a:lnTo>
                  <a:lnTo>
                    <a:pt x="1755949" y="32520"/>
                  </a:lnTo>
                  <a:lnTo>
                    <a:pt x="1762004" y="36603"/>
                  </a:lnTo>
                  <a:lnTo>
                    <a:pt x="1769457" y="38100"/>
                  </a:lnTo>
                  <a:lnTo>
                    <a:pt x="1776872" y="36603"/>
                  </a:lnTo>
                  <a:lnTo>
                    <a:pt x="1782928" y="32520"/>
                  </a:lnTo>
                  <a:lnTo>
                    <a:pt x="1787010" y="26465"/>
                  </a:lnTo>
                  <a:lnTo>
                    <a:pt x="1788507" y="19050"/>
                  </a:lnTo>
                  <a:lnTo>
                    <a:pt x="1787010" y="11635"/>
                  </a:lnTo>
                  <a:lnTo>
                    <a:pt x="1782928" y="5579"/>
                  </a:lnTo>
                  <a:lnTo>
                    <a:pt x="1776872" y="1497"/>
                  </a:lnTo>
                  <a:lnTo>
                    <a:pt x="1769419" y="0"/>
                  </a:lnTo>
                  <a:close/>
                </a:path>
                <a:path w="4519930" h="1867535">
                  <a:moveTo>
                    <a:pt x="1845657" y="0"/>
                  </a:moveTo>
                  <a:lnTo>
                    <a:pt x="1838242" y="1497"/>
                  </a:lnTo>
                  <a:lnTo>
                    <a:pt x="1832187" y="5579"/>
                  </a:lnTo>
                  <a:lnTo>
                    <a:pt x="1828104" y="11635"/>
                  </a:lnTo>
                  <a:lnTo>
                    <a:pt x="1826607" y="19050"/>
                  </a:lnTo>
                  <a:lnTo>
                    <a:pt x="1828104" y="26465"/>
                  </a:lnTo>
                  <a:lnTo>
                    <a:pt x="1832187" y="32520"/>
                  </a:lnTo>
                  <a:lnTo>
                    <a:pt x="1838242" y="36603"/>
                  </a:lnTo>
                  <a:lnTo>
                    <a:pt x="1845696" y="38100"/>
                  </a:lnTo>
                  <a:lnTo>
                    <a:pt x="1853111" y="36603"/>
                  </a:lnTo>
                  <a:lnTo>
                    <a:pt x="1859166" y="32520"/>
                  </a:lnTo>
                  <a:lnTo>
                    <a:pt x="1863248" y="26465"/>
                  </a:lnTo>
                  <a:lnTo>
                    <a:pt x="1864746" y="19050"/>
                  </a:lnTo>
                  <a:lnTo>
                    <a:pt x="1863248" y="11635"/>
                  </a:lnTo>
                  <a:lnTo>
                    <a:pt x="1859166" y="5579"/>
                  </a:lnTo>
                  <a:lnTo>
                    <a:pt x="1853111" y="1497"/>
                  </a:lnTo>
                  <a:lnTo>
                    <a:pt x="1845657" y="0"/>
                  </a:lnTo>
                  <a:close/>
                </a:path>
                <a:path w="4519930" h="1867535">
                  <a:moveTo>
                    <a:pt x="1921896" y="0"/>
                  </a:moveTo>
                  <a:lnTo>
                    <a:pt x="1914480" y="1497"/>
                  </a:lnTo>
                  <a:lnTo>
                    <a:pt x="1908425" y="5579"/>
                  </a:lnTo>
                  <a:lnTo>
                    <a:pt x="1904342" y="11635"/>
                  </a:lnTo>
                  <a:lnTo>
                    <a:pt x="1902846" y="19050"/>
                  </a:lnTo>
                  <a:lnTo>
                    <a:pt x="1904342" y="26465"/>
                  </a:lnTo>
                  <a:lnTo>
                    <a:pt x="1908425" y="32520"/>
                  </a:lnTo>
                  <a:lnTo>
                    <a:pt x="1914480" y="36603"/>
                  </a:lnTo>
                  <a:lnTo>
                    <a:pt x="1921934" y="38100"/>
                  </a:lnTo>
                  <a:lnTo>
                    <a:pt x="1929349" y="36603"/>
                  </a:lnTo>
                  <a:lnTo>
                    <a:pt x="1935404" y="32520"/>
                  </a:lnTo>
                  <a:lnTo>
                    <a:pt x="1939487" y="26465"/>
                  </a:lnTo>
                  <a:lnTo>
                    <a:pt x="1940984" y="19050"/>
                  </a:lnTo>
                  <a:lnTo>
                    <a:pt x="1939487" y="11635"/>
                  </a:lnTo>
                  <a:lnTo>
                    <a:pt x="1935404" y="5579"/>
                  </a:lnTo>
                  <a:lnTo>
                    <a:pt x="1929349" y="1497"/>
                  </a:lnTo>
                  <a:lnTo>
                    <a:pt x="1921896" y="0"/>
                  </a:lnTo>
                  <a:close/>
                </a:path>
                <a:path w="4519930" h="1867535">
                  <a:moveTo>
                    <a:pt x="1998132" y="0"/>
                  </a:moveTo>
                  <a:lnTo>
                    <a:pt x="1990717" y="1497"/>
                  </a:lnTo>
                  <a:lnTo>
                    <a:pt x="1984662" y="5579"/>
                  </a:lnTo>
                  <a:lnTo>
                    <a:pt x="1980580" y="11635"/>
                  </a:lnTo>
                  <a:lnTo>
                    <a:pt x="1979082" y="19050"/>
                  </a:lnTo>
                  <a:lnTo>
                    <a:pt x="1980580" y="26465"/>
                  </a:lnTo>
                  <a:lnTo>
                    <a:pt x="1984662" y="32520"/>
                  </a:lnTo>
                  <a:lnTo>
                    <a:pt x="1990717" y="36603"/>
                  </a:lnTo>
                  <a:lnTo>
                    <a:pt x="1998171" y="38100"/>
                  </a:lnTo>
                  <a:lnTo>
                    <a:pt x="2005586" y="36603"/>
                  </a:lnTo>
                  <a:lnTo>
                    <a:pt x="2011641" y="32520"/>
                  </a:lnTo>
                  <a:lnTo>
                    <a:pt x="2015724" y="26465"/>
                  </a:lnTo>
                  <a:lnTo>
                    <a:pt x="2017221" y="19050"/>
                  </a:lnTo>
                  <a:lnTo>
                    <a:pt x="2015724" y="11635"/>
                  </a:lnTo>
                  <a:lnTo>
                    <a:pt x="2011641" y="5579"/>
                  </a:lnTo>
                  <a:lnTo>
                    <a:pt x="2005586" y="1497"/>
                  </a:lnTo>
                  <a:lnTo>
                    <a:pt x="1998132" y="0"/>
                  </a:lnTo>
                  <a:close/>
                </a:path>
                <a:path w="4519930" h="1867535">
                  <a:moveTo>
                    <a:pt x="2074371" y="0"/>
                  </a:moveTo>
                  <a:lnTo>
                    <a:pt x="2066956" y="1497"/>
                  </a:lnTo>
                  <a:lnTo>
                    <a:pt x="2060900" y="5579"/>
                  </a:lnTo>
                  <a:lnTo>
                    <a:pt x="2056818" y="11635"/>
                  </a:lnTo>
                  <a:lnTo>
                    <a:pt x="2055321" y="19050"/>
                  </a:lnTo>
                  <a:lnTo>
                    <a:pt x="2056818" y="26465"/>
                  </a:lnTo>
                  <a:lnTo>
                    <a:pt x="2060900" y="32520"/>
                  </a:lnTo>
                  <a:lnTo>
                    <a:pt x="2066956" y="36603"/>
                  </a:lnTo>
                  <a:lnTo>
                    <a:pt x="2074409" y="38100"/>
                  </a:lnTo>
                  <a:lnTo>
                    <a:pt x="2081824" y="36603"/>
                  </a:lnTo>
                  <a:lnTo>
                    <a:pt x="2087879" y="32520"/>
                  </a:lnTo>
                  <a:lnTo>
                    <a:pt x="2091962" y="26465"/>
                  </a:lnTo>
                  <a:lnTo>
                    <a:pt x="2093459" y="19050"/>
                  </a:lnTo>
                  <a:lnTo>
                    <a:pt x="2091962" y="11635"/>
                  </a:lnTo>
                  <a:lnTo>
                    <a:pt x="2087879" y="5579"/>
                  </a:lnTo>
                  <a:lnTo>
                    <a:pt x="2081824" y="1497"/>
                  </a:lnTo>
                  <a:lnTo>
                    <a:pt x="2074371" y="0"/>
                  </a:lnTo>
                  <a:close/>
                </a:path>
                <a:path w="4519930" h="1867535">
                  <a:moveTo>
                    <a:pt x="2150609" y="0"/>
                  </a:moveTo>
                  <a:lnTo>
                    <a:pt x="2143194" y="1497"/>
                  </a:lnTo>
                  <a:lnTo>
                    <a:pt x="2137138" y="5579"/>
                  </a:lnTo>
                  <a:lnTo>
                    <a:pt x="2133056" y="11635"/>
                  </a:lnTo>
                  <a:lnTo>
                    <a:pt x="2131559" y="19050"/>
                  </a:lnTo>
                  <a:lnTo>
                    <a:pt x="2133056" y="26465"/>
                  </a:lnTo>
                  <a:lnTo>
                    <a:pt x="2137138" y="32520"/>
                  </a:lnTo>
                  <a:lnTo>
                    <a:pt x="2143194" y="36603"/>
                  </a:lnTo>
                  <a:lnTo>
                    <a:pt x="2150647" y="38100"/>
                  </a:lnTo>
                  <a:lnTo>
                    <a:pt x="2158062" y="36603"/>
                  </a:lnTo>
                  <a:lnTo>
                    <a:pt x="2164117" y="32520"/>
                  </a:lnTo>
                  <a:lnTo>
                    <a:pt x="2168200" y="26465"/>
                  </a:lnTo>
                  <a:lnTo>
                    <a:pt x="2169697" y="19050"/>
                  </a:lnTo>
                  <a:lnTo>
                    <a:pt x="2168200" y="11635"/>
                  </a:lnTo>
                  <a:lnTo>
                    <a:pt x="2164117" y="5579"/>
                  </a:lnTo>
                  <a:lnTo>
                    <a:pt x="2158062" y="1497"/>
                  </a:lnTo>
                  <a:lnTo>
                    <a:pt x="2150609" y="0"/>
                  </a:lnTo>
                  <a:close/>
                </a:path>
                <a:path w="4519930" h="1867535">
                  <a:moveTo>
                    <a:pt x="2226847" y="0"/>
                  </a:moveTo>
                  <a:lnTo>
                    <a:pt x="2219432" y="1497"/>
                  </a:lnTo>
                  <a:lnTo>
                    <a:pt x="2213376" y="5579"/>
                  </a:lnTo>
                  <a:lnTo>
                    <a:pt x="2209294" y="11635"/>
                  </a:lnTo>
                  <a:lnTo>
                    <a:pt x="2207797" y="19050"/>
                  </a:lnTo>
                  <a:lnTo>
                    <a:pt x="2209294" y="26465"/>
                  </a:lnTo>
                  <a:lnTo>
                    <a:pt x="2213376" y="32520"/>
                  </a:lnTo>
                  <a:lnTo>
                    <a:pt x="2219432" y="36603"/>
                  </a:lnTo>
                  <a:lnTo>
                    <a:pt x="2226885" y="38100"/>
                  </a:lnTo>
                  <a:lnTo>
                    <a:pt x="2234300" y="36603"/>
                  </a:lnTo>
                  <a:lnTo>
                    <a:pt x="2240355" y="32520"/>
                  </a:lnTo>
                  <a:lnTo>
                    <a:pt x="2244438" y="26465"/>
                  </a:lnTo>
                  <a:lnTo>
                    <a:pt x="2245935" y="19050"/>
                  </a:lnTo>
                  <a:lnTo>
                    <a:pt x="2244438" y="11635"/>
                  </a:lnTo>
                  <a:lnTo>
                    <a:pt x="2240355" y="5579"/>
                  </a:lnTo>
                  <a:lnTo>
                    <a:pt x="2234300" y="1497"/>
                  </a:lnTo>
                  <a:lnTo>
                    <a:pt x="2226847" y="0"/>
                  </a:lnTo>
                  <a:close/>
                </a:path>
                <a:path w="4519930" h="1867535">
                  <a:moveTo>
                    <a:pt x="2303085" y="0"/>
                  </a:moveTo>
                  <a:lnTo>
                    <a:pt x="2295670" y="1497"/>
                  </a:lnTo>
                  <a:lnTo>
                    <a:pt x="2289615" y="5579"/>
                  </a:lnTo>
                  <a:lnTo>
                    <a:pt x="2285532" y="11635"/>
                  </a:lnTo>
                  <a:lnTo>
                    <a:pt x="2284035" y="19050"/>
                  </a:lnTo>
                  <a:lnTo>
                    <a:pt x="2285532" y="26465"/>
                  </a:lnTo>
                  <a:lnTo>
                    <a:pt x="2289615" y="32520"/>
                  </a:lnTo>
                  <a:lnTo>
                    <a:pt x="2295670" y="36603"/>
                  </a:lnTo>
                  <a:lnTo>
                    <a:pt x="2303123" y="38100"/>
                  </a:lnTo>
                  <a:lnTo>
                    <a:pt x="2310538" y="36603"/>
                  </a:lnTo>
                  <a:lnTo>
                    <a:pt x="2316593" y="32520"/>
                  </a:lnTo>
                  <a:lnTo>
                    <a:pt x="2320676" y="26465"/>
                  </a:lnTo>
                  <a:lnTo>
                    <a:pt x="2322173" y="19050"/>
                  </a:lnTo>
                  <a:lnTo>
                    <a:pt x="2320676" y="11635"/>
                  </a:lnTo>
                  <a:lnTo>
                    <a:pt x="2316593" y="5579"/>
                  </a:lnTo>
                  <a:lnTo>
                    <a:pt x="2310538" y="1497"/>
                  </a:lnTo>
                  <a:lnTo>
                    <a:pt x="2303085" y="0"/>
                  </a:lnTo>
                  <a:close/>
                </a:path>
                <a:path w="4519930" h="1867535">
                  <a:moveTo>
                    <a:pt x="2379323" y="0"/>
                  </a:moveTo>
                  <a:lnTo>
                    <a:pt x="2371908" y="1497"/>
                  </a:lnTo>
                  <a:lnTo>
                    <a:pt x="2365853" y="5579"/>
                  </a:lnTo>
                  <a:lnTo>
                    <a:pt x="2361770" y="11635"/>
                  </a:lnTo>
                  <a:lnTo>
                    <a:pt x="2360273" y="19050"/>
                  </a:lnTo>
                  <a:lnTo>
                    <a:pt x="2361770" y="26465"/>
                  </a:lnTo>
                  <a:lnTo>
                    <a:pt x="2365853" y="32520"/>
                  </a:lnTo>
                  <a:lnTo>
                    <a:pt x="2371908" y="36603"/>
                  </a:lnTo>
                  <a:lnTo>
                    <a:pt x="2379361" y="38100"/>
                  </a:lnTo>
                  <a:lnTo>
                    <a:pt x="2386776" y="36603"/>
                  </a:lnTo>
                  <a:lnTo>
                    <a:pt x="2392831" y="32520"/>
                  </a:lnTo>
                  <a:lnTo>
                    <a:pt x="2396914" y="26465"/>
                  </a:lnTo>
                  <a:lnTo>
                    <a:pt x="2398411" y="19050"/>
                  </a:lnTo>
                  <a:lnTo>
                    <a:pt x="2396914" y="11635"/>
                  </a:lnTo>
                  <a:lnTo>
                    <a:pt x="2392831" y="5579"/>
                  </a:lnTo>
                  <a:lnTo>
                    <a:pt x="2386776" y="1497"/>
                  </a:lnTo>
                  <a:lnTo>
                    <a:pt x="2379323" y="0"/>
                  </a:lnTo>
                  <a:close/>
                </a:path>
                <a:path w="4519930" h="1867535">
                  <a:moveTo>
                    <a:pt x="2455561" y="0"/>
                  </a:moveTo>
                  <a:lnTo>
                    <a:pt x="2448146" y="1497"/>
                  </a:lnTo>
                  <a:lnTo>
                    <a:pt x="2442091" y="5579"/>
                  </a:lnTo>
                  <a:lnTo>
                    <a:pt x="2438008" y="11635"/>
                  </a:lnTo>
                  <a:lnTo>
                    <a:pt x="2436511" y="19050"/>
                  </a:lnTo>
                  <a:lnTo>
                    <a:pt x="2438008" y="26465"/>
                  </a:lnTo>
                  <a:lnTo>
                    <a:pt x="2442091" y="32520"/>
                  </a:lnTo>
                  <a:lnTo>
                    <a:pt x="2448146" y="36603"/>
                  </a:lnTo>
                  <a:lnTo>
                    <a:pt x="2455599" y="38100"/>
                  </a:lnTo>
                  <a:lnTo>
                    <a:pt x="2463014" y="36603"/>
                  </a:lnTo>
                  <a:lnTo>
                    <a:pt x="2469069" y="32520"/>
                  </a:lnTo>
                  <a:lnTo>
                    <a:pt x="2473152" y="26465"/>
                  </a:lnTo>
                  <a:lnTo>
                    <a:pt x="2474649" y="19050"/>
                  </a:lnTo>
                  <a:lnTo>
                    <a:pt x="2473152" y="11635"/>
                  </a:lnTo>
                  <a:lnTo>
                    <a:pt x="2469069" y="5579"/>
                  </a:lnTo>
                  <a:lnTo>
                    <a:pt x="2463014" y="1497"/>
                  </a:lnTo>
                  <a:lnTo>
                    <a:pt x="2455561" y="0"/>
                  </a:lnTo>
                  <a:close/>
                </a:path>
                <a:path w="4519930" h="1867535">
                  <a:moveTo>
                    <a:pt x="2531799" y="0"/>
                  </a:moveTo>
                  <a:lnTo>
                    <a:pt x="2524384" y="1497"/>
                  </a:lnTo>
                  <a:lnTo>
                    <a:pt x="2518329" y="5579"/>
                  </a:lnTo>
                  <a:lnTo>
                    <a:pt x="2514246" y="11635"/>
                  </a:lnTo>
                  <a:lnTo>
                    <a:pt x="2512749" y="19050"/>
                  </a:lnTo>
                  <a:lnTo>
                    <a:pt x="2514246" y="26465"/>
                  </a:lnTo>
                  <a:lnTo>
                    <a:pt x="2518329" y="32520"/>
                  </a:lnTo>
                  <a:lnTo>
                    <a:pt x="2524384" y="36603"/>
                  </a:lnTo>
                  <a:lnTo>
                    <a:pt x="2531837" y="38100"/>
                  </a:lnTo>
                  <a:lnTo>
                    <a:pt x="2539252" y="36603"/>
                  </a:lnTo>
                  <a:lnTo>
                    <a:pt x="2545307" y="32520"/>
                  </a:lnTo>
                  <a:lnTo>
                    <a:pt x="2549390" y="26465"/>
                  </a:lnTo>
                  <a:lnTo>
                    <a:pt x="2550887" y="19050"/>
                  </a:lnTo>
                  <a:lnTo>
                    <a:pt x="2549390" y="11635"/>
                  </a:lnTo>
                  <a:lnTo>
                    <a:pt x="2545307" y="5579"/>
                  </a:lnTo>
                  <a:lnTo>
                    <a:pt x="2539252" y="1497"/>
                  </a:lnTo>
                  <a:lnTo>
                    <a:pt x="2531799" y="0"/>
                  </a:lnTo>
                  <a:close/>
                </a:path>
                <a:path w="4519930" h="1867535">
                  <a:moveTo>
                    <a:pt x="2608037" y="0"/>
                  </a:moveTo>
                  <a:lnTo>
                    <a:pt x="2600622" y="1497"/>
                  </a:lnTo>
                  <a:lnTo>
                    <a:pt x="2594567" y="5579"/>
                  </a:lnTo>
                  <a:lnTo>
                    <a:pt x="2590484" y="11635"/>
                  </a:lnTo>
                  <a:lnTo>
                    <a:pt x="2588987" y="19050"/>
                  </a:lnTo>
                  <a:lnTo>
                    <a:pt x="2590484" y="26465"/>
                  </a:lnTo>
                  <a:lnTo>
                    <a:pt x="2594567" y="32520"/>
                  </a:lnTo>
                  <a:lnTo>
                    <a:pt x="2600622" y="36603"/>
                  </a:lnTo>
                  <a:lnTo>
                    <a:pt x="2608075" y="38100"/>
                  </a:lnTo>
                  <a:lnTo>
                    <a:pt x="2615490" y="36603"/>
                  </a:lnTo>
                  <a:lnTo>
                    <a:pt x="2621546" y="32520"/>
                  </a:lnTo>
                  <a:lnTo>
                    <a:pt x="2625628" y="26465"/>
                  </a:lnTo>
                  <a:lnTo>
                    <a:pt x="2627125" y="19050"/>
                  </a:lnTo>
                  <a:lnTo>
                    <a:pt x="2625628" y="11635"/>
                  </a:lnTo>
                  <a:lnTo>
                    <a:pt x="2621546" y="5579"/>
                  </a:lnTo>
                  <a:lnTo>
                    <a:pt x="2615490" y="1497"/>
                  </a:lnTo>
                  <a:lnTo>
                    <a:pt x="2608037" y="0"/>
                  </a:lnTo>
                  <a:close/>
                </a:path>
                <a:path w="4519930" h="1867535">
                  <a:moveTo>
                    <a:pt x="2684275" y="0"/>
                  </a:moveTo>
                  <a:lnTo>
                    <a:pt x="2676860" y="1497"/>
                  </a:lnTo>
                  <a:lnTo>
                    <a:pt x="2670805" y="5579"/>
                  </a:lnTo>
                  <a:lnTo>
                    <a:pt x="2666722" y="11635"/>
                  </a:lnTo>
                  <a:lnTo>
                    <a:pt x="2665225" y="19050"/>
                  </a:lnTo>
                  <a:lnTo>
                    <a:pt x="2666722" y="26465"/>
                  </a:lnTo>
                  <a:lnTo>
                    <a:pt x="2670805" y="32520"/>
                  </a:lnTo>
                  <a:lnTo>
                    <a:pt x="2676860" y="36603"/>
                  </a:lnTo>
                  <a:lnTo>
                    <a:pt x="2684313" y="38100"/>
                  </a:lnTo>
                  <a:lnTo>
                    <a:pt x="2691728" y="36603"/>
                  </a:lnTo>
                  <a:lnTo>
                    <a:pt x="2697784" y="32520"/>
                  </a:lnTo>
                  <a:lnTo>
                    <a:pt x="2701866" y="26465"/>
                  </a:lnTo>
                  <a:lnTo>
                    <a:pt x="2703363" y="19050"/>
                  </a:lnTo>
                  <a:lnTo>
                    <a:pt x="2701866" y="11635"/>
                  </a:lnTo>
                  <a:lnTo>
                    <a:pt x="2697784" y="5579"/>
                  </a:lnTo>
                  <a:lnTo>
                    <a:pt x="2691728" y="1497"/>
                  </a:lnTo>
                  <a:lnTo>
                    <a:pt x="2684275" y="0"/>
                  </a:lnTo>
                  <a:close/>
                </a:path>
                <a:path w="4519930" h="1867535">
                  <a:moveTo>
                    <a:pt x="2760513" y="0"/>
                  </a:moveTo>
                  <a:lnTo>
                    <a:pt x="2753098" y="1497"/>
                  </a:lnTo>
                  <a:lnTo>
                    <a:pt x="2747043" y="5579"/>
                  </a:lnTo>
                  <a:lnTo>
                    <a:pt x="2742960" y="11635"/>
                  </a:lnTo>
                  <a:lnTo>
                    <a:pt x="2741463" y="19050"/>
                  </a:lnTo>
                  <a:lnTo>
                    <a:pt x="2742960" y="26465"/>
                  </a:lnTo>
                  <a:lnTo>
                    <a:pt x="2747043" y="32520"/>
                  </a:lnTo>
                  <a:lnTo>
                    <a:pt x="2753098" y="36603"/>
                  </a:lnTo>
                  <a:lnTo>
                    <a:pt x="2760552" y="38100"/>
                  </a:lnTo>
                  <a:lnTo>
                    <a:pt x="2767966" y="36603"/>
                  </a:lnTo>
                  <a:lnTo>
                    <a:pt x="2774022" y="32520"/>
                  </a:lnTo>
                  <a:lnTo>
                    <a:pt x="2778104" y="26465"/>
                  </a:lnTo>
                  <a:lnTo>
                    <a:pt x="2779602" y="19050"/>
                  </a:lnTo>
                  <a:lnTo>
                    <a:pt x="2778104" y="11635"/>
                  </a:lnTo>
                  <a:lnTo>
                    <a:pt x="2774022" y="5579"/>
                  </a:lnTo>
                  <a:lnTo>
                    <a:pt x="2767966" y="1497"/>
                  </a:lnTo>
                  <a:lnTo>
                    <a:pt x="2760513" y="0"/>
                  </a:lnTo>
                  <a:close/>
                </a:path>
                <a:path w="4519930" h="1867535">
                  <a:moveTo>
                    <a:pt x="2836752" y="0"/>
                  </a:moveTo>
                  <a:lnTo>
                    <a:pt x="2829336" y="1497"/>
                  </a:lnTo>
                  <a:lnTo>
                    <a:pt x="2823281" y="5579"/>
                  </a:lnTo>
                  <a:lnTo>
                    <a:pt x="2819198" y="11635"/>
                  </a:lnTo>
                  <a:lnTo>
                    <a:pt x="2817702" y="19050"/>
                  </a:lnTo>
                  <a:lnTo>
                    <a:pt x="2819198" y="26465"/>
                  </a:lnTo>
                  <a:lnTo>
                    <a:pt x="2823281" y="32520"/>
                  </a:lnTo>
                  <a:lnTo>
                    <a:pt x="2829336" y="36603"/>
                  </a:lnTo>
                  <a:lnTo>
                    <a:pt x="2836788" y="38100"/>
                  </a:lnTo>
                  <a:lnTo>
                    <a:pt x="2844204" y="36603"/>
                  </a:lnTo>
                  <a:lnTo>
                    <a:pt x="2850259" y="32520"/>
                  </a:lnTo>
                  <a:lnTo>
                    <a:pt x="2854341" y="26465"/>
                  </a:lnTo>
                  <a:lnTo>
                    <a:pt x="2855838" y="19050"/>
                  </a:lnTo>
                  <a:lnTo>
                    <a:pt x="2854341" y="11635"/>
                  </a:lnTo>
                  <a:lnTo>
                    <a:pt x="2850259" y="5579"/>
                  </a:lnTo>
                  <a:lnTo>
                    <a:pt x="2844204" y="1497"/>
                  </a:lnTo>
                  <a:lnTo>
                    <a:pt x="2836752" y="0"/>
                  </a:lnTo>
                  <a:close/>
                </a:path>
                <a:path w="4519930" h="1867535">
                  <a:moveTo>
                    <a:pt x="2912988" y="0"/>
                  </a:moveTo>
                  <a:lnTo>
                    <a:pt x="2905573" y="1497"/>
                  </a:lnTo>
                  <a:lnTo>
                    <a:pt x="2899518" y="5579"/>
                  </a:lnTo>
                  <a:lnTo>
                    <a:pt x="2895435" y="11635"/>
                  </a:lnTo>
                  <a:lnTo>
                    <a:pt x="2893938" y="19050"/>
                  </a:lnTo>
                  <a:lnTo>
                    <a:pt x="2895435" y="26465"/>
                  </a:lnTo>
                  <a:lnTo>
                    <a:pt x="2899518" y="32520"/>
                  </a:lnTo>
                  <a:lnTo>
                    <a:pt x="2905573" y="36603"/>
                  </a:lnTo>
                  <a:lnTo>
                    <a:pt x="2913026" y="38100"/>
                  </a:lnTo>
                  <a:lnTo>
                    <a:pt x="2920442" y="36603"/>
                  </a:lnTo>
                  <a:lnTo>
                    <a:pt x="2926497" y="32520"/>
                  </a:lnTo>
                  <a:lnTo>
                    <a:pt x="2930580" y="26465"/>
                  </a:lnTo>
                  <a:lnTo>
                    <a:pt x="2932076" y="19050"/>
                  </a:lnTo>
                  <a:lnTo>
                    <a:pt x="2930580" y="11635"/>
                  </a:lnTo>
                  <a:lnTo>
                    <a:pt x="2926497" y="5579"/>
                  </a:lnTo>
                  <a:lnTo>
                    <a:pt x="2920442" y="1497"/>
                  </a:lnTo>
                  <a:lnTo>
                    <a:pt x="2912988" y="0"/>
                  </a:lnTo>
                  <a:close/>
                </a:path>
                <a:path w="4519930" h="1867535">
                  <a:moveTo>
                    <a:pt x="2989226" y="0"/>
                  </a:moveTo>
                  <a:lnTo>
                    <a:pt x="2981811" y="1497"/>
                  </a:lnTo>
                  <a:lnTo>
                    <a:pt x="2975756" y="5579"/>
                  </a:lnTo>
                  <a:lnTo>
                    <a:pt x="2971674" y="11635"/>
                  </a:lnTo>
                  <a:lnTo>
                    <a:pt x="2970176" y="19050"/>
                  </a:lnTo>
                  <a:lnTo>
                    <a:pt x="2971674" y="26465"/>
                  </a:lnTo>
                  <a:lnTo>
                    <a:pt x="2975756" y="32520"/>
                  </a:lnTo>
                  <a:lnTo>
                    <a:pt x="2981811" y="36603"/>
                  </a:lnTo>
                  <a:lnTo>
                    <a:pt x="2989265" y="38100"/>
                  </a:lnTo>
                  <a:lnTo>
                    <a:pt x="2996680" y="36603"/>
                  </a:lnTo>
                  <a:lnTo>
                    <a:pt x="3002735" y="32520"/>
                  </a:lnTo>
                  <a:lnTo>
                    <a:pt x="3006818" y="26465"/>
                  </a:lnTo>
                  <a:lnTo>
                    <a:pt x="3008315" y="19050"/>
                  </a:lnTo>
                  <a:lnTo>
                    <a:pt x="3006818" y="11635"/>
                  </a:lnTo>
                  <a:lnTo>
                    <a:pt x="3002735" y="5579"/>
                  </a:lnTo>
                  <a:lnTo>
                    <a:pt x="2996680" y="1497"/>
                  </a:lnTo>
                  <a:lnTo>
                    <a:pt x="2989226" y="0"/>
                  </a:lnTo>
                  <a:close/>
                </a:path>
                <a:path w="4519930" h="1867535">
                  <a:moveTo>
                    <a:pt x="3065465" y="0"/>
                  </a:moveTo>
                  <a:lnTo>
                    <a:pt x="3058050" y="1497"/>
                  </a:lnTo>
                  <a:lnTo>
                    <a:pt x="3051994" y="5579"/>
                  </a:lnTo>
                  <a:lnTo>
                    <a:pt x="3047912" y="11635"/>
                  </a:lnTo>
                  <a:lnTo>
                    <a:pt x="3046415" y="19050"/>
                  </a:lnTo>
                  <a:lnTo>
                    <a:pt x="3047912" y="26465"/>
                  </a:lnTo>
                  <a:lnTo>
                    <a:pt x="3051994" y="32520"/>
                  </a:lnTo>
                  <a:lnTo>
                    <a:pt x="3058050" y="36603"/>
                  </a:lnTo>
                  <a:lnTo>
                    <a:pt x="3065503" y="38100"/>
                  </a:lnTo>
                  <a:lnTo>
                    <a:pt x="3072918" y="36603"/>
                  </a:lnTo>
                  <a:lnTo>
                    <a:pt x="3078973" y="32520"/>
                  </a:lnTo>
                  <a:lnTo>
                    <a:pt x="3083056" y="26465"/>
                  </a:lnTo>
                  <a:lnTo>
                    <a:pt x="3084553" y="19050"/>
                  </a:lnTo>
                  <a:lnTo>
                    <a:pt x="3083056" y="11635"/>
                  </a:lnTo>
                  <a:lnTo>
                    <a:pt x="3078973" y="5579"/>
                  </a:lnTo>
                  <a:lnTo>
                    <a:pt x="3072918" y="1497"/>
                  </a:lnTo>
                  <a:lnTo>
                    <a:pt x="3065465" y="0"/>
                  </a:lnTo>
                  <a:close/>
                </a:path>
                <a:path w="4519930" h="1867535">
                  <a:moveTo>
                    <a:pt x="3141703" y="0"/>
                  </a:moveTo>
                  <a:lnTo>
                    <a:pt x="3134288" y="1497"/>
                  </a:lnTo>
                  <a:lnTo>
                    <a:pt x="3128232" y="5579"/>
                  </a:lnTo>
                  <a:lnTo>
                    <a:pt x="3124150" y="11635"/>
                  </a:lnTo>
                  <a:lnTo>
                    <a:pt x="3122653" y="19050"/>
                  </a:lnTo>
                  <a:lnTo>
                    <a:pt x="3124150" y="26465"/>
                  </a:lnTo>
                  <a:lnTo>
                    <a:pt x="3128232" y="32520"/>
                  </a:lnTo>
                  <a:lnTo>
                    <a:pt x="3134288" y="36603"/>
                  </a:lnTo>
                  <a:lnTo>
                    <a:pt x="3141741" y="38100"/>
                  </a:lnTo>
                  <a:lnTo>
                    <a:pt x="3149156" y="36603"/>
                  </a:lnTo>
                  <a:lnTo>
                    <a:pt x="3155211" y="32520"/>
                  </a:lnTo>
                  <a:lnTo>
                    <a:pt x="3159294" y="26465"/>
                  </a:lnTo>
                  <a:lnTo>
                    <a:pt x="3160791" y="19050"/>
                  </a:lnTo>
                  <a:lnTo>
                    <a:pt x="3159294" y="11635"/>
                  </a:lnTo>
                  <a:lnTo>
                    <a:pt x="3155211" y="5579"/>
                  </a:lnTo>
                  <a:lnTo>
                    <a:pt x="3149156" y="1497"/>
                  </a:lnTo>
                  <a:lnTo>
                    <a:pt x="3141703" y="0"/>
                  </a:lnTo>
                  <a:close/>
                </a:path>
                <a:path w="4519930" h="1867535">
                  <a:moveTo>
                    <a:pt x="3217941" y="0"/>
                  </a:moveTo>
                  <a:lnTo>
                    <a:pt x="3210526" y="1497"/>
                  </a:lnTo>
                  <a:lnTo>
                    <a:pt x="3204470" y="5579"/>
                  </a:lnTo>
                  <a:lnTo>
                    <a:pt x="3200388" y="11635"/>
                  </a:lnTo>
                  <a:lnTo>
                    <a:pt x="3198891" y="19050"/>
                  </a:lnTo>
                  <a:lnTo>
                    <a:pt x="3200388" y="26465"/>
                  </a:lnTo>
                  <a:lnTo>
                    <a:pt x="3204470" y="32520"/>
                  </a:lnTo>
                  <a:lnTo>
                    <a:pt x="3210526" y="36603"/>
                  </a:lnTo>
                  <a:lnTo>
                    <a:pt x="3217979" y="38100"/>
                  </a:lnTo>
                  <a:lnTo>
                    <a:pt x="3225394" y="36603"/>
                  </a:lnTo>
                  <a:lnTo>
                    <a:pt x="3231449" y="32520"/>
                  </a:lnTo>
                  <a:lnTo>
                    <a:pt x="3235532" y="26465"/>
                  </a:lnTo>
                  <a:lnTo>
                    <a:pt x="3237029" y="19050"/>
                  </a:lnTo>
                  <a:lnTo>
                    <a:pt x="3235532" y="11635"/>
                  </a:lnTo>
                  <a:lnTo>
                    <a:pt x="3231449" y="5579"/>
                  </a:lnTo>
                  <a:lnTo>
                    <a:pt x="3225394" y="1497"/>
                  </a:lnTo>
                  <a:lnTo>
                    <a:pt x="3217941" y="0"/>
                  </a:lnTo>
                  <a:close/>
                </a:path>
                <a:path w="4519930" h="1867535">
                  <a:moveTo>
                    <a:pt x="3294179" y="0"/>
                  </a:moveTo>
                  <a:lnTo>
                    <a:pt x="3286764" y="1497"/>
                  </a:lnTo>
                  <a:lnTo>
                    <a:pt x="3280709" y="5579"/>
                  </a:lnTo>
                  <a:lnTo>
                    <a:pt x="3276626" y="11635"/>
                  </a:lnTo>
                  <a:lnTo>
                    <a:pt x="3275129" y="19050"/>
                  </a:lnTo>
                  <a:lnTo>
                    <a:pt x="3276626" y="26465"/>
                  </a:lnTo>
                  <a:lnTo>
                    <a:pt x="3280709" y="32520"/>
                  </a:lnTo>
                  <a:lnTo>
                    <a:pt x="3286764" y="36603"/>
                  </a:lnTo>
                  <a:lnTo>
                    <a:pt x="3294217" y="38100"/>
                  </a:lnTo>
                  <a:lnTo>
                    <a:pt x="3301632" y="36603"/>
                  </a:lnTo>
                  <a:lnTo>
                    <a:pt x="3307687" y="32520"/>
                  </a:lnTo>
                  <a:lnTo>
                    <a:pt x="3311770" y="26465"/>
                  </a:lnTo>
                  <a:lnTo>
                    <a:pt x="3313267" y="19050"/>
                  </a:lnTo>
                  <a:lnTo>
                    <a:pt x="3311770" y="11635"/>
                  </a:lnTo>
                  <a:lnTo>
                    <a:pt x="3307687" y="5579"/>
                  </a:lnTo>
                  <a:lnTo>
                    <a:pt x="3301632" y="1497"/>
                  </a:lnTo>
                  <a:lnTo>
                    <a:pt x="3294179" y="0"/>
                  </a:lnTo>
                  <a:close/>
                </a:path>
                <a:path w="4519930" h="1867535">
                  <a:moveTo>
                    <a:pt x="3370417" y="0"/>
                  </a:moveTo>
                  <a:lnTo>
                    <a:pt x="3363002" y="1497"/>
                  </a:lnTo>
                  <a:lnTo>
                    <a:pt x="3356947" y="5579"/>
                  </a:lnTo>
                  <a:lnTo>
                    <a:pt x="3352864" y="11635"/>
                  </a:lnTo>
                  <a:lnTo>
                    <a:pt x="3351367" y="19050"/>
                  </a:lnTo>
                  <a:lnTo>
                    <a:pt x="3352864" y="26465"/>
                  </a:lnTo>
                  <a:lnTo>
                    <a:pt x="3356947" y="32520"/>
                  </a:lnTo>
                  <a:lnTo>
                    <a:pt x="3363002" y="36603"/>
                  </a:lnTo>
                  <a:lnTo>
                    <a:pt x="3370455" y="38100"/>
                  </a:lnTo>
                  <a:lnTo>
                    <a:pt x="3377870" y="36603"/>
                  </a:lnTo>
                  <a:lnTo>
                    <a:pt x="3383925" y="32520"/>
                  </a:lnTo>
                  <a:lnTo>
                    <a:pt x="3388008" y="26465"/>
                  </a:lnTo>
                  <a:lnTo>
                    <a:pt x="3389505" y="19050"/>
                  </a:lnTo>
                  <a:lnTo>
                    <a:pt x="3388008" y="11635"/>
                  </a:lnTo>
                  <a:lnTo>
                    <a:pt x="3383925" y="5579"/>
                  </a:lnTo>
                  <a:lnTo>
                    <a:pt x="3377870" y="1497"/>
                  </a:lnTo>
                  <a:lnTo>
                    <a:pt x="3370417" y="0"/>
                  </a:lnTo>
                  <a:close/>
                </a:path>
                <a:path w="4519930" h="1867535">
                  <a:moveTo>
                    <a:pt x="3446655" y="0"/>
                  </a:moveTo>
                  <a:lnTo>
                    <a:pt x="3439240" y="1497"/>
                  </a:lnTo>
                  <a:lnTo>
                    <a:pt x="3433185" y="5579"/>
                  </a:lnTo>
                  <a:lnTo>
                    <a:pt x="3429102" y="11635"/>
                  </a:lnTo>
                  <a:lnTo>
                    <a:pt x="3427605" y="19050"/>
                  </a:lnTo>
                  <a:lnTo>
                    <a:pt x="3429102" y="26465"/>
                  </a:lnTo>
                  <a:lnTo>
                    <a:pt x="3433185" y="32520"/>
                  </a:lnTo>
                  <a:lnTo>
                    <a:pt x="3439240" y="36603"/>
                  </a:lnTo>
                  <a:lnTo>
                    <a:pt x="3446693" y="38100"/>
                  </a:lnTo>
                  <a:lnTo>
                    <a:pt x="3454108" y="36603"/>
                  </a:lnTo>
                  <a:lnTo>
                    <a:pt x="3460163" y="32520"/>
                  </a:lnTo>
                  <a:lnTo>
                    <a:pt x="3464246" y="26465"/>
                  </a:lnTo>
                  <a:lnTo>
                    <a:pt x="3465743" y="19050"/>
                  </a:lnTo>
                  <a:lnTo>
                    <a:pt x="3464246" y="11635"/>
                  </a:lnTo>
                  <a:lnTo>
                    <a:pt x="3460163" y="5579"/>
                  </a:lnTo>
                  <a:lnTo>
                    <a:pt x="3454108" y="1497"/>
                  </a:lnTo>
                  <a:lnTo>
                    <a:pt x="3446655" y="0"/>
                  </a:lnTo>
                  <a:close/>
                </a:path>
                <a:path w="4519930" h="1867535">
                  <a:moveTo>
                    <a:pt x="3522893" y="0"/>
                  </a:moveTo>
                  <a:lnTo>
                    <a:pt x="3515478" y="1497"/>
                  </a:lnTo>
                  <a:lnTo>
                    <a:pt x="3509423" y="5579"/>
                  </a:lnTo>
                  <a:lnTo>
                    <a:pt x="3505340" y="11635"/>
                  </a:lnTo>
                  <a:lnTo>
                    <a:pt x="3503843" y="19050"/>
                  </a:lnTo>
                  <a:lnTo>
                    <a:pt x="3505340" y="26465"/>
                  </a:lnTo>
                  <a:lnTo>
                    <a:pt x="3509423" y="32520"/>
                  </a:lnTo>
                  <a:lnTo>
                    <a:pt x="3515478" y="36603"/>
                  </a:lnTo>
                  <a:lnTo>
                    <a:pt x="3522931" y="38100"/>
                  </a:lnTo>
                  <a:lnTo>
                    <a:pt x="3530346" y="36603"/>
                  </a:lnTo>
                  <a:lnTo>
                    <a:pt x="3536401" y="32520"/>
                  </a:lnTo>
                  <a:lnTo>
                    <a:pt x="3540484" y="26465"/>
                  </a:lnTo>
                  <a:lnTo>
                    <a:pt x="3541981" y="19050"/>
                  </a:lnTo>
                  <a:lnTo>
                    <a:pt x="3540484" y="11635"/>
                  </a:lnTo>
                  <a:lnTo>
                    <a:pt x="3536401" y="5579"/>
                  </a:lnTo>
                  <a:lnTo>
                    <a:pt x="3530346" y="1497"/>
                  </a:lnTo>
                  <a:lnTo>
                    <a:pt x="3522893" y="0"/>
                  </a:lnTo>
                  <a:close/>
                </a:path>
                <a:path w="4519930" h="1867535">
                  <a:moveTo>
                    <a:pt x="3599131" y="0"/>
                  </a:moveTo>
                  <a:lnTo>
                    <a:pt x="3591716" y="1497"/>
                  </a:lnTo>
                  <a:lnTo>
                    <a:pt x="3585661" y="5579"/>
                  </a:lnTo>
                  <a:lnTo>
                    <a:pt x="3581578" y="11635"/>
                  </a:lnTo>
                  <a:lnTo>
                    <a:pt x="3580081" y="19050"/>
                  </a:lnTo>
                  <a:lnTo>
                    <a:pt x="3581578" y="26465"/>
                  </a:lnTo>
                  <a:lnTo>
                    <a:pt x="3585661" y="32520"/>
                  </a:lnTo>
                  <a:lnTo>
                    <a:pt x="3591716" y="36603"/>
                  </a:lnTo>
                  <a:lnTo>
                    <a:pt x="3599169" y="38100"/>
                  </a:lnTo>
                  <a:lnTo>
                    <a:pt x="3606584" y="36603"/>
                  </a:lnTo>
                  <a:lnTo>
                    <a:pt x="3612640" y="32520"/>
                  </a:lnTo>
                  <a:lnTo>
                    <a:pt x="3616722" y="26465"/>
                  </a:lnTo>
                  <a:lnTo>
                    <a:pt x="3618219" y="19050"/>
                  </a:lnTo>
                  <a:lnTo>
                    <a:pt x="3616722" y="11635"/>
                  </a:lnTo>
                  <a:lnTo>
                    <a:pt x="3612640" y="5579"/>
                  </a:lnTo>
                  <a:lnTo>
                    <a:pt x="3606584" y="1497"/>
                  </a:lnTo>
                  <a:lnTo>
                    <a:pt x="3599131" y="0"/>
                  </a:lnTo>
                  <a:close/>
                </a:path>
                <a:path w="4519930" h="1867535">
                  <a:moveTo>
                    <a:pt x="3675369" y="0"/>
                  </a:moveTo>
                  <a:lnTo>
                    <a:pt x="3667954" y="1497"/>
                  </a:lnTo>
                  <a:lnTo>
                    <a:pt x="3661899" y="5579"/>
                  </a:lnTo>
                  <a:lnTo>
                    <a:pt x="3657816" y="11635"/>
                  </a:lnTo>
                  <a:lnTo>
                    <a:pt x="3656319" y="19050"/>
                  </a:lnTo>
                  <a:lnTo>
                    <a:pt x="3657816" y="26465"/>
                  </a:lnTo>
                  <a:lnTo>
                    <a:pt x="3661899" y="32520"/>
                  </a:lnTo>
                  <a:lnTo>
                    <a:pt x="3667954" y="36603"/>
                  </a:lnTo>
                  <a:lnTo>
                    <a:pt x="3675407" y="38100"/>
                  </a:lnTo>
                  <a:lnTo>
                    <a:pt x="3682822" y="36603"/>
                  </a:lnTo>
                  <a:lnTo>
                    <a:pt x="3688878" y="32520"/>
                  </a:lnTo>
                  <a:lnTo>
                    <a:pt x="3692960" y="26465"/>
                  </a:lnTo>
                  <a:lnTo>
                    <a:pt x="3694457" y="19050"/>
                  </a:lnTo>
                  <a:lnTo>
                    <a:pt x="3692960" y="11635"/>
                  </a:lnTo>
                  <a:lnTo>
                    <a:pt x="3688878" y="5579"/>
                  </a:lnTo>
                  <a:lnTo>
                    <a:pt x="3682822" y="1497"/>
                  </a:lnTo>
                  <a:lnTo>
                    <a:pt x="3675369" y="0"/>
                  </a:lnTo>
                  <a:close/>
                </a:path>
                <a:path w="4519930" h="1867535">
                  <a:moveTo>
                    <a:pt x="3751607" y="0"/>
                  </a:moveTo>
                  <a:lnTo>
                    <a:pt x="3744192" y="1497"/>
                  </a:lnTo>
                  <a:lnTo>
                    <a:pt x="3738137" y="5579"/>
                  </a:lnTo>
                  <a:lnTo>
                    <a:pt x="3734055" y="11635"/>
                  </a:lnTo>
                  <a:lnTo>
                    <a:pt x="3732557" y="19050"/>
                  </a:lnTo>
                  <a:lnTo>
                    <a:pt x="3734055" y="26465"/>
                  </a:lnTo>
                  <a:lnTo>
                    <a:pt x="3738137" y="32520"/>
                  </a:lnTo>
                  <a:lnTo>
                    <a:pt x="3744192" y="36603"/>
                  </a:lnTo>
                  <a:lnTo>
                    <a:pt x="3751646" y="38100"/>
                  </a:lnTo>
                  <a:lnTo>
                    <a:pt x="3759061" y="36603"/>
                  </a:lnTo>
                  <a:lnTo>
                    <a:pt x="3765116" y="32520"/>
                  </a:lnTo>
                  <a:lnTo>
                    <a:pt x="3769198" y="26465"/>
                  </a:lnTo>
                  <a:lnTo>
                    <a:pt x="3770696" y="19050"/>
                  </a:lnTo>
                  <a:lnTo>
                    <a:pt x="3769198" y="11635"/>
                  </a:lnTo>
                  <a:lnTo>
                    <a:pt x="3765116" y="5579"/>
                  </a:lnTo>
                  <a:lnTo>
                    <a:pt x="3759061" y="1497"/>
                  </a:lnTo>
                  <a:lnTo>
                    <a:pt x="3751607" y="0"/>
                  </a:lnTo>
                  <a:close/>
                </a:path>
                <a:path w="4519930" h="1867535">
                  <a:moveTo>
                    <a:pt x="3827846" y="0"/>
                  </a:moveTo>
                  <a:lnTo>
                    <a:pt x="3820431" y="1497"/>
                  </a:lnTo>
                  <a:lnTo>
                    <a:pt x="3814375" y="5579"/>
                  </a:lnTo>
                  <a:lnTo>
                    <a:pt x="3810293" y="11635"/>
                  </a:lnTo>
                  <a:lnTo>
                    <a:pt x="3808796" y="19050"/>
                  </a:lnTo>
                  <a:lnTo>
                    <a:pt x="3810293" y="26465"/>
                  </a:lnTo>
                  <a:lnTo>
                    <a:pt x="3814375" y="32520"/>
                  </a:lnTo>
                  <a:lnTo>
                    <a:pt x="3820431" y="36603"/>
                  </a:lnTo>
                  <a:lnTo>
                    <a:pt x="3827884" y="38100"/>
                  </a:lnTo>
                  <a:lnTo>
                    <a:pt x="3835299" y="36603"/>
                  </a:lnTo>
                  <a:lnTo>
                    <a:pt x="3841354" y="32520"/>
                  </a:lnTo>
                  <a:lnTo>
                    <a:pt x="3845437" y="26465"/>
                  </a:lnTo>
                  <a:lnTo>
                    <a:pt x="3846934" y="19050"/>
                  </a:lnTo>
                  <a:lnTo>
                    <a:pt x="3845437" y="11635"/>
                  </a:lnTo>
                  <a:lnTo>
                    <a:pt x="3841354" y="5579"/>
                  </a:lnTo>
                  <a:lnTo>
                    <a:pt x="3835299" y="1497"/>
                  </a:lnTo>
                  <a:lnTo>
                    <a:pt x="3827846" y="0"/>
                  </a:lnTo>
                  <a:close/>
                </a:path>
                <a:path w="4519930" h="1867535">
                  <a:moveTo>
                    <a:pt x="3904084" y="0"/>
                  </a:moveTo>
                  <a:lnTo>
                    <a:pt x="3896669" y="1497"/>
                  </a:lnTo>
                  <a:lnTo>
                    <a:pt x="3890613" y="5579"/>
                  </a:lnTo>
                  <a:lnTo>
                    <a:pt x="3886531" y="11635"/>
                  </a:lnTo>
                  <a:lnTo>
                    <a:pt x="3885034" y="19050"/>
                  </a:lnTo>
                  <a:lnTo>
                    <a:pt x="3886531" y="26465"/>
                  </a:lnTo>
                  <a:lnTo>
                    <a:pt x="3890613" y="32520"/>
                  </a:lnTo>
                  <a:lnTo>
                    <a:pt x="3896669" y="36603"/>
                  </a:lnTo>
                  <a:lnTo>
                    <a:pt x="3904122" y="38100"/>
                  </a:lnTo>
                  <a:lnTo>
                    <a:pt x="3911537" y="36603"/>
                  </a:lnTo>
                  <a:lnTo>
                    <a:pt x="3917592" y="32520"/>
                  </a:lnTo>
                  <a:lnTo>
                    <a:pt x="3921675" y="26465"/>
                  </a:lnTo>
                  <a:lnTo>
                    <a:pt x="3923172" y="19050"/>
                  </a:lnTo>
                  <a:lnTo>
                    <a:pt x="3921675" y="11635"/>
                  </a:lnTo>
                  <a:lnTo>
                    <a:pt x="3917592" y="5579"/>
                  </a:lnTo>
                  <a:lnTo>
                    <a:pt x="3911537" y="1497"/>
                  </a:lnTo>
                  <a:lnTo>
                    <a:pt x="3904084" y="0"/>
                  </a:lnTo>
                  <a:close/>
                </a:path>
                <a:path w="4519930" h="1867535">
                  <a:moveTo>
                    <a:pt x="3980322" y="0"/>
                  </a:moveTo>
                  <a:lnTo>
                    <a:pt x="3972907" y="1497"/>
                  </a:lnTo>
                  <a:lnTo>
                    <a:pt x="3966851" y="5579"/>
                  </a:lnTo>
                  <a:lnTo>
                    <a:pt x="3962769" y="11635"/>
                  </a:lnTo>
                  <a:lnTo>
                    <a:pt x="3961272" y="19050"/>
                  </a:lnTo>
                  <a:lnTo>
                    <a:pt x="3962769" y="26465"/>
                  </a:lnTo>
                  <a:lnTo>
                    <a:pt x="3966851" y="32520"/>
                  </a:lnTo>
                  <a:lnTo>
                    <a:pt x="3972907" y="36603"/>
                  </a:lnTo>
                  <a:lnTo>
                    <a:pt x="3980360" y="38100"/>
                  </a:lnTo>
                  <a:lnTo>
                    <a:pt x="3987775" y="36603"/>
                  </a:lnTo>
                  <a:lnTo>
                    <a:pt x="3993830" y="32520"/>
                  </a:lnTo>
                  <a:lnTo>
                    <a:pt x="3997913" y="26465"/>
                  </a:lnTo>
                  <a:lnTo>
                    <a:pt x="3999410" y="19050"/>
                  </a:lnTo>
                  <a:lnTo>
                    <a:pt x="3997913" y="11635"/>
                  </a:lnTo>
                  <a:lnTo>
                    <a:pt x="3993830" y="5579"/>
                  </a:lnTo>
                  <a:lnTo>
                    <a:pt x="3987775" y="1497"/>
                  </a:lnTo>
                  <a:lnTo>
                    <a:pt x="3980322" y="0"/>
                  </a:lnTo>
                  <a:close/>
                </a:path>
                <a:path w="4519930" h="1867535">
                  <a:moveTo>
                    <a:pt x="4057041" y="182"/>
                  </a:moveTo>
                  <a:lnTo>
                    <a:pt x="4049590" y="1491"/>
                  </a:lnTo>
                  <a:lnTo>
                    <a:pt x="4043433" y="5419"/>
                  </a:lnTo>
                  <a:lnTo>
                    <a:pt x="4039198" y="11368"/>
                  </a:lnTo>
                  <a:lnTo>
                    <a:pt x="4037514" y="18743"/>
                  </a:lnTo>
                  <a:lnTo>
                    <a:pt x="4038823" y="26194"/>
                  </a:lnTo>
                  <a:lnTo>
                    <a:pt x="4042751" y="32351"/>
                  </a:lnTo>
                  <a:lnTo>
                    <a:pt x="4048701" y="36585"/>
                  </a:lnTo>
                  <a:lnTo>
                    <a:pt x="4056076" y="38270"/>
                  </a:lnTo>
                  <a:lnTo>
                    <a:pt x="4063564" y="36962"/>
                  </a:lnTo>
                  <a:lnTo>
                    <a:pt x="4069721" y="33034"/>
                  </a:lnTo>
                  <a:lnTo>
                    <a:pt x="4073956" y="27084"/>
                  </a:lnTo>
                  <a:lnTo>
                    <a:pt x="4075640" y="19710"/>
                  </a:lnTo>
                  <a:lnTo>
                    <a:pt x="4074332" y="12259"/>
                  </a:lnTo>
                  <a:lnTo>
                    <a:pt x="4070404" y="6102"/>
                  </a:lnTo>
                  <a:lnTo>
                    <a:pt x="4064454" y="1868"/>
                  </a:lnTo>
                  <a:lnTo>
                    <a:pt x="4057041" y="182"/>
                  </a:lnTo>
                  <a:close/>
                </a:path>
                <a:path w="4519930" h="1867535">
                  <a:moveTo>
                    <a:pt x="4135169" y="8133"/>
                  </a:moveTo>
                  <a:lnTo>
                    <a:pt x="4127613" y="8496"/>
                  </a:lnTo>
                  <a:lnTo>
                    <a:pt x="4121012" y="11621"/>
                  </a:lnTo>
                  <a:lnTo>
                    <a:pt x="4116064" y="16992"/>
                  </a:lnTo>
                  <a:lnTo>
                    <a:pt x="4113467" y="24098"/>
                  </a:lnTo>
                  <a:lnTo>
                    <a:pt x="4113831" y="31654"/>
                  </a:lnTo>
                  <a:lnTo>
                    <a:pt x="4116956" y="38255"/>
                  </a:lnTo>
                  <a:lnTo>
                    <a:pt x="4122328" y="43202"/>
                  </a:lnTo>
                  <a:lnTo>
                    <a:pt x="4129434" y="45798"/>
                  </a:lnTo>
                  <a:lnTo>
                    <a:pt x="4137027" y="45440"/>
                  </a:lnTo>
                  <a:lnTo>
                    <a:pt x="4143627" y="42315"/>
                  </a:lnTo>
                  <a:lnTo>
                    <a:pt x="4148575" y="36943"/>
                  </a:lnTo>
                  <a:lnTo>
                    <a:pt x="4151171" y="29838"/>
                  </a:lnTo>
                  <a:lnTo>
                    <a:pt x="4150808" y="22282"/>
                  </a:lnTo>
                  <a:lnTo>
                    <a:pt x="4147683" y="15681"/>
                  </a:lnTo>
                  <a:lnTo>
                    <a:pt x="4142311" y="10734"/>
                  </a:lnTo>
                  <a:lnTo>
                    <a:pt x="4135169" y="8133"/>
                  </a:lnTo>
                  <a:close/>
                </a:path>
                <a:path w="4519930" h="1867535">
                  <a:moveTo>
                    <a:pt x="4204690" y="28320"/>
                  </a:moveTo>
                  <a:lnTo>
                    <a:pt x="4197600" y="30070"/>
                  </a:lnTo>
                  <a:lnTo>
                    <a:pt x="4191684" y="34352"/>
                  </a:lnTo>
                  <a:lnTo>
                    <a:pt x="4187728" y="40800"/>
                  </a:lnTo>
                  <a:lnTo>
                    <a:pt x="4186583" y="48277"/>
                  </a:lnTo>
                  <a:lnTo>
                    <a:pt x="4188334" y="55367"/>
                  </a:lnTo>
                  <a:lnTo>
                    <a:pt x="4192616" y="61284"/>
                  </a:lnTo>
                  <a:lnTo>
                    <a:pt x="4199063" y="65239"/>
                  </a:lnTo>
                  <a:lnTo>
                    <a:pt x="4206576" y="66397"/>
                  </a:lnTo>
                  <a:lnTo>
                    <a:pt x="4213666" y="64647"/>
                  </a:lnTo>
                  <a:lnTo>
                    <a:pt x="4219583" y="60365"/>
                  </a:lnTo>
                  <a:lnTo>
                    <a:pt x="4223539" y="53917"/>
                  </a:lnTo>
                  <a:lnTo>
                    <a:pt x="4224684" y="46440"/>
                  </a:lnTo>
                  <a:lnTo>
                    <a:pt x="4222933" y="39349"/>
                  </a:lnTo>
                  <a:lnTo>
                    <a:pt x="4218651" y="33433"/>
                  </a:lnTo>
                  <a:lnTo>
                    <a:pt x="4212168" y="29465"/>
                  </a:lnTo>
                  <a:lnTo>
                    <a:pt x="4204690" y="28320"/>
                  </a:lnTo>
                  <a:close/>
                </a:path>
                <a:path w="4519930" h="1867535">
                  <a:moveTo>
                    <a:pt x="4277340" y="60716"/>
                  </a:moveTo>
                  <a:lnTo>
                    <a:pt x="4270046" y="61055"/>
                  </a:lnTo>
                  <a:lnTo>
                    <a:pt x="4263410" y="64105"/>
                  </a:lnTo>
                  <a:lnTo>
                    <a:pt x="4258275" y="69662"/>
                  </a:lnTo>
                  <a:lnTo>
                    <a:pt x="4255699" y="76774"/>
                  </a:lnTo>
                  <a:lnTo>
                    <a:pt x="4256038" y="84068"/>
                  </a:lnTo>
                  <a:lnTo>
                    <a:pt x="4259088" y="90704"/>
                  </a:lnTo>
                  <a:lnTo>
                    <a:pt x="4264644" y="95839"/>
                  </a:lnTo>
                  <a:lnTo>
                    <a:pt x="4271789" y="98434"/>
                  </a:lnTo>
                  <a:lnTo>
                    <a:pt x="4279084" y="98095"/>
                  </a:lnTo>
                  <a:lnTo>
                    <a:pt x="4285720" y="95045"/>
                  </a:lnTo>
                  <a:lnTo>
                    <a:pt x="4290855" y="89490"/>
                  </a:lnTo>
                  <a:lnTo>
                    <a:pt x="4293431" y="82377"/>
                  </a:lnTo>
                  <a:lnTo>
                    <a:pt x="4293091" y="75082"/>
                  </a:lnTo>
                  <a:lnTo>
                    <a:pt x="4290041" y="68447"/>
                  </a:lnTo>
                  <a:lnTo>
                    <a:pt x="4284452" y="63292"/>
                  </a:lnTo>
                  <a:lnTo>
                    <a:pt x="4277340" y="60716"/>
                  </a:lnTo>
                  <a:close/>
                </a:path>
                <a:path w="4519930" h="1867535">
                  <a:moveTo>
                    <a:pt x="4336401" y="103743"/>
                  </a:moveTo>
                  <a:lnTo>
                    <a:pt x="4329302" y="105454"/>
                  </a:lnTo>
                  <a:lnTo>
                    <a:pt x="4323191" y="109914"/>
                  </a:lnTo>
                  <a:lnTo>
                    <a:pt x="4319289" y="116395"/>
                  </a:lnTo>
                  <a:lnTo>
                    <a:pt x="4318213" y="123618"/>
                  </a:lnTo>
                  <a:lnTo>
                    <a:pt x="4319923" y="130718"/>
                  </a:lnTo>
                  <a:lnTo>
                    <a:pt x="4324383" y="136828"/>
                  </a:lnTo>
                  <a:lnTo>
                    <a:pt x="4330891" y="140755"/>
                  </a:lnTo>
                  <a:lnTo>
                    <a:pt x="4338115" y="141832"/>
                  </a:lnTo>
                  <a:lnTo>
                    <a:pt x="4345214" y="140121"/>
                  </a:lnTo>
                  <a:lnTo>
                    <a:pt x="4351324" y="135662"/>
                  </a:lnTo>
                  <a:lnTo>
                    <a:pt x="4355226" y="129181"/>
                  </a:lnTo>
                  <a:lnTo>
                    <a:pt x="4356303" y="121957"/>
                  </a:lnTo>
                  <a:lnTo>
                    <a:pt x="4354592" y="114858"/>
                  </a:lnTo>
                  <a:lnTo>
                    <a:pt x="4350105" y="108722"/>
                  </a:lnTo>
                  <a:lnTo>
                    <a:pt x="4343625" y="104820"/>
                  </a:lnTo>
                  <a:lnTo>
                    <a:pt x="4336401" y="103743"/>
                  </a:lnTo>
                  <a:close/>
                </a:path>
                <a:path w="4519930" h="1867535">
                  <a:moveTo>
                    <a:pt x="4392315" y="157325"/>
                  </a:moveTo>
                  <a:lnTo>
                    <a:pt x="4385085" y="158360"/>
                  </a:lnTo>
                  <a:lnTo>
                    <a:pt x="4378582" y="162224"/>
                  </a:lnTo>
                  <a:lnTo>
                    <a:pt x="4374087" y="168309"/>
                  </a:lnTo>
                  <a:lnTo>
                    <a:pt x="4372336" y="175398"/>
                  </a:lnTo>
                  <a:lnTo>
                    <a:pt x="4373371" y="182627"/>
                  </a:lnTo>
                  <a:lnTo>
                    <a:pt x="4377235" y="189130"/>
                  </a:lnTo>
                  <a:lnTo>
                    <a:pt x="4383345" y="193654"/>
                  </a:lnTo>
                  <a:lnTo>
                    <a:pt x="4390435" y="195405"/>
                  </a:lnTo>
                  <a:lnTo>
                    <a:pt x="4397664" y="194370"/>
                  </a:lnTo>
                  <a:lnTo>
                    <a:pt x="4404168" y="190506"/>
                  </a:lnTo>
                  <a:lnTo>
                    <a:pt x="4408662" y="184422"/>
                  </a:lnTo>
                  <a:lnTo>
                    <a:pt x="4410413" y="177332"/>
                  </a:lnTo>
                  <a:lnTo>
                    <a:pt x="4409379" y="170103"/>
                  </a:lnTo>
                  <a:lnTo>
                    <a:pt x="4405489" y="163570"/>
                  </a:lnTo>
                  <a:lnTo>
                    <a:pt x="4399404" y="159076"/>
                  </a:lnTo>
                  <a:lnTo>
                    <a:pt x="4392315" y="157325"/>
                  </a:lnTo>
                  <a:close/>
                </a:path>
                <a:path w="4519930" h="1867535">
                  <a:moveTo>
                    <a:pt x="4432936" y="219287"/>
                  </a:moveTo>
                  <a:lnTo>
                    <a:pt x="4425834" y="221893"/>
                  </a:lnTo>
                  <a:lnTo>
                    <a:pt x="4420299" y="227049"/>
                  </a:lnTo>
                  <a:lnTo>
                    <a:pt x="4417276" y="233697"/>
                  </a:lnTo>
                  <a:lnTo>
                    <a:pt x="4416966" y="240993"/>
                  </a:lnTo>
                  <a:lnTo>
                    <a:pt x="4419572" y="248095"/>
                  </a:lnTo>
                  <a:lnTo>
                    <a:pt x="4424748" y="253662"/>
                  </a:lnTo>
                  <a:lnTo>
                    <a:pt x="4431396" y="256685"/>
                  </a:lnTo>
                  <a:lnTo>
                    <a:pt x="4438692" y="256995"/>
                  </a:lnTo>
                  <a:lnTo>
                    <a:pt x="4445795" y="254389"/>
                  </a:lnTo>
                  <a:lnTo>
                    <a:pt x="4451329" y="249233"/>
                  </a:lnTo>
                  <a:lnTo>
                    <a:pt x="4454353" y="242585"/>
                  </a:lnTo>
                  <a:lnTo>
                    <a:pt x="4454662" y="235289"/>
                  </a:lnTo>
                  <a:lnTo>
                    <a:pt x="4452037" y="228155"/>
                  </a:lnTo>
                  <a:lnTo>
                    <a:pt x="4446880" y="222620"/>
                  </a:lnTo>
                  <a:lnTo>
                    <a:pt x="4440233" y="219597"/>
                  </a:lnTo>
                  <a:lnTo>
                    <a:pt x="4432936" y="219287"/>
                  </a:lnTo>
                  <a:close/>
                </a:path>
                <a:path w="4519930" h="1867535">
                  <a:moveTo>
                    <a:pt x="4470405" y="287349"/>
                  </a:moveTo>
                  <a:lnTo>
                    <a:pt x="4462924" y="288474"/>
                  </a:lnTo>
                  <a:lnTo>
                    <a:pt x="4456466" y="292413"/>
                  </a:lnTo>
                  <a:lnTo>
                    <a:pt x="4452168" y="298318"/>
                  </a:lnTo>
                  <a:lnTo>
                    <a:pt x="4450399" y="305404"/>
                  </a:lnTo>
                  <a:lnTo>
                    <a:pt x="4451523" y="312884"/>
                  </a:lnTo>
                  <a:lnTo>
                    <a:pt x="4455477" y="319378"/>
                  </a:lnTo>
                  <a:lnTo>
                    <a:pt x="4461381" y="323675"/>
                  </a:lnTo>
                  <a:lnTo>
                    <a:pt x="4468467" y="325444"/>
                  </a:lnTo>
                  <a:lnTo>
                    <a:pt x="4475947" y="324319"/>
                  </a:lnTo>
                  <a:lnTo>
                    <a:pt x="4482405" y="320380"/>
                  </a:lnTo>
                  <a:lnTo>
                    <a:pt x="4486702" y="314475"/>
                  </a:lnTo>
                  <a:lnTo>
                    <a:pt x="4488472" y="307390"/>
                  </a:lnTo>
                  <a:lnTo>
                    <a:pt x="4487334" y="299874"/>
                  </a:lnTo>
                  <a:lnTo>
                    <a:pt x="4483395" y="293416"/>
                  </a:lnTo>
                  <a:lnTo>
                    <a:pt x="4477490" y="289118"/>
                  </a:lnTo>
                  <a:lnTo>
                    <a:pt x="4470405" y="287349"/>
                  </a:lnTo>
                  <a:close/>
                </a:path>
                <a:path w="4519930" h="1867535">
                  <a:moveTo>
                    <a:pt x="4488613" y="360446"/>
                  </a:moveTo>
                  <a:lnTo>
                    <a:pt x="4481492" y="362999"/>
                  </a:lnTo>
                  <a:lnTo>
                    <a:pt x="4476090" y="367913"/>
                  </a:lnTo>
                  <a:lnTo>
                    <a:pt x="4472925" y="374495"/>
                  </a:lnTo>
                  <a:lnTo>
                    <a:pt x="4472515" y="382049"/>
                  </a:lnTo>
                  <a:lnTo>
                    <a:pt x="4475074" y="389207"/>
                  </a:lnTo>
                  <a:lnTo>
                    <a:pt x="4479989" y="394609"/>
                  </a:lnTo>
                  <a:lnTo>
                    <a:pt x="4486571" y="397774"/>
                  </a:lnTo>
                  <a:lnTo>
                    <a:pt x="4494124" y="398184"/>
                  </a:lnTo>
                  <a:lnTo>
                    <a:pt x="4501246" y="395630"/>
                  </a:lnTo>
                  <a:lnTo>
                    <a:pt x="4506647" y="390716"/>
                  </a:lnTo>
                  <a:lnTo>
                    <a:pt x="4509812" y="384134"/>
                  </a:lnTo>
                  <a:lnTo>
                    <a:pt x="4510215" y="376543"/>
                  </a:lnTo>
                  <a:lnTo>
                    <a:pt x="4507662" y="369422"/>
                  </a:lnTo>
                  <a:lnTo>
                    <a:pt x="4502748" y="364020"/>
                  </a:lnTo>
                  <a:lnTo>
                    <a:pt x="4496166" y="360856"/>
                  </a:lnTo>
                  <a:lnTo>
                    <a:pt x="4488613" y="360446"/>
                  </a:lnTo>
                  <a:close/>
                </a:path>
                <a:path w="4519930" h="1867535">
                  <a:moveTo>
                    <a:pt x="4499615" y="435905"/>
                  </a:moveTo>
                  <a:lnTo>
                    <a:pt x="4492242" y="437597"/>
                  </a:lnTo>
                  <a:lnTo>
                    <a:pt x="4486296" y="441837"/>
                  </a:lnTo>
                  <a:lnTo>
                    <a:pt x="4482373" y="447997"/>
                  </a:lnTo>
                  <a:lnTo>
                    <a:pt x="4481071" y="455449"/>
                  </a:lnTo>
                  <a:lnTo>
                    <a:pt x="4482763" y="462860"/>
                  </a:lnTo>
                  <a:lnTo>
                    <a:pt x="4487003" y="468806"/>
                  </a:lnTo>
                  <a:lnTo>
                    <a:pt x="4493164" y="472729"/>
                  </a:lnTo>
                  <a:lnTo>
                    <a:pt x="4500615" y="474031"/>
                  </a:lnTo>
                  <a:lnTo>
                    <a:pt x="4507989" y="472340"/>
                  </a:lnTo>
                  <a:lnTo>
                    <a:pt x="4513935" y="468100"/>
                  </a:lnTo>
                  <a:lnTo>
                    <a:pt x="4517858" y="461940"/>
                  </a:lnTo>
                  <a:lnTo>
                    <a:pt x="4519159" y="454450"/>
                  </a:lnTo>
                  <a:lnTo>
                    <a:pt x="4517468" y="447076"/>
                  </a:lnTo>
                  <a:lnTo>
                    <a:pt x="4513228" y="441130"/>
                  </a:lnTo>
                  <a:lnTo>
                    <a:pt x="4507067" y="437208"/>
                  </a:lnTo>
                  <a:lnTo>
                    <a:pt x="4499615" y="435905"/>
                  </a:lnTo>
                  <a:close/>
                </a:path>
                <a:path w="4519930" h="1867535">
                  <a:moveTo>
                    <a:pt x="4500495" y="512132"/>
                  </a:moveTo>
                  <a:lnTo>
                    <a:pt x="4493080" y="513629"/>
                  </a:lnTo>
                  <a:lnTo>
                    <a:pt x="4487024" y="517712"/>
                  </a:lnTo>
                  <a:lnTo>
                    <a:pt x="4482942" y="523767"/>
                  </a:lnTo>
                  <a:lnTo>
                    <a:pt x="4481445" y="531220"/>
                  </a:lnTo>
                  <a:lnTo>
                    <a:pt x="4482942" y="538636"/>
                  </a:lnTo>
                  <a:lnTo>
                    <a:pt x="4487024" y="544691"/>
                  </a:lnTo>
                  <a:lnTo>
                    <a:pt x="4493080" y="548773"/>
                  </a:lnTo>
                  <a:lnTo>
                    <a:pt x="4500495" y="550270"/>
                  </a:lnTo>
                  <a:lnTo>
                    <a:pt x="4507910" y="548773"/>
                  </a:lnTo>
                  <a:lnTo>
                    <a:pt x="4513965" y="544691"/>
                  </a:lnTo>
                  <a:lnTo>
                    <a:pt x="4518048" y="538636"/>
                  </a:lnTo>
                  <a:lnTo>
                    <a:pt x="4519545" y="531182"/>
                  </a:lnTo>
                  <a:lnTo>
                    <a:pt x="4518048" y="523767"/>
                  </a:lnTo>
                  <a:lnTo>
                    <a:pt x="4513965" y="517712"/>
                  </a:lnTo>
                  <a:lnTo>
                    <a:pt x="4507910" y="513629"/>
                  </a:lnTo>
                  <a:lnTo>
                    <a:pt x="4500495" y="512132"/>
                  </a:lnTo>
                  <a:close/>
                </a:path>
                <a:path w="4519930" h="1867535">
                  <a:moveTo>
                    <a:pt x="4500495" y="588370"/>
                  </a:moveTo>
                  <a:lnTo>
                    <a:pt x="4493080" y="589867"/>
                  </a:lnTo>
                  <a:lnTo>
                    <a:pt x="4487024" y="593950"/>
                  </a:lnTo>
                  <a:lnTo>
                    <a:pt x="4482942" y="600005"/>
                  </a:lnTo>
                  <a:lnTo>
                    <a:pt x="4481445" y="607458"/>
                  </a:lnTo>
                  <a:lnTo>
                    <a:pt x="4482942" y="614874"/>
                  </a:lnTo>
                  <a:lnTo>
                    <a:pt x="4487024" y="620929"/>
                  </a:lnTo>
                  <a:lnTo>
                    <a:pt x="4493080" y="625011"/>
                  </a:lnTo>
                  <a:lnTo>
                    <a:pt x="4500495" y="626508"/>
                  </a:lnTo>
                  <a:lnTo>
                    <a:pt x="4507910" y="625011"/>
                  </a:lnTo>
                  <a:lnTo>
                    <a:pt x="4513965" y="620929"/>
                  </a:lnTo>
                  <a:lnTo>
                    <a:pt x="4518048" y="614874"/>
                  </a:lnTo>
                  <a:lnTo>
                    <a:pt x="4519545" y="607420"/>
                  </a:lnTo>
                  <a:lnTo>
                    <a:pt x="4518048" y="600005"/>
                  </a:lnTo>
                  <a:lnTo>
                    <a:pt x="4513965" y="593950"/>
                  </a:lnTo>
                  <a:lnTo>
                    <a:pt x="4507910" y="589867"/>
                  </a:lnTo>
                  <a:lnTo>
                    <a:pt x="4500495" y="588370"/>
                  </a:lnTo>
                  <a:close/>
                </a:path>
                <a:path w="4519930" h="1867535">
                  <a:moveTo>
                    <a:pt x="4500495" y="664608"/>
                  </a:moveTo>
                  <a:lnTo>
                    <a:pt x="4493080" y="666105"/>
                  </a:lnTo>
                  <a:lnTo>
                    <a:pt x="4487024" y="670188"/>
                  </a:lnTo>
                  <a:lnTo>
                    <a:pt x="4482942" y="676243"/>
                  </a:lnTo>
                  <a:lnTo>
                    <a:pt x="4481445" y="683696"/>
                  </a:lnTo>
                  <a:lnTo>
                    <a:pt x="4482942" y="691112"/>
                  </a:lnTo>
                  <a:lnTo>
                    <a:pt x="4487024" y="697167"/>
                  </a:lnTo>
                  <a:lnTo>
                    <a:pt x="4493080" y="701249"/>
                  </a:lnTo>
                  <a:lnTo>
                    <a:pt x="4500495" y="702746"/>
                  </a:lnTo>
                  <a:lnTo>
                    <a:pt x="4507910" y="701249"/>
                  </a:lnTo>
                  <a:lnTo>
                    <a:pt x="4513965" y="697167"/>
                  </a:lnTo>
                  <a:lnTo>
                    <a:pt x="4518048" y="691112"/>
                  </a:lnTo>
                  <a:lnTo>
                    <a:pt x="4519545" y="683658"/>
                  </a:lnTo>
                  <a:lnTo>
                    <a:pt x="4518048" y="676243"/>
                  </a:lnTo>
                  <a:lnTo>
                    <a:pt x="4513965" y="670188"/>
                  </a:lnTo>
                  <a:lnTo>
                    <a:pt x="4507910" y="666105"/>
                  </a:lnTo>
                  <a:lnTo>
                    <a:pt x="4500495" y="664608"/>
                  </a:lnTo>
                  <a:close/>
                </a:path>
                <a:path w="4519930" h="1867535">
                  <a:moveTo>
                    <a:pt x="4500495" y="740846"/>
                  </a:moveTo>
                  <a:lnTo>
                    <a:pt x="4493080" y="742343"/>
                  </a:lnTo>
                  <a:lnTo>
                    <a:pt x="4487024" y="746426"/>
                  </a:lnTo>
                  <a:lnTo>
                    <a:pt x="4482942" y="752481"/>
                  </a:lnTo>
                  <a:lnTo>
                    <a:pt x="4481445" y="759934"/>
                  </a:lnTo>
                  <a:lnTo>
                    <a:pt x="4482942" y="767350"/>
                  </a:lnTo>
                  <a:lnTo>
                    <a:pt x="4487024" y="773405"/>
                  </a:lnTo>
                  <a:lnTo>
                    <a:pt x="4493080" y="777488"/>
                  </a:lnTo>
                  <a:lnTo>
                    <a:pt x="4500495" y="778984"/>
                  </a:lnTo>
                  <a:lnTo>
                    <a:pt x="4507910" y="777488"/>
                  </a:lnTo>
                  <a:lnTo>
                    <a:pt x="4513965" y="773405"/>
                  </a:lnTo>
                  <a:lnTo>
                    <a:pt x="4518048" y="767350"/>
                  </a:lnTo>
                  <a:lnTo>
                    <a:pt x="4519545" y="759896"/>
                  </a:lnTo>
                  <a:lnTo>
                    <a:pt x="4518048" y="752481"/>
                  </a:lnTo>
                  <a:lnTo>
                    <a:pt x="4513965" y="746426"/>
                  </a:lnTo>
                  <a:lnTo>
                    <a:pt x="4507910" y="742343"/>
                  </a:lnTo>
                  <a:lnTo>
                    <a:pt x="4500495" y="740846"/>
                  </a:lnTo>
                  <a:close/>
                </a:path>
                <a:path w="4519930" h="1867535">
                  <a:moveTo>
                    <a:pt x="4500495" y="817084"/>
                  </a:moveTo>
                  <a:lnTo>
                    <a:pt x="4493080" y="818582"/>
                  </a:lnTo>
                  <a:lnTo>
                    <a:pt x="4487024" y="822664"/>
                  </a:lnTo>
                  <a:lnTo>
                    <a:pt x="4482942" y="828720"/>
                  </a:lnTo>
                  <a:lnTo>
                    <a:pt x="4481445" y="836173"/>
                  </a:lnTo>
                  <a:lnTo>
                    <a:pt x="4482942" y="843588"/>
                  </a:lnTo>
                  <a:lnTo>
                    <a:pt x="4487024" y="849643"/>
                  </a:lnTo>
                  <a:lnTo>
                    <a:pt x="4493080" y="853726"/>
                  </a:lnTo>
                  <a:lnTo>
                    <a:pt x="4500495" y="855223"/>
                  </a:lnTo>
                  <a:lnTo>
                    <a:pt x="4507910" y="853726"/>
                  </a:lnTo>
                  <a:lnTo>
                    <a:pt x="4513965" y="849643"/>
                  </a:lnTo>
                  <a:lnTo>
                    <a:pt x="4518048" y="843588"/>
                  </a:lnTo>
                  <a:lnTo>
                    <a:pt x="4519545" y="836134"/>
                  </a:lnTo>
                  <a:lnTo>
                    <a:pt x="4518048" y="828720"/>
                  </a:lnTo>
                  <a:lnTo>
                    <a:pt x="4513965" y="822664"/>
                  </a:lnTo>
                  <a:lnTo>
                    <a:pt x="4507910" y="818582"/>
                  </a:lnTo>
                  <a:lnTo>
                    <a:pt x="4500495" y="817084"/>
                  </a:lnTo>
                  <a:close/>
                </a:path>
                <a:path w="4519930" h="1867535">
                  <a:moveTo>
                    <a:pt x="4500495" y="893323"/>
                  </a:moveTo>
                  <a:lnTo>
                    <a:pt x="4493080" y="894820"/>
                  </a:lnTo>
                  <a:lnTo>
                    <a:pt x="4487024" y="898902"/>
                  </a:lnTo>
                  <a:lnTo>
                    <a:pt x="4482942" y="904958"/>
                  </a:lnTo>
                  <a:lnTo>
                    <a:pt x="4481445" y="912411"/>
                  </a:lnTo>
                  <a:lnTo>
                    <a:pt x="4482942" y="919826"/>
                  </a:lnTo>
                  <a:lnTo>
                    <a:pt x="4487024" y="925881"/>
                  </a:lnTo>
                  <a:lnTo>
                    <a:pt x="4493080" y="929964"/>
                  </a:lnTo>
                  <a:lnTo>
                    <a:pt x="4500495" y="931461"/>
                  </a:lnTo>
                  <a:lnTo>
                    <a:pt x="4507910" y="929964"/>
                  </a:lnTo>
                  <a:lnTo>
                    <a:pt x="4513965" y="925881"/>
                  </a:lnTo>
                  <a:lnTo>
                    <a:pt x="4518048" y="919826"/>
                  </a:lnTo>
                  <a:lnTo>
                    <a:pt x="4519545" y="912373"/>
                  </a:lnTo>
                  <a:lnTo>
                    <a:pt x="4518048" y="904958"/>
                  </a:lnTo>
                  <a:lnTo>
                    <a:pt x="4513965" y="898902"/>
                  </a:lnTo>
                  <a:lnTo>
                    <a:pt x="4507910" y="894820"/>
                  </a:lnTo>
                  <a:lnTo>
                    <a:pt x="4500495" y="893323"/>
                  </a:lnTo>
                  <a:close/>
                </a:path>
                <a:path w="4519930" h="1867535">
                  <a:moveTo>
                    <a:pt x="4500495" y="969561"/>
                  </a:moveTo>
                  <a:lnTo>
                    <a:pt x="4493080" y="971058"/>
                  </a:lnTo>
                  <a:lnTo>
                    <a:pt x="4487024" y="975140"/>
                  </a:lnTo>
                  <a:lnTo>
                    <a:pt x="4482942" y="981196"/>
                  </a:lnTo>
                  <a:lnTo>
                    <a:pt x="4481445" y="988649"/>
                  </a:lnTo>
                  <a:lnTo>
                    <a:pt x="4482942" y="996064"/>
                  </a:lnTo>
                  <a:lnTo>
                    <a:pt x="4487024" y="1002120"/>
                  </a:lnTo>
                  <a:lnTo>
                    <a:pt x="4493080" y="1006202"/>
                  </a:lnTo>
                  <a:lnTo>
                    <a:pt x="4500495" y="1007699"/>
                  </a:lnTo>
                  <a:lnTo>
                    <a:pt x="4507910" y="1006202"/>
                  </a:lnTo>
                  <a:lnTo>
                    <a:pt x="4513965" y="1002120"/>
                  </a:lnTo>
                  <a:lnTo>
                    <a:pt x="4518048" y="996064"/>
                  </a:lnTo>
                  <a:lnTo>
                    <a:pt x="4519545" y="988611"/>
                  </a:lnTo>
                  <a:lnTo>
                    <a:pt x="4518048" y="981196"/>
                  </a:lnTo>
                  <a:lnTo>
                    <a:pt x="4513965" y="975140"/>
                  </a:lnTo>
                  <a:lnTo>
                    <a:pt x="4507910" y="971058"/>
                  </a:lnTo>
                  <a:lnTo>
                    <a:pt x="4500495" y="969561"/>
                  </a:lnTo>
                  <a:close/>
                </a:path>
                <a:path w="4519930" h="1867535">
                  <a:moveTo>
                    <a:pt x="4500495" y="1045799"/>
                  </a:moveTo>
                  <a:lnTo>
                    <a:pt x="4493080" y="1047296"/>
                  </a:lnTo>
                  <a:lnTo>
                    <a:pt x="4487024" y="1051379"/>
                  </a:lnTo>
                  <a:lnTo>
                    <a:pt x="4482942" y="1057434"/>
                  </a:lnTo>
                  <a:lnTo>
                    <a:pt x="4481445" y="1064888"/>
                  </a:lnTo>
                  <a:lnTo>
                    <a:pt x="4482942" y="1072303"/>
                  </a:lnTo>
                  <a:lnTo>
                    <a:pt x="4487024" y="1078358"/>
                  </a:lnTo>
                  <a:lnTo>
                    <a:pt x="4493080" y="1082441"/>
                  </a:lnTo>
                  <a:lnTo>
                    <a:pt x="4500495" y="1083938"/>
                  </a:lnTo>
                  <a:lnTo>
                    <a:pt x="4507910" y="1082441"/>
                  </a:lnTo>
                  <a:lnTo>
                    <a:pt x="4513965" y="1078358"/>
                  </a:lnTo>
                  <a:lnTo>
                    <a:pt x="4518048" y="1072303"/>
                  </a:lnTo>
                  <a:lnTo>
                    <a:pt x="4519545" y="1064849"/>
                  </a:lnTo>
                  <a:lnTo>
                    <a:pt x="4518048" y="1057434"/>
                  </a:lnTo>
                  <a:lnTo>
                    <a:pt x="4513965" y="1051379"/>
                  </a:lnTo>
                  <a:lnTo>
                    <a:pt x="4507910" y="1047296"/>
                  </a:lnTo>
                  <a:lnTo>
                    <a:pt x="4500495" y="1045799"/>
                  </a:lnTo>
                  <a:close/>
                </a:path>
                <a:path w="4519930" h="1867535">
                  <a:moveTo>
                    <a:pt x="4500495" y="1122038"/>
                  </a:moveTo>
                  <a:lnTo>
                    <a:pt x="4493080" y="1123535"/>
                  </a:lnTo>
                  <a:lnTo>
                    <a:pt x="4487024" y="1127617"/>
                  </a:lnTo>
                  <a:lnTo>
                    <a:pt x="4482942" y="1133673"/>
                  </a:lnTo>
                  <a:lnTo>
                    <a:pt x="4481445" y="1141126"/>
                  </a:lnTo>
                  <a:lnTo>
                    <a:pt x="4482942" y="1148541"/>
                  </a:lnTo>
                  <a:lnTo>
                    <a:pt x="4487024" y="1154597"/>
                  </a:lnTo>
                  <a:lnTo>
                    <a:pt x="4493080" y="1158679"/>
                  </a:lnTo>
                  <a:lnTo>
                    <a:pt x="4500495" y="1160176"/>
                  </a:lnTo>
                  <a:lnTo>
                    <a:pt x="4507910" y="1158679"/>
                  </a:lnTo>
                  <a:lnTo>
                    <a:pt x="4513965" y="1154597"/>
                  </a:lnTo>
                  <a:lnTo>
                    <a:pt x="4518048" y="1148541"/>
                  </a:lnTo>
                  <a:lnTo>
                    <a:pt x="4519545" y="1141088"/>
                  </a:lnTo>
                  <a:lnTo>
                    <a:pt x="4518048" y="1133673"/>
                  </a:lnTo>
                  <a:lnTo>
                    <a:pt x="4513965" y="1127617"/>
                  </a:lnTo>
                  <a:lnTo>
                    <a:pt x="4507910" y="1123535"/>
                  </a:lnTo>
                  <a:lnTo>
                    <a:pt x="4500495" y="1122038"/>
                  </a:lnTo>
                  <a:close/>
                </a:path>
                <a:path w="4519930" h="1867535">
                  <a:moveTo>
                    <a:pt x="4500495" y="1198276"/>
                  </a:moveTo>
                  <a:lnTo>
                    <a:pt x="4493080" y="1199773"/>
                  </a:lnTo>
                  <a:lnTo>
                    <a:pt x="4487024" y="1203856"/>
                  </a:lnTo>
                  <a:lnTo>
                    <a:pt x="4482942" y="1209911"/>
                  </a:lnTo>
                  <a:lnTo>
                    <a:pt x="4481445" y="1217364"/>
                  </a:lnTo>
                  <a:lnTo>
                    <a:pt x="4482942" y="1224779"/>
                  </a:lnTo>
                  <a:lnTo>
                    <a:pt x="4487024" y="1230835"/>
                  </a:lnTo>
                  <a:lnTo>
                    <a:pt x="4493080" y="1234917"/>
                  </a:lnTo>
                  <a:lnTo>
                    <a:pt x="4500495" y="1236414"/>
                  </a:lnTo>
                  <a:lnTo>
                    <a:pt x="4507910" y="1234917"/>
                  </a:lnTo>
                  <a:lnTo>
                    <a:pt x="4513965" y="1230835"/>
                  </a:lnTo>
                  <a:lnTo>
                    <a:pt x="4518048" y="1224779"/>
                  </a:lnTo>
                  <a:lnTo>
                    <a:pt x="4519545" y="1217326"/>
                  </a:lnTo>
                  <a:lnTo>
                    <a:pt x="4518048" y="1209911"/>
                  </a:lnTo>
                  <a:lnTo>
                    <a:pt x="4513965" y="1203856"/>
                  </a:lnTo>
                  <a:lnTo>
                    <a:pt x="4507910" y="1199773"/>
                  </a:lnTo>
                  <a:lnTo>
                    <a:pt x="4500495" y="1198276"/>
                  </a:lnTo>
                  <a:close/>
                </a:path>
                <a:path w="4519930" h="1867535">
                  <a:moveTo>
                    <a:pt x="4500495" y="1274513"/>
                  </a:moveTo>
                  <a:lnTo>
                    <a:pt x="4493080" y="1276010"/>
                  </a:lnTo>
                  <a:lnTo>
                    <a:pt x="4487024" y="1280093"/>
                  </a:lnTo>
                  <a:lnTo>
                    <a:pt x="4482942" y="1286148"/>
                  </a:lnTo>
                  <a:lnTo>
                    <a:pt x="4481445" y="1293601"/>
                  </a:lnTo>
                  <a:lnTo>
                    <a:pt x="4482942" y="1301017"/>
                  </a:lnTo>
                  <a:lnTo>
                    <a:pt x="4487024" y="1307072"/>
                  </a:lnTo>
                  <a:lnTo>
                    <a:pt x="4493080" y="1311154"/>
                  </a:lnTo>
                  <a:lnTo>
                    <a:pt x="4500495" y="1312651"/>
                  </a:lnTo>
                  <a:lnTo>
                    <a:pt x="4507910" y="1311154"/>
                  </a:lnTo>
                  <a:lnTo>
                    <a:pt x="4513965" y="1307072"/>
                  </a:lnTo>
                  <a:lnTo>
                    <a:pt x="4518048" y="1301017"/>
                  </a:lnTo>
                  <a:lnTo>
                    <a:pt x="4519545" y="1293563"/>
                  </a:lnTo>
                  <a:lnTo>
                    <a:pt x="4518048" y="1286148"/>
                  </a:lnTo>
                  <a:lnTo>
                    <a:pt x="4513965" y="1280093"/>
                  </a:lnTo>
                  <a:lnTo>
                    <a:pt x="4507910" y="1276010"/>
                  </a:lnTo>
                  <a:lnTo>
                    <a:pt x="4500495" y="1274513"/>
                  </a:lnTo>
                  <a:close/>
                </a:path>
                <a:path w="4519930" h="1867535">
                  <a:moveTo>
                    <a:pt x="4500495" y="1350751"/>
                  </a:moveTo>
                  <a:lnTo>
                    <a:pt x="4493080" y="1352248"/>
                  </a:lnTo>
                  <a:lnTo>
                    <a:pt x="4487024" y="1356331"/>
                  </a:lnTo>
                  <a:lnTo>
                    <a:pt x="4482942" y="1362386"/>
                  </a:lnTo>
                  <a:lnTo>
                    <a:pt x="4481445" y="1369839"/>
                  </a:lnTo>
                  <a:lnTo>
                    <a:pt x="4482942" y="1377255"/>
                  </a:lnTo>
                  <a:lnTo>
                    <a:pt x="4487024" y="1383310"/>
                  </a:lnTo>
                  <a:lnTo>
                    <a:pt x="4493080" y="1387392"/>
                  </a:lnTo>
                  <a:lnTo>
                    <a:pt x="4500495" y="1388889"/>
                  </a:lnTo>
                  <a:lnTo>
                    <a:pt x="4507910" y="1387392"/>
                  </a:lnTo>
                  <a:lnTo>
                    <a:pt x="4513965" y="1383310"/>
                  </a:lnTo>
                  <a:lnTo>
                    <a:pt x="4518048" y="1377255"/>
                  </a:lnTo>
                  <a:lnTo>
                    <a:pt x="4519545" y="1369801"/>
                  </a:lnTo>
                  <a:lnTo>
                    <a:pt x="4518048" y="1362386"/>
                  </a:lnTo>
                  <a:lnTo>
                    <a:pt x="4513965" y="1356331"/>
                  </a:lnTo>
                  <a:lnTo>
                    <a:pt x="4507910" y="1352248"/>
                  </a:lnTo>
                  <a:lnTo>
                    <a:pt x="4500495" y="1350751"/>
                  </a:lnTo>
                  <a:close/>
                </a:path>
                <a:path w="4519930" h="1867535">
                  <a:moveTo>
                    <a:pt x="4500567" y="1427090"/>
                  </a:moveTo>
                  <a:lnTo>
                    <a:pt x="4493013" y="1427499"/>
                  </a:lnTo>
                  <a:lnTo>
                    <a:pt x="4486431" y="1430663"/>
                  </a:lnTo>
                  <a:lnTo>
                    <a:pt x="4481516" y="1436064"/>
                  </a:lnTo>
                  <a:lnTo>
                    <a:pt x="4478962" y="1443184"/>
                  </a:lnTo>
                  <a:lnTo>
                    <a:pt x="4479366" y="1450775"/>
                  </a:lnTo>
                  <a:lnTo>
                    <a:pt x="4482529" y="1457358"/>
                  </a:lnTo>
                  <a:lnTo>
                    <a:pt x="4487930" y="1462273"/>
                  </a:lnTo>
                  <a:lnTo>
                    <a:pt x="4495051" y="1464826"/>
                  </a:lnTo>
                  <a:lnTo>
                    <a:pt x="4502605" y="1464418"/>
                  </a:lnTo>
                  <a:lnTo>
                    <a:pt x="4509187" y="1461255"/>
                  </a:lnTo>
                  <a:lnTo>
                    <a:pt x="4514102" y="1455853"/>
                  </a:lnTo>
                  <a:lnTo>
                    <a:pt x="4516662" y="1448695"/>
                  </a:lnTo>
                  <a:lnTo>
                    <a:pt x="4516253" y="1441141"/>
                  </a:lnTo>
                  <a:lnTo>
                    <a:pt x="4513089" y="1434559"/>
                  </a:lnTo>
                  <a:lnTo>
                    <a:pt x="4507688" y="1429643"/>
                  </a:lnTo>
                  <a:lnTo>
                    <a:pt x="4500567" y="1427090"/>
                  </a:lnTo>
                  <a:close/>
                </a:path>
                <a:path w="4519930" h="1867535">
                  <a:moveTo>
                    <a:pt x="4480239" y="1501789"/>
                  </a:moveTo>
                  <a:lnTo>
                    <a:pt x="4473357" y="1504232"/>
                  </a:lnTo>
                  <a:lnTo>
                    <a:pt x="4467893" y="1509077"/>
                  </a:lnTo>
                  <a:lnTo>
                    <a:pt x="4464594" y="1515884"/>
                  </a:lnTo>
                  <a:lnTo>
                    <a:pt x="4464184" y="1523476"/>
                  </a:lnTo>
                  <a:lnTo>
                    <a:pt x="4466627" y="1530358"/>
                  </a:lnTo>
                  <a:lnTo>
                    <a:pt x="4471472" y="1535822"/>
                  </a:lnTo>
                  <a:lnTo>
                    <a:pt x="4478280" y="1539121"/>
                  </a:lnTo>
                  <a:lnTo>
                    <a:pt x="4485834" y="1539522"/>
                  </a:lnTo>
                  <a:lnTo>
                    <a:pt x="4492716" y="1537079"/>
                  </a:lnTo>
                  <a:lnTo>
                    <a:pt x="4498180" y="1532234"/>
                  </a:lnTo>
                  <a:lnTo>
                    <a:pt x="4501489" y="1525390"/>
                  </a:lnTo>
                  <a:lnTo>
                    <a:pt x="4501889" y="1517835"/>
                  </a:lnTo>
                  <a:lnTo>
                    <a:pt x="4499447" y="1510953"/>
                  </a:lnTo>
                  <a:lnTo>
                    <a:pt x="4494601" y="1505489"/>
                  </a:lnTo>
                  <a:lnTo>
                    <a:pt x="4487793" y="1502190"/>
                  </a:lnTo>
                  <a:lnTo>
                    <a:pt x="4480239" y="1501789"/>
                  </a:lnTo>
                  <a:close/>
                </a:path>
                <a:path w="4519930" h="1867535">
                  <a:moveTo>
                    <a:pt x="4456942" y="1572736"/>
                  </a:moveTo>
                  <a:lnTo>
                    <a:pt x="4449716" y="1573797"/>
                  </a:lnTo>
                  <a:lnTo>
                    <a:pt x="4443415" y="1577489"/>
                  </a:lnTo>
                  <a:lnTo>
                    <a:pt x="4438857" y="1583526"/>
                  </a:lnTo>
                  <a:lnTo>
                    <a:pt x="4436981" y="1590893"/>
                  </a:lnTo>
                  <a:lnTo>
                    <a:pt x="4438041" y="1598119"/>
                  </a:lnTo>
                  <a:lnTo>
                    <a:pt x="4441734" y="1604419"/>
                  </a:lnTo>
                  <a:lnTo>
                    <a:pt x="4447771" y="1608978"/>
                  </a:lnTo>
                  <a:lnTo>
                    <a:pt x="4455104" y="1610837"/>
                  </a:lnTo>
                  <a:lnTo>
                    <a:pt x="4462329" y="1609777"/>
                  </a:lnTo>
                  <a:lnTo>
                    <a:pt x="4468630" y="1606085"/>
                  </a:lnTo>
                  <a:lnTo>
                    <a:pt x="4473205" y="1600013"/>
                  </a:lnTo>
                  <a:lnTo>
                    <a:pt x="4475064" y="1592680"/>
                  </a:lnTo>
                  <a:lnTo>
                    <a:pt x="4474004" y="1585455"/>
                  </a:lnTo>
                  <a:lnTo>
                    <a:pt x="4470312" y="1579154"/>
                  </a:lnTo>
                  <a:lnTo>
                    <a:pt x="4464274" y="1574595"/>
                  </a:lnTo>
                  <a:lnTo>
                    <a:pt x="4456942" y="1572736"/>
                  </a:lnTo>
                  <a:close/>
                </a:path>
                <a:path w="4519930" h="1867535">
                  <a:moveTo>
                    <a:pt x="4414978" y="1638595"/>
                  </a:moveTo>
                  <a:lnTo>
                    <a:pt x="4408073" y="1640972"/>
                  </a:lnTo>
                  <a:lnTo>
                    <a:pt x="4402413" y="1645991"/>
                  </a:lnTo>
                  <a:lnTo>
                    <a:pt x="4399120" y="1652843"/>
                  </a:lnTo>
                  <a:lnTo>
                    <a:pt x="4398734" y="1660136"/>
                  </a:lnTo>
                  <a:lnTo>
                    <a:pt x="4401111" y="1667042"/>
                  </a:lnTo>
                  <a:lnTo>
                    <a:pt x="4406130" y="1672702"/>
                  </a:lnTo>
                  <a:lnTo>
                    <a:pt x="4412952" y="1675971"/>
                  </a:lnTo>
                  <a:lnTo>
                    <a:pt x="4420245" y="1676357"/>
                  </a:lnTo>
                  <a:lnTo>
                    <a:pt x="4427150" y="1673980"/>
                  </a:lnTo>
                  <a:lnTo>
                    <a:pt x="4432833" y="1668931"/>
                  </a:lnTo>
                  <a:lnTo>
                    <a:pt x="4436102" y="1662109"/>
                  </a:lnTo>
                  <a:lnTo>
                    <a:pt x="4436488" y="1654816"/>
                  </a:lnTo>
                  <a:lnTo>
                    <a:pt x="4434112" y="1647911"/>
                  </a:lnTo>
                  <a:lnTo>
                    <a:pt x="4429093" y="1642251"/>
                  </a:lnTo>
                  <a:lnTo>
                    <a:pt x="4422271" y="1638982"/>
                  </a:lnTo>
                  <a:lnTo>
                    <a:pt x="4414978" y="1638595"/>
                  </a:lnTo>
                  <a:close/>
                </a:path>
                <a:path w="4519930" h="1867535">
                  <a:moveTo>
                    <a:pt x="4367847" y="1696895"/>
                  </a:moveTo>
                  <a:lnTo>
                    <a:pt x="4360759" y="1698654"/>
                  </a:lnTo>
                  <a:lnTo>
                    <a:pt x="4354680" y="1703156"/>
                  </a:lnTo>
                  <a:lnTo>
                    <a:pt x="4350797" y="1709691"/>
                  </a:lnTo>
                  <a:lnTo>
                    <a:pt x="4349770" y="1716922"/>
                  </a:lnTo>
                  <a:lnTo>
                    <a:pt x="4351529" y="1724010"/>
                  </a:lnTo>
                  <a:lnTo>
                    <a:pt x="4356031" y="1730090"/>
                  </a:lnTo>
                  <a:lnTo>
                    <a:pt x="4362538" y="1733947"/>
                  </a:lnTo>
                  <a:lnTo>
                    <a:pt x="4369768" y="1734973"/>
                  </a:lnTo>
                  <a:lnTo>
                    <a:pt x="4376856" y="1733214"/>
                  </a:lnTo>
                  <a:lnTo>
                    <a:pt x="4382961" y="1728685"/>
                  </a:lnTo>
                  <a:lnTo>
                    <a:pt x="4386819" y="1722177"/>
                  </a:lnTo>
                  <a:lnTo>
                    <a:pt x="4387846" y="1714947"/>
                  </a:lnTo>
                  <a:lnTo>
                    <a:pt x="4386086" y="1707859"/>
                  </a:lnTo>
                  <a:lnTo>
                    <a:pt x="4381585" y="1701779"/>
                  </a:lnTo>
                  <a:lnTo>
                    <a:pt x="4375078" y="1697922"/>
                  </a:lnTo>
                  <a:lnTo>
                    <a:pt x="4367847" y="1696895"/>
                  </a:lnTo>
                  <a:close/>
                </a:path>
                <a:path w="4519930" h="1867535">
                  <a:moveTo>
                    <a:pt x="4313166" y="1745990"/>
                  </a:moveTo>
                  <a:lnTo>
                    <a:pt x="4305872" y="1746357"/>
                  </a:lnTo>
                  <a:lnTo>
                    <a:pt x="4299042" y="1749609"/>
                  </a:lnTo>
                  <a:lnTo>
                    <a:pt x="4293977" y="1755278"/>
                  </a:lnTo>
                  <a:lnTo>
                    <a:pt x="4291583" y="1762177"/>
                  </a:lnTo>
                  <a:lnTo>
                    <a:pt x="4291950" y="1769471"/>
                  </a:lnTo>
                  <a:lnTo>
                    <a:pt x="4295202" y="1776301"/>
                  </a:lnTo>
                  <a:lnTo>
                    <a:pt x="4300848" y="1781335"/>
                  </a:lnTo>
                  <a:lnTo>
                    <a:pt x="4307747" y="1783730"/>
                  </a:lnTo>
                  <a:lnTo>
                    <a:pt x="4315041" y="1783363"/>
                  </a:lnTo>
                  <a:lnTo>
                    <a:pt x="4321902" y="1780089"/>
                  </a:lnTo>
                  <a:lnTo>
                    <a:pt x="4326936" y="1774442"/>
                  </a:lnTo>
                  <a:lnTo>
                    <a:pt x="4329330" y="1767543"/>
                  </a:lnTo>
                  <a:lnTo>
                    <a:pt x="4328963" y="1760249"/>
                  </a:lnTo>
                  <a:lnTo>
                    <a:pt x="4325712" y="1753419"/>
                  </a:lnTo>
                  <a:lnTo>
                    <a:pt x="4320065" y="1748385"/>
                  </a:lnTo>
                  <a:lnTo>
                    <a:pt x="4313166" y="1745990"/>
                  </a:lnTo>
                  <a:close/>
                </a:path>
                <a:path w="4519930" h="1867535">
                  <a:moveTo>
                    <a:pt x="4244013" y="1784415"/>
                  </a:moveTo>
                  <a:lnTo>
                    <a:pt x="4236678" y="1786264"/>
                  </a:lnTo>
                  <a:lnTo>
                    <a:pt x="4230599" y="1790830"/>
                  </a:lnTo>
                  <a:lnTo>
                    <a:pt x="4226898" y="1797125"/>
                  </a:lnTo>
                  <a:lnTo>
                    <a:pt x="4225828" y="1804350"/>
                  </a:lnTo>
                  <a:lnTo>
                    <a:pt x="4227677" y="1811685"/>
                  </a:lnTo>
                  <a:lnTo>
                    <a:pt x="4232227" y="1817728"/>
                  </a:lnTo>
                  <a:lnTo>
                    <a:pt x="4238522" y="1821430"/>
                  </a:lnTo>
                  <a:lnTo>
                    <a:pt x="4245746" y="1822500"/>
                  </a:lnTo>
                  <a:lnTo>
                    <a:pt x="4253116" y="1820635"/>
                  </a:lnTo>
                  <a:lnTo>
                    <a:pt x="4259160" y="1816085"/>
                  </a:lnTo>
                  <a:lnTo>
                    <a:pt x="4262861" y="1809789"/>
                  </a:lnTo>
                  <a:lnTo>
                    <a:pt x="4263931" y="1802565"/>
                  </a:lnTo>
                  <a:lnTo>
                    <a:pt x="4262083" y="1795230"/>
                  </a:lnTo>
                  <a:lnTo>
                    <a:pt x="4257533" y="1789186"/>
                  </a:lnTo>
                  <a:lnTo>
                    <a:pt x="4251237" y="1785485"/>
                  </a:lnTo>
                  <a:lnTo>
                    <a:pt x="4244013" y="1784415"/>
                  </a:lnTo>
                  <a:close/>
                </a:path>
                <a:path w="4519930" h="1867535">
                  <a:moveTo>
                    <a:pt x="4176660" y="1811830"/>
                  </a:moveTo>
                  <a:lnTo>
                    <a:pt x="4169106" y="1812224"/>
                  </a:lnTo>
                  <a:lnTo>
                    <a:pt x="4162259" y="1815527"/>
                  </a:lnTo>
                  <a:lnTo>
                    <a:pt x="4157409" y="1820988"/>
                  </a:lnTo>
                  <a:lnTo>
                    <a:pt x="4154961" y="1827868"/>
                  </a:lnTo>
                  <a:lnTo>
                    <a:pt x="4155354" y="1835422"/>
                  </a:lnTo>
                  <a:lnTo>
                    <a:pt x="4158649" y="1842232"/>
                  </a:lnTo>
                  <a:lnTo>
                    <a:pt x="4164109" y="1847082"/>
                  </a:lnTo>
                  <a:lnTo>
                    <a:pt x="4170989" y="1849530"/>
                  </a:lnTo>
                  <a:lnTo>
                    <a:pt x="4178581" y="1849127"/>
                  </a:lnTo>
                  <a:lnTo>
                    <a:pt x="4185391" y="1845833"/>
                  </a:lnTo>
                  <a:lnTo>
                    <a:pt x="4190241" y="1840373"/>
                  </a:lnTo>
                  <a:lnTo>
                    <a:pt x="4192689" y="1833492"/>
                  </a:lnTo>
                  <a:lnTo>
                    <a:pt x="4192295" y="1825938"/>
                  </a:lnTo>
                  <a:lnTo>
                    <a:pt x="4189001" y="1819128"/>
                  </a:lnTo>
                  <a:lnTo>
                    <a:pt x="4183541" y="1814278"/>
                  </a:lnTo>
                  <a:lnTo>
                    <a:pt x="4176660" y="1811830"/>
                  </a:lnTo>
                  <a:close/>
                </a:path>
                <a:path w="4519930" h="1867535">
                  <a:moveTo>
                    <a:pt x="4096301" y="1826728"/>
                  </a:moveTo>
                  <a:lnTo>
                    <a:pt x="4089157" y="1829330"/>
                  </a:lnTo>
                  <a:lnTo>
                    <a:pt x="4083786" y="1834278"/>
                  </a:lnTo>
                  <a:lnTo>
                    <a:pt x="4080662" y="1840879"/>
                  </a:lnTo>
                  <a:lnTo>
                    <a:pt x="4080299" y="1848435"/>
                  </a:lnTo>
                  <a:lnTo>
                    <a:pt x="4082895" y="1855540"/>
                  </a:lnTo>
                  <a:lnTo>
                    <a:pt x="4087843" y="1860911"/>
                  </a:lnTo>
                  <a:lnTo>
                    <a:pt x="4094444" y="1864035"/>
                  </a:lnTo>
                  <a:lnTo>
                    <a:pt x="4102037" y="1864393"/>
                  </a:lnTo>
                  <a:lnTo>
                    <a:pt x="4109143" y="1861797"/>
                  </a:lnTo>
                  <a:lnTo>
                    <a:pt x="4114514" y="1856849"/>
                  </a:lnTo>
                  <a:lnTo>
                    <a:pt x="4117639" y="1850248"/>
                  </a:lnTo>
                  <a:lnTo>
                    <a:pt x="4118002" y="1842692"/>
                  </a:lnTo>
                  <a:lnTo>
                    <a:pt x="4115406" y="1835587"/>
                  </a:lnTo>
                  <a:lnTo>
                    <a:pt x="4110458" y="1830215"/>
                  </a:lnTo>
                  <a:lnTo>
                    <a:pt x="4103857" y="1827091"/>
                  </a:lnTo>
                  <a:lnTo>
                    <a:pt x="4096301" y="1826728"/>
                  </a:lnTo>
                  <a:close/>
                </a:path>
                <a:path w="4519930" h="1867535">
                  <a:moveTo>
                    <a:pt x="4023006" y="1829369"/>
                  </a:moveTo>
                  <a:lnTo>
                    <a:pt x="4015591" y="1830866"/>
                  </a:lnTo>
                  <a:lnTo>
                    <a:pt x="4009536" y="1834948"/>
                  </a:lnTo>
                  <a:lnTo>
                    <a:pt x="4005454" y="1841004"/>
                  </a:lnTo>
                  <a:lnTo>
                    <a:pt x="4003956" y="1848419"/>
                  </a:lnTo>
                  <a:lnTo>
                    <a:pt x="4005454" y="1855834"/>
                  </a:lnTo>
                  <a:lnTo>
                    <a:pt x="4009536" y="1861889"/>
                  </a:lnTo>
                  <a:lnTo>
                    <a:pt x="4015591" y="1865972"/>
                  </a:lnTo>
                  <a:lnTo>
                    <a:pt x="4023045" y="1867469"/>
                  </a:lnTo>
                  <a:lnTo>
                    <a:pt x="4030460" y="1865972"/>
                  </a:lnTo>
                  <a:lnTo>
                    <a:pt x="4036515" y="1861889"/>
                  </a:lnTo>
                  <a:lnTo>
                    <a:pt x="4040598" y="1855834"/>
                  </a:lnTo>
                  <a:lnTo>
                    <a:pt x="4042095" y="1848419"/>
                  </a:lnTo>
                  <a:lnTo>
                    <a:pt x="4040598" y="1841004"/>
                  </a:lnTo>
                  <a:lnTo>
                    <a:pt x="4036515" y="1834948"/>
                  </a:lnTo>
                  <a:lnTo>
                    <a:pt x="4030460" y="1830866"/>
                  </a:lnTo>
                  <a:lnTo>
                    <a:pt x="4023006" y="1829369"/>
                  </a:lnTo>
                  <a:close/>
                </a:path>
                <a:path w="4519930" h="1867535">
                  <a:moveTo>
                    <a:pt x="3946768" y="1829369"/>
                  </a:moveTo>
                  <a:lnTo>
                    <a:pt x="3939353" y="1830866"/>
                  </a:lnTo>
                  <a:lnTo>
                    <a:pt x="3933298" y="1834948"/>
                  </a:lnTo>
                  <a:lnTo>
                    <a:pt x="3929215" y="1841004"/>
                  </a:lnTo>
                  <a:lnTo>
                    <a:pt x="3927718" y="1848419"/>
                  </a:lnTo>
                  <a:lnTo>
                    <a:pt x="3929215" y="1855834"/>
                  </a:lnTo>
                  <a:lnTo>
                    <a:pt x="3933298" y="1861889"/>
                  </a:lnTo>
                  <a:lnTo>
                    <a:pt x="3939353" y="1865972"/>
                  </a:lnTo>
                  <a:lnTo>
                    <a:pt x="3946806" y="1867469"/>
                  </a:lnTo>
                  <a:lnTo>
                    <a:pt x="3954222" y="1865972"/>
                  </a:lnTo>
                  <a:lnTo>
                    <a:pt x="3960277" y="1861889"/>
                  </a:lnTo>
                  <a:lnTo>
                    <a:pt x="3964360" y="1855834"/>
                  </a:lnTo>
                  <a:lnTo>
                    <a:pt x="3965856" y="1848419"/>
                  </a:lnTo>
                  <a:lnTo>
                    <a:pt x="3964360" y="1841004"/>
                  </a:lnTo>
                  <a:lnTo>
                    <a:pt x="3960277" y="1834948"/>
                  </a:lnTo>
                  <a:lnTo>
                    <a:pt x="3954222" y="1830866"/>
                  </a:lnTo>
                  <a:lnTo>
                    <a:pt x="3946768" y="1829369"/>
                  </a:lnTo>
                  <a:close/>
                </a:path>
                <a:path w="4519930" h="1867535">
                  <a:moveTo>
                    <a:pt x="3870532" y="1829369"/>
                  </a:moveTo>
                  <a:lnTo>
                    <a:pt x="3863116" y="1830866"/>
                  </a:lnTo>
                  <a:lnTo>
                    <a:pt x="3857061" y="1834948"/>
                  </a:lnTo>
                  <a:lnTo>
                    <a:pt x="3852978" y="1841004"/>
                  </a:lnTo>
                  <a:lnTo>
                    <a:pt x="3851482" y="1848419"/>
                  </a:lnTo>
                  <a:lnTo>
                    <a:pt x="3852978" y="1855834"/>
                  </a:lnTo>
                  <a:lnTo>
                    <a:pt x="3857061" y="1861889"/>
                  </a:lnTo>
                  <a:lnTo>
                    <a:pt x="3863116" y="1865972"/>
                  </a:lnTo>
                  <a:lnTo>
                    <a:pt x="3870568" y="1867469"/>
                  </a:lnTo>
                  <a:lnTo>
                    <a:pt x="3877984" y="1865972"/>
                  </a:lnTo>
                  <a:lnTo>
                    <a:pt x="3884039" y="1861889"/>
                  </a:lnTo>
                  <a:lnTo>
                    <a:pt x="3888121" y="1855834"/>
                  </a:lnTo>
                  <a:lnTo>
                    <a:pt x="3889618" y="1848419"/>
                  </a:lnTo>
                  <a:lnTo>
                    <a:pt x="3888121" y="1841004"/>
                  </a:lnTo>
                  <a:lnTo>
                    <a:pt x="3884039" y="1834948"/>
                  </a:lnTo>
                  <a:lnTo>
                    <a:pt x="3877984" y="1830866"/>
                  </a:lnTo>
                  <a:lnTo>
                    <a:pt x="3870532" y="1829369"/>
                  </a:lnTo>
                  <a:close/>
                </a:path>
                <a:path w="4519930" h="1867535">
                  <a:moveTo>
                    <a:pt x="3794293" y="1829369"/>
                  </a:moveTo>
                  <a:lnTo>
                    <a:pt x="3786878" y="1830866"/>
                  </a:lnTo>
                  <a:lnTo>
                    <a:pt x="3780823" y="1834948"/>
                  </a:lnTo>
                  <a:lnTo>
                    <a:pt x="3776740" y="1841004"/>
                  </a:lnTo>
                  <a:lnTo>
                    <a:pt x="3775243" y="1848419"/>
                  </a:lnTo>
                  <a:lnTo>
                    <a:pt x="3776740" y="1855834"/>
                  </a:lnTo>
                  <a:lnTo>
                    <a:pt x="3780823" y="1861889"/>
                  </a:lnTo>
                  <a:lnTo>
                    <a:pt x="3786878" y="1865972"/>
                  </a:lnTo>
                  <a:lnTo>
                    <a:pt x="3794332" y="1867469"/>
                  </a:lnTo>
                  <a:lnTo>
                    <a:pt x="3801746" y="1865972"/>
                  </a:lnTo>
                  <a:lnTo>
                    <a:pt x="3807802" y="1861889"/>
                  </a:lnTo>
                  <a:lnTo>
                    <a:pt x="3811884" y="1855834"/>
                  </a:lnTo>
                  <a:lnTo>
                    <a:pt x="3813382" y="1848419"/>
                  </a:lnTo>
                  <a:lnTo>
                    <a:pt x="3811884" y="1841004"/>
                  </a:lnTo>
                  <a:lnTo>
                    <a:pt x="3807802" y="1834948"/>
                  </a:lnTo>
                  <a:lnTo>
                    <a:pt x="3801746" y="1830866"/>
                  </a:lnTo>
                  <a:lnTo>
                    <a:pt x="3794293" y="1829369"/>
                  </a:lnTo>
                  <a:close/>
                </a:path>
                <a:path w="4519930" h="1867535">
                  <a:moveTo>
                    <a:pt x="3718055" y="1829369"/>
                  </a:moveTo>
                  <a:lnTo>
                    <a:pt x="3710640" y="1830866"/>
                  </a:lnTo>
                  <a:lnTo>
                    <a:pt x="3704585" y="1834948"/>
                  </a:lnTo>
                  <a:lnTo>
                    <a:pt x="3700502" y="1841004"/>
                  </a:lnTo>
                  <a:lnTo>
                    <a:pt x="3699005" y="1848419"/>
                  </a:lnTo>
                  <a:lnTo>
                    <a:pt x="3700502" y="1855834"/>
                  </a:lnTo>
                  <a:lnTo>
                    <a:pt x="3704585" y="1861889"/>
                  </a:lnTo>
                  <a:lnTo>
                    <a:pt x="3710640" y="1865972"/>
                  </a:lnTo>
                  <a:lnTo>
                    <a:pt x="3718093" y="1867469"/>
                  </a:lnTo>
                  <a:lnTo>
                    <a:pt x="3725508" y="1865972"/>
                  </a:lnTo>
                  <a:lnTo>
                    <a:pt x="3731564" y="1861889"/>
                  </a:lnTo>
                  <a:lnTo>
                    <a:pt x="3735646" y="1855834"/>
                  </a:lnTo>
                  <a:lnTo>
                    <a:pt x="3737143" y="1848419"/>
                  </a:lnTo>
                  <a:lnTo>
                    <a:pt x="3735646" y="1841004"/>
                  </a:lnTo>
                  <a:lnTo>
                    <a:pt x="3731564" y="1834948"/>
                  </a:lnTo>
                  <a:lnTo>
                    <a:pt x="3725508" y="1830866"/>
                  </a:lnTo>
                  <a:lnTo>
                    <a:pt x="3718055" y="1829369"/>
                  </a:lnTo>
                  <a:close/>
                </a:path>
                <a:path w="4519930" h="1867535">
                  <a:moveTo>
                    <a:pt x="3641817" y="1829369"/>
                  </a:moveTo>
                  <a:lnTo>
                    <a:pt x="3634402" y="1830866"/>
                  </a:lnTo>
                  <a:lnTo>
                    <a:pt x="3628347" y="1834948"/>
                  </a:lnTo>
                  <a:lnTo>
                    <a:pt x="3624264" y="1841004"/>
                  </a:lnTo>
                  <a:lnTo>
                    <a:pt x="3622767" y="1848419"/>
                  </a:lnTo>
                  <a:lnTo>
                    <a:pt x="3624264" y="1855834"/>
                  </a:lnTo>
                  <a:lnTo>
                    <a:pt x="3628347" y="1861889"/>
                  </a:lnTo>
                  <a:lnTo>
                    <a:pt x="3634402" y="1865972"/>
                  </a:lnTo>
                  <a:lnTo>
                    <a:pt x="3641855" y="1867469"/>
                  </a:lnTo>
                  <a:lnTo>
                    <a:pt x="3649270" y="1865972"/>
                  </a:lnTo>
                  <a:lnTo>
                    <a:pt x="3655326" y="1861889"/>
                  </a:lnTo>
                  <a:lnTo>
                    <a:pt x="3659408" y="1855834"/>
                  </a:lnTo>
                  <a:lnTo>
                    <a:pt x="3660905" y="1848419"/>
                  </a:lnTo>
                  <a:lnTo>
                    <a:pt x="3659408" y="1841004"/>
                  </a:lnTo>
                  <a:lnTo>
                    <a:pt x="3655326" y="1834948"/>
                  </a:lnTo>
                  <a:lnTo>
                    <a:pt x="3649270" y="1830866"/>
                  </a:lnTo>
                  <a:lnTo>
                    <a:pt x="3641817" y="1829369"/>
                  </a:lnTo>
                  <a:close/>
                </a:path>
                <a:path w="4519930" h="1867535">
                  <a:moveTo>
                    <a:pt x="3565579" y="1829369"/>
                  </a:moveTo>
                  <a:lnTo>
                    <a:pt x="3558164" y="1830866"/>
                  </a:lnTo>
                  <a:lnTo>
                    <a:pt x="3552109" y="1834948"/>
                  </a:lnTo>
                  <a:lnTo>
                    <a:pt x="3548026" y="1841004"/>
                  </a:lnTo>
                  <a:lnTo>
                    <a:pt x="3546529" y="1848419"/>
                  </a:lnTo>
                  <a:lnTo>
                    <a:pt x="3548026" y="1855834"/>
                  </a:lnTo>
                  <a:lnTo>
                    <a:pt x="3552109" y="1861889"/>
                  </a:lnTo>
                  <a:lnTo>
                    <a:pt x="3558164" y="1865972"/>
                  </a:lnTo>
                  <a:lnTo>
                    <a:pt x="3565617" y="1867469"/>
                  </a:lnTo>
                  <a:lnTo>
                    <a:pt x="3573032" y="1865972"/>
                  </a:lnTo>
                  <a:lnTo>
                    <a:pt x="3579087" y="1861889"/>
                  </a:lnTo>
                  <a:lnTo>
                    <a:pt x="3583170" y="1855834"/>
                  </a:lnTo>
                  <a:lnTo>
                    <a:pt x="3584667" y="1848419"/>
                  </a:lnTo>
                  <a:lnTo>
                    <a:pt x="3583170" y="1841004"/>
                  </a:lnTo>
                  <a:lnTo>
                    <a:pt x="3579087" y="1834948"/>
                  </a:lnTo>
                  <a:lnTo>
                    <a:pt x="3573032" y="1830866"/>
                  </a:lnTo>
                  <a:lnTo>
                    <a:pt x="3565579" y="1829369"/>
                  </a:lnTo>
                  <a:close/>
                </a:path>
                <a:path w="4519930" h="1867535">
                  <a:moveTo>
                    <a:pt x="3489341" y="1829369"/>
                  </a:moveTo>
                  <a:lnTo>
                    <a:pt x="3481926" y="1830866"/>
                  </a:lnTo>
                  <a:lnTo>
                    <a:pt x="3475871" y="1834948"/>
                  </a:lnTo>
                  <a:lnTo>
                    <a:pt x="3471788" y="1841004"/>
                  </a:lnTo>
                  <a:lnTo>
                    <a:pt x="3470291" y="1848419"/>
                  </a:lnTo>
                  <a:lnTo>
                    <a:pt x="3471788" y="1855834"/>
                  </a:lnTo>
                  <a:lnTo>
                    <a:pt x="3475871" y="1861889"/>
                  </a:lnTo>
                  <a:lnTo>
                    <a:pt x="3481926" y="1865972"/>
                  </a:lnTo>
                  <a:lnTo>
                    <a:pt x="3489379" y="1867469"/>
                  </a:lnTo>
                  <a:lnTo>
                    <a:pt x="3496794" y="1865972"/>
                  </a:lnTo>
                  <a:lnTo>
                    <a:pt x="3502849" y="1861889"/>
                  </a:lnTo>
                  <a:lnTo>
                    <a:pt x="3506932" y="1855834"/>
                  </a:lnTo>
                  <a:lnTo>
                    <a:pt x="3508429" y="1848419"/>
                  </a:lnTo>
                  <a:lnTo>
                    <a:pt x="3506932" y="1841004"/>
                  </a:lnTo>
                  <a:lnTo>
                    <a:pt x="3502849" y="1834948"/>
                  </a:lnTo>
                  <a:lnTo>
                    <a:pt x="3496794" y="1830866"/>
                  </a:lnTo>
                  <a:lnTo>
                    <a:pt x="3489341" y="1829369"/>
                  </a:lnTo>
                  <a:close/>
                </a:path>
                <a:path w="4519930" h="1867535">
                  <a:moveTo>
                    <a:pt x="3413103" y="1829369"/>
                  </a:moveTo>
                  <a:lnTo>
                    <a:pt x="3405688" y="1830866"/>
                  </a:lnTo>
                  <a:lnTo>
                    <a:pt x="3399633" y="1834948"/>
                  </a:lnTo>
                  <a:lnTo>
                    <a:pt x="3395550" y="1841004"/>
                  </a:lnTo>
                  <a:lnTo>
                    <a:pt x="3394053" y="1848419"/>
                  </a:lnTo>
                  <a:lnTo>
                    <a:pt x="3395550" y="1855834"/>
                  </a:lnTo>
                  <a:lnTo>
                    <a:pt x="3399633" y="1861889"/>
                  </a:lnTo>
                  <a:lnTo>
                    <a:pt x="3405688" y="1865972"/>
                  </a:lnTo>
                  <a:lnTo>
                    <a:pt x="3413141" y="1867469"/>
                  </a:lnTo>
                  <a:lnTo>
                    <a:pt x="3420556" y="1865972"/>
                  </a:lnTo>
                  <a:lnTo>
                    <a:pt x="3426611" y="1861889"/>
                  </a:lnTo>
                  <a:lnTo>
                    <a:pt x="3430694" y="1855834"/>
                  </a:lnTo>
                  <a:lnTo>
                    <a:pt x="3432191" y="1848419"/>
                  </a:lnTo>
                  <a:lnTo>
                    <a:pt x="3430694" y="1841004"/>
                  </a:lnTo>
                  <a:lnTo>
                    <a:pt x="3426611" y="1834948"/>
                  </a:lnTo>
                  <a:lnTo>
                    <a:pt x="3420556" y="1830866"/>
                  </a:lnTo>
                  <a:lnTo>
                    <a:pt x="3413103" y="1829369"/>
                  </a:lnTo>
                  <a:close/>
                </a:path>
                <a:path w="4519930" h="1867535">
                  <a:moveTo>
                    <a:pt x="3336865" y="1829369"/>
                  </a:moveTo>
                  <a:lnTo>
                    <a:pt x="3329450" y="1830866"/>
                  </a:lnTo>
                  <a:lnTo>
                    <a:pt x="3323395" y="1834948"/>
                  </a:lnTo>
                  <a:lnTo>
                    <a:pt x="3319312" y="1841004"/>
                  </a:lnTo>
                  <a:lnTo>
                    <a:pt x="3317815" y="1848419"/>
                  </a:lnTo>
                  <a:lnTo>
                    <a:pt x="3319312" y="1855834"/>
                  </a:lnTo>
                  <a:lnTo>
                    <a:pt x="3323395" y="1861889"/>
                  </a:lnTo>
                  <a:lnTo>
                    <a:pt x="3329450" y="1865972"/>
                  </a:lnTo>
                  <a:lnTo>
                    <a:pt x="3336903" y="1867469"/>
                  </a:lnTo>
                  <a:lnTo>
                    <a:pt x="3344318" y="1865972"/>
                  </a:lnTo>
                  <a:lnTo>
                    <a:pt x="3350373" y="1861889"/>
                  </a:lnTo>
                  <a:lnTo>
                    <a:pt x="3354456" y="1855834"/>
                  </a:lnTo>
                  <a:lnTo>
                    <a:pt x="3355953" y="1848419"/>
                  </a:lnTo>
                  <a:lnTo>
                    <a:pt x="3354456" y="1841004"/>
                  </a:lnTo>
                  <a:lnTo>
                    <a:pt x="3350373" y="1834948"/>
                  </a:lnTo>
                  <a:lnTo>
                    <a:pt x="3344318" y="1830866"/>
                  </a:lnTo>
                  <a:lnTo>
                    <a:pt x="3336865" y="1829369"/>
                  </a:lnTo>
                  <a:close/>
                </a:path>
                <a:path w="4519930" h="1867535">
                  <a:moveTo>
                    <a:pt x="3260627" y="1829369"/>
                  </a:moveTo>
                  <a:lnTo>
                    <a:pt x="3253212" y="1830866"/>
                  </a:lnTo>
                  <a:lnTo>
                    <a:pt x="3247156" y="1834948"/>
                  </a:lnTo>
                  <a:lnTo>
                    <a:pt x="3243074" y="1841004"/>
                  </a:lnTo>
                  <a:lnTo>
                    <a:pt x="3241577" y="1848419"/>
                  </a:lnTo>
                  <a:lnTo>
                    <a:pt x="3243074" y="1855834"/>
                  </a:lnTo>
                  <a:lnTo>
                    <a:pt x="3247156" y="1861889"/>
                  </a:lnTo>
                  <a:lnTo>
                    <a:pt x="3253212" y="1865972"/>
                  </a:lnTo>
                  <a:lnTo>
                    <a:pt x="3260665" y="1867469"/>
                  </a:lnTo>
                  <a:lnTo>
                    <a:pt x="3268080" y="1865972"/>
                  </a:lnTo>
                  <a:lnTo>
                    <a:pt x="3274135" y="1861889"/>
                  </a:lnTo>
                  <a:lnTo>
                    <a:pt x="3278218" y="1855834"/>
                  </a:lnTo>
                  <a:lnTo>
                    <a:pt x="3279715" y="1848419"/>
                  </a:lnTo>
                  <a:lnTo>
                    <a:pt x="3278218" y="1841004"/>
                  </a:lnTo>
                  <a:lnTo>
                    <a:pt x="3274135" y="1834948"/>
                  </a:lnTo>
                  <a:lnTo>
                    <a:pt x="3268080" y="1830866"/>
                  </a:lnTo>
                  <a:lnTo>
                    <a:pt x="3260627" y="1829369"/>
                  </a:lnTo>
                  <a:close/>
                </a:path>
                <a:path w="4519930" h="1867535">
                  <a:moveTo>
                    <a:pt x="3184389" y="1829369"/>
                  </a:moveTo>
                  <a:lnTo>
                    <a:pt x="3176974" y="1830866"/>
                  </a:lnTo>
                  <a:lnTo>
                    <a:pt x="3170918" y="1834948"/>
                  </a:lnTo>
                  <a:lnTo>
                    <a:pt x="3166836" y="1841004"/>
                  </a:lnTo>
                  <a:lnTo>
                    <a:pt x="3165339" y="1848419"/>
                  </a:lnTo>
                  <a:lnTo>
                    <a:pt x="3166836" y="1855834"/>
                  </a:lnTo>
                  <a:lnTo>
                    <a:pt x="3170918" y="1861889"/>
                  </a:lnTo>
                  <a:lnTo>
                    <a:pt x="3176974" y="1865972"/>
                  </a:lnTo>
                  <a:lnTo>
                    <a:pt x="3184427" y="1867469"/>
                  </a:lnTo>
                  <a:lnTo>
                    <a:pt x="3191842" y="1865972"/>
                  </a:lnTo>
                  <a:lnTo>
                    <a:pt x="3197897" y="1861889"/>
                  </a:lnTo>
                  <a:lnTo>
                    <a:pt x="3201980" y="1855834"/>
                  </a:lnTo>
                  <a:lnTo>
                    <a:pt x="3203477" y="1848419"/>
                  </a:lnTo>
                  <a:lnTo>
                    <a:pt x="3201980" y="1841004"/>
                  </a:lnTo>
                  <a:lnTo>
                    <a:pt x="3197897" y="1834948"/>
                  </a:lnTo>
                  <a:lnTo>
                    <a:pt x="3191842" y="1830866"/>
                  </a:lnTo>
                  <a:lnTo>
                    <a:pt x="3184389" y="1829369"/>
                  </a:lnTo>
                  <a:close/>
                </a:path>
                <a:path w="4519930" h="1867535">
                  <a:moveTo>
                    <a:pt x="3108151" y="1829369"/>
                  </a:moveTo>
                  <a:lnTo>
                    <a:pt x="3100736" y="1830866"/>
                  </a:lnTo>
                  <a:lnTo>
                    <a:pt x="3094680" y="1834948"/>
                  </a:lnTo>
                  <a:lnTo>
                    <a:pt x="3090598" y="1841004"/>
                  </a:lnTo>
                  <a:lnTo>
                    <a:pt x="3089101" y="1848419"/>
                  </a:lnTo>
                  <a:lnTo>
                    <a:pt x="3090598" y="1855834"/>
                  </a:lnTo>
                  <a:lnTo>
                    <a:pt x="3094680" y="1861889"/>
                  </a:lnTo>
                  <a:lnTo>
                    <a:pt x="3100736" y="1865972"/>
                  </a:lnTo>
                  <a:lnTo>
                    <a:pt x="3108189" y="1867469"/>
                  </a:lnTo>
                  <a:lnTo>
                    <a:pt x="3115604" y="1865972"/>
                  </a:lnTo>
                  <a:lnTo>
                    <a:pt x="3121659" y="1861889"/>
                  </a:lnTo>
                  <a:lnTo>
                    <a:pt x="3125742" y="1855834"/>
                  </a:lnTo>
                  <a:lnTo>
                    <a:pt x="3127239" y="1848419"/>
                  </a:lnTo>
                  <a:lnTo>
                    <a:pt x="3125742" y="1841004"/>
                  </a:lnTo>
                  <a:lnTo>
                    <a:pt x="3121659" y="1834948"/>
                  </a:lnTo>
                  <a:lnTo>
                    <a:pt x="3115604" y="1830866"/>
                  </a:lnTo>
                  <a:lnTo>
                    <a:pt x="3108151" y="1829369"/>
                  </a:lnTo>
                  <a:close/>
                </a:path>
                <a:path w="4519930" h="1867535">
                  <a:moveTo>
                    <a:pt x="3031912" y="1829369"/>
                  </a:moveTo>
                  <a:lnTo>
                    <a:pt x="3024497" y="1830866"/>
                  </a:lnTo>
                  <a:lnTo>
                    <a:pt x="3018442" y="1834948"/>
                  </a:lnTo>
                  <a:lnTo>
                    <a:pt x="3014360" y="1841004"/>
                  </a:lnTo>
                  <a:lnTo>
                    <a:pt x="3012862" y="1848419"/>
                  </a:lnTo>
                  <a:lnTo>
                    <a:pt x="3014360" y="1855834"/>
                  </a:lnTo>
                  <a:lnTo>
                    <a:pt x="3018442" y="1861889"/>
                  </a:lnTo>
                  <a:lnTo>
                    <a:pt x="3024497" y="1865972"/>
                  </a:lnTo>
                  <a:lnTo>
                    <a:pt x="3031951" y="1867469"/>
                  </a:lnTo>
                  <a:lnTo>
                    <a:pt x="3039366" y="1865972"/>
                  </a:lnTo>
                  <a:lnTo>
                    <a:pt x="3045421" y="1861889"/>
                  </a:lnTo>
                  <a:lnTo>
                    <a:pt x="3049504" y="1855834"/>
                  </a:lnTo>
                  <a:lnTo>
                    <a:pt x="3051001" y="1848419"/>
                  </a:lnTo>
                  <a:lnTo>
                    <a:pt x="3049504" y="1841004"/>
                  </a:lnTo>
                  <a:lnTo>
                    <a:pt x="3045421" y="1834948"/>
                  </a:lnTo>
                  <a:lnTo>
                    <a:pt x="3039366" y="1830866"/>
                  </a:lnTo>
                  <a:lnTo>
                    <a:pt x="3031912" y="1829369"/>
                  </a:lnTo>
                  <a:close/>
                </a:path>
                <a:path w="4519930" h="1867535">
                  <a:moveTo>
                    <a:pt x="2955674" y="1829369"/>
                  </a:moveTo>
                  <a:lnTo>
                    <a:pt x="2948259" y="1830866"/>
                  </a:lnTo>
                  <a:lnTo>
                    <a:pt x="2942204" y="1834948"/>
                  </a:lnTo>
                  <a:lnTo>
                    <a:pt x="2938121" y="1841004"/>
                  </a:lnTo>
                  <a:lnTo>
                    <a:pt x="2936624" y="1848419"/>
                  </a:lnTo>
                  <a:lnTo>
                    <a:pt x="2938121" y="1855834"/>
                  </a:lnTo>
                  <a:lnTo>
                    <a:pt x="2942204" y="1861889"/>
                  </a:lnTo>
                  <a:lnTo>
                    <a:pt x="2948259" y="1865972"/>
                  </a:lnTo>
                  <a:lnTo>
                    <a:pt x="2955712" y="1867469"/>
                  </a:lnTo>
                  <a:lnTo>
                    <a:pt x="2963128" y="1865972"/>
                  </a:lnTo>
                  <a:lnTo>
                    <a:pt x="2969183" y="1861889"/>
                  </a:lnTo>
                  <a:lnTo>
                    <a:pt x="2973265" y="1855834"/>
                  </a:lnTo>
                  <a:lnTo>
                    <a:pt x="2974762" y="1848419"/>
                  </a:lnTo>
                  <a:lnTo>
                    <a:pt x="2973265" y="1841004"/>
                  </a:lnTo>
                  <a:lnTo>
                    <a:pt x="2969183" y="1834948"/>
                  </a:lnTo>
                  <a:lnTo>
                    <a:pt x="2963128" y="1830866"/>
                  </a:lnTo>
                  <a:lnTo>
                    <a:pt x="2955674" y="1829369"/>
                  </a:lnTo>
                  <a:close/>
                </a:path>
                <a:path w="4519930" h="1867535">
                  <a:moveTo>
                    <a:pt x="2879437" y="1829369"/>
                  </a:moveTo>
                  <a:lnTo>
                    <a:pt x="2872022" y="1830866"/>
                  </a:lnTo>
                  <a:lnTo>
                    <a:pt x="2865967" y="1834948"/>
                  </a:lnTo>
                  <a:lnTo>
                    <a:pt x="2861884" y="1841004"/>
                  </a:lnTo>
                  <a:lnTo>
                    <a:pt x="2860387" y="1848419"/>
                  </a:lnTo>
                  <a:lnTo>
                    <a:pt x="2861884" y="1855834"/>
                  </a:lnTo>
                  <a:lnTo>
                    <a:pt x="2865967" y="1861889"/>
                  </a:lnTo>
                  <a:lnTo>
                    <a:pt x="2872022" y="1865972"/>
                  </a:lnTo>
                  <a:lnTo>
                    <a:pt x="2879474" y="1867469"/>
                  </a:lnTo>
                  <a:lnTo>
                    <a:pt x="2886890" y="1865972"/>
                  </a:lnTo>
                  <a:lnTo>
                    <a:pt x="2892945" y="1861889"/>
                  </a:lnTo>
                  <a:lnTo>
                    <a:pt x="2897027" y="1855834"/>
                  </a:lnTo>
                  <a:lnTo>
                    <a:pt x="2898524" y="1848419"/>
                  </a:lnTo>
                  <a:lnTo>
                    <a:pt x="2897027" y="1841004"/>
                  </a:lnTo>
                  <a:lnTo>
                    <a:pt x="2892945" y="1834948"/>
                  </a:lnTo>
                  <a:lnTo>
                    <a:pt x="2886890" y="1830866"/>
                  </a:lnTo>
                  <a:lnTo>
                    <a:pt x="2879437" y="1829369"/>
                  </a:lnTo>
                  <a:close/>
                </a:path>
                <a:path w="4519930" h="1867535">
                  <a:moveTo>
                    <a:pt x="2803199" y="1829369"/>
                  </a:moveTo>
                  <a:lnTo>
                    <a:pt x="2795784" y="1830866"/>
                  </a:lnTo>
                  <a:lnTo>
                    <a:pt x="2789729" y="1834948"/>
                  </a:lnTo>
                  <a:lnTo>
                    <a:pt x="2785646" y="1841004"/>
                  </a:lnTo>
                  <a:lnTo>
                    <a:pt x="2784149" y="1848419"/>
                  </a:lnTo>
                  <a:lnTo>
                    <a:pt x="2785646" y="1855834"/>
                  </a:lnTo>
                  <a:lnTo>
                    <a:pt x="2789729" y="1861889"/>
                  </a:lnTo>
                  <a:lnTo>
                    <a:pt x="2795784" y="1865972"/>
                  </a:lnTo>
                  <a:lnTo>
                    <a:pt x="2803237" y="1867469"/>
                  </a:lnTo>
                  <a:lnTo>
                    <a:pt x="2810652" y="1865972"/>
                  </a:lnTo>
                  <a:lnTo>
                    <a:pt x="2816708" y="1861889"/>
                  </a:lnTo>
                  <a:lnTo>
                    <a:pt x="2820790" y="1855834"/>
                  </a:lnTo>
                  <a:lnTo>
                    <a:pt x="2822287" y="1848419"/>
                  </a:lnTo>
                  <a:lnTo>
                    <a:pt x="2820790" y="1841004"/>
                  </a:lnTo>
                  <a:lnTo>
                    <a:pt x="2816708" y="1834948"/>
                  </a:lnTo>
                  <a:lnTo>
                    <a:pt x="2810652" y="1830866"/>
                  </a:lnTo>
                  <a:lnTo>
                    <a:pt x="2803199" y="1829369"/>
                  </a:lnTo>
                  <a:close/>
                </a:path>
                <a:path w="4519930" h="1867535">
                  <a:moveTo>
                    <a:pt x="2726961" y="1829369"/>
                  </a:moveTo>
                  <a:lnTo>
                    <a:pt x="2719546" y="1830866"/>
                  </a:lnTo>
                  <a:lnTo>
                    <a:pt x="2713491" y="1834948"/>
                  </a:lnTo>
                  <a:lnTo>
                    <a:pt x="2709408" y="1841004"/>
                  </a:lnTo>
                  <a:lnTo>
                    <a:pt x="2707911" y="1848419"/>
                  </a:lnTo>
                  <a:lnTo>
                    <a:pt x="2709408" y="1855834"/>
                  </a:lnTo>
                  <a:lnTo>
                    <a:pt x="2713491" y="1861889"/>
                  </a:lnTo>
                  <a:lnTo>
                    <a:pt x="2719546" y="1865972"/>
                  </a:lnTo>
                  <a:lnTo>
                    <a:pt x="2726999" y="1867469"/>
                  </a:lnTo>
                  <a:lnTo>
                    <a:pt x="2734414" y="1865972"/>
                  </a:lnTo>
                  <a:lnTo>
                    <a:pt x="2740470" y="1861889"/>
                  </a:lnTo>
                  <a:lnTo>
                    <a:pt x="2744552" y="1855834"/>
                  </a:lnTo>
                  <a:lnTo>
                    <a:pt x="2746049" y="1848419"/>
                  </a:lnTo>
                  <a:lnTo>
                    <a:pt x="2744552" y="1841004"/>
                  </a:lnTo>
                  <a:lnTo>
                    <a:pt x="2740470" y="1834948"/>
                  </a:lnTo>
                  <a:lnTo>
                    <a:pt x="2734414" y="1830866"/>
                  </a:lnTo>
                  <a:lnTo>
                    <a:pt x="2726961" y="1829369"/>
                  </a:lnTo>
                  <a:close/>
                </a:path>
                <a:path w="4519930" h="1867535">
                  <a:moveTo>
                    <a:pt x="2650723" y="1829369"/>
                  </a:moveTo>
                  <a:lnTo>
                    <a:pt x="2643308" y="1830866"/>
                  </a:lnTo>
                  <a:lnTo>
                    <a:pt x="2637253" y="1834948"/>
                  </a:lnTo>
                  <a:lnTo>
                    <a:pt x="2633170" y="1841004"/>
                  </a:lnTo>
                  <a:lnTo>
                    <a:pt x="2631673" y="1848419"/>
                  </a:lnTo>
                  <a:lnTo>
                    <a:pt x="2633170" y="1855834"/>
                  </a:lnTo>
                  <a:lnTo>
                    <a:pt x="2637253" y="1861889"/>
                  </a:lnTo>
                  <a:lnTo>
                    <a:pt x="2643308" y="1865972"/>
                  </a:lnTo>
                  <a:lnTo>
                    <a:pt x="2650761" y="1867469"/>
                  </a:lnTo>
                  <a:lnTo>
                    <a:pt x="2658176" y="1865972"/>
                  </a:lnTo>
                  <a:lnTo>
                    <a:pt x="2664232" y="1861889"/>
                  </a:lnTo>
                  <a:lnTo>
                    <a:pt x="2668314" y="1855834"/>
                  </a:lnTo>
                  <a:lnTo>
                    <a:pt x="2669811" y="1848419"/>
                  </a:lnTo>
                  <a:lnTo>
                    <a:pt x="2668314" y="1841004"/>
                  </a:lnTo>
                  <a:lnTo>
                    <a:pt x="2664232" y="1834948"/>
                  </a:lnTo>
                  <a:lnTo>
                    <a:pt x="2658176" y="1830866"/>
                  </a:lnTo>
                  <a:lnTo>
                    <a:pt x="2650723" y="1829369"/>
                  </a:lnTo>
                  <a:close/>
                </a:path>
                <a:path w="4519930" h="1867535">
                  <a:moveTo>
                    <a:pt x="2574485" y="1829369"/>
                  </a:moveTo>
                  <a:lnTo>
                    <a:pt x="2567070" y="1830866"/>
                  </a:lnTo>
                  <a:lnTo>
                    <a:pt x="2561015" y="1834948"/>
                  </a:lnTo>
                  <a:lnTo>
                    <a:pt x="2556932" y="1841004"/>
                  </a:lnTo>
                  <a:lnTo>
                    <a:pt x="2555435" y="1848419"/>
                  </a:lnTo>
                  <a:lnTo>
                    <a:pt x="2556932" y="1855834"/>
                  </a:lnTo>
                  <a:lnTo>
                    <a:pt x="2561015" y="1861889"/>
                  </a:lnTo>
                  <a:lnTo>
                    <a:pt x="2567070" y="1865972"/>
                  </a:lnTo>
                  <a:lnTo>
                    <a:pt x="2574523" y="1867469"/>
                  </a:lnTo>
                  <a:lnTo>
                    <a:pt x="2581938" y="1865972"/>
                  </a:lnTo>
                  <a:lnTo>
                    <a:pt x="2587993" y="1861889"/>
                  </a:lnTo>
                  <a:lnTo>
                    <a:pt x="2592076" y="1855834"/>
                  </a:lnTo>
                  <a:lnTo>
                    <a:pt x="2593573" y="1848419"/>
                  </a:lnTo>
                  <a:lnTo>
                    <a:pt x="2592076" y="1841004"/>
                  </a:lnTo>
                  <a:lnTo>
                    <a:pt x="2587993" y="1834948"/>
                  </a:lnTo>
                  <a:lnTo>
                    <a:pt x="2581938" y="1830866"/>
                  </a:lnTo>
                  <a:lnTo>
                    <a:pt x="2574485" y="1829369"/>
                  </a:lnTo>
                  <a:close/>
                </a:path>
                <a:path w="4519930" h="1867535">
                  <a:moveTo>
                    <a:pt x="2498247" y="1829369"/>
                  </a:moveTo>
                  <a:lnTo>
                    <a:pt x="2490832" y="1830866"/>
                  </a:lnTo>
                  <a:lnTo>
                    <a:pt x="2484777" y="1834948"/>
                  </a:lnTo>
                  <a:lnTo>
                    <a:pt x="2480694" y="1841004"/>
                  </a:lnTo>
                  <a:lnTo>
                    <a:pt x="2479197" y="1848419"/>
                  </a:lnTo>
                  <a:lnTo>
                    <a:pt x="2480694" y="1855834"/>
                  </a:lnTo>
                  <a:lnTo>
                    <a:pt x="2484777" y="1861889"/>
                  </a:lnTo>
                  <a:lnTo>
                    <a:pt x="2490832" y="1865972"/>
                  </a:lnTo>
                  <a:lnTo>
                    <a:pt x="2498285" y="1867469"/>
                  </a:lnTo>
                  <a:lnTo>
                    <a:pt x="2505700" y="1865972"/>
                  </a:lnTo>
                  <a:lnTo>
                    <a:pt x="2511755" y="1861889"/>
                  </a:lnTo>
                  <a:lnTo>
                    <a:pt x="2515838" y="1855834"/>
                  </a:lnTo>
                  <a:lnTo>
                    <a:pt x="2517335" y="1848419"/>
                  </a:lnTo>
                  <a:lnTo>
                    <a:pt x="2515838" y="1841004"/>
                  </a:lnTo>
                  <a:lnTo>
                    <a:pt x="2511755" y="1834948"/>
                  </a:lnTo>
                  <a:lnTo>
                    <a:pt x="2505700" y="1830866"/>
                  </a:lnTo>
                  <a:lnTo>
                    <a:pt x="2498247" y="1829369"/>
                  </a:lnTo>
                  <a:close/>
                </a:path>
                <a:path w="4519930" h="1867535">
                  <a:moveTo>
                    <a:pt x="2422009" y="1829369"/>
                  </a:moveTo>
                  <a:lnTo>
                    <a:pt x="2414594" y="1830866"/>
                  </a:lnTo>
                  <a:lnTo>
                    <a:pt x="2408539" y="1834948"/>
                  </a:lnTo>
                  <a:lnTo>
                    <a:pt x="2404456" y="1841004"/>
                  </a:lnTo>
                  <a:lnTo>
                    <a:pt x="2402959" y="1848419"/>
                  </a:lnTo>
                  <a:lnTo>
                    <a:pt x="2404456" y="1855834"/>
                  </a:lnTo>
                  <a:lnTo>
                    <a:pt x="2408539" y="1861889"/>
                  </a:lnTo>
                  <a:lnTo>
                    <a:pt x="2414594" y="1865972"/>
                  </a:lnTo>
                  <a:lnTo>
                    <a:pt x="2422047" y="1867469"/>
                  </a:lnTo>
                  <a:lnTo>
                    <a:pt x="2429462" y="1865972"/>
                  </a:lnTo>
                  <a:lnTo>
                    <a:pt x="2435517" y="1861889"/>
                  </a:lnTo>
                  <a:lnTo>
                    <a:pt x="2439600" y="1855834"/>
                  </a:lnTo>
                  <a:lnTo>
                    <a:pt x="2441097" y="1848419"/>
                  </a:lnTo>
                  <a:lnTo>
                    <a:pt x="2439600" y="1841004"/>
                  </a:lnTo>
                  <a:lnTo>
                    <a:pt x="2435517" y="1834948"/>
                  </a:lnTo>
                  <a:lnTo>
                    <a:pt x="2429462" y="1830866"/>
                  </a:lnTo>
                  <a:lnTo>
                    <a:pt x="2422009" y="1829369"/>
                  </a:lnTo>
                  <a:close/>
                </a:path>
                <a:path w="4519930" h="1867535">
                  <a:moveTo>
                    <a:pt x="2345771" y="1829369"/>
                  </a:moveTo>
                  <a:lnTo>
                    <a:pt x="2338356" y="1830866"/>
                  </a:lnTo>
                  <a:lnTo>
                    <a:pt x="2332301" y="1834948"/>
                  </a:lnTo>
                  <a:lnTo>
                    <a:pt x="2328218" y="1841004"/>
                  </a:lnTo>
                  <a:lnTo>
                    <a:pt x="2326721" y="1848419"/>
                  </a:lnTo>
                  <a:lnTo>
                    <a:pt x="2328218" y="1855834"/>
                  </a:lnTo>
                  <a:lnTo>
                    <a:pt x="2332301" y="1861889"/>
                  </a:lnTo>
                  <a:lnTo>
                    <a:pt x="2338356" y="1865972"/>
                  </a:lnTo>
                  <a:lnTo>
                    <a:pt x="2345809" y="1867469"/>
                  </a:lnTo>
                  <a:lnTo>
                    <a:pt x="2353224" y="1865972"/>
                  </a:lnTo>
                  <a:lnTo>
                    <a:pt x="2359279" y="1861889"/>
                  </a:lnTo>
                  <a:lnTo>
                    <a:pt x="2363362" y="1855834"/>
                  </a:lnTo>
                  <a:lnTo>
                    <a:pt x="2364859" y="1848419"/>
                  </a:lnTo>
                  <a:lnTo>
                    <a:pt x="2363362" y="1841004"/>
                  </a:lnTo>
                  <a:lnTo>
                    <a:pt x="2359279" y="1834948"/>
                  </a:lnTo>
                  <a:lnTo>
                    <a:pt x="2353224" y="1830866"/>
                  </a:lnTo>
                  <a:lnTo>
                    <a:pt x="2345771" y="1829369"/>
                  </a:lnTo>
                  <a:close/>
                </a:path>
                <a:path w="4519930" h="1867535">
                  <a:moveTo>
                    <a:pt x="2269533" y="1829369"/>
                  </a:moveTo>
                  <a:lnTo>
                    <a:pt x="2262118" y="1830866"/>
                  </a:lnTo>
                  <a:lnTo>
                    <a:pt x="2256062" y="1834948"/>
                  </a:lnTo>
                  <a:lnTo>
                    <a:pt x="2251980" y="1841004"/>
                  </a:lnTo>
                  <a:lnTo>
                    <a:pt x="2250483" y="1848419"/>
                  </a:lnTo>
                  <a:lnTo>
                    <a:pt x="2251980" y="1855834"/>
                  </a:lnTo>
                  <a:lnTo>
                    <a:pt x="2256062" y="1861889"/>
                  </a:lnTo>
                  <a:lnTo>
                    <a:pt x="2262118" y="1865972"/>
                  </a:lnTo>
                  <a:lnTo>
                    <a:pt x="2269571" y="1867469"/>
                  </a:lnTo>
                  <a:lnTo>
                    <a:pt x="2276986" y="1865972"/>
                  </a:lnTo>
                  <a:lnTo>
                    <a:pt x="2283041" y="1861889"/>
                  </a:lnTo>
                  <a:lnTo>
                    <a:pt x="2287124" y="1855834"/>
                  </a:lnTo>
                  <a:lnTo>
                    <a:pt x="2288621" y="1848419"/>
                  </a:lnTo>
                  <a:lnTo>
                    <a:pt x="2287124" y="1841004"/>
                  </a:lnTo>
                  <a:lnTo>
                    <a:pt x="2283041" y="1834948"/>
                  </a:lnTo>
                  <a:lnTo>
                    <a:pt x="2276986" y="1830866"/>
                  </a:lnTo>
                  <a:lnTo>
                    <a:pt x="2269533" y="1829369"/>
                  </a:lnTo>
                  <a:close/>
                </a:path>
                <a:path w="4519930" h="1867535">
                  <a:moveTo>
                    <a:pt x="2193295" y="1829369"/>
                  </a:moveTo>
                  <a:lnTo>
                    <a:pt x="2185880" y="1830866"/>
                  </a:lnTo>
                  <a:lnTo>
                    <a:pt x="2179824" y="1834948"/>
                  </a:lnTo>
                  <a:lnTo>
                    <a:pt x="2175742" y="1841004"/>
                  </a:lnTo>
                  <a:lnTo>
                    <a:pt x="2174245" y="1848419"/>
                  </a:lnTo>
                  <a:lnTo>
                    <a:pt x="2175742" y="1855834"/>
                  </a:lnTo>
                  <a:lnTo>
                    <a:pt x="2179824" y="1861889"/>
                  </a:lnTo>
                  <a:lnTo>
                    <a:pt x="2185880" y="1865972"/>
                  </a:lnTo>
                  <a:lnTo>
                    <a:pt x="2193333" y="1867469"/>
                  </a:lnTo>
                  <a:lnTo>
                    <a:pt x="2200748" y="1865972"/>
                  </a:lnTo>
                  <a:lnTo>
                    <a:pt x="2206803" y="1861889"/>
                  </a:lnTo>
                  <a:lnTo>
                    <a:pt x="2210886" y="1855834"/>
                  </a:lnTo>
                  <a:lnTo>
                    <a:pt x="2212383" y="1848419"/>
                  </a:lnTo>
                  <a:lnTo>
                    <a:pt x="2210886" y="1841004"/>
                  </a:lnTo>
                  <a:lnTo>
                    <a:pt x="2206803" y="1834948"/>
                  </a:lnTo>
                  <a:lnTo>
                    <a:pt x="2200748" y="1830866"/>
                  </a:lnTo>
                  <a:lnTo>
                    <a:pt x="2193295" y="1829369"/>
                  </a:lnTo>
                  <a:close/>
                </a:path>
                <a:path w="4519930" h="1867535">
                  <a:moveTo>
                    <a:pt x="2117056" y="1829369"/>
                  </a:moveTo>
                  <a:lnTo>
                    <a:pt x="2109642" y="1830866"/>
                  </a:lnTo>
                  <a:lnTo>
                    <a:pt x="2103586" y="1834948"/>
                  </a:lnTo>
                  <a:lnTo>
                    <a:pt x="2099504" y="1841004"/>
                  </a:lnTo>
                  <a:lnTo>
                    <a:pt x="2098006" y="1848419"/>
                  </a:lnTo>
                  <a:lnTo>
                    <a:pt x="2099504" y="1855834"/>
                  </a:lnTo>
                  <a:lnTo>
                    <a:pt x="2103586" y="1861889"/>
                  </a:lnTo>
                  <a:lnTo>
                    <a:pt x="2109642" y="1865972"/>
                  </a:lnTo>
                  <a:lnTo>
                    <a:pt x="2117095" y="1867469"/>
                  </a:lnTo>
                  <a:lnTo>
                    <a:pt x="2124510" y="1865972"/>
                  </a:lnTo>
                  <a:lnTo>
                    <a:pt x="2130565" y="1861889"/>
                  </a:lnTo>
                  <a:lnTo>
                    <a:pt x="2134648" y="1855834"/>
                  </a:lnTo>
                  <a:lnTo>
                    <a:pt x="2136145" y="1848419"/>
                  </a:lnTo>
                  <a:lnTo>
                    <a:pt x="2134648" y="1841004"/>
                  </a:lnTo>
                  <a:lnTo>
                    <a:pt x="2130565" y="1834948"/>
                  </a:lnTo>
                  <a:lnTo>
                    <a:pt x="2124510" y="1830866"/>
                  </a:lnTo>
                  <a:lnTo>
                    <a:pt x="2117056" y="1829369"/>
                  </a:lnTo>
                  <a:close/>
                </a:path>
                <a:path w="4519930" h="1867535">
                  <a:moveTo>
                    <a:pt x="2040818" y="1829369"/>
                  </a:moveTo>
                  <a:lnTo>
                    <a:pt x="2033403" y="1830866"/>
                  </a:lnTo>
                  <a:lnTo>
                    <a:pt x="2027348" y="1834948"/>
                  </a:lnTo>
                  <a:lnTo>
                    <a:pt x="2023265" y="1841004"/>
                  </a:lnTo>
                  <a:lnTo>
                    <a:pt x="2021768" y="1848419"/>
                  </a:lnTo>
                  <a:lnTo>
                    <a:pt x="2023265" y="1855834"/>
                  </a:lnTo>
                  <a:lnTo>
                    <a:pt x="2027348" y="1861889"/>
                  </a:lnTo>
                  <a:lnTo>
                    <a:pt x="2033403" y="1865972"/>
                  </a:lnTo>
                  <a:lnTo>
                    <a:pt x="2040856" y="1867469"/>
                  </a:lnTo>
                  <a:lnTo>
                    <a:pt x="2048272" y="1865972"/>
                  </a:lnTo>
                  <a:lnTo>
                    <a:pt x="2054327" y="1861889"/>
                  </a:lnTo>
                  <a:lnTo>
                    <a:pt x="2058410" y="1855834"/>
                  </a:lnTo>
                  <a:lnTo>
                    <a:pt x="2059906" y="1848419"/>
                  </a:lnTo>
                  <a:lnTo>
                    <a:pt x="2058410" y="1841004"/>
                  </a:lnTo>
                  <a:lnTo>
                    <a:pt x="2054327" y="1834948"/>
                  </a:lnTo>
                  <a:lnTo>
                    <a:pt x="2048272" y="1830866"/>
                  </a:lnTo>
                  <a:lnTo>
                    <a:pt x="2040818" y="1829369"/>
                  </a:lnTo>
                  <a:close/>
                </a:path>
                <a:path w="4519930" h="1867535">
                  <a:moveTo>
                    <a:pt x="1964580" y="1829369"/>
                  </a:moveTo>
                  <a:lnTo>
                    <a:pt x="1957165" y="1830866"/>
                  </a:lnTo>
                  <a:lnTo>
                    <a:pt x="1951110" y="1834948"/>
                  </a:lnTo>
                  <a:lnTo>
                    <a:pt x="1947027" y="1841004"/>
                  </a:lnTo>
                  <a:lnTo>
                    <a:pt x="1945530" y="1848419"/>
                  </a:lnTo>
                  <a:lnTo>
                    <a:pt x="1947027" y="1855834"/>
                  </a:lnTo>
                  <a:lnTo>
                    <a:pt x="1951110" y="1861889"/>
                  </a:lnTo>
                  <a:lnTo>
                    <a:pt x="1957165" y="1865972"/>
                  </a:lnTo>
                  <a:lnTo>
                    <a:pt x="1964618" y="1867469"/>
                  </a:lnTo>
                  <a:lnTo>
                    <a:pt x="1972034" y="1865972"/>
                  </a:lnTo>
                  <a:lnTo>
                    <a:pt x="1978089" y="1861889"/>
                  </a:lnTo>
                  <a:lnTo>
                    <a:pt x="1982171" y="1855834"/>
                  </a:lnTo>
                  <a:lnTo>
                    <a:pt x="1983668" y="1848419"/>
                  </a:lnTo>
                  <a:lnTo>
                    <a:pt x="1982171" y="1841004"/>
                  </a:lnTo>
                  <a:lnTo>
                    <a:pt x="1978089" y="1834948"/>
                  </a:lnTo>
                  <a:lnTo>
                    <a:pt x="1972034" y="1830866"/>
                  </a:lnTo>
                  <a:lnTo>
                    <a:pt x="1964580" y="1829369"/>
                  </a:lnTo>
                  <a:close/>
                </a:path>
                <a:path w="4519930" h="1867535">
                  <a:moveTo>
                    <a:pt x="1888342" y="1829369"/>
                  </a:moveTo>
                  <a:lnTo>
                    <a:pt x="1880927" y="1830866"/>
                  </a:lnTo>
                  <a:lnTo>
                    <a:pt x="1874872" y="1834948"/>
                  </a:lnTo>
                  <a:lnTo>
                    <a:pt x="1870789" y="1841004"/>
                  </a:lnTo>
                  <a:lnTo>
                    <a:pt x="1869292" y="1848419"/>
                  </a:lnTo>
                  <a:lnTo>
                    <a:pt x="1870789" y="1855834"/>
                  </a:lnTo>
                  <a:lnTo>
                    <a:pt x="1874872" y="1861889"/>
                  </a:lnTo>
                  <a:lnTo>
                    <a:pt x="1880927" y="1865972"/>
                  </a:lnTo>
                  <a:lnTo>
                    <a:pt x="1888380" y="1867469"/>
                  </a:lnTo>
                  <a:lnTo>
                    <a:pt x="1895796" y="1865972"/>
                  </a:lnTo>
                  <a:lnTo>
                    <a:pt x="1901851" y="1861889"/>
                  </a:lnTo>
                  <a:lnTo>
                    <a:pt x="1905933" y="1855834"/>
                  </a:lnTo>
                  <a:lnTo>
                    <a:pt x="1907430" y="1848419"/>
                  </a:lnTo>
                  <a:lnTo>
                    <a:pt x="1905933" y="1841004"/>
                  </a:lnTo>
                  <a:lnTo>
                    <a:pt x="1901851" y="1834948"/>
                  </a:lnTo>
                  <a:lnTo>
                    <a:pt x="1895796" y="1830866"/>
                  </a:lnTo>
                  <a:lnTo>
                    <a:pt x="1888342" y="1829369"/>
                  </a:lnTo>
                  <a:close/>
                </a:path>
                <a:path w="4519930" h="1867535">
                  <a:moveTo>
                    <a:pt x="1812104" y="1829369"/>
                  </a:moveTo>
                  <a:lnTo>
                    <a:pt x="1804689" y="1830866"/>
                  </a:lnTo>
                  <a:lnTo>
                    <a:pt x="1798634" y="1834948"/>
                  </a:lnTo>
                  <a:lnTo>
                    <a:pt x="1794551" y="1841004"/>
                  </a:lnTo>
                  <a:lnTo>
                    <a:pt x="1793054" y="1848419"/>
                  </a:lnTo>
                  <a:lnTo>
                    <a:pt x="1794551" y="1855834"/>
                  </a:lnTo>
                  <a:lnTo>
                    <a:pt x="1798634" y="1861889"/>
                  </a:lnTo>
                  <a:lnTo>
                    <a:pt x="1804689" y="1865972"/>
                  </a:lnTo>
                  <a:lnTo>
                    <a:pt x="1812142" y="1867469"/>
                  </a:lnTo>
                  <a:lnTo>
                    <a:pt x="1819558" y="1865972"/>
                  </a:lnTo>
                  <a:lnTo>
                    <a:pt x="1825613" y="1861889"/>
                  </a:lnTo>
                  <a:lnTo>
                    <a:pt x="1829695" y="1855834"/>
                  </a:lnTo>
                  <a:lnTo>
                    <a:pt x="1831192" y="1848419"/>
                  </a:lnTo>
                  <a:lnTo>
                    <a:pt x="1829695" y="1841004"/>
                  </a:lnTo>
                  <a:lnTo>
                    <a:pt x="1825613" y="1834948"/>
                  </a:lnTo>
                  <a:lnTo>
                    <a:pt x="1819558" y="1830866"/>
                  </a:lnTo>
                  <a:lnTo>
                    <a:pt x="1812104" y="1829369"/>
                  </a:lnTo>
                  <a:close/>
                </a:path>
                <a:path w="4519930" h="1867535">
                  <a:moveTo>
                    <a:pt x="1735866" y="1829369"/>
                  </a:moveTo>
                  <a:lnTo>
                    <a:pt x="1728451" y="1830866"/>
                  </a:lnTo>
                  <a:lnTo>
                    <a:pt x="1722396" y="1834948"/>
                  </a:lnTo>
                  <a:lnTo>
                    <a:pt x="1718313" y="1841004"/>
                  </a:lnTo>
                  <a:lnTo>
                    <a:pt x="1716816" y="1848419"/>
                  </a:lnTo>
                  <a:lnTo>
                    <a:pt x="1718313" y="1855834"/>
                  </a:lnTo>
                  <a:lnTo>
                    <a:pt x="1722396" y="1861889"/>
                  </a:lnTo>
                  <a:lnTo>
                    <a:pt x="1728451" y="1865972"/>
                  </a:lnTo>
                  <a:lnTo>
                    <a:pt x="1735904" y="1867469"/>
                  </a:lnTo>
                  <a:lnTo>
                    <a:pt x="1743320" y="1865972"/>
                  </a:lnTo>
                  <a:lnTo>
                    <a:pt x="1749375" y="1861889"/>
                  </a:lnTo>
                  <a:lnTo>
                    <a:pt x="1753457" y="1855834"/>
                  </a:lnTo>
                  <a:lnTo>
                    <a:pt x="1754954" y="1848419"/>
                  </a:lnTo>
                  <a:lnTo>
                    <a:pt x="1753457" y="1841004"/>
                  </a:lnTo>
                  <a:lnTo>
                    <a:pt x="1749375" y="1834948"/>
                  </a:lnTo>
                  <a:lnTo>
                    <a:pt x="1743320" y="1830866"/>
                  </a:lnTo>
                  <a:lnTo>
                    <a:pt x="1735866" y="1829369"/>
                  </a:lnTo>
                  <a:close/>
                </a:path>
                <a:path w="4519930" h="1867535">
                  <a:moveTo>
                    <a:pt x="1659628" y="1829369"/>
                  </a:moveTo>
                  <a:lnTo>
                    <a:pt x="1652213" y="1830866"/>
                  </a:lnTo>
                  <a:lnTo>
                    <a:pt x="1646158" y="1834948"/>
                  </a:lnTo>
                  <a:lnTo>
                    <a:pt x="1642075" y="1841004"/>
                  </a:lnTo>
                  <a:lnTo>
                    <a:pt x="1640578" y="1848419"/>
                  </a:lnTo>
                  <a:lnTo>
                    <a:pt x="1642075" y="1855834"/>
                  </a:lnTo>
                  <a:lnTo>
                    <a:pt x="1646158" y="1861889"/>
                  </a:lnTo>
                  <a:lnTo>
                    <a:pt x="1652213" y="1865972"/>
                  </a:lnTo>
                  <a:lnTo>
                    <a:pt x="1659666" y="1867469"/>
                  </a:lnTo>
                  <a:lnTo>
                    <a:pt x="1667081" y="1865972"/>
                  </a:lnTo>
                  <a:lnTo>
                    <a:pt x="1673137" y="1861889"/>
                  </a:lnTo>
                  <a:lnTo>
                    <a:pt x="1677219" y="1855834"/>
                  </a:lnTo>
                  <a:lnTo>
                    <a:pt x="1678716" y="1848419"/>
                  </a:lnTo>
                  <a:lnTo>
                    <a:pt x="1677219" y="1841004"/>
                  </a:lnTo>
                  <a:lnTo>
                    <a:pt x="1673137" y="1834948"/>
                  </a:lnTo>
                  <a:lnTo>
                    <a:pt x="1667081" y="1830866"/>
                  </a:lnTo>
                  <a:lnTo>
                    <a:pt x="1659628" y="1829369"/>
                  </a:lnTo>
                  <a:close/>
                </a:path>
                <a:path w="4519930" h="1867535">
                  <a:moveTo>
                    <a:pt x="1583390" y="1829369"/>
                  </a:moveTo>
                  <a:lnTo>
                    <a:pt x="1575975" y="1830866"/>
                  </a:lnTo>
                  <a:lnTo>
                    <a:pt x="1569920" y="1834948"/>
                  </a:lnTo>
                  <a:lnTo>
                    <a:pt x="1565837" y="1841004"/>
                  </a:lnTo>
                  <a:lnTo>
                    <a:pt x="1564340" y="1848419"/>
                  </a:lnTo>
                  <a:lnTo>
                    <a:pt x="1565837" y="1855834"/>
                  </a:lnTo>
                  <a:lnTo>
                    <a:pt x="1569920" y="1861889"/>
                  </a:lnTo>
                  <a:lnTo>
                    <a:pt x="1575975" y="1865972"/>
                  </a:lnTo>
                  <a:lnTo>
                    <a:pt x="1583428" y="1867469"/>
                  </a:lnTo>
                  <a:lnTo>
                    <a:pt x="1590843" y="1865972"/>
                  </a:lnTo>
                  <a:lnTo>
                    <a:pt x="1596899" y="1861889"/>
                  </a:lnTo>
                  <a:lnTo>
                    <a:pt x="1600981" y="1855834"/>
                  </a:lnTo>
                  <a:lnTo>
                    <a:pt x="1602478" y="1848419"/>
                  </a:lnTo>
                  <a:lnTo>
                    <a:pt x="1600981" y="1841004"/>
                  </a:lnTo>
                  <a:lnTo>
                    <a:pt x="1596899" y="1834948"/>
                  </a:lnTo>
                  <a:lnTo>
                    <a:pt x="1590843" y="1830866"/>
                  </a:lnTo>
                  <a:lnTo>
                    <a:pt x="1583390" y="1829369"/>
                  </a:lnTo>
                  <a:close/>
                </a:path>
                <a:path w="4519930" h="1867535">
                  <a:moveTo>
                    <a:pt x="1507152" y="1829369"/>
                  </a:moveTo>
                  <a:lnTo>
                    <a:pt x="1499737" y="1830866"/>
                  </a:lnTo>
                  <a:lnTo>
                    <a:pt x="1493681" y="1834948"/>
                  </a:lnTo>
                  <a:lnTo>
                    <a:pt x="1489599" y="1841004"/>
                  </a:lnTo>
                  <a:lnTo>
                    <a:pt x="1488102" y="1848419"/>
                  </a:lnTo>
                  <a:lnTo>
                    <a:pt x="1489599" y="1855834"/>
                  </a:lnTo>
                  <a:lnTo>
                    <a:pt x="1493681" y="1861889"/>
                  </a:lnTo>
                  <a:lnTo>
                    <a:pt x="1499737" y="1865972"/>
                  </a:lnTo>
                  <a:lnTo>
                    <a:pt x="1507190" y="1867469"/>
                  </a:lnTo>
                  <a:lnTo>
                    <a:pt x="1514605" y="1865972"/>
                  </a:lnTo>
                  <a:lnTo>
                    <a:pt x="1520660" y="1861889"/>
                  </a:lnTo>
                  <a:lnTo>
                    <a:pt x="1524743" y="1855834"/>
                  </a:lnTo>
                  <a:lnTo>
                    <a:pt x="1526240" y="1848419"/>
                  </a:lnTo>
                  <a:lnTo>
                    <a:pt x="1524743" y="1841004"/>
                  </a:lnTo>
                  <a:lnTo>
                    <a:pt x="1520660" y="1834948"/>
                  </a:lnTo>
                  <a:lnTo>
                    <a:pt x="1514605" y="1830866"/>
                  </a:lnTo>
                  <a:lnTo>
                    <a:pt x="1507152" y="1829369"/>
                  </a:lnTo>
                  <a:close/>
                </a:path>
                <a:path w="4519930" h="1867535">
                  <a:moveTo>
                    <a:pt x="1430914" y="1829369"/>
                  </a:moveTo>
                  <a:lnTo>
                    <a:pt x="1423499" y="1830866"/>
                  </a:lnTo>
                  <a:lnTo>
                    <a:pt x="1417443" y="1834948"/>
                  </a:lnTo>
                  <a:lnTo>
                    <a:pt x="1413361" y="1841004"/>
                  </a:lnTo>
                  <a:lnTo>
                    <a:pt x="1411864" y="1848419"/>
                  </a:lnTo>
                  <a:lnTo>
                    <a:pt x="1413361" y="1855834"/>
                  </a:lnTo>
                  <a:lnTo>
                    <a:pt x="1417443" y="1861889"/>
                  </a:lnTo>
                  <a:lnTo>
                    <a:pt x="1423499" y="1865972"/>
                  </a:lnTo>
                  <a:lnTo>
                    <a:pt x="1430952" y="1867469"/>
                  </a:lnTo>
                  <a:lnTo>
                    <a:pt x="1438367" y="1865972"/>
                  </a:lnTo>
                  <a:lnTo>
                    <a:pt x="1444422" y="1861889"/>
                  </a:lnTo>
                  <a:lnTo>
                    <a:pt x="1448505" y="1855834"/>
                  </a:lnTo>
                  <a:lnTo>
                    <a:pt x="1450002" y="1848419"/>
                  </a:lnTo>
                  <a:lnTo>
                    <a:pt x="1448505" y="1841004"/>
                  </a:lnTo>
                  <a:lnTo>
                    <a:pt x="1444422" y="1834948"/>
                  </a:lnTo>
                  <a:lnTo>
                    <a:pt x="1438367" y="1830866"/>
                  </a:lnTo>
                  <a:lnTo>
                    <a:pt x="1430914" y="1829369"/>
                  </a:lnTo>
                  <a:close/>
                </a:path>
                <a:path w="4519930" h="1867535">
                  <a:moveTo>
                    <a:pt x="1354675" y="1829369"/>
                  </a:moveTo>
                  <a:lnTo>
                    <a:pt x="1347261" y="1830866"/>
                  </a:lnTo>
                  <a:lnTo>
                    <a:pt x="1341205" y="1834948"/>
                  </a:lnTo>
                  <a:lnTo>
                    <a:pt x="1337123" y="1841004"/>
                  </a:lnTo>
                  <a:lnTo>
                    <a:pt x="1335625" y="1848419"/>
                  </a:lnTo>
                  <a:lnTo>
                    <a:pt x="1337123" y="1855834"/>
                  </a:lnTo>
                  <a:lnTo>
                    <a:pt x="1341205" y="1861889"/>
                  </a:lnTo>
                  <a:lnTo>
                    <a:pt x="1347261" y="1865972"/>
                  </a:lnTo>
                  <a:lnTo>
                    <a:pt x="1354714" y="1867469"/>
                  </a:lnTo>
                  <a:lnTo>
                    <a:pt x="1362129" y="1865972"/>
                  </a:lnTo>
                  <a:lnTo>
                    <a:pt x="1368184" y="1861889"/>
                  </a:lnTo>
                  <a:lnTo>
                    <a:pt x="1372266" y="1855834"/>
                  </a:lnTo>
                  <a:lnTo>
                    <a:pt x="1373764" y="1848419"/>
                  </a:lnTo>
                  <a:lnTo>
                    <a:pt x="1372266" y="1841004"/>
                  </a:lnTo>
                  <a:lnTo>
                    <a:pt x="1368184" y="1834948"/>
                  </a:lnTo>
                  <a:lnTo>
                    <a:pt x="1362129" y="1830866"/>
                  </a:lnTo>
                  <a:lnTo>
                    <a:pt x="1354675" y="1829369"/>
                  </a:lnTo>
                  <a:close/>
                </a:path>
                <a:path w="4519930" h="1867535">
                  <a:moveTo>
                    <a:pt x="1278437" y="1829369"/>
                  </a:moveTo>
                  <a:lnTo>
                    <a:pt x="1271022" y="1830866"/>
                  </a:lnTo>
                  <a:lnTo>
                    <a:pt x="1264967" y="1834948"/>
                  </a:lnTo>
                  <a:lnTo>
                    <a:pt x="1260884" y="1841004"/>
                  </a:lnTo>
                  <a:lnTo>
                    <a:pt x="1259387" y="1848419"/>
                  </a:lnTo>
                  <a:lnTo>
                    <a:pt x="1260884" y="1855834"/>
                  </a:lnTo>
                  <a:lnTo>
                    <a:pt x="1264967" y="1861889"/>
                  </a:lnTo>
                  <a:lnTo>
                    <a:pt x="1271022" y="1865972"/>
                  </a:lnTo>
                  <a:lnTo>
                    <a:pt x="1278475" y="1867469"/>
                  </a:lnTo>
                  <a:lnTo>
                    <a:pt x="1285890" y="1865972"/>
                  </a:lnTo>
                  <a:lnTo>
                    <a:pt x="1291946" y="1861889"/>
                  </a:lnTo>
                  <a:lnTo>
                    <a:pt x="1296028" y="1855834"/>
                  </a:lnTo>
                  <a:lnTo>
                    <a:pt x="1297525" y="1848419"/>
                  </a:lnTo>
                  <a:lnTo>
                    <a:pt x="1296028" y="1841004"/>
                  </a:lnTo>
                  <a:lnTo>
                    <a:pt x="1291946" y="1834948"/>
                  </a:lnTo>
                  <a:lnTo>
                    <a:pt x="1285890" y="1830866"/>
                  </a:lnTo>
                  <a:lnTo>
                    <a:pt x="1278437" y="1829369"/>
                  </a:lnTo>
                  <a:close/>
                </a:path>
                <a:path w="4519930" h="1867535">
                  <a:moveTo>
                    <a:pt x="1202199" y="1829369"/>
                  </a:moveTo>
                  <a:lnTo>
                    <a:pt x="1194784" y="1830866"/>
                  </a:lnTo>
                  <a:lnTo>
                    <a:pt x="1188729" y="1834948"/>
                  </a:lnTo>
                  <a:lnTo>
                    <a:pt x="1184646" y="1841004"/>
                  </a:lnTo>
                  <a:lnTo>
                    <a:pt x="1183149" y="1848419"/>
                  </a:lnTo>
                  <a:lnTo>
                    <a:pt x="1184646" y="1855834"/>
                  </a:lnTo>
                  <a:lnTo>
                    <a:pt x="1188729" y="1861889"/>
                  </a:lnTo>
                  <a:lnTo>
                    <a:pt x="1194784" y="1865972"/>
                  </a:lnTo>
                  <a:lnTo>
                    <a:pt x="1202237" y="1867469"/>
                  </a:lnTo>
                  <a:lnTo>
                    <a:pt x="1209652" y="1865972"/>
                  </a:lnTo>
                  <a:lnTo>
                    <a:pt x="1215708" y="1861889"/>
                  </a:lnTo>
                  <a:lnTo>
                    <a:pt x="1219790" y="1855834"/>
                  </a:lnTo>
                  <a:lnTo>
                    <a:pt x="1221287" y="1848419"/>
                  </a:lnTo>
                  <a:lnTo>
                    <a:pt x="1219790" y="1841004"/>
                  </a:lnTo>
                  <a:lnTo>
                    <a:pt x="1215708" y="1834948"/>
                  </a:lnTo>
                  <a:lnTo>
                    <a:pt x="1209652" y="1830866"/>
                  </a:lnTo>
                  <a:lnTo>
                    <a:pt x="1202199" y="1829369"/>
                  </a:lnTo>
                  <a:close/>
                </a:path>
                <a:path w="4519930" h="1867535">
                  <a:moveTo>
                    <a:pt x="1125961" y="1829369"/>
                  </a:moveTo>
                  <a:lnTo>
                    <a:pt x="1118546" y="1830866"/>
                  </a:lnTo>
                  <a:lnTo>
                    <a:pt x="1112491" y="1834948"/>
                  </a:lnTo>
                  <a:lnTo>
                    <a:pt x="1108408" y="1841004"/>
                  </a:lnTo>
                  <a:lnTo>
                    <a:pt x="1106911" y="1848419"/>
                  </a:lnTo>
                  <a:lnTo>
                    <a:pt x="1108408" y="1855834"/>
                  </a:lnTo>
                  <a:lnTo>
                    <a:pt x="1112491" y="1861889"/>
                  </a:lnTo>
                  <a:lnTo>
                    <a:pt x="1118546" y="1865972"/>
                  </a:lnTo>
                  <a:lnTo>
                    <a:pt x="1125999" y="1867469"/>
                  </a:lnTo>
                  <a:lnTo>
                    <a:pt x="1133414" y="1865972"/>
                  </a:lnTo>
                  <a:lnTo>
                    <a:pt x="1139470" y="1861889"/>
                  </a:lnTo>
                  <a:lnTo>
                    <a:pt x="1143552" y="1855834"/>
                  </a:lnTo>
                  <a:lnTo>
                    <a:pt x="1145049" y="1848419"/>
                  </a:lnTo>
                  <a:lnTo>
                    <a:pt x="1143552" y="1841004"/>
                  </a:lnTo>
                  <a:lnTo>
                    <a:pt x="1139470" y="1834948"/>
                  </a:lnTo>
                  <a:lnTo>
                    <a:pt x="1133414" y="1830866"/>
                  </a:lnTo>
                  <a:lnTo>
                    <a:pt x="1125961" y="1829369"/>
                  </a:lnTo>
                  <a:close/>
                </a:path>
                <a:path w="4519930" h="1867535">
                  <a:moveTo>
                    <a:pt x="1049723" y="1829369"/>
                  </a:moveTo>
                  <a:lnTo>
                    <a:pt x="1042308" y="1830866"/>
                  </a:lnTo>
                  <a:lnTo>
                    <a:pt x="1036253" y="1834948"/>
                  </a:lnTo>
                  <a:lnTo>
                    <a:pt x="1032170" y="1841004"/>
                  </a:lnTo>
                  <a:lnTo>
                    <a:pt x="1030673" y="1848419"/>
                  </a:lnTo>
                  <a:lnTo>
                    <a:pt x="1032170" y="1855834"/>
                  </a:lnTo>
                  <a:lnTo>
                    <a:pt x="1036253" y="1861889"/>
                  </a:lnTo>
                  <a:lnTo>
                    <a:pt x="1042308" y="1865972"/>
                  </a:lnTo>
                  <a:lnTo>
                    <a:pt x="1049761" y="1867469"/>
                  </a:lnTo>
                  <a:lnTo>
                    <a:pt x="1057176" y="1865972"/>
                  </a:lnTo>
                  <a:lnTo>
                    <a:pt x="1063231" y="1861889"/>
                  </a:lnTo>
                  <a:lnTo>
                    <a:pt x="1067314" y="1855834"/>
                  </a:lnTo>
                  <a:lnTo>
                    <a:pt x="1068811" y="1848419"/>
                  </a:lnTo>
                  <a:lnTo>
                    <a:pt x="1067314" y="1841004"/>
                  </a:lnTo>
                  <a:lnTo>
                    <a:pt x="1063231" y="1834948"/>
                  </a:lnTo>
                  <a:lnTo>
                    <a:pt x="1057176" y="1830866"/>
                  </a:lnTo>
                  <a:lnTo>
                    <a:pt x="1049723" y="1829369"/>
                  </a:lnTo>
                  <a:close/>
                </a:path>
                <a:path w="4519930" h="1867535">
                  <a:moveTo>
                    <a:pt x="973485" y="1829369"/>
                  </a:moveTo>
                  <a:lnTo>
                    <a:pt x="966070" y="1830866"/>
                  </a:lnTo>
                  <a:lnTo>
                    <a:pt x="960015" y="1834948"/>
                  </a:lnTo>
                  <a:lnTo>
                    <a:pt x="955932" y="1841004"/>
                  </a:lnTo>
                  <a:lnTo>
                    <a:pt x="954435" y="1848419"/>
                  </a:lnTo>
                  <a:lnTo>
                    <a:pt x="955932" y="1855834"/>
                  </a:lnTo>
                  <a:lnTo>
                    <a:pt x="960015" y="1861889"/>
                  </a:lnTo>
                  <a:lnTo>
                    <a:pt x="966070" y="1865972"/>
                  </a:lnTo>
                  <a:lnTo>
                    <a:pt x="973523" y="1867469"/>
                  </a:lnTo>
                  <a:lnTo>
                    <a:pt x="980938" y="1865972"/>
                  </a:lnTo>
                  <a:lnTo>
                    <a:pt x="986993" y="1861889"/>
                  </a:lnTo>
                  <a:lnTo>
                    <a:pt x="991076" y="1855834"/>
                  </a:lnTo>
                  <a:lnTo>
                    <a:pt x="992573" y="1848419"/>
                  </a:lnTo>
                  <a:lnTo>
                    <a:pt x="991076" y="1841004"/>
                  </a:lnTo>
                  <a:lnTo>
                    <a:pt x="986993" y="1834948"/>
                  </a:lnTo>
                  <a:lnTo>
                    <a:pt x="980938" y="1830866"/>
                  </a:lnTo>
                  <a:lnTo>
                    <a:pt x="973485" y="1829369"/>
                  </a:lnTo>
                  <a:close/>
                </a:path>
                <a:path w="4519930" h="1867535">
                  <a:moveTo>
                    <a:pt x="897247" y="1829369"/>
                  </a:moveTo>
                  <a:lnTo>
                    <a:pt x="889831" y="1830866"/>
                  </a:lnTo>
                  <a:lnTo>
                    <a:pt x="883776" y="1834948"/>
                  </a:lnTo>
                  <a:lnTo>
                    <a:pt x="879694" y="1841004"/>
                  </a:lnTo>
                  <a:lnTo>
                    <a:pt x="878197" y="1848419"/>
                  </a:lnTo>
                  <a:lnTo>
                    <a:pt x="879694" y="1855834"/>
                  </a:lnTo>
                  <a:lnTo>
                    <a:pt x="883776" y="1861889"/>
                  </a:lnTo>
                  <a:lnTo>
                    <a:pt x="889831" y="1865972"/>
                  </a:lnTo>
                  <a:lnTo>
                    <a:pt x="897285" y="1867469"/>
                  </a:lnTo>
                  <a:lnTo>
                    <a:pt x="904700" y="1865972"/>
                  </a:lnTo>
                  <a:lnTo>
                    <a:pt x="910755" y="1861889"/>
                  </a:lnTo>
                  <a:lnTo>
                    <a:pt x="914838" y="1855834"/>
                  </a:lnTo>
                  <a:lnTo>
                    <a:pt x="916335" y="1848419"/>
                  </a:lnTo>
                  <a:lnTo>
                    <a:pt x="914838" y="1841004"/>
                  </a:lnTo>
                  <a:lnTo>
                    <a:pt x="910755" y="1834948"/>
                  </a:lnTo>
                  <a:lnTo>
                    <a:pt x="904700" y="1830866"/>
                  </a:lnTo>
                  <a:lnTo>
                    <a:pt x="897247" y="1829369"/>
                  </a:lnTo>
                  <a:close/>
                </a:path>
                <a:path w="4519930" h="1867535">
                  <a:moveTo>
                    <a:pt x="821009" y="1829369"/>
                  </a:moveTo>
                  <a:lnTo>
                    <a:pt x="813593" y="1830866"/>
                  </a:lnTo>
                  <a:lnTo>
                    <a:pt x="807538" y="1834948"/>
                  </a:lnTo>
                  <a:lnTo>
                    <a:pt x="803456" y="1841004"/>
                  </a:lnTo>
                  <a:lnTo>
                    <a:pt x="801959" y="1848419"/>
                  </a:lnTo>
                  <a:lnTo>
                    <a:pt x="803456" y="1855834"/>
                  </a:lnTo>
                  <a:lnTo>
                    <a:pt x="807538" y="1861889"/>
                  </a:lnTo>
                  <a:lnTo>
                    <a:pt x="813593" y="1865972"/>
                  </a:lnTo>
                  <a:lnTo>
                    <a:pt x="821047" y="1867469"/>
                  </a:lnTo>
                  <a:lnTo>
                    <a:pt x="828462" y="1865972"/>
                  </a:lnTo>
                  <a:lnTo>
                    <a:pt x="834517" y="1861889"/>
                  </a:lnTo>
                  <a:lnTo>
                    <a:pt x="838600" y="1855834"/>
                  </a:lnTo>
                  <a:lnTo>
                    <a:pt x="840097" y="1848419"/>
                  </a:lnTo>
                  <a:lnTo>
                    <a:pt x="838600" y="1841004"/>
                  </a:lnTo>
                  <a:lnTo>
                    <a:pt x="834517" y="1834948"/>
                  </a:lnTo>
                  <a:lnTo>
                    <a:pt x="828462" y="1830866"/>
                  </a:lnTo>
                  <a:lnTo>
                    <a:pt x="821009" y="1829369"/>
                  </a:lnTo>
                  <a:close/>
                </a:path>
                <a:path w="4519930" h="1867535">
                  <a:moveTo>
                    <a:pt x="744771" y="1829369"/>
                  </a:moveTo>
                  <a:lnTo>
                    <a:pt x="737355" y="1830866"/>
                  </a:lnTo>
                  <a:lnTo>
                    <a:pt x="731300" y="1834948"/>
                  </a:lnTo>
                  <a:lnTo>
                    <a:pt x="727218" y="1841004"/>
                  </a:lnTo>
                  <a:lnTo>
                    <a:pt x="725721" y="1848419"/>
                  </a:lnTo>
                  <a:lnTo>
                    <a:pt x="727218" y="1855834"/>
                  </a:lnTo>
                  <a:lnTo>
                    <a:pt x="731300" y="1861889"/>
                  </a:lnTo>
                  <a:lnTo>
                    <a:pt x="737355" y="1865972"/>
                  </a:lnTo>
                  <a:lnTo>
                    <a:pt x="744809" y="1867469"/>
                  </a:lnTo>
                  <a:lnTo>
                    <a:pt x="752224" y="1865972"/>
                  </a:lnTo>
                  <a:lnTo>
                    <a:pt x="758279" y="1861889"/>
                  </a:lnTo>
                  <a:lnTo>
                    <a:pt x="762362" y="1855834"/>
                  </a:lnTo>
                  <a:lnTo>
                    <a:pt x="763859" y="1848419"/>
                  </a:lnTo>
                  <a:lnTo>
                    <a:pt x="762362" y="1841004"/>
                  </a:lnTo>
                  <a:lnTo>
                    <a:pt x="758279" y="1834948"/>
                  </a:lnTo>
                  <a:lnTo>
                    <a:pt x="752224" y="1830866"/>
                  </a:lnTo>
                  <a:lnTo>
                    <a:pt x="744771" y="1829369"/>
                  </a:lnTo>
                  <a:close/>
                </a:path>
                <a:path w="4519930" h="1867535">
                  <a:moveTo>
                    <a:pt x="668533" y="1829369"/>
                  </a:moveTo>
                  <a:lnTo>
                    <a:pt x="661117" y="1830866"/>
                  </a:lnTo>
                  <a:lnTo>
                    <a:pt x="655062" y="1834948"/>
                  </a:lnTo>
                  <a:lnTo>
                    <a:pt x="650979" y="1841004"/>
                  </a:lnTo>
                  <a:lnTo>
                    <a:pt x="649483" y="1848419"/>
                  </a:lnTo>
                  <a:lnTo>
                    <a:pt x="650979" y="1855834"/>
                  </a:lnTo>
                  <a:lnTo>
                    <a:pt x="655062" y="1861889"/>
                  </a:lnTo>
                  <a:lnTo>
                    <a:pt x="661117" y="1865972"/>
                  </a:lnTo>
                  <a:lnTo>
                    <a:pt x="668571" y="1867469"/>
                  </a:lnTo>
                  <a:lnTo>
                    <a:pt x="675986" y="1865972"/>
                  </a:lnTo>
                  <a:lnTo>
                    <a:pt x="682041" y="1861889"/>
                  </a:lnTo>
                  <a:lnTo>
                    <a:pt x="686124" y="1855834"/>
                  </a:lnTo>
                  <a:lnTo>
                    <a:pt x="687621" y="1848419"/>
                  </a:lnTo>
                  <a:lnTo>
                    <a:pt x="686124" y="1841004"/>
                  </a:lnTo>
                  <a:lnTo>
                    <a:pt x="682041" y="1834948"/>
                  </a:lnTo>
                  <a:lnTo>
                    <a:pt x="675986" y="1830866"/>
                  </a:lnTo>
                  <a:lnTo>
                    <a:pt x="668533" y="1829369"/>
                  </a:lnTo>
                  <a:close/>
                </a:path>
                <a:path w="4519930" h="1867535">
                  <a:moveTo>
                    <a:pt x="592294" y="1829369"/>
                  </a:moveTo>
                  <a:lnTo>
                    <a:pt x="584879" y="1830866"/>
                  </a:lnTo>
                  <a:lnTo>
                    <a:pt x="578824" y="1834948"/>
                  </a:lnTo>
                  <a:lnTo>
                    <a:pt x="574741" y="1841004"/>
                  </a:lnTo>
                  <a:lnTo>
                    <a:pt x="573244" y="1848419"/>
                  </a:lnTo>
                  <a:lnTo>
                    <a:pt x="574741" y="1855834"/>
                  </a:lnTo>
                  <a:lnTo>
                    <a:pt x="578824" y="1861889"/>
                  </a:lnTo>
                  <a:lnTo>
                    <a:pt x="584879" y="1865972"/>
                  </a:lnTo>
                  <a:lnTo>
                    <a:pt x="592333" y="1867469"/>
                  </a:lnTo>
                  <a:lnTo>
                    <a:pt x="599748" y="1865972"/>
                  </a:lnTo>
                  <a:lnTo>
                    <a:pt x="605803" y="1861889"/>
                  </a:lnTo>
                  <a:lnTo>
                    <a:pt x="609885" y="1855834"/>
                  </a:lnTo>
                  <a:lnTo>
                    <a:pt x="611383" y="1848419"/>
                  </a:lnTo>
                  <a:lnTo>
                    <a:pt x="609885" y="1841004"/>
                  </a:lnTo>
                  <a:lnTo>
                    <a:pt x="605803" y="1834948"/>
                  </a:lnTo>
                  <a:lnTo>
                    <a:pt x="599748" y="1830866"/>
                  </a:lnTo>
                  <a:lnTo>
                    <a:pt x="592294" y="1829369"/>
                  </a:lnTo>
                  <a:close/>
                </a:path>
                <a:path w="4519930" h="1867535">
                  <a:moveTo>
                    <a:pt x="516056" y="1829369"/>
                  </a:moveTo>
                  <a:lnTo>
                    <a:pt x="508641" y="1830866"/>
                  </a:lnTo>
                  <a:lnTo>
                    <a:pt x="502586" y="1834948"/>
                  </a:lnTo>
                  <a:lnTo>
                    <a:pt x="498503" y="1841004"/>
                  </a:lnTo>
                  <a:lnTo>
                    <a:pt x="497006" y="1848419"/>
                  </a:lnTo>
                  <a:lnTo>
                    <a:pt x="498503" y="1855834"/>
                  </a:lnTo>
                  <a:lnTo>
                    <a:pt x="502586" y="1861889"/>
                  </a:lnTo>
                  <a:lnTo>
                    <a:pt x="508641" y="1865972"/>
                  </a:lnTo>
                  <a:lnTo>
                    <a:pt x="516094" y="1867469"/>
                  </a:lnTo>
                  <a:lnTo>
                    <a:pt x="523509" y="1865972"/>
                  </a:lnTo>
                  <a:lnTo>
                    <a:pt x="529565" y="1861889"/>
                  </a:lnTo>
                  <a:lnTo>
                    <a:pt x="533647" y="1855834"/>
                  </a:lnTo>
                  <a:lnTo>
                    <a:pt x="535144" y="1848419"/>
                  </a:lnTo>
                  <a:lnTo>
                    <a:pt x="533647" y="1841004"/>
                  </a:lnTo>
                  <a:lnTo>
                    <a:pt x="529565" y="1834948"/>
                  </a:lnTo>
                  <a:lnTo>
                    <a:pt x="523509" y="1830866"/>
                  </a:lnTo>
                  <a:lnTo>
                    <a:pt x="516056" y="1829369"/>
                  </a:lnTo>
                  <a:close/>
                </a:path>
                <a:path w="4519930" h="1867535">
                  <a:moveTo>
                    <a:pt x="441321" y="1828314"/>
                  </a:moveTo>
                  <a:lnTo>
                    <a:pt x="433775" y="1829245"/>
                  </a:lnTo>
                  <a:lnTo>
                    <a:pt x="427429" y="1832859"/>
                  </a:lnTo>
                  <a:lnTo>
                    <a:pt x="422902" y="1838589"/>
                  </a:lnTo>
                  <a:lnTo>
                    <a:pt x="420850" y="1845870"/>
                  </a:lnTo>
                  <a:lnTo>
                    <a:pt x="421783" y="1853377"/>
                  </a:lnTo>
                  <a:lnTo>
                    <a:pt x="425397" y="1859723"/>
                  </a:lnTo>
                  <a:lnTo>
                    <a:pt x="431127" y="1864251"/>
                  </a:lnTo>
                  <a:lnTo>
                    <a:pt x="438445" y="1866306"/>
                  </a:lnTo>
                  <a:lnTo>
                    <a:pt x="445953" y="1865372"/>
                  </a:lnTo>
                  <a:lnTo>
                    <a:pt x="452299" y="1861758"/>
                  </a:lnTo>
                  <a:lnTo>
                    <a:pt x="456826" y="1856028"/>
                  </a:lnTo>
                  <a:lnTo>
                    <a:pt x="458878" y="1848747"/>
                  </a:lnTo>
                  <a:lnTo>
                    <a:pt x="457945" y="1841240"/>
                  </a:lnTo>
                  <a:lnTo>
                    <a:pt x="454331" y="1834894"/>
                  </a:lnTo>
                  <a:lnTo>
                    <a:pt x="448601" y="1830366"/>
                  </a:lnTo>
                  <a:lnTo>
                    <a:pt x="441321" y="1828314"/>
                  </a:lnTo>
                  <a:close/>
                </a:path>
                <a:path w="4519930" h="1867535">
                  <a:moveTo>
                    <a:pt x="361836" y="1816698"/>
                  </a:moveTo>
                  <a:lnTo>
                    <a:pt x="354954" y="1819142"/>
                  </a:lnTo>
                  <a:lnTo>
                    <a:pt x="349491" y="1823989"/>
                  </a:lnTo>
                  <a:lnTo>
                    <a:pt x="346193" y="1830796"/>
                  </a:lnTo>
                  <a:lnTo>
                    <a:pt x="345794" y="1838351"/>
                  </a:lnTo>
                  <a:lnTo>
                    <a:pt x="348238" y="1845233"/>
                  </a:lnTo>
                  <a:lnTo>
                    <a:pt x="353084" y="1850696"/>
                  </a:lnTo>
                  <a:lnTo>
                    <a:pt x="359929" y="1854004"/>
                  </a:lnTo>
                  <a:lnTo>
                    <a:pt x="367483" y="1854402"/>
                  </a:lnTo>
                  <a:lnTo>
                    <a:pt x="374365" y="1851958"/>
                  </a:lnTo>
                  <a:lnTo>
                    <a:pt x="379829" y="1847112"/>
                  </a:lnTo>
                  <a:lnTo>
                    <a:pt x="383127" y="1840304"/>
                  </a:lnTo>
                  <a:lnTo>
                    <a:pt x="383525" y="1832750"/>
                  </a:lnTo>
                  <a:lnTo>
                    <a:pt x="381081" y="1825868"/>
                  </a:lnTo>
                  <a:lnTo>
                    <a:pt x="376235" y="1820405"/>
                  </a:lnTo>
                  <a:lnTo>
                    <a:pt x="369427" y="1817106"/>
                  </a:lnTo>
                  <a:lnTo>
                    <a:pt x="361836" y="1816698"/>
                  </a:lnTo>
                  <a:close/>
                </a:path>
                <a:path w="4519930" h="1867535">
                  <a:moveTo>
                    <a:pt x="293191" y="1792904"/>
                  </a:moveTo>
                  <a:lnTo>
                    <a:pt x="285964" y="1793959"/>
                  </a:lnTo>
                  <a:lnTo>
                    <a:pt x="279661" y="1797647"/>
                  </a:lnTo>
                  <a:lnTo>
                    <a:pt x="275098" y="1803681"/>
                  </a:lnTo>
                  <a:lnTo>
                    <a:pt x="273234" y="1811012"/>
                  </a:lnTo>
                  <a:lnTo>
                    <a:pt x="274289" y="1818239"/>
                  </a:lnTo>
                  <a:lnTo>
                    <a:pt x="277976" y="1824542"/>
                  </a:lnTo>
                  <a:lnTo>
                    <a:pt x="284045" y="1829121"/>
                  </a:lnTo>
                  <a:lnTo>
                    <a:pt x="291376" y="1830986"/>
                  </a:lnTo>
                  <a:lnTo>
                    <a:pt x="298602" y="1829930"/>
                  </a:lnTo>
                  <a:lnTo>
                    <a:pt x="304905" y="1826243"/>
                  </a:lnTo>
                  <a:lnTo>
                    <a:pt x="309468" y="1820209"/>
                  </a:lnTo>
                  <a:lnTo>
                    <a:pt x="311332" y="1812877"/>
                  </a:lnTo>
                  <a:lnTo>
                    <a:pt x="310278" y="1805651"/>
                  </a:lnTo>
                  <a:lnTo>
                    <a:pt x="306590" y="1799348"/>
                  </a:lnTo>
                  <a:lnTo>
                    <a:pt x="300556" y="1794785"/>
                  </a:lnTo>
                  <a:lnTo>
                    <a:pt x="293191" y="1792904"/>
                  </a:lnTo>
                  <a:close/>
                </a:path>
                <a:path w="4519930" h="1867535">
                  <a:moveTo>
                    <a:pt x="227960" y="1757022"/>
                  </a:moveTo>
                  <a:lnTo>
                    <a:pt x="220665" y="1757372"/>
                  </a:lnTo>
                  <a:lnTo>
                    <a:pt x="214034" y="1760433"/>
                  </a:lnTo>
                  <a:lnTo>
                    <a:pt x="208908" y="1765996"/>
                  </a:lnTo>
                  <a:lnTo>
                    <a:pt x="206343" y="1773113"/>
                  </a:lnTo>
                  <a:lnTo>
                    <a:pt x="206694" y="1780407"/>
                  </a:lnTo>
                  <a:lnTo>
                    <a:pt x="209754" y="1787038"/>
                  </a:lnTo>
                  <a:lnTo>
                    <a:pt x="215350" y="1792183"/>
                  </a:lnTo>
                  <a:lnTo>
                    <a:pt x="222466" y="1794749"/>
                  </a:lnTo>
                  <a:lnTo>
                    <a:pt x="229761" y="1794398"/>
                  </a:lnTo>
                  <a:lnTo>
                    <a:pt x="236392" y="1791338"/>
                  </a:lnTo>
                  <a:lnTo>
                    <a:pt x="241518" y="1785775"/>
                  </a:lnTo>
                  <a:lnTo>
                    <a:pt x="244083" y="1778658"/>
                  </a:lnTo>
                  <a:lnTo>
                    <a:pt x="243732" y="1771363"/>
                  </a:lnTo>
                  <a:lnTo>
                    <a:pt x="240672" y="1764733"/>
                  </a:lnTo>
                  <a:lnTo>
                    <a:pt x="235108" y="1759607"/>
                  </a:lnTo>
                  <a:lnTo>
                    <a:pt x="227960" y="1757022"/>
                  </a:lnTo>
                  <a:close/>
                </a:path>
                <a:path w="4519930" h="1867535">
                  <a:moveTo>
                    <a:pt x="164251" y="1710085"/>
                  </a:moveTo>
                  <a:lnTo>
                    <a:pt x="157157" y="1711819"/>
                  </a:lnTo>
                  <a:lnTo>
                    <a:pt x="151061" y="1716299"/>
                  </a:lnTo>
                  <a:lnTo>
                    <a:pt x="147180" y="1722792"/>
                  </a:lnTo>
                  <a:lnTo>
                    <a:pt x="146128" y="1730019"/>
                  </a:lnTo>
                  <a:lnTo>
                    <a:pt x="147862" y="1737113"/>
                  </a:lnTo>
                  <a:lnTo>
                    <a:pt x="152370" y="1743235"/>
                  </a:lnTo>
                  <a:lnTo>
                    <a:pt x="158864" y="1747115"/>
                  </a:lnTo>
                  <a:lnTo>
                    <a:pt x="166091" y="1748167"/>
                  </a:lnTo>
                  <a:lnTo>
                    <a:pt x="173185" y="1746433"/>
                  </a:lnTo>
                  <a:lnTo>
                    <a:pt x="179280" y="1741953"/>
                  </a:lnTo>
                  <a:lnTo>
                    <a:pt x="183161" y="1735459"/>
                  </a:lnTo>
                  <a:lnTo>
                    <a:pt x="184213" y="1728233"/>
                  </a:lnTo>
                  <a:lnTo>
                    <a:pt x="182479" y="1721138"/>
                  </a:lnTo>
                  <a:lnTo>
                    <a:pt x="177999" y="1715043"/>
                  </a:lnTo>
                  <a:lnTo>
                    <a:pt x="171477" y="1711137"/>
                  </a:lnTo>
                  <a:lnTo>
                    <a:pt x="164251" y="1710085"/>
                  </a:lnTo>
                  <a:close/>
                </a:path>
                <a:path w="4519930" h="1867535">
                  <a:moveTo>
                    <a:pt x="116348" y="1654268"/>
                  </a:moveTo>
                  <a:lnTo>
                    <a:pt x="109054" y="1654627"/>
                  </a:lnTo>
                  <a:lnTo>
                    <a:pt x="102221" y="1657870"/>
                  </a:lnTo>
                  <a:lnTo>
                    <a:pt x="97180" y="1663511"/>
                  </a:lnTo>
                  <a:lnTo>
                    <a:pt x="94778" y="1670407"/>
                  </a:lnTo>
                  <a:lnTo>
                    <a:pt x="95136" y="1677702"/>
                  </a:lnTo>
                  <a:lnTo>
                    <a:pt x="98403" y="1684566"/>
                  </a:lnTo>
                  <a:lnTo>
                    <a:pt x="104044" y="1689607"/>
                  </a:lnTo>
                  <a:lnTo>
                    <a:pt x="110940" y="1692009"/>
                  </a:lnTo>
                  <a:lnTo>
                    <a:pt x="118234" y="1691650"/>
                  </a:lnTo>
                  <a:lnTo>
                    <a:pt x="125068" y="1688407"/>
                  </a:lnTo>
                  <a:lnTo>
                    <a:pt x="130108" y="1682766"/>
                  </a:lnTo>
                  <a:lnTo>
                    <a:pt x="132511" y="1675869"/>
                  </a:lnTo>
                  <a:lnTo>
                    <a:pt x="132152" y="1668575"/>
                  </a:lnTo>
                  <a:lnTo>
                    <a:pt x="128908" y="1661741"/>
                  </a:lnTo>
                  <a:lnTo>
                    <a:pt x="123245" y="1656670"/>
                  </a:lnTo>
                  <a:lnTo>
                    <a:pt x="116348" y="1654268"/>
                  </a:lnTo>
                  <a:close/>
                </a:path>
                <a:path w="4519930" h="1867535">
                  <a:moveTo>
                    <a:pt x="71074" y="1590356"/>
                  </a:moveTo>
                  <a:lnTo>
                    <a:pt x="63742" y="1592221"/>
                  </a:lnTo>
                  <a:lnTo>
                    <a:pt x="57709" y="1596785"/>
                  </a:lnTo>
                  <a:lnTo>
                    <a:pt x="54022" y="1603089"/>
                  </a:lnTo>
                  <a:lnTo>
                    <a:pt x="52968" y="1610315"/>
                  </a:lnTo>
                  <a:lnTo>
                    <a:pt x="54850" y="1617681"/>
                  </a:lnTo>
                  <a:lnTo>
                    <a:pt x="59413" y="1623714"/>
                  </a:lnTo>
                  <a:lnTo>
                    <a:pt x="65717" y="1627401"/>
                  </a:lnTo>
                  <a:lnTo>
                    <a:pt x="72943" y="1628455"/>
                  </a:lnTo>
                  <a:lnTo>
                    <a:pt x="80275" y="1626590"/>
                  </a:lnTo>
                  <a:lnTo>
                    <a:pt x="86308" y="1622027"/>
                  </a:lnTo>
                  <a:lnTo>
                    <a:pt x="89995" y="1615723"/>
                  </a:lnTo>
                  <a:lnTo>
                    <a:pt x="91049" y="1608496"/>
                  </a:lnTo>
                  <a:lnTo>
                    <a:pt x="89184" y="1601165"/>
                  </a:lnTo>
                  <a:lnTo>
                    <a:pt x="84604" y="1595097"/>
                  </a:lnTo>
                  <a:lnTo>
                    <a:pt x="78300" y="1591410"/>
                  </a:lnTo>
                  <a:lnTo>
                    <a:pt x="71074" y="1590356"/>
                  </a:lnTo>
                  <a:close/>
                </a:path>
                <a:path w="4519930" h="1867535">
                  <a:moveTo>
                    <a:pt x="43078" y="1520303"/>
                  </a:moveTo>
                  <a:lnTo>
                    <a:pt x="35600" y="1521448"/>
                  </a:lnTo>
                  <a:lnTo>
                    <a:pt x="29152" y="1525404"/>
                  </a:lnTo>
                  <a:lnTo>
                    <a:pt x="24871" y="1531320"/>
                  </a:lnTo>
                  <a:lnTo>
                    <a:pt x="23120" y="1538410"/>
                  </a:lnTo>
                  <a:lnTo>
                    <a:pt x="24278" y="1545924"/>
                  </a:lnTo>
                  <a:lnTo>
                    <a:pt x="28234" y="1552371"/>
                  </a:lnTo>
                  <a:lnTo>
                    <a:pt x="34150" y="1556653"/>
                  </a:lnTo>
                  <a:lnTo>
                    <a:pt x="41240" y="1558403"/>
                  </a:lnTo>
                  <a:lnTo>
                    <a:pt x="48718" y="1557258"/>
                  </a:lnTo>
                  <a:lnTo>
                    <a:pt x="55166" y="1553302"/>
                  </a:lnTo>
                  <a:lnTo>
                    <a:pt x="59448" y="1547386"/>
                  </a:lnTo>
                  <a:lnTo>
                    <a:pt x="61198" y="1540296"/>
                  </a:lnTo>
                  <a:lnTo>
                    <a:pt x="60054" y="1532818"/>
                  </a:lnTo>
                  <a:lnTo>
                    <a:pt x="56084" y="1526335"/>
                  </a:lnTo>
                  <a:lnTo>
                    <a:pt x="50168" y="1522053"/>
                  </a:lnTo>
                  <a:lnTo>
                    <a:pt x="43078" y="1520303"/>
                  </a:lnTo>
                  <a:close/>
                </a:path>
                <a:path w="4519930" h="1867535">
                  <a:moveTo>
                    <a:pt x="21805" y="1446441"/>
                  </a:moveTo>
                  <a:lnTo>
                    <a:pt x="14702" y="1449040"/>
                  </a:lnTo>
                  <a:lnTo>
                    <a:pt x="9332" y="1453990"/>
                  </a:lnTo>
                  <a:lnTo>
                    <a:pt x="6211" y="1460593"/>
                  </a:lnTo>
                  <a:lnTo>
                    <a:pt x="5857" y="1468187"/>
                  </a:lnTo>
                  <a:lnTo>
                    <a:pt x="8456" y="1475291"/>
                  </a:lnTo>
                  <a:lnTo>
                    <a:pt x="13407" y="1480660"/>
                  </a:lnTo>
                  <a:lnTo>
                    <a:pt x="20009" y="1483782"/>
                  </a:lnTo>
                  <a:lnTo>
                    <a:pt x="27565" y="1484142"/>
                  </a:lnTo>
                  <a:lnTo>
                    <a:pt x="34669" y="1481542"/>
                  </a:lnTo>
                  <a:lnTo>
                    <a:pt x="40039" y="1476592"/>
                  </a:lnTo>
                  <a:lnTo>
                    <a:pt x="43160" y="1469990"/>
                  </a:lnTo>
                  <a:lnTo>
                    <a:pt x="43520" y="1462434"/>
                  </a:lnTo>
                  <a:lnTo>
                    <a:pt x="40914" y="1455292"/>
                  </a:lnTo>
                  <a:lnTo>
                    <a:pt x="35964" y="1449922"/>
                  </a:lnTo>
                  <a:lnTo>
                    <a:pt x="29361" y="1446801"/>
                  </a:lnTo>
                  <a:lnTo>
                    <a:pt x="21805" y="1446441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6436" y="3724403"/>
              <a:ext cx="676167" cy="5347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32603" y="3791701"/>
              <a:ext cx="2690495" cy="400685"/>
            </a:xfrm>
            <a:custGeom>
              <a:avLst/>
              <a:gdLst/>
              <a:ahLst/>
              <a:cxnLst/>
              <a:rect l="l" t="t" r="r" b="b"/>
              <a:pathLst>
                <a:path w="2690495" h="400685">
                  <a:moveTo>
                    <a:pt x="269015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2690159" y="400109"/>
                  </a:lnTo>
                  <a:lnTo>
                    <a:pt x="2690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337341" y="1809847"/>
            <a:ext cx="2085975" cy="1297305"/>
            <a:chOff x="1337341" y="1809847"/>
            <a:chExt cx="2085975" cy="129730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7341" y="1809847"/>
              <a:ext cx="1251483" cy="129727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69776" y="2439432"/>
              <a:ext cx="854075" cy="247015"/>
            </a:xfrm>
            <a:custGeom>
              <a:avLst/>
              <a:gdLst/>
              <a:ahLst/>
              <a:cxnLst/>
              <a:rect l="l" t="t" r="r" b="b"/>
              <a:pathLst>
                <a:path w="854075" h="247014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854075" h="247014">
                  <a:moveTo>
                    <a:pt x="95288" y="0"/>
                  </a:moveTo>
                  <a:lnTo>
                    <a:pt x="87873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3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854075" h="247014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5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5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854075" h="247014">
                  <a:moveTo>
                    <a:pt x="247764" y="0"/>
                  </a:moveTo>
                  <a:lnTo>
                    <a:pt x="240349" y="1497"/>
                  </a:lnTo>
                  <a:lnTo>
                    <a:pt x="234294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4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3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3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854075" h="247014">
                  <a:moveTo>
                    <a:pt x="324002" y="0"/>
                  </a:moveTo>
                  <a:lnTo>
                    <a:pt x="316587" y="1497"/>
                  </a:lnTo>
                  <a:lnTo>
                    <a:pt x="310532" y="5579"/>
                  </a:lnTo>
                  <a:lnTo>
                    <a:pt x="306449" y="11635"/>
                  </a:lnTo>
                  <a:lnTo>
                    <a:pt x="304952" y="19050"/>
                  </a:lnTo>
                  <a:lnTo>
                    <a:pt x="306449" y="26465"/>
                  </a:lnTo>
                  <a:lnTo>
                    <a:pt x="310532" y="32520"/>
                  </a:lnTo>
                  <a:lnTo>
                    <a:pt x="316587" y="36603"/>
                  </a:lnTo>
                  <a:lnTo>
                    <a:pt x="324040" y="38100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90" y="19050"/>
                  </a:lnTo>
                  <a:lnTo>
                    <a:pt x="341593" y="11635"/>
                  </a:lnTo>
                  <a:lnTo>
                    <a:pt x="337511" y="5579"/>
                  </a:lnTo>
                  <a:lnTo>
                    <a:pt x="331456" y="1497"/>
                  </a:lnTo>
                  <a:lnTo>
                    <a:pt x="324002" y="0"/>
                  </a:lnTo>
                  <a:close/>
                </a:path>
                <a:path w="854075" h="247014">
                  <a:moveTo>
                    <a:pt x="400240" y="0"/>
                  </a:moveTo>
                  <a:lnTo>
                    <a:pt x="392825" y="1497"/>
                  </a:lnTo>
                  <a:lnTo>
                    <a:pt x="386770" y="5579"/>
                  </a:lnTo>
                  <a:lnTo>
                    <a:pt x="382687" y="11635"/>
                  </a:lnTo>
                  <a:lnTo>
                    <a:pt x="381190" y="19050"/>
                  </a:lnTo>
                  <a:lnTo>
                    <a:pt x="382687" y="26465"/>
                  </a:lnTo>
                  <a:lnTo>
                    <a:pt x="386770" y="32520"/>
                  </a:lnTo>
                  <a:lnTo>
                    <a:pt x="392825" y="36603"/>
                  </a:lnTo>
                  <a:lnTo>
                    <a:pt x="400278" y="38100"/>
                  </a:lnTo>
                  <a:lnTo>
                    <a:pt x="407694" y="36603"/>
                  </a:lnTo>
                  <a:lnTo>
                    <a:pt x="413749" y="32520"/>
                  </a:lnTo>
                  <a:lnTo>
                    <a:pt x="417831" y="26465"/>
                  </a:lnTo>
                  <a:lnTo>
                    <a:pt x="419328" y="19050"/>
                  </a:lnTo>
                  <a:lnTo>
                    <a:pt x="417831" y="11635"/>
                  </a:lnTo>
                  <a:lnTo>
                    <a:pt x="413749" y="5579"/>
                  </a:lnTo>
                  <a:lnTo>
                    <a:pt x="407694" y="1497"/>
                  </a:lnTo>
                  <a:lnTo>
                    <a:pt x="400240" y="0"/>
                  </a:lnTo>
                  <a:close/>
                </a:path>
                <a:path w="854075" h="247014">
                  <a:moveTo>
                    <a:pt x="436272" y="40206"/>
                  </a:moveTo>
                  <a:lnTo>
                    <a:pt x="428857" y="41704"/>
                  </a:lnTo>
                  <a:lnTo>
                    <a:pt x="422802" y="45786"/>
                  </a:lnTo>
                  <a:lnTo>
                    <a:pt x="418719" y="51841"/>
                  </a:lnTo>
                  <a:lnTo>
                    <a:pt x="417222" y="59295"/>
                  </a:lnTo>
                  <a:lnTo>
                    <a:pt x="418719" y="66710"/>
                  </a:lnTo>
                  <a:lnTo>
                    <a:pt x="422802" y="72765"/>
                  </a:lnTo>
                  <a:lnTo>
                    <a:pt x="428857" y="76847"/>
                  </a:lnTo>
                  <a:lnTo>
                    <a:pt x="436272" y="78345"/>
                  </a:lnTo>
                  <a:lnTo>
                    <a:pt x="443687" y="76847"/>
                  </a:lnTo>
                  <a:lnTo>
                    <a:pt x="449743" y="72765"/>
                  </a:lnTo>
                  <a:lnTo>
                    <a:pt x="453825" y="66710"/>
                  </a:lnTo>
                  <a:lnTo>
                    <a:pt x="455322" y="59256"/>
                  </a:lnTo>
                  <a:lnTo>
                    <a:pt x="453825" y="51841"/>
                  </a:lnTo>
                  <a:lnTo>
                    <a:pt x="449743" y="45786"/>
                  </a:lnTo>
                  <a:lnTo>
                    <a:pt x="443687" y="41704"/>
                  </a:lnTo>
                  <a:lnTo>
                    <a:pt x="436272" y="40206"/>
                  </a:lnTo>
                  <a:close/>
                </a:path>
                <a:path w="854075" h="247014">
                  <a:moveTo>
                    <a:pt x="436272" y="116445"/>
                  </a:moveTo>
                  <a:lnTo>
                    <a:pt x="428857" y="117942"/>
                  </a:lnTo>
                  <a:lnTo>
                    <a:pt x="422802" y="122024"/>
                  </a:lnTo>
                  <a:lnTo>
                    <a:pt x="418719" y="128080"/>
                  </a:lnTo>
                  <a:lnTo>
                    <a:pt x="417222" y="135533"/>
                  </a:lnTo>
                  <a:lnTo>
                    <a:pt x="418719" y="142948"/>
                  </a:lnTo>
                  <a:lnTo>
                    <a:pt x="422802" y="149003"/>
                  </a:lnTo>
                  <a:lnTo>
                    <a:pt x="428857" y="153086"/>
                  </a:lnTo>
                  <a:lnTo>
                    <a:pt x="436272" y="154583"/>
                  </a:lnTo>
                  <a:lnTo>
                    <a:pt x="443687" y="153086"/>
                  </a:lnTo>
                  <a:lnTo>
                    <a:pt x="449743" y="149003"/>
                  </a:lnTo>
                  <a:lnTo>
                    <a:pt x="453825" y="142948"/>
                  </a:lnTo>
                  <a:lnTo>
                    <a:pt x="455322" y="135495"/>
                  </a:lnTo>
                  <a:lnTo>
                    <a:pt x="453825" y="128080"/>
                  </a:lnTo>
                  <a:lnTo>
                    <a:pt x="449743" y="122024"/>
                  </a:lnTo>
                  <a:lnTo>
                    <a:pt x="443687" y="117942"/>
                  </a:lnTo>
                  <a:lnTo>
                    <a:pt x="436272" y="116445"/>
                  </a:lnTo>
                  <a:close/>
                </a:path>
                <a:path w="854075" h="247014">
                  <a:moveTo>
                    <a:pt x="458556" y="170399"/>
                  </a:moveTo>
                  <a:lnTo>
                    <a:pt x="451141" y="171896"/>
                  </a:lnTo>
                  <a:lnTo>
                    <a:pt x="445086" y="175979"/>
                  </a:lnTo>
                  <a:lnTo>
                    <a:pt x="441003" y="182034"/>
                  </a:lnTo>
                  <a:lnTo>
                    <a:pt x="439506" y="189449"/>
                  </a:lnTo>
                  <a:lnTo>
                    <a:pt x="441003" y="196864"/>
                  </a:lnTo>
                  <a:lnTo>
                    <a:pt x="445086" y="202919"/>
                  </a:lnTo>
                  <a:lnTo>
                    <a:pt x="451141" y="207002"/>
                  </a:lnTo>
                  <a:lnTo>
                    <a:pt x="458594" y="208499"/>
                  </a:lnTo>
                  <a:lnTo>
                    <a:pt x="466009" y="207002"/>
                  </a:lnTo>
                  <a:lnTo>
                    <a:pt x="472064" y="202919"/>
                  </a:lnTo>
                  <a:lnTo>
                    <a:pt x="476147" y="196864"/>
                  </a:lnTo>
                  <a:lnTo>
                    <a:pt x="477644" y="189449"/>
                  </a:lnTo>
                  <a:lnTo>
                    <a:pt x="476147" y="182034"/>
                  </a:lnTo>
                  <a:lnTo>
                    <a:pt x="472064" y="175979"/>
                  </a:lnTo>
                  <a:lnTo>
                    <a:pt x="466009" y="171896"/>
                  </a:lnTo>
                  <a:lnTo>
                    <a:pt x="458556" y="170399"/>
                  </a:lnTo>
                  <a:close/>
                </a:path>
                <a:path w="854075" h="247014">
                  <a:moveTo>
                    <a:pt x="534794" y="170399"/>
                  </a:moveTo>
                  <a:lnTo>
                    <a:pt x="527379" y="171896"/>
                  </a:lnTo>
                  <a:lnTo>
                    <a:pt x="521324" y="175979"/>
                  </a:lnTo>
                  <a:lnTo>
                    <a:pt x="517241" y="182034"/>
                  </a:lnTo>
                  <a:lnTo>
                    <a:pt x="515744" y="189449"/>
                  </a:lnTo>
                  <a:lnTo>
                    <a:pt x="517241" y="196864"/>
                  </a:lnTo>
                  <a:lnTo>
                    <a:pt x="521324" y="202919"/>
                  </a:lnTo>
                  <a:lnTo>
                    <a:pt x="527379" y="207002"/>
                  </a:lnTo>
                  <a:lnTo>
                    <a:pt x="534832" y="208499"/>
                  </a:lnTo>
                  <a:lnTo>
                    <a:pt x="542247" y="207002"/>
                  </a:lnTo>
                  <a:lnTo>
                    <a:pt x="548302" y="202919"/>
                  </a:lnTo>
                  <a:lnTo>
                    <a:pt x="552385" y="196864"/>
                  </a:lnTo>
                  <a:lnTo>
                    <a:pt x="553882" y="189449"/>
                  </a:lnTo>
                  <a:lnTo>
                    <a:pt x="552385" y="182034"/>
                  </a:lnTo>
                  <a:lnTo>
                    <a:pt x="548302" y="175979"/>
                  </a:lnTo>
                  <a:lnTo>
                    <a:pt x="542247" y="171896"/>
                  </a:lnTo>
                  <a:lnTo>
                    <a:pt x="534794" y="170399"/>
                  </a:lnTo>
                  <a:close/>
                </a:path>
                <a:path w="854075" h="247014">
                  <a:moveTo>
                    <a:pt x="611032" y="170399"/>
                  </a:moveTo>
                  <a:lnTo>
                    <a:pt x="603617" y="171896"/>
                  </a:lnTo>
                  <a:lnTo>
                    <a:pt x="597562" y="175979"/>
                  </a:lnTo>
                  <a:lnTo>
                    <a:pt x="593479" y="182034"/>
                  </a:lnTo>
                  <a:lnTo>
                    <a:pt x="591982" y="189449"/>
                  </a:lnTo>
                  <a:lnTo>
                    <a:pt x="593479" y="196864"/>
                  </a:lnTo>
                  <a:lnTo>
                    <a:pt x="597562" y="202919"/>
                  </a:lnTo>
                  <a:lnTo>
                    <a:pt x="603617" y="207002"/>
                  </a:lnTo>
                  <a:lnTo>
                    <a:pt x="611070" y="208499"/>
                  </a:lnTo>
                  <a:lnTo>
                    <a:pt x="618485" y="207002"/>
                  </a:lnTo>
                  <a:lnTo>
                    <a:pt x="624540" y="202919"/>
                  </a:lnTo>
                  <a:lnTo>
                    <a:pt x="628623" y="196864"/>
                  </a:lnTo>
                  <a:lnTo>
                    <a:pt x="630120" y="189449"/>
                  </a:lnTo>
                  <a:lnTo>
                    <a:pt x="628623" y="182034"/>
                  </a:lnTo>
                  <a:lnTo>
                    <a:pt x="624540" y="175979"/>
                  </a:lnTo>
                  <a:lnTo>
                    <a:pt x="618485" y="171896"/>
                  </a:lnTo>
                  <a:lnTo>
                    <a:pt x="611032" y="170399"/>
                  </a:lnTo>
                  <a:close/>
                </a:path>
                <a:path w="854075" h="247014">
                  <a:moveTo>
                    <a:pt x="687270" y="170399"/>
                  </a:moveTo>
                  <a:lnTo>
                    <a:pt x="679855" y="171896"/>
                  </a:lnTo>
                  <a:lnTo>
                    <a:pt x="673800" y="175979"/>
                  </a:lnTo>
                  <a:lnTo>
                    <a:pt x="669717" y="182034"/>
                  </a:lnTo>
                  <a:lnTo>
                    <a:pt x="668220" y="189449"/>
                  </a:lnTo>
                  <a:lnTo>
                    <a:pt x="669717" y="196864"/>
                  </a:lnTo>
                  <a:lnTo>
                    <a:pt x="673800" y="202919"/>
                  </a:lnTo>
                  <a:lnTo>
                    <a:pt x="679855" y="207002"/>
                  </a:lnTo>
                  <a:lnTo>
                    <a:pt x="687308" y="208499"/>
                  </a:lnTo>
                  <a:lnTo>
                    <a:pt x="694723" y="207002"/>
                  </a:lnTo>
                  <a:lnTo>
                    <a:pt x="700779" y="202919"/>
                  </a:lnTo>
                  <a:lnTo>
                    <a:pt x="704861" y="196864"/>
                  </a:lnTo>
                  <a:lnTo>
                    <a:pt x="706358" y="189449"/>
                  </a:lnTo>
                  <a:lnTo>
                    <a:pt x="704861" y="182034"/>
                  </a:lnTo>
                  <a:lnTo>
                    <a:pt x="700779" y="175979"/>
                  </a:lnTo>
                  <a:lnTo>
                    <a:pt x="694723" y="171896"/>
                  </a:lnTo>
                  <a:lnTo>
                    <a:pt x="687270" y="170399"/>
                  </a:lnTo>
                  <a:close/>
                </a:path>
                <a:path w="854075" h="247014">
                  <a:moveTo>
                    <a:pt x="739194" y="132299"/>
                  </a:moveTo>
                  <a:lnTo>
                    <a:pt x="739194" y="246599"/>
                  </a:lnTo>
                  <a:lnTo>
                    <a:pt x="853494" y="189449"/>
                  </a:lnTo>
                  <a:lnTo>
                    <a:pt x="739194" y="132299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124352" y="3811523"/>
            <a:ext cx="25063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-6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9436" y="4613621"/>
            <a:ext cx="902335" cy="67945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1733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87279" y="4677270"/>
            <a:ext cx="3568700" cy="719455"/>
          </a:xfrm>
          <a:custGeom>
            <a:avLst/>
            <a:gdLst/>
            <a:ahLst/>
            <a:cxnLst/>
            <a:rect l="l" t="t" r="r" b="b"/>
            <a:pathLst>
              <a:path w="3568700" h="719454">
                <a:moveTo>
                  <a:pt x="114300" y="214833"/>
                </a:moveTo>
                <a:lnTo>
                  <a:pt x="0" y="271983"/>
                </a:lnTo>
                <a:lnTo>
                  <a:pt x="114300" y="329133"/>
                </a:lnTo>
                <a:lnTo>
                  <a:pt x="114300" y="291033"/>
                </a:lnTo>
                <a:lnTo>
                  <a:pt x="114300" y="272173"/>
                </a:lnTo>
                <a:lnTo>
                  <a:pt x="114300" y="271792"/>
                </a:lnTo>
                <a:lnTo>
                  <a:pt x="114300" y="252933"/>
                </a:lnTo>
                <a:lnTo>
                  <a:pt x="114300" y="214833"/>
                </a:lnTo>
                <a:close/>
              </a:path>
              <a:path w="3568700" h="719454">
                <a:moveTo>
                  <a:pt x="190576" y="271983"/>
                </a:moveTo>
                <a:lnTo>
                  <a:pt x="189077" y="264566"/>
                </a:lnTo>
                <a:lnTo>
                  <a:pt x="184988" y="258508"/>
                </a:lnTo>
                <a:lnTo>
                  <a:pt x="178943" y="254431"/>
                </a:lnTo>
                <a:lnTo>
                  <a:pt x="171488" y="252933"/>
                </a:lnTo>
                <a:lnTo>
                  <a:pt x="164071" y="254431"/>
                </a:lnTo>
                <a:lnTo>
                  <a:pt x="158013" y="258508"/>
                </a:lnTo>
                <a:lnTo>
                  <a:pt x="153936" y="264566"/>
                </a:lnTo>
                <a:lnTo>
                  <a:pt x="152438" y="271983"/>
                </a:lnTo>
                <a:lnTo>
                  <a:pt x="153936" y="279400"/>
                </a:lnTo>
                <a:lnTo>
                  <a:pt x="158013" y="285457"/>
                </a:lnTo>
                <a:lnTo>
                  <a:pt x="164071" y="289534"/>
                </a:lnTo>
                <a:lnTo>
                  <a:pt x="171526" y="291033"/>
                </a:lnTo>
                <a:lnTo>
                  <a:pt x="178943" y="289534"/>
                </a:lnTo>
                <a:lnTo>
                  <a:pt x="184988" y="285457"/>
                </a:lnTo>
                <a:lnTo>
                  <a:pt x="189077" y="279400"/>
                </a:lnTo>
                <a:lnTo>
                  <a:pt x="190576" y="271983"/>
                </a:lnTo>
                <a:close/>
              </a:path>
              <a:path w="3568700" h="719454">
                <a:moveTo>
                  <a:pt x="266814" y="271983"/>
                </a:moveTo>
                <a:lnTo>
                  <a:pt x="265315" y="264566"/>
                </a:lnTo>
                <a:lnTo>
                  <a:pt x="261226" y="258508"/>
                </a:lnTo>
                <a:lnTo>
                  <a:pt x="255181" y="254431"/>
                </a:lnTo>
                <a:lnTo>
                  <a:pt x="247726" y="252933"/>
                </a:lnTo>
                <a:lnTo>
                  <a:pt x="240309" y="254431"/>
                </a:lnTo>
                <a:lnTo>
                  <a:pt x="234251" y="258508"/>
                </a:lnTo>
                <a:lnTo>
                  <a:pt x="230174" y="264566"/>
                </a:lnTo>
                <a:lnTo>
                  <a:pt x="228676" y="271983"/>
                </a:lnTo>
                <a:lnTo>
                  <a:pt x="230174" y="279400"/>
                </a:lnTo>
                <a:lnTo>
                  <a:pt x="234251" y="285457"/>
                </a:lnTo>
                <a:lnTo>
                  <a:pt x="240309" y="289534"/>
                </a:lnTo>
                <a:lnTo>
                  <a:pt x="247764" y="291033"/>
                </a:lnTo>
                <a:lnTo>
                  <a:pt x="255181" y="289534"/>
                </a:lnTo>
                <a:lnTo>
                  <a:pt x="261226" y="285457"/>
                </a:lnTo>
                <a:lnTo>
                  <a:pt x="265315" y="279400"/>
                </a:lnTo>
                <a:lnTo>
                  <a:pt x="266814" y="271983"/>
                </a:lnTo>
                <a:close/>
              </a:path>
              <a:path w="3568700" h="719454">
                <a:moveTo>
                  <a:pt x="343052" y="271983"/>
                </a:moveTo>
                <a:lnTo>
                  <a:pt x="341553" y="264566"/>
                </a:lnTo>
                <a:lnTo>
                  <a:pt x="337464" y="258508"/>
                </a:lnTo>
                <a:lnTo>
                  <a:pt x="331419" y="254431"/>
                </a:lnTo>
                <a:lnTo>
                  <a:pt x="323964" y="252933"/>
                </a:lnTo>
                <a:lnTo>
                  <a:pt x="316547" y="254431"/>
                </a:lnTo>
                <a:lnTo>
                  <a:pt x="310489" y="258508"/>
                </a:lnTo>
                <a:lnTo>
                  <a:pt x="306412" y="264566"/>
                </a:lnTo>
                <a:lnTo>
                  <a:pt x="304914" y="271983"/>
                </a:lnTo>
                <a:lnTo>
                  <a:pt x="306412" y="279400"/>
                </a:lnTo>
                <a:lnTo>
                  <a:pt x="310489" y="285457"/>
                </a:lnTo>
                <a:lnTo>
                  <a:pt x="316547" y="289534"/>
                </a:lnTo>
                <a:lnTo>
                  <a:pt x="324002" y="291033"/>
                </a:lnTo>
                <a:lnTo>
                  <a:pt x="331419" y="289534"/>
                </a:lnTo>
                <a:lnTo>
                  <a:pt x="337464" y="285457"/>
                </a:lnTo>
                <a:lnTo>
                  <a:pt x="341553" y="279400"/>
                </a:lnTo>
                <a:lnTo>
                  <a:pt x="343052" y="271983"/>
                </a:lnTo>
                <a:close/>
              </a:path>
              <a:path w="3568700" h="719454">
                <a:moveTo>
                  <a:pt x="419290" y="271983"/>
                </a:moveTo>
                <a:lnTo>
                  <a:pt x="417791" y="264566"/>
                </a:lnTo>
                <a:lnTo>
                  <a:pt x="413702" y="258508"/>
                </a:lnTo>
                <a:lnTo>
                  <a:pt x="407657" y="254431"/>
                </a:lnTo>
                <a:lnTo>
                  <a:pt x="400202" y="252933"/>
                </a:lnTo>
                <a:lnTo>
                  <a:pt x="392785" y="254431"/>
                </a:lnTo>
                <a:lnTo>
                  <a:pt x="386727" y="258508"/>
                </a:lnTo>
                <a:lnTo>
                  <a:pt x="382651" y="264566"/>
                </a:lnTo>
                <a:lnTo>
                  <a:pt x="381152" y="271983"/>
                </a:lnTo>
                <a:lnTo>
                  <a:pt x="382651" y="279400"/>
                </a:lnTo>
                <a:lnTo>
                  <a:pt x="386727" y="285457"/>
                </a:lnTo>
                <a:lnTo>
                  <a:pt x="392785" y="289534"/>
                </a:lnTo>
                <a:lnTo>
                  <a:pt x="400240" y="291033"/>
                </a:lnTo>
                <a:lnTo>
                  <a:pt x="407657" y="289534"/>
                </a:lnTo>
                <a:lnTo>
                  <a:pt x="413702" y="285457"/>
                </a:lnTo>
                <a:lnTo>
                  <a:pt x="417791" y="279400"/>
                </a:lnTo>
                <a:lnTo>
                  <a:pt x="419290" y="271983"/>
                </a:lnTo>
                <a:close/>
              </a:path>
              <a:path w="3568700" h="719454">
                <a:moveTo>
                  <a:pt x="480987" y="591439"/>
                </a:moveTo>
                <a:lnTo>
                  <a:pt x="479488" y="584022"/>
                </a:lnTo>
                <a:lnTo>
                  <a:pt x="475411" y="577964"/>
                </a:lnTo>
                <a:lnTo>
                  <a:pt x="469353" y="573887"/>
                </a:lnTo>
                <a:lnTo>
                  <a:pt x="461937" y="572389"/>
                </a:lnTo>
                <a:lnTo>
                  <a:pt x="454520" y="573887"/>
                </a:lnTo>
                <a:lnTo>
                  <a:pt x="448462" y="577964"/>
                </a:lnTo>
                <a:lnTo>
                  <a:pt x="444385" y="584022"/>
                </a:lnTo>
                <a:lnTo>
                  <a:pt x="442887" y="591477"/>
                </a:lnTo>
                <a:lnTo>
                  <a:pt x="444385" y="598893"/>
                </a:lnTo>
                <a:lnTo>
                  <a:pt x="448462" y="604939"/>
                </a:lnTo>
                <a:lnTo>
                  <a:pt x="454520" y="609028"/>
                </a:lnTo>
                <a:lnTo>
                  <a:pt x="461937" y="610527"/>
                </a:lnTo>
                <a:lnTo>
                  <a:pt x="469353" y="609028"/>
                </a:lnTo>
                <a:lnTo>
                  <a:pt x="475411" y="604939"/>
                </a:lnTo>
                <a:lnTo>
                  <a:pt x="479488" y="598893"/>
                </a:lnTo>
                <a:lnTo>
                  <a:pt x="480987" y="591439"/>
                </a:lnTo>
                <a:close/>
              </a:path>
              <a:path w="3568700" h="719454">
                <a:moveTo>
                  <a:pt x="480987" y="515200"/>
                </a:moveTo>
                <a:lnTo>
                  <a:pt x="479488" y="507784"/>
                </a:lnTo>
                <a:lnTo>
                  <a:pt x="475411" y="501726"/>
                </a:lnTo>
                <a:lnTo>
                  <a:pt x="469353" y="497649"/>
                </a:lnTo>
                <a:lnTo>
                  <a:pt x="461937" y="496150"/>
                </a:lnTo>
                <a:lnTo>
                  <a:pt x="454520" y="497649"/>
                </a:lnTo>
                <a:lnTo>
                  <a:pt x="448462" y="501726"/>
                </a:lnTo>
                <a:lnTo>
                  <a:pt x="444385" y="507784"/>
                </a:lnTo>
                <a:lnTo>
                  <a:pt x="442887" y="515239"/>
                </a:lnTo>
                <a:lnTo>
                  <a:pt x="444385" y="522655"/>
                </a:lnTo>
                <a:lnTo>
                  <a:pt x="448462" y="528701"/>
                </a:lnTo>
                <a:lnTo>
                  <a:pt x="454520" y="532790"/>
                </a:lnTo>
                <a:lnTo>
                  <a:pt x="461937" y="534289"/>
                </a:lnTo>
                <a:lnTo>
                  <a:pt x="469353" y="532790"/>
                </a:lnTo>
                <a:lnTo>
                  <a:pt x="475411" y="528701"/>
                </a:lnTo>
                <a:lnTo>
                  <a:pt x="479488" y="522655"/>
                </a:lnTo>
                <a:lnTo>
                  <a:pt x="480987" y="515200"/>
                </a:lnTo>
                <a:close/>
              </a:path>
              <a:path w="3568700" h="719454">
                <a:moveTo>
                  <a:pt x="480987" y="438962"/>
                </a:moveTo>
                <a:lnTo>
                  <a:pt x="479488" y="431546"/>
                </a:lnTo>
                <a:lnTo>
                  <a:pt x="475411" y="425488"/>
                </a:lnTo>
                <a:lnTo>
                  <a:pt x="469353" y="421411"/>
                </a:lnTo>
                <a:lnTo>
                  <a:pt x="461937" y="419912"/>
                </a:lnTo>
                <a:lnTo>
                  <a:pt x="454520" y="421411"/>
                </a:lnTo>
                <a:lnTo>
                  <a:pt x="448462" y="425488"/>
                </a:lnTo>
                <a:lnTo>
                  <a:pt x="444385" y="431546"/>
                </a:lnTo>
                <a:lnTo>
                  <a:pt x="442887" y="439000"/>
                </a:lnTo>
                <a:lnTo>
                  <a:pt x="444385" y="446417"/>
                </a:lnTo>
                <a:lnTo>
                  <a:pt x="448462" y="452462"/>
                </a:lnTo>
                <a:lnTo>
                  <a:pt x="454520" y="456552"/>
                </a:lnTo>
                <a:lnTo>
                  <a:pt x="461937" y="458050"/>
                </a:lnTo>
                <a:lnTo>
                  <a:pt x="469353" y="456552"/>
                </a:lnTo>
                <a:lnTo>
                  <a:pt x="475411" y="452462"/>
                </a:lnTo>
                <a:lnTo>
                  <a:pt x="479488" y="446417"/>
                </a:lnTo>
                <a:lnTo>
                  <a:pt x="480987" y="438962"/>
                </a:lnTo>
                <a:close/>
              </a:path>
              <a:path w="3568700" h="719454">
                <a:moveTo>
                  <a:pt x="480987" y="362724"/>
                </a:moveTo>
                <a:lnTo>
                  <a:pt x="479488" y="355307"/>
                </a:lnTo>
                <a:lnTo>
                  <a:pt x="475411" y="349250"/>
                </a:lnTo>
                <a:lnTo>
                  <a:pt x="469353" y="345173"/>
                </a:lnTo>
                <a:lnTo>
                  <a:pt x="461937" y="343674"/>
                </a:lnTo>
                <a:lnTo>
                  <a:pt x="454520" y="345173"/>
                </a:lnTo>
                <a:lnTo>
                  <a:pt x="448462" y="349250"/>
                </a:lnTo>
                <a:lnTo>
                  <a:pt x="444385" y="355307"/>
                </a:lnTo>
                <a:lnTo>
                  <a:pt x="442887" y="362762"/>
                </a:lnTo>
                <a:lnTo>
                  <a:pt x="444385" y="370179"/>
                </a:lnTo>
                <a:lnTo>
                  <a:pt x="448462" y="376224"/>
                </a:lnTo>
                <a:lnTo>
                  <a:pt x="454520" y="380314"/>
                </a:lnTo>
                <a:lnTo>
                  <a:pt x="461937" y="381812"/>
                </a:lnTo>
                <a:lnTo>
                  <a:pt x="469353" y="380314"/>
                </a:lnTo>
                <a:lnTo>
                  <a:pt x="475411" y="376224"/>
                </a:lnTo>
                <a:lnTo>
                  <a:pt x="479488" y="370179"/>
                </a:lnTo>
                <a:lnTo>
                  <a:pt x="480987" y="362724"/>
                </a:lnTo>
                <a:close/>
              </a:path>
              <a:path w="3568700" h="719454">
                <a:moveTo>
                  <a:pt x="480987" y="286486"/>
                </a:moveTo>
                <a:lnTo>
                  <a:pt x="479488" y="279069"/>
                </a:lnTo>
                <a:lnTo>
                  <a:pt x="475411" y="273011"/>
                </a:lnTo>
                <a:lnTo>
                  <a:pt x="469353" y="268935"/>
                </a:lnTo>
                <a:lnTo>
                  <a:pt x="461937" y="267436"/>
                </a:lnTo>
                <a:lnTo>
                  <a:pt x="454520" y="268935"/>
                </a:lnTo>
                <a:lnTo>
                  <a:pt x="448462" y="273011"/>
                </a:lnTo>
                <a:lnTo>
                  <a:pt x="444385" y="279069"/>
                </a:lnTo>
                <a:lnTo>
                  <a:pt x="442887" y="286524"/>
                </a:lnTo>
                <a:lnTo>
                  <a:pt x="444385" y="293941"/>
                </a:lnTo>
                <a:lnTo>
                  <a:pt x="448462" y="299986"/>
                </a:lnTo>
                <a:lnTo>
                  <a:pt x="454520" y="304076"/>
                </a:lnTo>
                <a:lnTo>
                  <a:pt x="461937" y="305574"/>
                </a:lnTo>
                <a:lnTo>
                  <a:pt x="469353" y="304076"/>
                </a:lnTo>
                <a:lnTo>
                  <a:pt x="475411" y="299986"/>
                </a:lnTo>
                <a:lnTo>
                  <a:pt x="479488" y="293941"/>
                </a:lnTo>
                <a:lnTo>
                  <a:pt x="480987" y="286486"/>
                </a:lnTo>
                <a:close/>
              </a:path>
              <a:path w="3568700" h="719454">
                <a:moveTo>
                  <a:pt x="486854" y="661835"/>
                </a:moveTo>
                <a:lnTo>
                  <a:pt x="485355" y="654431"/>
                </a:lnTo>
                <a:lnTo>
                  <a:pt x="481279" y="648373"/>
                </a:lnTo>
                <a:lnTo>
                  <a:pt x="475221" y="644283"/>
                </a:lnTo>
                <a:lnTo>
                  <a:pt x="467766" y="642785"/>
                </a:lnTo>
                <a:lnTo>
                  <a:pt x="460349" y="644283"/>
                </a:lnTo>
                <a:lnTo>
                  <a:pt x="454304" y="648373"/>
                </a:lnTo>
                <a:lnTo>
                  <a:pt x="450215" y="654431"/>
                </a:lnTo>
                <a:lnTo>
                  <a:pt x="448716" y="661835"/>
                </a:lnTo>
                <a:lnTo>
                  <a:pt x="450215" y="669251"/>
                </a:lnTo>
                <a:lnTo>
                  <a:pt x="454304" y="675309"/>
                </a:lnTo>
                <a:lnTo>
                  <a:pt x="460349" y="679399"/>
                </a:lnTo>
                <a:lnTo>
                  <a:pt x="467804" y="680885"/>
                </a:lnTo>
                <a:lnTo>
                  <a:pt x="475221" y="679399"/>
                </a:lnTo>
                <a:lnTo>
                  <a:pt x="481279" y="675309"/>
                </a:lnTo>
                <a:lnTo>
                  <a:pt x="485355" y="669251"/>
                </a:lnTo>
                <a:lnTo>
                  <a:pt x="486854" y="661835"/>
                </a:lnTo>
                <a:close/>
              </a:path>
              <a:path w="3568700" h="719454">
                <a:moveTo>
                  <a:pt x="563092" y="661835"/>
                </a:moveTo>
                <a:lnTo>
                  <a:pt x="561594" y="654431"/>
                </a:lnTo>
                <a:lnTo>
                  <a:pt x="557517" y="648373"/>
                </a:lnTo>
                <a:lnTo>
                  <a:pt x="551459" y="644283"/>
                </a:lnTo>
                <a:lnTo>
                  <a:pt x="544004" y="642785"/>
                </a:lnTo>
                <a:lnTo>
                  <a:pt x="536587" y="644283"/>
                </a:lnTo>
                <a:lnTo>
                  <a:pt x="530542" y="648373"/>
                </a:lnTo>
                <a:lnTo>
                  <a:pt x="526453" y="654431"/>
                </a:lnTo>
                <a:lnTo>
                  <a:pt x="524954" y="661835"/>
                </a:lnTo>
                <a:lnTo>
                  <a:pt x="526453" y="669251"/>
                </a:lnTo>
                <a:lnTo>
                  <a:pt x="530542" y="675309"/>
                </a:lnTo>
                <a:lnTo>
                  <a:pt x="536587" y="679399"/>
                </a:lnTo>
                <a:lnTo>
                  <a:pt x="544042" y="680885"/>
                </a:lnTo>
                <a:lnTo>
                  <a:pt x="551459" y="679399"/>
                </a:lnTo>
                <a:lnTo>
                  <a:pt x="557517" y="675309"/>
                </a:lnTo>
                <a:lnTo>
                  <a:pt x="561594" y="669251"/>
                </a:lnTo>
                <a:lnTo>
                  <a:pt x="563092" y="661835"/>
                </a:lnTo>
                <a:close/>
              </a:path>
              <a:path w="3568700" h="719454">
                <a:moveTo>
                  <a:pt x="639330" y="661835"/>
                </a:moveTo>
                <a:lnTo>
                  <a:pt x="637832" y="654431"/>
                </a:lnTo>
                <a:lnTo>
                  <a:pt x="633755" y="648373"/>
                </a:lnTo>
                <a:lnTo>
                  <a:pt x="627697" y="644283"/>
                </a:lnTo>
                <a:lnTo>
                  <a:pt x="620242" y="642785"/>
                </a:lnTo>
                <a:lnTo>
                  <a:pt x="612825" y="644283"/>
                </a:lnTo>
                <a:lnTo>
                  <a:pt x="606780" y="648373"/>
                </a:lnTo>
                <a:lnTo>
                  <a:pt x="602691" y="654431"/>
                </a:lnTo>
                <a:lnTo>
                  <a:pt x="601192" y="661835"/>
                </a:lnTo>
                <a:lnTo>
                  <a:pt x="602691" y="669251"/>
                </a:lnTo>
                <a:lnTo>
                  <a:pt x="606780" y="675309"/>
                </a:lnTo>
                <a:lnTo>
                  <a:pt x="612825" y="679399"/>
                </a:lnTo>
                <a:lnTo>
                  <a:pt x="620280" y="680885"/>
                </a:lnTo>
                <a:lnTo>
                  <a:pt x="627697" y="679399"/>
                </a:lnTo>
                <a:lnTo>
                  <a:pt x="633755" y="675309"/>
                </a:lnTo>
                <a:lnTo>
                  <a:pt x="637832" y="669251"/>
                </a:lnTo>
                <a:lnTo>
                  <a:pt x="639330" y="661835"/>
                </a:lnTo>
                <a:close/>
              </a:path>
              <a:path w="3568700" h="719454">
                <a:moveTo>
                  <a:pt x="715568" y="661835"/>
                </a:moveTo>
                <a:lnTo>
                  <a:pt x="714070" y="654431"/>
                </a:lnTo>
                <a:lnTo>
                  <a:pt x="709993" y="648373"/>
                </a:lnTo>
                <a:lnTo>
                  <a:pt x="703935" y="644283"/>
                </a:lnTo>
                <a:lnTo>
                  <a:pt x="696480" y="642785"/>
                </a:lnTo>
                <a:lnTo>
                  <a:pt x="689063" y="644283"/>
                </a:lnTo>
                <a:lnTo>
                  <a:pt x="683018" y="648373"/>
                </a:lnTo>
                <a:lnTo>
                  <a:pt x="678929" y="654431"/>
                </a:lnTo>
                <a:lnTo>
                  <a:pt x="677430" y="661835"/>
                </a:lnTo>
                <a:lnTo>
                  <a:pt x="678929" y="669251"/>
                </a:lnTo>
                <a:lnTo>
                  <a:pt x="683018" y="675309"/>
                </a:lnTo>
                <a:lnTo>
                  <a:pt x="689063" y="679399"/>
                </a:lnTo>
                <a:lnTo>
                  <a:pt x="696518" y="680885"/>
                </a:lnTo>
                <a:lnTo>
                  <a:pt x="703935" y="679399"/>
                </a:lnTo>
                <a:lnTo>
                  <a:pt x="709993" y="675309"/>
                </a:lnTo>
                <a:lnTo>
                  <a:pt x="714070" y="669251"/>
                </a:lnTo>
                <a:lnTo>
                  <a:pt x="715568" y="661835"/>
                </a:lnTo>
                <a:close/>
              </a:path>
              <a:path w="3568700" h="719454">
                <a:moveTo>
                  <a:pt x="791806" y="661835"/>
                </a:moveTo>
                <a:lnTo>
                  <a:pt x="790308" y="654431"/>
                </a:lnTo>
                <a:lnTo>
                  <a:pt x="786231" y="648373"/>
                </a:lnTo>
                <a:lnTo>
                  <a:pt x="780173" y="644283"/>
                </a:lnTo>
                <a:lnTo>
                  <a:pt x="772718" y="642785"/>
                </a:lnTo>
                <a:lnTo>
                  <a:pt x="765302" y="644283"/>
                </a:lnTo>
                <a:lnTo>
                  <a:pt x="759256" y="648373"/>
                </a:lnTo>
                <a:lnTo>
                  <a:pt x="755167" y="654431"/>
                </a:lnTo>
                <a:lnTo>
                  <a:pt x="753668" y="661835"/>
                </a:lnTo>
                <a:lnTo>
                  <a:pt x="755167" y="669251"/>
                </a:lnTo>
                <a:lnTo>
                  <a:pt x="759256" y="675309"/>
                </a:lnTo>
                <a:lnTo>
                  <a:pt x="765302" y="679399"/>
                </a:lnTo>
                <a:lnTo>
                  <a:pt x="772756" y="680885"/>
                </a:lnTo>
                <a:lnTo>
                  <a:pt x="780173" y="679399"/>
                </a:lnTo>
                <a:lnTo>
                  <a:pt x="786231" y="675309"/>
                </a:lnTo>
                <a:lnTo>
                  <a:pt x="790308" y="669251"/>
                </a:lnTo>
                <a:lnTo>
                  <a:pt x="791806" y="661835"/>
                </a:lnTo>
                <a:close/>
              </a:path>
              <a:path w="3568700" h="719454">
                <a:moveTo>
                  <a:pt x="868045" y="661835"/>
                </a:moveTo>
                <a:lnTo>
                  <a:pt x="866546" y="654431"/>
                </a:lnTo>
                <a:lnTo>
                  <a:pt x="862469" y="648373"/>
                </a:lnTo>
                <a:lnTo>
                  <a:pt x="856411" y="644283"/>
                </a:lnTo>
                <a:lnTo>
                  <a:pt x="848956" y="642785"/>
                </a:lnTo>
                <a:lnTo>
                  <a:pt x="841540" y="644283"/>
                </a:lnTo>
                <a:lnTo>
                  <a:pt x="835494" y="648373"/>
                </a:lnTo>
                <a:lnTo>
                  <a:pt x="831405" y="654431"/>
                </a:lnTo>
                <a:lnTo>
                  <a:pt x="829906" y="661835"/>
                </a:lnTo>
                <a:lnTo>
                  <a:pt x="831405" y="669251"/>
                </a:lnTo>
                <a:lnTo>
                  <a:pt x="835494" y="675309"/>
                </a:lnTo>
                <a:lnTo>
                  <a:pt x="841540" y="679399"/>
                </a:lnTo>
                <a:lnTo>
                  <a:pt x="848995" y="680885"/>
                </a:lnTo>
                <a:lnTo>
                  <a:pt x="856411" y="679399"/>
                </a:lnTo>
                <a:lnTo>
                  <a:pt x="862469" y="675309"/>
                </a:lnTo>
                <a:lnTo>
                  <a:pt x="866546" y="669251"/>
                </a:lnTo>
                <a:lnTo>
                  <a:pt x="868045" y="661835"/>
                </a:lnTo>
                <a:close/>
              </a:path>
              <a:path w="3568700" h="719454">
                <a:moveTo>
                  <a:pt x="1538935" y="604685"/>
                </a:moveTo>
                <a:lnTo>
                  <a:pt x="1424635" y="661835"/>
                </a:lnTo>
                <a:lnTo>
                  <a:pt x="1538935" y="718985"/>
                </a:lnTo>
                <a:lnTo>
                  <a:pt x="1538935" y="680885"/>
                </a:lnTo>
                <a:lnTo>
                  <a:pt x="1538935" y="662025"/>
                </a:lnTo>
                <a:lnTo>
                  <a:pt x="1538935" y="661657"/>
                </a:lnTo>
                <a:lnTo>
                  <a:pt x="1538935" y="642785"/>
                </a:lnTo>
                <a:lnTo>
                  <a:pt x="1538935" y="604685"/>
                </a:lnTo>
                <a:close/>
              </a:path>
              <a:path w="3568700" h="719454">
                <a:moveTo>
                  <a:pt x="1615211" y="661835"/>
                </a:moveTo>
                <a:lnTo>
                  <a:pt x="1613712" y="654431"/>
                </a:lnTo>
                <a:lnTo>
                  <a:pt x="1609636" y="648373"/>
                </a:lnTo>
                <a:lnTo>
                  <a:pt x="1603578" y="644283"/>
                </a:lnTo>
                <a:lnTo>
                  <a:pt x="1596161" y="642785"/>
                </a:lnTo>
                <a:lnTo>
                  <a:pt x="1588706" y="644283"/>
                </a:lnTo>
                <a:lnTo>
                  <a:pt x="1582648" y="648373"/>
                </a:lnTo>
                <a:lnTo>
                  <a:pt x="1578571" y="654431"/>
                </a:lnTo>
                <a:lnTo>
                  <a:pt x="1577073" y="661835"/>
                </a:lnTo>
                <a:lnTo>
                  <a:pt x="1578571" y="669251"/>
                </a:lnTo>
                <a:lnTo>
                  <a:pt x="1582648" y="675309"/>
                </a:lnTo>
                <a:lnTo>
                  <a:pt x="1588706" y="679399"/>
                </a:lnTo>
                <a:lnTo>
                  <a:pt x="1596123" y="680885"/>
                </a:lnTo>
                <a:lnTo>
                  <a:pt x="1603578" y="679399"/>
                </a:lnTo>
                <a:lnTo>
                  <a:pt x="1609636" y="675309"/>
                </a:lnTo>
                <a:lnTo>
                  <a:pt x="1613712" y="669251"/>
                </a:lnTo>
                <a:lnTo>
                  <a:pt x="1615211" y="661835"/>
                </a:lnTo>
                <a:close/>
              </a:path>
              <a:path w="3568700" h="719454">
                <a:moveTo>
                  <a:pt x="1691449" y="661835"/>
                </a:moveTo>
                <a:lnTo>
                  <a:pt x="1689950" y="654431"/>
                </a:lnTo>
                <a:lnTo>
                  <a:pt x="1685874" y="648373"/>
                </a:lnTo>
                <a:lnTo>
                  <a:pt x="1679816" y="644283"/>
                </a:lnTo>
                <a:lnTo>
                  <a:pt x="1672399" y="642785"/>
                </a:lnTo>
                <a:lnTo>
                  <a:pt x="1664944" y="644283"/>
                </a:lnTo>
                <a:lnTo>
                  <a:pt x="1658886" y="648373"/>
                </a:lnTo>
                <a:lnTo>
                  <a:pt x="1654810" y="654431"/>
                </a:lnTo>
                <a:lnTo>
                  <a:pt x="1653311" y="661835"/>
                </a:lnTo>
                <a:lnTo>
                  <a:pt x="1654810" y="669251"/>
                </a:lnTo>
                <a:lnTo>
                  <a:pt x="1658886" y="675309"/>
                </a:lnTo>
                <a:lnTo>
                  <a:pt x="1664944" y="679399"/>
                </a:lnTo>
                <a:lnTo>
                  <a:pt x="1672361" y="680885"/>
                </a:lnTo>
                <a:lnTo>
                  <a:pt x="1679816" y="679399"/>
                </a:lnTo>
                <a:lnTo>
                  <a:pt x="1685874" y="675309"/>
                </a:lnTo>
                <a:lnTo>
                  <a:pt x="1689950" y="669251"/>
                </a:lnTo>
                <a:lnTo>
                  <a:pt x="1691449" y="661835"/>
                </a:lnTo>
                <a:close/>
              </a:path>
              <a:path w="3568700" h="719454">
                <a:moveTo>
                  <a:pt x="1745627" y="639813"/>
                </a:moveTo>
                <a:lnTo>
                  <a:pt x="1744129" y="632358"/>
                </a:lnTo>
                <a:lnTo>
                  <a:pt x="1740039" y="626300"/>
                </a:lnTo>
                <a:lnTo>
                  <a:pt x="1733994" y="622223"/>
                </a:lnTo>
                <a:lnTo>
                  <a:pt x="1726577" y="620725"/>
                </a:lnTo>
                <a:lnTo>
                  <a:pt x="1719160" y="622223"/>
                </a:lnTo>
                <a:lnTo>
                  <a:pt x="1713103" y="626300"/>
                </a:lnTo>
                <a:lnTo>
                  <a:pt x="1709026" y="632358"/>
                </a:lnTo>
                <a:lnTo>
                  <a:pt x="1707527" y="639775"/>
                </a:lnTo>
                <a:lnTo>
                  <a:pt x="1709026" y="647230"/>
                </a:lnTo>
                <a:lnTo>
                  <a:pt x="1713103" y="653288"/>
                </a:lnTo>
                <a:lnTo>
                  <a:pt x="1719160" y="657364"/>
                </a:lnTo>
                <a:lnTo>
                  <a:pt x="1726577" y="658863"/>
                </a:lnTo>
                <a:lnTo>
                  <a:pt x="1733994" y="657364"/>
                </a:lnTo>
                <a:lnTo>
                  <a:pt x="1740039" y="653288"/>
                </a:lnTo>
                <a:lnTo>
                  <a:pt x="1744129" y="647230"/>
                </a:lnTo>
                <a:lnTo>
                  <a:pt x="1745627" y="639813"/>
                </a:lnTo>
                <a:close/>
              </a:path>
              <a:path w="3568700" h="719454">
                <a:moveTo>
                  <a:pt x="1745627" y="563575"/>
                </a:moveTo>
                <a:lnTo>
                  <a:pt x="1744129" y="556120"/>
                </a:lnTo>
                <a:lnTo>
                  <a:pt x="1740039" y="550062"/>
                </a:lnTo>
                <a:lnTo>
                  <a:pt x="1733994" y="545985"/>
                </a:lnTo>
                <a:lnTo>
                  <a:pt x="1726577" y="544487"/>
                </a:lnTo>
                <a:lnTo>
                  <a:pt x="1719160" y="545985"/>
                </a:lnTo>
                <a:lnTo>
                  <a:pt x="1713103" y="550062"/>
                </a:lnTo>
                <a:lnTo>
                  <a:pt x="1709026" y="556120"/>
                </a:lnTo>
                <a:lnTo>
                  <a:pt x="1707527" y="563537"/>
                </a:lnTo>
                <a:lnTo>
                  <a:pt x="1709026" y="570992"/>
                </a:lnTo>
                <a:lnTo>
                  <a:pt x="1713103" y="577049"/>
                </a:lnTo>
                <a:lnTo>
                  <a:pt x="1719160" y="581126"/>
                </a:lnTo>
                <a:lnTo>
                  <a:pt x="1726577" y="582625"/>
                </a:lnTo>
                <a:lnTo>
                  <a:pt x="1733994" y="581126"/>
                </a:lnTo>
                <a:lnTo>
                  <a:pt x="1740039" y="577049"/>
                </a:lnTo>
                <a:lnTo>
                  <a:pt x="1744129" y="570992"/>
                </a:lnTo>
                <a:lnTo>
                  <a:pt x="1745627" y="563575"/>
                </a:lnTo>
                <a:close/>
              </a:path>
              <a:path w="3568700" h="719454">
                <a:moveTo>
                  <a:pt x="1745627" y="487337"/>
                </a:moveTo>
                <a:lnTo>
                  <a:pt x="1744129" y="479882"/>
                </a:lnTo>
                <a:lnTo>
                  <a:pt x="1740039" y="473824"/>
                </a:lnTo>
                <a:lnTo>
                  <a:pt x="1733994" y="469747"/>
                </a:lnTo>
                <a:lnTo>
                  <a:pt x="1726577" y="468249"/>
                </a:lnTo>
                <a:lnTo>
                  <a:pt x="1719160" y="469747"/>
                </a:lnTo>
                <a:lnTo>
                  <a:pt x="1713103" y="473824"/>
                </a:lnTo>
                <a:lnTo>
                  <a:pt x="1709026" y="479882"/>
                </a:lnTo>
                <a:lnTo>
                  <a:pt x="1707527" y="487299"/>
                </a:lnTo>
                <a:lnTo>
                  <a:pt x="1709026" y="494753"/>
                </a:lnTo>
                <a:lnTo>
                  <a:pt x="1713103" y="500811"/>
                </a:lnTo>
                <a:lnTo>
                  <a:pt x="1719160" y="504888"/>
                </a:lnTo>
                <a:lnTo>
                  <a:pt x="1726577" y="506387"/>
                </a:lnTo>
                <a:lnTo>
                  <a:pt x="1733994" y="504888"/>
                </a:lnTo>
                <a:lnTo>
                  <a:pt x="1740039" y="500811"/>
                </a:lnTo>
                <a:lnTo>
                  <a:pt x="1744129" y="494753"/>
                </a:lnTo>
                <a:lnTo>
                  <a:pt x="1745627" y="487337"/>
                </a:lnTo>
                <a:close/>
              </a:path>
              <a:path w="3568700" h="719454">
                <a:moveTo>
                  <a:pt x="1745627" y="411099"/>
                </a:moveTo>
                <a:lnTo>
                  <a:pt x="1744129" y="403644"/>
                </a:lnTo>
                <a:lnTo>
                  <a:pt x="1740039" y="397586"/>
                </a:lnTo>
                <a:lnTo>
                  <a:pt x="1733994" y="393509"/>
                </a:lnTo>
                <a:lnTo>
                  <a:pt x="1726577" y="392010"/>
                </a:lnTo>
                <a:lnTo>
                  <a:pt x="1719160" y="393509"/>
                </a:lnTo>
                <a:lnTo>
                  <a:pt x="1713103" y="397586"/>
                </a:lnTo>
                <a:lnTo>
                  <a:pt x="1709026" y="403644"/>
                </a:lnTo>
                <a:lnTo>
                  <a:pt x="1707527" y="411060"/>
                </a:lnTo>
                <a:lnTo>
                  <a:pt x="1709026" y="418515"/>
                </a:lnTo>
                <a:lnTo>
                  <a:pt x="1713103" y="424573"/>
                </a:lnTo>
                <a:lnTo>
                  <a:pt x="1719160" y="428650"/>
                </a:lnTo>
                <a:lnTo>
                  <a:pt x="1726577" y="430149"/>
                </a:lnTo>
                <a:lnTo>
                  <a:pt x="1733994" y="428650"/>
                </a:lnTo>
                <a:lnTo>
                  <a:pt x="1740039" y="424573"/>
                </a:lnTo>
                <a:lnTo>
                  <a:pt x="1744129" y="418515"/>
                </a:lnTo>
                <a:lnTo>
                  <a:pt x="1745627" y="411099"/>
                </a:lnTo>
                <a:close/>
              </a:path>
              <a:path w="3568700" h="719454">
                <a:moveTo>
                  <a:pt x="1745627" y="334860"/>
                </a:moveTo>
                <a:lnTo>
                  <a:pt x="1744129" y="327406"/>
                </a:lnTo>
                <a:lnTo>
                  <a:pt x="1740039" y="321348"/>
                </a:lnTo>
                <a:lnTo>
                  <a:pt x="1733994" y="317271"/>
                </a:lnTo>
                <a:lnTo>
                  <a:pt x="1726577" y="315772"/>
                </a:lnTo>
                <a:lnTo>
                  <a:pt x="1719160" y="317271"/>
                </a:lnTo>
                <a:lnTo>
                  <a:pt x="1713103" y="321348"/>
                </a:lnTo>
                <a:lnTo>
                  <a:pt x="1709026" y="327406"/>
                </a:lnTo>
                <a:lnTo>
                  <a:pt x="1707527" y="334822"/>
                </a:lnTo>
                <a:lnTo>
                  <a:pt x="1709026" y="342277"/>
                </a:lnTo>
                <a:lnTo>
                  <a:pt x="1713103" y="348335"/>
                </a:lnTo>
                <a:lnTo>
                  <a:pt x="1719160" y="352412"/>
                </a:lnTo>
                <a:lnTo>
                  <a:pt x="1726577" y="353910"/>
                </a:lnTo>
                <a:lnTo>
                  <a:pt x="1733994" y="352412"/>
                </a:lnTo>
                <a:lnTo>
                  <a:pt x="1740039" y="348335"/>
                </a:lnTo>
                <a:lnTo>
                  <a:pt x="1744129" y="342277"/>
                </a:lnTo>
                <a:lnTo>
                  <a:pt x="1745627" y="334860"/>
                </a:lnTo>
                <a:close/>
              </a:path>
              <a:path w="3568700" h="719454">
                <a:moveTo>
                  <a:pt x="1745627" y="258622"/>
                </a:moveTo>
                <a:lnTo>
                  <a:pt x="1744129" y="251167"/>
                </a:lnTo>
                <a:lnTo>
                  <a:pt x="1740039" y="245110"/>
                </a:lnTo>
                <a:lnTo>
                  <a:pt x="1733994" y="241033"/>
                </a:lnTo>
                <a:lnTo>
                  <a:pt x="1726577" y="239534"/>
                </a:lnTo>
                <a:lnTo>
                  <a:pt x="1719160" y="241033"/>
                </a:lnTo>
                <a:lnTo>
                  <a:pt x="1713103" y="245110"/>
                </a:lnTo>
                <a:lnTo>
                  <a:pt x="1709026" y="251167"/>
                </a:lnTo>
                <a:lnTo>
                  <a:pt x="1707527" y="258584"/>
                </a:lnTo>
                <a:lnTo>
                  <a:pt x="1709026" y="266039"/>
                </a:lnTo>
                <a:lnTo>
                  <a:pt x="1713103" y="272097"/>
                </a:lnTo>
                <a:lnTo>
                  <a:pt x="1719160" y="276174"/>
                </a:lnTo>
                <a:lnTo>
                  <a:pt x="1726577" y="277672"/>
                </a:lnTo>
                <a:lnTo>
                  <a:pt x="1733994" y="276174"/>
                </a:lnTo>
                <a:lnTo>
                  <a:pt x="1740039" y="272097"/>
                </a:lnTo>
                <a:lnTo>
                  <a:pt x="1744129" y="266039"/>
                </a:lnTo>
                <a:lnTo>
                  <a:pt x="1745627" y="258622"/>
                </a:lnTo>
                <a:close/>
              </a:path>
              <a:path w="3568700" h="719454">
                <a:moveTo>
                  <a:pt x="1745627" y="182384"/>
                </a:moveTo>
                <a:lnTo>
                  <a:pt x="1744129" y="174929"/>
                </a:lnTo>
                <a:lnTo>
                  <a:pt x="1740039" y="168871"/>
                </a:lnTo>
                <a:lnTo>
                  <a:pt x="1733994" y="164795"/>
                </a:lnTo>
                <a:lnTo>
                  <a:pt x="1726577" y="163296"/>
                </a:lnTo>
                <a:lnTo>
                  <a:pt x="1719160" y="164795"/>
                </a:lnTo>
                <a:lnTo>
                  <a:pt x="1713103" y="168871"/>
                </a:lnTo>
                <a:lnTo>
                  <a:pt x="1709026" y="174929"/>
                </a:lnTo>
                <a:lnTo>
                  <a:pt x="1707527" y="182346"/>
                </a:lnTo>
                <a:lnTo>
                  <a:pt x="1709026" y="189801"/>
                </a:lnTo>
                <a:lnTo>
                  <a:pt x="1713103" y="195859"/>
                </a:lnTo>
                <a:lnTo>
                  <a:pt x="1719160" y="199936"/>
                </a:lnTo>
                <a:lnTo>
                  <a:pt x="1726577" y="201434"/>
                </a:lnTo>
                <a:lnTo>
                  <a:pt x="1733994" y="199936"/>
                </a:lnTo>
                <a:lnTo>
                  <a:pt x="1740039" y="195859"/>
                </a:lnTo>
                <a:lnTo>
                  <a:pt x="1744129" y="189801"/>
                </a:lnTo>
                <a:lnTo>
                  <a:pt x="1745627" y="182384"/>
                </a:lnTo>
                <a:close/>
              </a:path>
              <a:path w="3568700" h="719454">
                <a:moveTo>
                  <a:pt x="1745627" y="106146"/>
                </a:moveTo>
                <a:lnTo>
                  <a:pt x="1744129" y="98691"/>
                </a:lnTo>
                <a:lnTo>
                  <a:pt x="1740039" y="92633"/>
                </a:lnTo>
                <a:lnTo>
                  <a:pt x="1733994" y="88557"/>
                </a:lnTo>
                <a:lnTo>
                  <a:pt x="1726577" y="87058"/>
                </a:lnTo>
                <a:lnTo>
                  <a:pt x="1719160" y="88557"/>
                </a:lnTo>
                <a:lnTo>
                  <a:pt x="1713103" y="92633"/>
                </a:lnTo>
                <a:lnTo>
                  <a:pt x="1709026" y="98691"/>
                </a:lnTo>
                <a:lnTo>
                  <a:pt x="1707527" y="106108"/>
                </a:lnTo>
                <a:lnTo>
                  <a:pt x="1709026" y="113563"/>
                </a:lnTo>
                <a:lnTo>
                  <a:pt x="1713103" y="119621"/>
                </a:lnTo>
                <a:lnTo>
                  <a:pt x="1719160" y="123698"/>
                </a:lnTo>
                <a:lnTo>
                  <a:pt x="1726577" y="125196"/>
                </a:lnTo>
                <a:lnTo>
                  <a:pt x="1733994" y="123698"/>
                </a:lnTo>
                <a:lnTo>
                  <a:pt x="1740039" y="119621"/>
                </a:lnTo>
                <a:lnTo>
                  <a:pt x="1744129" y="113563"/>
                </a:lnTo>
                <a:lnTo>
                  <a:pt x="1745627" y="106146"/>
                </a:lnTo>
                <a:close/>
              </a:path>
              <a:path w="3568700" h="719454">
                <a:moveTo>
                  <a:pt x="1772894" y="57150"/>
                </a:moveTo>
                <a:lnTo>
                  <a:pt x="1771408" y="49733"/>
                </a:lnTo>
                <a:lnTo>
                  <a:pt x="1767319" y="43675"/>
                </a:lnTo>
                <a:lnTo>
                  <a:pt x="1761261" y="39598"/>
                </a:lnTo>
                <a:lnTo>
                  <a:pt x="1753844" y="38100"/>
                </a:lnTo>
                <a:lnTo>
                  <a:pt x="1746402" y="39598"/>
                </a:lnTo>
                <a:lnTo>
                  <a:pt x="1740344" y="43675"/>
                </a:lnTo>
                <a:lnTo>
                  <a:pt x="1736255" y="49733"/>
                </a:lnTo>
                <a:lnTo>
                  <a:pt x="1734756" y="57150"/>
                </a:lnTo>
                <a:lnTo>
                  <a:pt x="1736255" y="64566"/>
                </a:lnTo>
                <a:lnTo>
                  <a:pt x="1740344" y="70612"/>
                </a:lnTo>
                <a:lnTo>
                  <a:pt x="1746402" y="74701"/>
                </a:lnTo>
                <a:lnTo>
                  <a:pt x="1753806" y="76200"/>
                </a:lnTo>
                <a:lnTo>
                  <a:pt x="1761261" y="74701"/>
                </a:lnTo>
                <a:lnTo>
                  <a:pt x="1767319" y="70612"/>
                </a:lnTo>
                <a:lnTo>
                  <a:pt x="1771408" y="64566"/>
                </a:lnTo>
                <a:lnTo>
                  <a:pt x="1772894" y="57150"/>
                </a:lnTo>
                <a:close/>
              </a:path>
              <a:path w="3568700" h="719454">
                <a:moveTo>
                  <a:pt x="1849132" y="57150"/>
                </a:moveTo>
                <a:lnTo>
                  <a:pt x="1847646" y="49733"/>
                </a:lnTo>
                <a:lnTo>
                  <a:pt x="1843557" y="43675"/>
                </a:lnTo>
                <a:lnTo>
                  <a:pt x="1837499" y="39598"/>
                </a:lnTo>
                <a:lnTo>
                  <a:pt x="1830082" y="38100"/>
                </a:lnTo>
                <a:lnTo>
                  <a:pt x="1822640" y="39598"/>
                </a:lnTo>
                <a:lnTo>
                  <a:pt x="1816582" y="43675"/>
                </a:lnTo>
                <a:lnTo>
                  <a:pt x="1812493" y="49733"/>
                </a:lnTo>
                <a:lnTo>
                  <a:pt x="1810994" y="57150"/>
                </a:lnTo>
                <a:lnTo>
                  <a:pt x="1812493" y="64566"/>
                </a:lnTo>
                <a:lnTo>
                  <a:pt x="1816582" y="70612"/>
                </a:lnTo>
                <a:lnTo>
                  <a:pt x="1822640" y="74701"/>
                </a:lnTo>
                <a:lnTo>
                  <a:pt x="1830044" y="76200"/>
                </a:lnTo>
                <a:lnTo>
                  <a:pt x="1837499" y="74701"/>
                </a:lnTo>
                <a:lnTo>
                  <a:pt x="1843557" y="70612"/>
                </a:lnTo>
                <a:lnTo>
                  <a:pt x="1847646" y="64566"/>
                </a:lnTo>
                <a:lnTo>
                  <a:pt x="1849132" y="57150"/>
                </a:lnTo>
                <a:close/>
              </a:path>
              <a:path w="3568700" h="719454">
                <a:moveTo>
                  <a:pt x="1925370" y="57150"/>
                </a:moveTo>
                <a:lnTo>
                  <a:pt x="1923884" y="49733"/>
                </a:lnTo>
                <a:lnTo>
                  <a:pt x="1919795" y="43675"/>
                </a:lnTo>
                <a:lnTo>
                  <a:pt x="1913737" y="39598"/>
                </a:lnTo>
                <a:lnTo>
                  <a:pt x="1906320" y="38100"/>
                </a:lnTo>
                <a:lnTo>
                  <a:pt x="1898878" y="39598"/>
                </a:lnTo>
                <a:lnTo>
                  <a:pt x="1892820" y="43675"/>
                </a:lnTo>
                <a:lnTo>
                  <a:pt x="1888731" y="49733"/>
                </a:lnTo>
                <a:lnTo>
                  <a:pt x="1887232" y="57150"/>
                </a:lnTo>
                <a:lnTo>
                  <a:pt x="1888731" y="64566"/>
                </a:lnTo>
                <a:lnTo>
                  <a:pt x="1892820" y="70612"/>
                </a:lnTo>
                <a:lnTo>
                  <a:pt x="1898878" y="74701"/>
                </a:lnTo>
                <a:lnTo>
                  <a:pt x="1906282" y="76200"/>
                </a:lnTo>
                <a:lnTo>
                  <a:pt x="1913737" y="74701"/>
                </a:lnTo>
                <a:lnTo>
                  <a:pt x="1919795" y="70612"/>
                </a:lnTo>
                <a:lnTo>
                  <a:pt x="1923884" y="64566"/>
                </a:lnTo>
                <a:lnTo>
                  <a:pt x="1925370" y="57150"/>
                </a:lnTo>
                <a:close/>
              </a:path>
              <a:path w="3568700" h="719454">
                <a:moveTo>
                  <a:pt x="2001608" y="57150"/>
                </a:moveTo>
                <a:lnTo>
                  <a:pt x="2000123" y="49733"/>
                </a:lnTo>
                <a:lnTo>
                  <a:pt x="1996033" y="43675"/>
                </a:lnTo>
                <a:lnTo>
                  <a:pt x="1989975" y="39598"/>
                </a:lnTo>
                <a:lnTo>
                  <a:pt x="1982558" y="38100"/>
                </a:lnTo>
                <a:lnTo>
                  <a:pt x="1975116" y="39598"/>
                </a:lnTo>
                <a:lnTo>
                  <a:pt x="1969058" y="43675"/>
                </a:lnTo>
                <a:lnTo>
                  <a:pt x="1964969" y="49733"/>
                </a:lnTo>
                <a:lnTo>
                  <a:pt x="1963470" y="57150"/>
                </a:lnTo>
                <a:lnTo>
                  <a:pt x="1964969" y="64566"/>
                </a:lnTo>
                <a:lnTo>
                  <a:pt x="1969058" y="70612"/>
                </a:lnTo>
                <a:lnTo>
                  <a:pt x="1975116" y="74701"/>
                </a:lnTo>
                <a:lnTo>
                  <a:pt x="1982520" y="76200"/>
                </a:lnTo>
                <a:lnTo>
                  <a:pt x="1989975" y="74701"/>
                </a:lnTo>
                <a:lnTo>
                  <a:pt x="1996033" y="70612"/>
                </a:lnTo>
                <a:lnTo>
                  <a:pt x="2000123" y="64566"/>
                </a:lnTo>
                <a:lnTo>
                  <a:pt x="2001608" y="57150"/>
                </a:lnTo>
                <a:close/>
              </a:path>
              <a:path w="3568700" h="719454">
                <a:moveTo>
                  <a:pt x="2643568" y="0"/>
                </a:moveTo>
                <a:lnTo>
                  <a:pt x="2529268" y="57150"/>
                </a:lnTo>
                <a:lnTo>
                  <a:pt x="2643568" y="114300"/>
                </a:lnTo>
                <a:lnTo>
                  <a:pt x="2643568" y="76200"/>
                </a:lnTo>
                <a:lnTo>
                  <a:pt x="2643568" y="57340"/>
                </a:lnTo>
                <a:lnTo>
                  <a:pt x="2643568" y="56959"/>
                </a:lnTo>
                <a:lnTo>
                  <a:pt x="2643568" y="38100"/>
                </a:lnTo>
                <a:lnTo>
                  <a:pt x="2643568" y="0"/>
                </a:lnTo>
                <a:close/>
              </a:path>
              <a:path w="3568700" h="719454">
                <a:moveTo>
                  <a:pt x="2719844" y="57150"/>
                </a:moveTo>
                <a:lnTo>
                  <a:pt x="2718346" y="49733"/>
                </a:lnTo>
                <a:lnTo>
                  <a:pt x="2714269" y="43675"/>
                </a:lnTo>
                <a:lnTo>
                  <a:pt x="2708211" y="39598"/>
                </a:lnTo>
                <a:lnTo>
                  <a:pt x="2700756" y="38100"/>
                </a:lnTo>
                <a:lnTo>
                  <a:pt x="2693339" y="39598"/>
                </a:lnTo>
                <a:lnTo>
                  <a:pt x="2687294" y="43675"/>
                </a:lnTo>
                <a:lnTo>
                  <a:pt x="2683205" y="49733"/>
                </a:lnTo>
                <a:lnTo>
                  <a:pt x="2681706" y="57150"/>
                </a:lnTo>
                <a:lnTo>
                  <a:pt x="2683205" y="64566"/>
                </a:lnTo>
                <a:lnTo>
                  <a:pt x="2687294" y="70612"/>
                </a:lnTo>
                <a:lnTo>
                  <a:pt x="2693339" y="74701"/>
                </a:lnTo>
                <a:lnTo>
                  <a:pt x="2700794" y="76200"/>
                </a:lnTo>
                <a:lnTo>
                  <a:pt x="2708211" y="74701"/>
                </a:lnTo>
                <a:lnTo>
                  <a:pt x="2714269" y="70612"/>
                </a:lnTo>
                <a:lnTo>
                  <a:pt x="2718346" y="64566"/>
                </a:lnTo>
                <a:lnTo>
                  <a:pt x="2719844" y="57150"/>
                </a:lnTo>
                <a:close/>
              </a:path>
              <a:path w="3568700" h="719454">
                <a:moveTo>
                  <a:pt x="2796082" y="57150"/>
                </a:moveTo>
                <a:lnTo>
                  <a:pt x="2794584" y="49733"/>
                </a:lnTo>
                <a:lnTo>
                  <a:pt x="2790507" y="43675"/>
                </a:lnTo>
                <a:lnTo>
                  <a:pt x="2784449" y="39598"/>
                </a:lnTo>
                <a:lnTo>
                  <a:pt x="2776994" y="38100"/>
                </a:lnTo>
                <a:lnTo>
                  <a:pt x="2769578" y="39598"/>
                </a:lnTo>
                <a:lnTo>
                  <a:pt x="2763532" y="43675"/>
                </a:lnTo>
                <a:lnTo>
                  <a:pt x="2759443" y="49733"/>
                </a:lnTo>
                <a:lnTo>
                  <a:pt x="2757944" y="57150"/>
                </a:lnTo>
                <a:lnTo>
                  <a:pt x="2759443" y="64566"/>
                </a:lnTo>
                <a:lnTo>
                  <a:pt x="2763532" y="70612"/>
                </a:lnTo>
                <a:lnTo>
                  <a:pt x="2769578" y="74701"/>
                </a:lnTo>
                <a:lnTo>
                  <a:pt x="2777032" y="76200"/>
                </a:lnTo>
                <a:lnTo>
                  <a:pt x="2784449" y="74701"/>
                </a:lnTo>
                <a:lnTo>
                  <a:pt x="2790507" y="70612"/>
                </a:lnTo>
                <a:lnTo>
                  <a:pt x="2794584" y="64566"/>
                </a:lnTo>
                <a:lnTo>
                  <a:pt x="2796082" y="57150"/>
                </a:lnTo>
                <a:close/>
              </a:path>
              <a:path w="3568700" h="719454">
                <a:moveTo>
                  <a:pt x="2872321" y="57150"/>
                </a:moveTo>
                <a:lnTo>
                  <a:pt x="2870822" y="49733"/>
                </a:lnTo>
                <a:lnTo>
                  <a:pt x="2866745" y="43675"/>
                </a:lnTo>
                <a:lnTo>
                  <a:pt x="2860687" y="39598"/>
                </a:lnTo>
                <a:lnTo>
                  <a:pt x="2853232" y="38100"/>
                </a:lnTo>
                <a:lnTo>
                  <a:pt x="2845816" y="39598"/>
                </a:lnTo>
                <a:lnTo>
                  <a:pt x="2839770" y="43675"/>
                </a:lnTo>
                <a:lnTo>
                  <a:pt x="2835681" y="49733"/>
                </a:lnTo>
                <a:lnTo>
                  <a:pt x="2834182" y="57150"/>
                </a:lnTo>
                <a:lnTo>
                  <a:pt x="2835681" y="64566"/>
                </a:lnTo>
                <a:lnTo>
                  <a:pt x="2839770" y="70612"/>
                </a:lnTo>
                <a:lnTo>
                  <a:pt x="2845816" y="74701"/>
                </a:lnTo>
                <a:lnTo>
                  <a:pt x="2853271" y="76200"/>
                </a:lnTo>
                <a:lnTo>
                  <a:pt x="2860687" y="74701"/>
                </a:lnTo>
                <a:lnTo>
                  <a:pt x="2866745" y="70612"/>
                </a:lnTo>
                <a:lnTo>
                  <a:pt x="2870822" y="64566"/>
                </a:lnTo>
                <a:lnTo>
                  <a:pt x="2872321" y="57150"/>
                </a:lnTo>
                <a:close/>
              </a:path>
              <a:path w="3568700" h="719454">
                <a:moveTo>
                  <a:pt x="2948559" y="57150"/>
                </a:moveTo>
                <a:lnTo>
                  <a:pt x="2947060" y="49733"/>
                </a:lnTo>
                <a:lnTo>
                  <a:pt x="2942983" y="43675"/>
                </a:lnTo>
                <a:lnTo>
                  <a:pt x="2936925" y="39598"/>
                </a:lnTo>
                <a:lnTo>
                  <a:pt x="2929471" y="38100"/>
                </a:lnTo>
                <a:lnTo>
                  <a:pt x="2922054" y="39598"/>
                </a:lnTo>
                <a:lnTo>
                  <a:pt x="2916009" y="43675"/>
                </a:lnTo>
                <a:lnTo>
                  <a:pt x="2911919" y="49733"/>
                </a:lnTo>
                <a:lnTo>
                  <a:pt x="2910421" y="57150"/>
                </a:lnTo>
                <a:lnTo>
                  <a:pt x="2911919" y="64566"/>
                </a:lnTo>
                <a:lnTo>
                  <a:pt x="2916009" y="70612"/>
                </a:lnTo>
                <a:lnTo>
                  <a:pt x="2922054" y="74701"/>
                </a:lnTo>
                <a:lnTo>
                  <a:pt x="2929509" y="76200"/>
                </a:lnTo>
                <a:lnTo>
                  <a:pt x="2936925" y="74701"/>
                </a:lnTo>
                <a:lnTo>
                  <a:pt x="2942983" y="70612"/>
                </a:lnTo>
                <a:lnTo>
                  <a:pt x="2947060" y="64566"/>
                </a:lnTo>
                <a:lnTo>
                  <a:pt x="2948559" y="57150"/>
                </a:lnTo>
                <a:close/>
              </a:path>
              <a:path w="3568700" h="719454">
                <a:moveTo>
                  <a:pt x="3024797" y="57150"/>
                </a:moveTo>
                <a:lnTo>
                  <a:pt x="3023298" y="49733"/>
                </a:lnTo>
                <a:lnTo>
                  <a:pt x="3019221" y="43675"/>
                </a:lnTo>
                <a:lnTo>
                  <a:pt x="3013164" y="39598"/>
                </a:lnTo>
                <a:lnTo>
                  <a:pt x="3005709" y="38100"/>
                </a:lnTo>
                <a:lnTo>
                  <a:pt x="2998292" y="39598"/>
                </a:lnTo>
                <a:lnTo>
                  <a:pt x="2992247" y="43675"/>
                </a:lnTo>
                <a:lnTo>
                  <a:pt x="2988157" y="49733"/>
                </a:lnTo>
                <a:lnTo>
                  <a:pt x="2986659" y="57150"/>
                </a:lnTo>
                <a:lnTo>
                  <a:pt x="2988157" y="64566"/>
                </a:lnTo>
                <a:lnTo>
                  <a:pt x="2992247" y="70612"/>
                </a:lnTo>
                <a:lnTo>
                  <a:pt x="2998292" y="74701"/>
                </a:lnTo>
                <a:lnTo>
                  <a:pt x="3005747" y="76200"/>
                </a:lnTo>
                <a:lnTo>
                  <a:pt x="3013164" y="74701"/>
                </a:lnTo>
                <a:lnTo>
                  <a:pt x="3019221" y="70612"/>
                </a:lnTo>
                <a:lnTo>
                  <a:pt x="3023298" y="64566"/>
                </a:lnTo>
                <a:lnTo>
                  <a:pt x="3024797" y="57150"/>
                </a:lnTo>
                <a:close/>
              </a:path>
              <a:path w="3568700" h="719454">
                <a:moveTo>
                  <a:pt x="3089287" y="221335"/>
                </a:moveTo>
                <a:lnTo>
                  <a:pt x="3087789" y="213918"/>
                </a:lnTo>
                <a:lnTo>
                  <a:pt x="3083712" y="207860"/>
                </a:lnTo>
                <a:lnTo>
                  <a:pt x="3077654" y="203784"/>
                </a:lnTo>
                <a:lnTo>
                  <a:pt x="3070237" y="202285"/>
                </a:lnTo>
                <a:lnTo>
                  <a:pt x="3062821" y="203784"/>
                </a:lnTo>
                <a:lnTo>
                  <a:pt x="3056763" y="207860"/>
                </a:lnTo>
                <a:lnTo>
                  <a:pt x="3052686" y="213918"/>
                </a:lnTo>
                <a:lnTo>
                  <a:pt x="3051187" y="221373"/>
                </a:lnTo>
                <a:lnTo>
                  <a:pt x="3052686" y="228790"/>
                </a:lnTo>
                <a:lnTo>
                  <a:pt x="3056763" y="234848"/>
                </a:lnTo>
                <a:lnTo>
                  <a:pt x="3062821" y="238925"/>
                </a:lnTo>
                <a:lnTo>
                  <a:pt x="3070237" y="240423"/>
                </a:lnTo>
                <a:lnTo>
                  <a:pt x="3077654" y="238925"/>
                </a:lnTo>
                <a:lnTo>
                  <a:pt x="3083712" y="234848"/>
                </a:lnTo>
                <a:lnTo>
                  <a:pt x="3087789" y="228790"/>
                </a:lnTo>
                <a:lnTo>
                  <a:pt x="3089287" y="221335"/>
                </a:lnTo>
                <a:close/>
              </a:path>
              <a:path w="3568700" h="719454">
                <a:moveTo>
                  <a:pt x="3089287" y="145097"/>
                </a:moveTo>
                <a:lnTo>
                  <a:pt x="3087789" y="137680"/>
                </a:lnTo>
                <a:lnTo>
                  <a:pt x="3083712" y="131622"/>
                </a:lnTo>
                <a:lnTo>
                  <a:pt x="3077654" y="127546"/>
                </a:lnTo>
                <a:lnTo>
                  <a:pt x="3070237" y="126047"/>
                </a:lnTo>
                <a:lnTo>
                  <a:pt x="3062821" y="127546"/>
                </a:lnTo>
                <a:lnTo>
                  <a:pt x="3056763" y="131622"/>
                </a:lnTo>
                <a:lnTo>
                  <a:pt x="3052686" y="137680"/>
                </a:lnTo>
                <a:lnTo>
                  <a:pt x="3051187" y="145135"/>
                </a:lnTo>
                <a:lnTo>
                  <a:pt x="3052686" y="152552"/>
                </a:lnTo>
                <a:lnTo>
                  <a:pt x="3056763" y="158610"/>
                </a:lnTo>
                <a:lnTo>
                  <a:pt x="3062821" y="162687"/>
                </a:lnTo>
                <a:lnTo>
                  <a:pt x="3070237" y="164185"/>
                </a:lnTo>
                <a:lnTo>
                  <a:pt x="3077654" y="162687"/>
                </a:lnTo>
                <a:lnTo>
                  <a:pt x="3083712" y="158610"/>
                </a:lnTo>
                <a:lnTo>
                  <a:pt x="3087789" y="152552"/>
                </a:lnTo>
                <a:lnTo>
                  <a:pt x="3089287" y="145097"/>
                </a:lnTo>
                <a:close/>
              </a:path>
              <a:path w="3568700" h="719454">
                <a:moveTo>
                  <a:pt x="3089287" y="68859"/>
                </a:moveTo>
                <a:lnTo>
                  <a:pt x="3087789" y="61442"/>
                </a:lnTo>
                <a:lnTo>
                  <a:pt x="3083712" y="55384"/>
                </a:lnTo>
                <a:lnTo>
                  <a:pt x="3077654" y="51308"/>
                </a:lnTo>
                <a:lnTo>
                  <a:pt x="3070237" y="49809"/>
                </a:lnTo>
                <a:lnTo>
                  <a:pt x="3062821" y="51308"/>
                </a:lnTo>
                <a:lnTo>
                  <a:pt x="3056763" y="55384"/>
                </a:lnTo>
                <a:lnTo>
                  <a:pt x="3052686" y="61442"/>
                </a:lnTo>
                <a:lnTo>
                  <a:pt x="3051187" y="68897"/>
                </a:lnTo>
                <a:lnTo>
                  <a:pt x="3052686" y="76314"/>
                </a:lnTo>
                <a:lnTo>
                  <a:pt x="3056763" y="82372"/>
                </a:lnTo>
                <a:lnTo>
                  <a:pt x="3062821" y="86448"/>
                </a:lnTo>
                <a:lnTo>
                  <a:pt x="3070237" y="87947"/>
                </a:lnTo>
                <a:lnTo>
                  <a:pt x="3077654" y="86448"/>
                </a:lnTo>
                <a:lnTo>
                  <a:pt x="3083712" y="82372"/>
                </a:lnTo>
                <a:lnTo>
                  <a:pt x="3087789" y="76314"/>
                </a:lnTo>
                <a:lnTo>
                  <a:pt x="3089287" y="68859"/>
                </a:lnTo>
                <a:close/>
              </a:path>
              <a:path w="3568700" h="719454">
                <a:moveTo>
                  <a:pt x="3111081" y="275818"/>
                </a:moveTo>
                <a:lnTo>
                  <a:pt x="3109582" y="268401"/>
                </a:lnTo>
                <a:lnTo>
                  <a:pt x="3105505" y="262343"/>
                </a:lnTo>
                <a:lnTo>
                  <a:pt x="3099447" y="258267"/>
                </a:lnTo>
                <a:lnTo>
                  <a:pt x="3091992" y="256768"/>
                </a:lnTo>
                <a:lnTo>
                  <a:pt x="3084576" y="258267"/>
                </a:lnTo>
                <a:lnTo>
                  <a:pt x="3078518" y="262343"/>
                </a:lnTo>
                <a:lnTo>
                  <a:pt x="3074441" y="268401"/>
                </a:lnTo>
                <a:lnTo>
                  <a:pt x="3072942" y="275818"/>
                </a:lnTo>
                <a:lnTo>
                  <a:pt x="3074441" y="283235"/>
                </a:lnTo>
                <a:lnTo>
                  <a:pt x="3078518" y="289293"/>
                </a:lnTo>
                <a:lnTo>
                  <a:pt x="3084576" y="293370"/>
                </a:lnTo>
                <a:lnTo>
                  <a:pt x="3092031" y="294868"/>
                </a:lnTo>
                <a:lnTo>
                  <a:pt x="3099447" y="293370"/>
                </a:lnTo>
                <a:lnTo>
                  <a:pt x="3105505" y="289293"/>
                </a:lnTo>
                <a:lnTo>
                  <a:pt x="3109582" y="283235"/>
                </a:lnTo>
                <a:lnTo>
                  <a:pt x="3111081" y="275818"/>
                </a:lnTo>
                <a:close/>
              </a:path>
              <a:path w="3568700" h="719454">
                <a:moveTo>
                  <a:pt x="3187319" y="275818"/>
                </a:moveTo>
                <a:lnTo>
                  <a:pt x="3185820" y="268401"/>
                </a:lnTo>
                <a:lnTo>
                  <a:pt x="3181743" y="262343"/>
                </a:lnTo>
                <a:lnTo>
                  <a:pt x="3175685" y="258267"/>
                </a:lnTo>
                <a:lnTo>
                  <a:pt x="3168231" y="256768"/>
                </a:lnTo>
                <a:lnTo>
                  <a:pt x="3160814" y="258267"/>
                </a:lnTo>
                <a:lnTo>
                  <a:pt x="3154756" y="262343"/>
                </a:lnTo>
                <a:lnTo>
                  <a:pt x="3150679" y="268401"/>
                </a:lnTo>
                <a:lnTo>
                  <a:pt x="3149181" y="275818"/>
                </a:lnTo>
                <a:lnTo>
                  <a:pt x="3150679" y="283235"/>
                </a:lnTo>
                <a:lnTo>
                  <a:pt x="3154756" y="289293"/>
                </a:lnTo>
                <a:lnTo>
                  <a:pt x="3160814" y="293370"/>
                </a:lnTo>
                <a:lnTo>
                  <a:pt x="3168269" y="294868"/>
                </a:lnTo>
                <a:lnTo>
                  <a:pt x="3175685" y="293370"/>
                </a:lnTo>
                <a:lnTo>
                  <a:pt x="3181743" y="289293"/>
                </a:lnTo>
                <a:lnTo>
                  <a:pt x="3185820" y="283235"/>
                </a:lnTo>
                <a:lnTo>
                  <a:pt x="3187319" y="275818"/>
                </a:lnTo>
                <a:close/>
              </a:path>
              <a:path w="3568700" h="719454">
                <a:moveTo>
                  <a:pt x="3263557" y="275818"/>
                </a:moveTo>
                <a:lnTo>
                  <a:pt x="3262058" y="268401"/>
                </a:lnTo>
                <a:lnTo>
                  <a:pt x="3257981" y="262343"/>
                </a:lnTo>
                <a:lnTo>
                  <a:pt x="3251924" y="258267"/>
                </a:lnTo>
                <a:lnTo>
                  <a:pt x="3244469" y="256768"/>
                </a:lnTo>
                <a:lnTo>
                  <a:pt x="3237052" y="258267"/>
                </a:lnTo>
                <a:lnTo>
                  <a:pt x="3230994" y="262343"/>
                </a:lnTo>
                <a:lnTo>
                  <a:pt x="3226917" y="268401"/>
                </a:lnTo>
                <a:lnTo>
                  <a:pt x="3225419" y="275818"/>
                </a:lnTo>
                <a:lnTo>
                  <a:pt x="3226917" y="283235"/>
                </a:lnTo>
                <a:lnTo>
                  <a:pt x="3230994" y="289293"/>
                </a:lnTo>
                <a:lnTo>
                  <a:pt x="3237052" y="293370"/>
                </a:lnTo>
                <a:lnTo>
                  <a:pt x="3244507" y="294868"/>
                </a:lnTo>
                <a:lnTo>
                  <a:pt x="3251924" y="293370"/>
                </a:lnTo>
                <a:lnTo>
                  <a:pt x="3257981" y="289293"/>
                </a:lnTo>
                <a:lnTo>
                  <a:pt x="3262058" y="283235"/>
                </a:lnTo>
                <a:lnTo>
                  <a:pt x="3263557" y="275818"/>
                </a:lnTo>
                <a:close/>
              </a:path>
              <a:path w="3568700" h="719454">
                <a:moveTo>
                  <a:pt x="3339795" y="275818"/>
                </a:moveTo>
                <a:lnTo>
                  <a:pt x="3338296" y="268401"/>
                </a:lnTo>
                <a:lnTo>
                  <a:pt x="3334220" y="262343"/>
                </a:lnTo>
                <a:lnTo>
                  <a:pt x="3328162" y="258267"/>
                </a:lnTo>
                <a:lnTo>
                  <a:pt x="3320707" y="256768"/>
                </a:lnTo>
                <a:lnTo>
                  <a:pt x="3313290" y="258267"/>
                </a:lnTo>
                <a:lnTo>
                  <a:pt x="3307232" y="262343"/>
                </a:lnTo>
                <a:lnTo>
                  <a:pt x="3303155" y="268401"/>
                </a:lnTo>
                <a:lnTo>
                  <a:pt x="3301657" y="275818"/>
                </a:lnTo>
                <a:lnTo>
                  <a:pt x="3303155" y="283235"/>
                </a:lnTo>
                <a:lnTo>
                  <a:pt x="3307232" y="289293"/>
                </a:lnTo>
                <a:lnTo>
                  <a:pt x="3313290" y="293370"/>
                </a:lnTo>
                <a:lnTo>
                  <a:pt x="3320745" y="294868"/>
                </a:lnTo>
                <a:lnTo>
                  <a:pt x="3328162" y="293370"/>
                </a:lnTo>
                <a:lnTo>
                  <a:pt x="3334220" y="289293"/>
                </a:lnTo>
                <a:lnTo>
                  <a:pt x="3338296" y="283235"/>
                </a:lnTo>
                <a:lnTo>
                  <a:pt x="3339795" y="275818"/>
                </a:lnTo>
                <a:close/>
              </a:path>
              <a:path w="3568700" h="719454">
                <a:moveTo>
                  <a:pt x="3416033" y="275818"/>
                </a:moveTo>
                <a:lnTo>
                  <a:pt x="3414534" y="268401"/>
                </a:lnTo>
                <a:lnTo>
                  <a:pt x="3410458" y="262343"/>
                </a:lnTo>
                <a:lnTo>
                  <a:pt x="3404400" y="258267"/>
                </a:lnTo>
                <a:lnTo>
                  <a:pt x="3396945" y="256768"/>
                </a:lnTo>
                <a:lnTo>
                  <a:pt x="3389528" y="258267"/>
                </a:lnTo>
                <a:lnTo>
                  <a:pt x="3383470" y="262343"/>
                </a:lnTo>
                <a:lnTo>
                  <a:pt x="3379393" y="268401"/>
                </a:lnTo>
                <a:lnTo>
                  <a:pt x="3377895" y="275818"/>
                </a:lnTo>
                <a:lnTo>
                  <a:pt x="3379393" y="283235"/>
                </a:lnTo>
                <a:lnTo>
                  <a:pt x="3383470" y="289293"/>
                </a:lnTo>
                <a:lnTo>
                  <a:pt x="3389528" y="293370"/>
                </a:lnTo>
                <a:lnTo>
                  <a:pt x="3396983" y="294868"/>
                </a:lnTo>
                <a:lnTo>
                  <a:pt x="3404400" y="293370"/>
                </a:lnTo>
                <a:lnTo>
                  <a:pt x="3410458" y="289293"/>
                </a:lnTo>
                <a:lnTo>
                  <a:pt x="3414534" y="283235"/>
                </a:lnTo>
                <a:lnTo>
                  <a:pt x="3416033" y="275818"/>
                </a:lnTo>
                <a:close/>
              </a:path>
              <a:path w="3568700" h="719454">
                <a:moveTo>
                  <a:pt x="3492271" y="275818"/>
                </a:moveTo>
                <a:lnTo>
                  <a:pt x="3490772" y="268401"/>
                </a:lnTo>
                <a:lnTo>
                  <a:pt x="3486696" y="262343"/>
                </a:lnTo>
                <a:lnTo>
                  <a:pt x="3480638" y="258267"/>
                </a:lnTo>
                <a:lnTo>
                  <a:pt x="3473183" y="256768"/>
                </a:lnTo>
                <a:lnTo>
                  <a:pt x="3465766" y="258267"/>
                </a:lnTo>
                <a:lnTo>
                  <a:pt x="3459708" y="262343"/>
                </a:lnTo>
                <a:lnTo>
                  <a:pt x="3455632" y="268401"/>
                </a:lnTo>
                <a:lnTo>
                  <a:pt x="3454133" y="275818"/>
                </a:lnTo>
                <a:lnTo>
                  <a:pt x="3455632" y="283235"/>
                </a:lnTo>
                <a:lnTo>
                  <a:pt x="3459708" y="289293"/>
                </a:lnTo>
                <a:lnTo>
                  <a:pt x="3465766" y="293370"/>
                </a:lnTo>
                <a:lnTo>
                  <a:pt x="3473221" y="294868"/>
                </a:lnTo>
                <a:lnTo>
                  <a:pt x="3480638" y="293370"/>
                </a:lnTo>
                <a:lnTo>
                  <a:pt x="3486696" y="289293"/>
                </a:lnTo>
                <a:lnTo>
                  <a:pt x="3490772" y="283235"/>
                </a:lnTo>
                <a:lnTo>
                  <a:pt x="3492271" y="275818"/>
                </a:lnTo>
                <a:close/>
              </a:path>
              <a:path w="3568700" h="719454">
                <a:moveTo>
                  <a:pt x="3568509" y="275818"/>
                </a:moveTo>
                <a:lnTo>
                  <a:pt x="3567011" y="268401"/>
                </a:lnTo>
                <a:lnTo>
                  <a:pt x="3562934" y="262343"/>
                </a:lnTo>
                <a:lnTo>
                  <a:pt x="3556876" y="258267"/>
                </a:lnTo>
                <a:lnTo>
                  <a:pt x="3549421" y="256768"/>
                </a:lnTo>
                <a:lnTo>
                  <a:pt x="3542004" y="258267"/>
                </a:lnTo>
                <a:lnTo>
                  <a:pt x="3535946" y="262343"/>
                </a:lnTo>
                <a:lnTo>
                  <a:pt x="3531870" y="268401"/>
                </a:lnTo>
                <a:lnTo>
                  <a:pt x="3530371" y="275818"/>
                </a:lnTo>
                <a:lnTo>
                  <a:pt x="3531870" y="283235"/>
                </a:lnTo>
                <a:lnTo>
                  <a:pt x="3535946" y="289293"/>
                </a:lnTo>
                <a:lnTo>
                  <a:pt x="3542004" y="293370"/>
                </a:lnTo>
                <a:lnTo>
                  <a:pt x="3549459" y="294868"/>
                </a:lnTo>
                <a:lnTo>
                  <a:pt x="3556876" y="293370"/>
                </a:lnTo>
                <a:lnTo>
                  <a:pt x="3562934" y="289293"/>
                </a:lnTo>
                <a:lnTo>
                  <a:pt x="3567011" y="283235"/>
                </a:lnTo>
                <a:lnTo>
                  <a:pt x="3568509" y="275818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49665" y="2609837"/>
            <a:ext cx="854075" cy="2400935"/>
          </a:xfrm>
          <a:custGeom>
            <a:avLst/>
            <a:gdLst/>
            <a:ahLst/>
            <a:cxnLst/>
            <a:rect l="l" t="t" r="r" b="b"/>
            <a:pathLst>
              <a:path w="854075" h="2400935">
                <a:moveTo>
                  <a:pt x="38138" y="19050"/>
                </a:moveTo>
                <a:lnTo>
                  <a:pt x="36652" y="11633"/>
                </a:lnTo>
                <a:lnTo>
                  <a:pt x="32562" y="5575"/>
                </a:lnTo>
                <a:lnTo>
                  <a:pt x="26504" y="1498"/>
                </a:lnTo>
                <a:lnTo>
                  <a:pt x="19050" y="0"/>
                </a:lnTo>
                <a:lnTo>
                  <a:pt x="11645" y="1498"/>
                </a:lnTo>
                <a:lnTo>
                  <a:pt x="5588" y="5575"/>
                </a:lnTo>
                <a:lnTo>
                  <a:pt x="1498" y="11633"/>
                </a:lnTo>
                <a:lnTo>
                  <a:pt x="0" y="19050"/>
                </a:lnTo>
                <a:lnTo>
                  <a:pt x="1498" y="26466"/>
                </a:lnTo>
                <a:lnTo>
                  <a:pt x="5588" y="32524"/>
                </a:lnTo>
                <a:lnTo>
                  <a:pt x="11645" y="36601"/>
                </a:lnTo>
                <a:lnTo>
                  <a:pt x="19088" y="38100"/>
                </a:lnTo>
                <a:lnTo>
                  <a:pt x="26504" y="36601"/>
                </a:lnTo>
                <a:lnTo>
                  <a:pt x="32562" y="32524"/>
                </a:lnTo>
                <a:lnTo>
                  <a:pt x="36652" y="26466"/>
                </a:lnTo>
                <a:lnTo>
                  <a:pt x="38138" y="19050"/>
                </a:lnTo>
                <a:close/>
              </a:path>
              <a:path w="854075" h="2400935">
                <a:moveTo>
                  <a:pt x="114376" y="19050"/>
                </a:moveTo>
                <a:lnTo>
                  <a:pt x="112890" y="11633"/>
                </a:lnTo>
                <a:lnTo>
                  <a:pt x="108800" y="5575"/>
                </a:lnTo>
                <a:lnTo>
                  <a:pt x="102743" y="1498"/>
                </a:lnTo>
                <a:lnTo>
                  <a:pt x="95288" y="0"/>
                </a:lnTo>
                <a:lnTo>
                  <a:pt x="87884" y="1498"/>
                </a:lnTo>
                <a:lnTo>
                  <a:pt x="81826" y="5575"/>
                </a:lnTo>
                <a:lnTo>
                  <a:pt x="77736" y="11633"/>
                </a:lnTo>
                <a:lnTo>
                  <a:pt x="76238" y="19050"/>
                </a:lnTo>
                <a:lnTo>
                  <a:pt x="77736" y="26466"/>
                </a:lnTo>
                <a:lnTo>
                  <a:pt x="81826" y="32524"/>
                </a:lnTo>
                <a:lnTo>
                  <a:pt x="87884" y="36601"/>
                </a:lnTo>
                <a:lnTo>
                  <a:pt x="95326" y="38100"/>
                </a:lnTo>
                <a:lnTo>
                  <a:pt x="102743" y="36601"/>
                </a:lnTo>
                <a:lnTo>
                  <a:pt x="108800" y="32524"/>
                </a:lnTo>
                <a:lnTo>
                  <a:pt x="112890" y="26466"/>
                </a:lnTo>
                <a:lnTo>
                  <a:pt x="114376" y="19050"/>
                </a:lnTo>
                <a:close/>
              </a:path>
              <a:path w="854075" h="2400935">
                <a:moveTo>
                  <a:pt x="127127" y="2286101"/>
                </a:moveTo>
                <a:lnTo>
                  <a:pt x="12827" y="2343251"/>
                </a:lnTo>
                <a:lnTo>
                  <a:pt x="127127" y="2400401"/>
                </a:lnTo>
                <a:lnTo>
                  <a:pt x="127127" y="2286101"/>
                </a:lnTo>
                <a:close/>
              </a:path>
              <a:path w="854075" h="2400935">
                <a:moveTo>
                  <a:pt x="190614" y="19050"/>
                </a:moveTo>
                <a:lnTo>
                  <a:pt x="189128" y="11633"/>
                </a:lnTo>
                <a:lnTo>
                  <a:pt x="185039" y="5575"/>
                </a:lnTo>
                <a:lnTo>
                  <a:pt x="178981" y="1498"/>
                </a:lnTo>
                <a:lnTo>
                  <a:pt x="171526" y="0"/>
                </a:lnTo>
                <a:lnTo>
                  <a:pt x="164122" y="1498"/>
                </a:lnTo>
                <a:lnTo>
                  <a:pt x="158064" y="5575"/>
                </a:lnTo>
                <a:lnTo>
                  <a:pt x="153974" y="11633"/>
                </a:lnTo>
                <a:lnTo>
                  <a:pt x="152476" y="19050"/>
                </a:lnTo>
                <a:lnTo>
                  <a:pt x="153974" y="26466"/>
                </a:lnTo>
                <a:lnTo>
                  <a:pt x="158064" y="32524"/>
                </a:lnTo>
                <a:lnTo>
                  <a:pt x="164122" y="36601"/>
                </a:lnTo>
                <a:lnTo>
                  <a:pt x="171564" y="38100"/>
                </a:lnTo>
                <a:lnTo>
                  <a:pt x="178981" y="36601"/>
                </a:lnTo>
                <a:lnTo>
                  <a:pt x="185039" y="32524"/>
                </a:lnTo>
                <a:lnTo>
                  <a:pt x="189128" y="26466"/>
                </a:lnTo>
                <a:lnTo>
                  <a:pt x="190614" y="19050"/>
                </a:lnTo>
                <a:close/>
              </a:path>
              <a:path w="854075" h="2400935">
                <a:moveTo>
                  <a:pt x="195605" y="2343251"/>
                </a:moveTo>
                <a:lnTo>
                  <a:pt x="194106" y="2335834"/>
                </a:lnTo>
                <a:lnTo>
                  <a:pt x="190030" y="2329777"/>
                </a:lnTo>
                <a:lnTo>
                  <a:pt x="183972" y="2325700"/>
                </a:lnTo>
                <a:lnTo>
                  <a:pt x="176555" y="2324201"/>
                </a:lnTo>
                <a:lnTo>
                  <a:pt x="169100" y="2325700"/>
                </a:lnTo>
                <a:lnTo>
                  <a:pt x="163042" y="2329777"/>
                </a:lnTo>
                <a:lnTo>
                  <a:pt x="158965" y="2335834"/>
                </a:lnTo>
                <a:lnTo>
                  <a:pt x="157467" y="2343251"/>
                </a:lnTo>
                <a:lnTo>
                  <a:pt x="158965" y="2350668"/>
                </a:lnTo>
                <a:lnTo>
                  <a:pt x="163042" y="2356726"/>
                </a:lnTo>
                <a:lnTo>
                  <a:pt x="169100" y="2360803"/>
                </a:lnTo>
                <a:lnTo>
                  <a:pt x="176517" y="2362301"/>
                </a:lnTo>
                <a:lnTo>
                  <a:pt x="183972" y="2360803"/>
                </a:lnTo>
                <a:lnTo>
                  <a:pt x="190030" y="2356726"/>
                </a:lnTo>
                <a:lnTo>
                  <a:pt x="194106" y="2350668"/>
                </a:lnTo>
                <a:lnTo>
                  <a:pt x="195605" y="2343251"/>
                </a:lnTo>
                <a:close/>
              </a:path>
              <a:path w="854075" h="2400935">
                <a:moveTo>
                  <a:pt x="266852" y="19050"/>
                </a:moveTo>
                <a:lnTo>
                  <a:pt x="265366" y="11633"/>
                </a:lnTo>
                <a:lnTo>
                  <a:pt x="261277" y="5575"/>
                </a:lnTo>
                <a:lnTo>
                  <a:pt x="255219" y="1498"/>
                </a:lnTo>
                <a:lnTo>
                  <a:pt x="247764" y="0"/>
                </a:lnTo>
                <a:lnTo>
                  <a:pt x="240360" y="1498"/>
                </a:lnTo>
                <a:lnTo>
                  <a:pt x="234302" y="5575"/>
                </a:lnTo>
                <a:lnTo>
                  <a:pt x="230212" y="11633"/>
                </a:lnTo>
                <a:lnTo>
                  <a:pt x="228714" y="19050"/>
                </a:lnTo>
                <a:lnTo>
                  <a:pt x="230212" y="26466"/>
                </a:lnTo>
                <a:lnTo>
                  <a:pt x="234302" y="32524"/>
                </a:lnTo>
                <a:lnTo>
                  <a:pt x="240360" y="36601"/>
                </a:lnTo>
                <a:lnTo>
                  <a:pt x="247802" y="38100"/>
                </a:lnTo>
                <a:lnTo>
                  <a:pt x="255219" y="36601"/>
                </a:lnTo>
                <a:lnTo>
                  <a:pt x="261277" y="32524"/>
                </a:lnTo>
                <a:lnTo>
                  <a:pt x="265366" y="26466"/>
                </a:lnTo>
                <a:lnTo>
                  <a:pt x="266852" y="19050"/>
                </a:lnTo>
                <a:close/>
              </a:path>
              <a:path w="854075" h="2400935">
                <a:moveTo>
                  <a:pt x="271843" y="2343251"/>
                </a:moveTo>
                <a:lnTo>
                  <a:pt x="270344" y="2335834"/>
                </a:lnTo>
                <a:lnTo>
                  <a:pt x="266268" y="2329777"/>
                </a:lnTo>
                <a:lnTo>
                  <a:pt x="260210" y="2325700"/>
                </a:lnTo>
                <a:lnTo>
                  <a:pt x="252793" y="2324201"/>
                </a:lnTo>
                <a:lnTo>
                  <a:pt x="245338" y="2325700"/>
                </a:lnTo>
                <a:lnTo>
                  <a:pt x="239280" y="2329777"/>
                </a:lnTo>
                <a:lnTo>
                  <a:pt x="235204" y="2335834"/>
                </a:lnTo>
                <a:lnTo>
                  <a:pt x="233705" y="2343251"/>
                </a:lnTo>
                <a:lnTo>
                  <a:pt x="235204" y="2350668"/>
                </a:lnTo>
                <a:lnTo>
                  <a:pt x="239280" y="2356726"/>
                </a:lnTo>
                <a:lnTo>
                  <a:pt x="245338" y="2360803"/>
                </a:lnTo>
                <a:lnTo>
                  <a:pt x="252755" y="2362301"/>
                </a:lnTo>
                <a:lnTo>
                  <a:pt x="260210" y="2360803"/>
                </a:lnTo>
                <a:lnTo>
                  <a:pt x="266268" y="2356726"/>
                </a:lnTo>
                <a:lnTo>
                  <a:pt x="270344" y="2350668"/>
                </a:lnTo>
                <a:lnTo>
                  <a:pt x="271843" y="2343251"/>
                </a:lnTo>
                <a:close/>
              </a:path>
              <a:path w="854075" h="2400935">
                <a:moveTo>
                  <a:pt x="343090" y="19050"/>
                </a:moveTo>
                <a:lnTo>
                  <a:pt x="341604" y="11633"/>
                </a:lnTo>
                <a:lnTo>
                  <a:pt x="337515" y="5575"/>
                </a:lnTo>
                <a:lnTo>
                  <a:pt x="331457" y="1498"/>
                </a:lnTo>
                <a:lnTo>
                  <a:pt x="324002" y="0"/>
                </a:lnTo>
                <a:lnTo>
                  <a:pt x="316598" y="1498"/>
                </a:lnTo>
                <a:lnTo>
                  <a:pt x="310540" y="5575"/>
                </a:lnTo>
                <a:lnTo>
                  <a:pt x="306451" y="11633"/>
                </a:lnTo>
                <a:lnTo>
                  <a:pt x="304952" y="19050"/>
                </a:lnTo>
                <a:lnTo>
                  <a:pt x="306451" y="26466"/>
                </a:lnTo>
                <a:lnTo>
                  <a:pt x="310540" y="32524"/>
                </a:lnTo>
                <a:lnTo>
                  <a:pt x="316598" y="36601"/>
                </a:lnTo>
                <a:lnTo>
                  <a:pt x="324040" y="38100"/>
                </a:lnTo>
                <a:lnTo>
                  <a:pt x="331457" y="36601"/>
                </a:lnTo>
                <a:lnTo>
                  <a:pt x="337515" y="32524"/>
                </a:lnTo>
                <a:lnTo>
                  <a:pt x="341604" y="26466"/>
                </a:lnTo>
                <a:lnTo>
                  <a:pt x="343090" y="19050"/>
                </a:lnTo>
                <a:close/>
              </a:path>
              <a:path w="854075" h="2400935">
                <a:moveTo>
                  <a:pt x="348081" y="2343251"/>
                </a:moveTo>
                <a:lnTo>
                  <a:pt x="346583" y="2335834"/>
                </a:lnTo>
                <a:lnTo>
                  <a:pt x="342506" y="2329777"/>
                </a:lnTo>
                <a:lnTo>
                  <a:pt x="336448" y="2325700"/>
                </a:lnTo>
                <a:lnTo>
                  <a:pt x="329031" y="2324201"/>
                </a:lnTo>
                <a:lnTo>
                  <a:pt x="321576" y="2325700"/>
                </a:lnTo>
                <a:lnTo>
                  <a:pt x="315518" y="2329777"/>
                </a:lnTo>
                <a:lnTo>
                  <a:pt x="311442" y="2335834"/>
                </a:lnTo>
                <a:lnTo>
                  <a:pt x="309943" y="2343251"/>
                </a:lnTo>
                <a:lnTo>
                  <a:pt x="311442" y="2350668"/>
                </a:lnTo>
                <a:lnTo>
                  <a:pt x="315518" y="2356726"/>
                </a:lnTo>
                <a:lnTo>
                  <a:pt x="321576" y="2360803"/>
                </a:lnTo>
                <a:lnTo>
                  <a:pt x="328993" y="2362301"/>
                </a:lnTo>
                <a:lnTo>
                  <a:pt x="336448" y="2360803"/>
                </a:lnTo>
                <a:lnTo>
                  <a:pt x="342506" y="2356726"/>
                </a:lnTo>
                <a:lnTo>
                  <a:pt x="346583" y="2350668"/>
                </a:lnTo>
                <a:lnTo>
                  <a:pt x="348081" y="2343251"/>
                </a:lnTo>
                <a:close/>
              </a:path>
              <a:path w="854075" h="2400935">
                <a:moveTo>
                  <a:pt x="419252" y="2338222"/>
                </a:moveTo>
                <a:lnTo>
                  <a:pt x="417753" y="2330767"/>
                </a:lnTo>
                <a:lnTo>
                  <a:pt x="413664" y="2324709"/>
                </a:lnTo>
                <a:lnTo>
                  <a:pt x="407619" y="2320633"/>
                </a:lnTo>
                <a:lnTo>
                  <a:pt x="400202" y="2319134"/>
                </a:lnTo>
                <a:lnTo>
                  <a:pt x="392785" y="2320633"/>
                </a:lnTo>
                <a:lnTo>
                  <a:pt x="386727" y="2324709"/>
                </a:lnTo>
                <a:lnTo>
                  <a:pt x="382651" y="2330767"/>
                </a:lnTo>
                <a:lnTo>
                  <a:pt x="381152" y="2338184"/>
                </a:lnTo>
                <a:lnTo>
                  <a:pt x="382651" y="2345639"/>
                </a:lnTo>
                <a:lnTo>
                  <a:pt x="386727" y="2351684"/>
                </a:lnTo>
                <a:lnTo>
                  <a:pt x="392785" y="2355773"/>
                </a:lnTo>
                <a:lnTo>
                  <a:pt x="400202" y="2357272"/>
                </a:lnTo>
                <a:lnTo>
                  <a:pt x="407619" y="2355773"/>
                </a:lnTo>
                <a:lnTo>
                  <a:pt x="413664" y="2351684"/>
                </a:lnTo>
                <a:lnTo>
                  <a:pt x="417753" y="2345639"/>
                </a:lnTo>
                <a:lnTo>
                  <a:pt x="419252" y="2338222"/>
                </a:lnTo>
                <a:close/>
              </a:path>
              <a:path w="854075" h="2400935">
                <a:moveTo>
                  <a:pt x="419252" y="2261984"/>
                </a:moveTo>
                <a:lnTo>
                  <a:pt x="417753" y="2254529"/>
                </a:lnTo>
                <a:lnTo>
                  <a:pt x="413664" y="2248471"/>
                </a:lnTo>
                <a:lnTo>
                  <a:pt x="407619" y="2244394"/>
                </a:lnTo>
                <a:lnTo>
                  <a:pt x="400202" y="2242896"/>
                </a:lnTo>
                <a:lnTo>
                  <a:pt x="392785" y="2244394"/>
                </a:lnTo>
                <a:lnTo>
                  <a:pt x="386727" y="2248471"/>
                </a:lnTo>
                <a:lnTo>
                  <a:pt x="382651" y="2254529"/>
                </a:lnTo>
                <a:lnTo>
                  <a:pt x="381152" y="2261946"/>
                </a:lnTo>
                <a:lnTo>
                  <a:pt x="382651" y="2269401"/>
                </a:lnTo>
                <a:lnTo>
                  <a:pt x="386727" y="2275446"/>
                </a:lnTo>
                <a:lnTo>
                  <a:pt x="392785" y="2279535"/>
                </a:lnTo>
                <a:lnTo>
                  <a:pt x="400202" y="2281034"/>
                </a:lnTo>
                <a:lnTo>
                  <a:pt x="407619" y="2279535"/>
                </a:lnTo>
                <a:lnTo>
                  <a:pt x="413664" y="2275446"/>
                </a:lnTo>
                <a:lnTo>
                  <a:pt x="417753" y="2269401"/>
                </a:lnTo>
                <a:lnTo>
                  <a:pt x="419252" y="2261984"/>
                </a:lnTo>
                <a:close/>
              </a:path>
              <a:path w="854075" h="2400935">
                <a:moveTo>
                  <a:pt x="419252" y="2185746"/>
                </a:moveTo>
                <a:lnTo>
                  <a:pt x="417753" y="2178291"/>
                </a:lnTo>
                <a:lnTo>
                  <a:pt x="413664" y="2172233"/>
                </a:lnTo>
                <a:lnTo>
                  <a:pt x="407619" y="2168156"/>
                </a:lnTo>
                <a:lnTo>
                  <a:pt x="400202" y="2166658"/>
                </a:lnTo>
                <a:lnTo>
                  <a:pt x="392785" y="2168156"/>
                </a:lnTo>
                <a:lnTo>
                  <a:pt x="386727" y="2172233"/>
                </a:lnTo>
                <a:lnTo>
                  <a:pt x="382651" y="2178291"/>
                </a:lnTo>
                <a:lnTo>
                  <a:pt x="381152" y="2185708"/>
                </a:lnTo>
                <a:lnTo>
                  <a:pt x="382651" y="2193163"/>
                </a:lnTo>
                <a:lnTo>
                  <a:pt x="386727" y="2199208"/>
                </a:lnTo>
                <a:lnTo>
                  <a:pt x="392785" y="2203297"/>
                </a:lnTo>
                <a:lnTo>
                  <a:pt x="400202" y="2204796"/>
                </a:lnTo>
                <a:lnTo>
                  <a:pt x="407619" y="2203297"/>
                </a:lnTo>
                <a:lnTo>
                  <a:pt x="413664" y="2199208"/>
                </a:lnTo>
                <a:lnTo>
                  <a:pt x="417753" y="2193163"/>
                </a:lnTo>
                <a:lnTo>
                  <a:pt x="419252" y="2185746"/>
                </a:lnTo>
                <a:close/>
              </a:path>
              <a:path w="854075" h="2400935">
                <a:moveTo>
                  <a:pt x="419252" y="2109508"/>
                </a:moveTo>
                <a:lnTo>
                  <a:pt x="417753" y="2102053"/>
                </a:lnTo>
                <a:lnTo>
                  <a:pt x="413664" y="2095995"/>
                </a:lnTo>
                <a:lnTo>
                  <a:pt x="407619" y="2091918"/>
                </a:lnTo>
                <a:lnTo>
                  <a:pt x="400202" y="2090420"/>
                </a:lnTo>
                <a:lnTo>
                  <a:pt x="392785" y="2091918"/>
                </a:lnTo>
                <a:lnTo>
                  <a:pt x="386727" y="2095995"/>
                </a:lnTo>
                <a:lnTo>
                  <a:pt x="382651" y="2102053"/>
                </a:lnTo>
                <a:lnTo>
                  <a:pt x="381152" y="2109470"/>
                </a:lnTo>
                <a:lnTo>
                  <a:pt x="382651" y="2116925"/>
                </a:lnTo>
                <a:lnTo>
                  <a:pt x="386727" y="2122970"/>
                </a:lnTo>
                <a:lnTo>
                  <a:pt x="392785" y="2127059"/>
                </a:lnTo>
                <a:lnTo>
                  <a:pt x="400202" y="2128558"/>
                </a:lnTo>
                <a:lnTo>
                  <a:pt x="407619" y="2127059"/>
                </a:lnTo>
                <a:lnTo>
                  <a:pt x="413664" y="2122970"/>
                </a:lnTo>
                <a:lnTo>
                  <a:pt x="417753" y="2116925"/>
                </a:lnTo>
                <a:lnTo>
                  <a:pt x="419252" y="2109508"/>
                </a:lnTo>
                <a:close/>
              </a:path>
              <a:path w="854075" h="2400935">
                <a:moveTo>
                  <a:pt x="419252" y="2033270"/>
                </a:moveTo>
                <a:lnTo>
                  <a:pt x="417753" y="2025815"/>
                </a:lnTo>
                <a:lnTo>
                  <a:pt x="413664" y="2019757"/>
                </a:lnTo>
                <a:lnTo>
                  <a:pt x="407619" y="2015680"/>
                </a:lnTo>
                <a:lnTo>
                  <a:pt x="400202" y="2014181"/>
                </a:lnTo>
                <a:lnTo>
                  <a:pt x="392785" y="2015680"/>
                </a:lnTo>
                <a:lnTo>
                  <a:pt x="386727" y="2019757"/>
                </a:lnTo>
                <a:lnTo>
                  <a:pt x="382651" y="2025815"/>
                </a:lnTo>
                <a:lnTo>
                  <a:pt x="381152" y="2033231"/>
                </a:lnTo>
                <a:lnTo>
                  <a:pt x="382651" y="2040686"/>
                </a:lnTo>
                <a:lnTo>
                  <a:pt x="386727" y="2046732"/>
                </a:lnTo>
                <a:lnTo>
                  <a:pt x="392785" y="2050821"/>
                </a:lnTo>
                <a:lnTo>
                  <a:pt x="400202" y="2052320"/>
                </a:lnTo>
                <a:lnTo>
                  <a:pt x="407619" y="2050821"/>
                </a:lnTo>
                <a:lnTo>
                  <a:pt x="413664" y="2046732"/>
                </a:lnTo>
                <a:lnTo>
                  <a:pt x="417753" y="2040686"/>
                </a:lnTo>
                <a:lnTo>
                  <a:pt x="419252" y="2033270"/>
                </a:lnTo>
                <a:close/>
              </a:path>
              <a:path w="854075" h="2400935">
                <a:moveTo>
                  <a:pt x="419252" y="1957031"/>
                </a:moveTo>
                <a:lnTo>
                  <a:pt x="417753" y="1949577"/>
                </a:lnTo>
                <a:lnTo>
                  <a:pt x="413664" y="1943519"/>
                </a:lnTo>
                <a:lnTo>
                  <a:pt x="407619" y="1939442"/>
                </a:lnTo>
                <a:lnTo>
                  <a:pt x="400202" y="1937943"/>
                </a:lnTo>
                <a:lnTo>
                  <a:pt x="392785" y="1939442"/>
                </a:lnTo>
                <a:lnTo>
                  <a:pt x="386727" y="1943519"/>
                </a:lnTo>
                <a:lnTo>
                  <a:pt x="382651" y="1949577"/>
                </a:lnTo>
                <a:lnTo>
                  <a:pt x="381152" y="1956993"/>
                </a:lnTo>
                <a:lnTo>
                  <a:pt x="382651" y="1964448"/>
                </a:lnTo>
                <a:lnTo>
                  <a:pt x="386727" y="1970493"/>
                </a:lnTo>
                <a:lnTo>
                  <a:pt x="392785" y="1974583"/>
                </a:lnTo>
                <a:lnTo>
                  <a:pt x="400202" y="1976081"/>
                </a:lnTo>
                <a:lnTo>
                  <a:pt x="407619" y="1974583"/>
                </a:lnTo>
                <a:lnTo>
                  <a:pt x="413664" y="1970493"/>
                </a:lnTo>
                <a:lnTo>
                  <a:pt x="417753" y="1964448"/>
                </a:lnTo>
                <a:lnTo>
                  <a:pt x="419252" y="1957031"/>
                </a:lnTo>
                <a:close/>
              </a:path>
              <a:path w="854075" h="2400935">
                <a:moveTo>
                  <a:pt x="419252" y="1880793"/>
                </a:moveTo>
                <a:lnTo>
                  <a:pt x="417753" y="1873338"/>
                </a:lnTo>
                <a:lnTo>
                  <a:pt x="413664" y="1867281"/>
                </a:lnTo>
                <a:lnTo>
                  <a:pt x="407619" y="1863204"/>
                </a:lnTo>
                <a:lnTo>
                  <a:pt x="400202" y="1861705"/>
                </a:lnTo>
                <a:lnTo>
                  <a:pt x="392785" y="1863204"/>
                </a:lnTo>
                <a:lnTo>
                  <a:pt x="386727" y="1867281"/>
                </a:lnTo>
                <a:lnTo>
                  <a:pt x="382651" y="1873338"/>
                </a:lnTo>
                <a:lnTo>
                  <a:pt x="381152" y="1880755"/>
                </a:lnTo>
                <a:lnTo>
                  <a:pt x="382651" y="1888210"/>
                </a:lnTo>
                <a:lnTo>
                  <a:pt x="386727" y="1894255"/>
                </a:lnTo>
                <a:lnTo>
                  <a:pt x="392785" y="1898345"/>
                </a:lnTo>
                <a:lnTo>
                  <a:pt x="400202" y="1899843"/>
                </a:lnTo>
                <a:lnTo>
                  <a:pt x="407619" y="1898345"/>
                </a:lnTo>
                <a:lnTo>
                  <a:pt x="413664" y="1894255"/>
                </a:lnTo>
                <a:lnTo>
                  <a:pt x="417753" y="1888210"/>
                </a:lnTo>
                <a:lnTo>
                  <a:pt x="419252" y="1880793"/>
                </a:lnTo>
                <a:close/>
              </a:path>
              <a:path w="854075" h="2400935">
                <a:moveTo>
                  <a:pt x="419252" y="1804555"/>
                </a:moveTo>
                <a:lnTo>
                  <a:pt x="417753" y="1797100"/>
                </a:lnTo>
                <a:lnTo>
                  <a:pt x="413664" y="1791042"/>
                </a:lnTo>
                <a:lnTo>
                  <a:pt x="407619" y="1786966"/>
                </a:lnTo>
                <a:lnTo>
                  <a:pt x="400202" y="1785467"/>
                </a:lnTo>
                <a:lnTo>
                  <a:pt x="392785" y="1786966"/>
                </a:lnTo>
                <a:lnTo>
                  <a:pt x="386727" y="1791042"/>
                </a:lnTo>
                <a:lnTo>
                  <a:pt x="382651" y="1797100"/>
                </a:lnTo>
                <a:lnTo>
                  <a:pt x="381152" y="1804517"/>
                </a:lnTo>
                <a:lnTo>
                  <a:pt x="382651" y="1811972"/>
                </a:lnTo>
                <a:lnTo>
                  <a:pt x="386727" y="1818017"/>
                </a:lnTo>
                <a:lnTo>
                  <a:pt x="392785" y="1822107"/>
                </a:lnTo>
                <a:lnTo>
                  <a:pt x="400202" y="1823605"/>
                </a:lnTo>
                <a:lnTo>
                  <a:pt x="407619" y="1822107"/>
                </a:lnTo>
                <a:lnTo>
                  <a:pt x="413664" y="1818017"/>
                </a:lnTo>
                <a:lnTo>
                  <a:pt x="417753" y="1811972"/>
                </a:lnTo>
                <a:lnTo>
                  <a:pt x="419252" y="1804555"/>
                </a:lnTo>
                <a:close/>
              </a:path>
              <a:path w="854075" h="2400935">
                <a:moveTo>
                  <a:pt x="419252" y="1728317"/>
                </a:moveTo>
                <a:lnTo>
                  <a:pt x="417753" y="1720862"/>
                </a:lnTo>
                <a:lnTo>
                  <a:pt x="413664" y="1714804"/>
                </a:lnTo>
                <a:lnTo>
                  <a:pt x="407619" y="1710728"/>
                </a:lnTo>
                <a:lnTo>
                  <a:pt x="400202" y="1709229"/>
                </a:lnTo>
                <a:lnTo>
                  <a:pt x="392785" y="1710728"/>
                </a:lnTo>
                <a:lnTo>
                  <a:pt x="386727" y="1714804"/>
                </a:lnTo>
                <a:lnTo>
                  <a:pt x="382651" y="1720862"/>
                </a:lnTo>
                <a:lnTo>
                  <a:pt x="381152" y="1728279"/>
                </a:lnTo>
                <a:lnTo>
                  <a:pt x="382651" y="1735734"/>
                </a:lnTo>
                <a:lnTo>
                  <a:pt x="386727" y="1741779"/>
                </a:lnTo>
                <a:lnTo>
                  <a:pt x="392785" y="1745869"/>
                </a:lnTo>
                <a:lnTo>
                  <a:pt x="400202" y="1747367"/>
                </a:lnTo>
                <a:lnTo>
                  <a:pt x="407619" y="1745869"/>
                </a:lnTo>
                <a:lnTo>
                  <a:pt x="413664" y="1741779"/>
                </a:lnTo>
                <a:lnTo>
                  <a:pt x="417753" y="1735734"/>
                </a:lnTo>
                <a:lnTo>
                  <a:pt x="419252" y="1728317"/>
                </a:lnTo>
                <a:close/>
              </a:path>
              <a:path w="854075" h="2400935">
                <a:moveTo>
                  <a:pt x="419252" y="1652079"/>
                </a:moveTo>
                <a:lnTo>
                  <a:pt x="417753" y="1644624"/>
                </a:lnTo>
                <a:lnTo>
                  <a:pt x="413664" y="1638566"/>
                </a:lnTo>
                <a:lnTo>
                  <a:pt x="407619" y="1634490"/>
                </a:lnTo>
                <a:lnTo>
                  <a:pt x="400202" y="1632991"/>
                </a:lnTo>
                <a:lnTo>
                  <a:pt x="392785" y="1634490"/>
                </a:lnTo>
                <a:lnTo>
                  <a:pt x="386727" y="1638566"/>
                </a:lnTo>
                <a:lnTo>
                  <a:pt x="382651" y="1644624"/>
                </a:lnTo>
                <a:lnTo>
                  <a:pt x="381152" y="1652041"/>
                </a:lnTo>
                <a:lnTo>
                  <a:pt x="382651" y="1659496"/>
                </a:lnTo>
                <a:lnTo>
                  <a:pt x="386727" y="1665541"/>
                </a:lnTo>
                <a:lnTo>
                  <a:pt x="392785" y="1669630"/>
                </a:lnTo>
                <a:lnTo>
                  <a:pt x="400202" y="1671129"/>
                </a:lnTo>
                <a:lnTo>
                  <a:pt x="407619" y="1669630"/>
                </a:lnTo>
                <a:lnTo>
                  <a:pt x="413664" y="1665541"/>
                </a:lnTo>
                <a:lnTo>
                  <a:pt x="417753" y="1659496"/>
                </a:lnTo>
                <a:lnTo>
                  <a:pt x="419252" y="1652079"/>
                </a:lnTo>
                <a:close/>
              </a:path>
              <a:path w="854075" h="2400935">
                <a:moveTo>
                  <a:pt x="419328" y="19050"/>
                </a:moveTo>
                <a:lnTo>
                  <a:pt x="417842" y="11633"/>
                </a:lnTo>
                <a:lnTo>
                  <a:pt x="413753" y="5575"/>
                </a:lnTo>
                <a:lnTo>
                  <a:pt x="407695" y="1498"/>
                </a:lnTo>
                <a:lnTo>
                  <a:pt x="400240" y="0"/>
                </a:lnTo>
                <a:lnTo>
                  <a:pt x="392836" y="1498"/>
                </a:lnTo>
                <a:lnTo>
                  <a:pt x="386778" y="5575"/>
                </a:lnTo>
                <a:lnTo>
                  <a:pt x="382689" y="11633"/>
                </a:lnTo>
                <a:lnTo>
                  <a:pt x="381190" y="19050"/>
                </a:lnTo>
                <a:lnTo>
                  <a:pt x="382689" y="26466"/>
                </a:lnTo>
                <a:lnTo>
                  <a:pt x="386778" y="32524"/>
                </a:lnTo>
                <a:lnTo>
                  <a:pt x="392836" y="36601"/>
                </a:lnTo>
                <a:lnTo>
                  <a:pt x="400278" y="38100"/>
                </a:lnTo>
                <a:lnTo>
                  <a:pt x="407695" y="36601"/>
                </a:lnTo>
                <a:lnTo>
                  <a:pt x="413753" y="32524"/>
                </a:lnTo>
                <a:lnTo>
                  <a:pt x="417842" y="26466"/>
                </a:lnTo>
                <a:lnTo>
                  <a:pt x="419328" y="19050"/>
                </a:lnTo>
                <a:close/>
              </a:path>
              <a:path w="854075" h="2400935">
                <a:moveTo>
                  <a:pt x="425424" y="1581975"/>
                </a:moveTo>
                <a:lnTo>
                  <a:pt x="423938" y="1574571"/>
                </a:lnTo>
                <a:lnTo>
                  <a:pt x="419849" y="1568513"/>
                </a:lnTo>
                <a:lnTo>
                  <a:pt x="413791" y="1564424"/>
                </a:lnTo>
                <a:lnTo>
                  <a:pt x="406374" y="1562925"/>
                </a:lnTo>
                <a:lnTo>
                  <a:pt x="398932" y="1564424"/>
                </a:lnTo>
                <a:lnTo>
                  <a:pt x="392874" y="1568513"/>
                </a:lnTo>
                <a:lnTo>
                  <a:pt x="388785" y="1574571"/>
                </a:lnTo>
                <a:lnTo>
                  <a:pt x="387286" y="1581975"/>
                </a:lnTo>
                <a:lnTo>
                  <a:pt x="388785" y="1589392"/>
                </a:lnTo>
                <a:lnTo>
                  <a:pt x="392874" y="1595450"/>
                </a:lnTo>
                <a:lnTo>
                  <a:pt x="398932" y="1599539"/>
                </a:lnTo>
                <a:lnTo>
                  <a:pt x="406336" y="1601025"/>
                </a:lnTo>
                <a:lnTo>
                  <a:pt x="413791" y="1599539"/>
                </a:lnTo>
                <a:lnTo>
                  <a:pt x="419849" y="1595450"/>
                </a:lnTo>
                <a:lnTo>
                  <a:pt x="423938" y="1589392"/>
                </a:lnTo>
                <a:lnTo>
                  <a:pt x="425424" y="1581975"/>
                </a:lnTo>
                <a:close/>
              </a:path>
              <a:path w="854075" h="2400935">
                <a:moveTo>
                  <a:pt x="455333" y="669163"/>
                </a:moveTo>
                <a:lnTo>
                  <a:pt x="453834" y="661746"/>
                </a:lnTo>
                <a:lnTo>
                  <a:pt x="449745" y="655688"/>
                </a:lnTo>
                <a:lnTo>
                  <a:pt x="443687" y="651611"/>
                </a:lnTo>
                <a:lnTo>
                  <a:pt x="436283" y="650113"/>
                </a:lnTo>
                <a:lnTo>
                  <a:pt x="428866" y="651611"/>
                </a:lnTo>
                <a:lnTo>
                  <a:pt x="422808" y="655688"/>
                </a:lnTo>
                <a:lnTo>
                  <a:pt x="418719" y="661746"/>
                </a:lnTo>
                <a:lnTo>
                  <a:pt x="417233" y="669201"/>
                </a:lnTo>
                <a:lnTo>
                  <a:pt x="418719" y="676617"/>
                </a:lnTo>
                <a:lnTo>
                  <a:pt x="422808" y="682675"/>
                </a:lnTo>
                <a:lnTo>
                  <a:pt x="428866" y="686752"/>
                </a:lnTo>
                <a:lnTo>
                  <a:pt x="436283" y="688251"/>
                </a:lnTo>
                <a:lnTo>
                  <a:pt x="443687" y="686752"/>
                </a:lnTo>
                <a:lnTo>
                  <a:pt x="449745" y="682675"/>
                </a:lnTo>
                <a:lnTo>
                  <a:pt x="453834" y="676617"/>
                </a:lnTo>
                <a:lnTo>
                  <a:pt x="455333" y="669163"/>
                </a:lnTo>
                <a:close/>
              </a:path>
              <a:path w="854075" h="2400935">
                <a:moveTo>
                  <a:pt x="455333" y="592924"/>
                </a:moveTo>
                <a:lnTo>
                  <a:pt x="453834" y="585508"/>
                </a:lnTo>
                <a:lnTo>
                  <a:pt x="449745" y="579450"/>
                </a:lnTo>
                <a:lnTo>
                  <a:pt x="443687" y="575373"/>
                </a:lnTo>
                <a:lnTo>
                  <a:pt x="436283" y="573874"/>
                </a:lnTo>
                <a:lnTo>
                  <a:pt x="428866" y="575373"/>
                </a:lnTo>
                <a:lnTo>
                  <a:pt x="422808" y="579450"/>
                </a:lnTo>
                <a:lnTo>
                  <a:pt x="418719" y="585508"/>
                </a:lnTo>
                <a:lnTo>
                  <a:pt x="417233" y="592963"/>
                </a:lnTo>
                <a:lnTo>
                  <a:pt x="418719" y="600379"/>
                </a:lnTo>
                <a:lnTo>
                  <a:pt x="422808" y="606437"/>
                </a:lnTo>
                <a:lnTo>
                  <a:pt x="428866" y="610514"/>
                </a:lnTo>
                <a:lnTo>
                  <a:pt x="436283" y="612013"/>
                </a:lnTo>
                <a:lnTo>
                  <a:pt x="443687" y="610514"/>
                </a:lnTo>
                <a:lnTo>
                  <a:pt x="449745" y="606437"/>
                </a:lnTo>
                <a:lnTo>
                  <a:pt x="453834" y="600379"/>
                </a:lnTo>
                <a:lnTo>
                  <a:pt x="455333" y="592924"/>
                </a:lnTo>
                <a:close/>
              </a:path>
              <a:path w="854075" h="2400935">
                <a:moveTo>
                  <a:pt x="455333" y="516686"/>
                </a:moveTo>
                <a:lnTo>
                  <a:pt x="453834" y="509270"/>
                </a:lnTo>
                <a:lnTo>
                  <a:pt x="449745" y="503212"/>
                </a:lnTo>
                <a:lnTo>
                  <a:pt x="443687" y="499135"/>
                </a:lnTo>
                <a:lnTo>
                  <a:pt x="436283" y="497636"/>
                </a:lnTo>
                <a:lnTo>
                  <a:pt x="428866" y="499135"/>
                </a:lnTo>
                <a:lnTo>
                  <a:pt x="422808" y="503212"/>
                </a:lnTo>
                <a:lnTo>
                  <a:pt x="418719" y="509270"/>
                </a:lnTo>
                <a:lnTo>
                  <a:pt x="417233" y="516724"/>
                </a:lnTo>
                <a:lnTo>
                  <a:pt x="418719" y="524141"/>
                </a:lnTo>
                <a:lnTo>
                  <a:pt x="422808" y="530199"/>
                </a:lnTo>
                <a:lnTo>
                  <a:pt x="428866" y="534276"/>
                </a:lnTo>
                <a:lnTo>
                  <a:pt x="436283" y="535774"/>
                </a:lnTo>
                <a:lnTo>
                  <a:pt x="443687" y="534276"/>
                </a:lnTo>
                <a:lnTo>
                  <a:pt x="449745" y="530199"/>
                </a:lnTo>
                <a:lnTo>
                  <a:pt x="453834" y="524141"/>
                </a:lnTo>
                <a:lnTo>
                  <a:pt x="455333" y="516686"/>
                </a:lnTo>
                <a:close/>
              </a:path>
              <a:path w="854075" h="2400935">
                <a:moveTo>
                  <a:pt x="455333" y="440448"/>
                </a:moveTo>
                <a:lnTo>
                  <a:pt x="453834" y="433031"/>
                </a:lnTo>
                <a:lnTo>
                  <a:pt x="449745" y="426974"/>
                </a:lnTo>
                <a:lnTo>
                  <a:pt x="443687" y="422897"/>
                </a:lnTo>
                <a:lnTo>
                  <a:pt x="436283" y="421398"/>
                </a:lnTo>
                <a:lnTo>
                  <a:pt x="428866" y="422897"/>
                </a:lnTo>
                <a:lnTo>
                  <a:pt x="422808" y="426974"/>
                </a:lnTo>
                <a:lnTo>
                  <a:pt x="418719" y="433031"/>
                </a:lnTo>
                <a:lnTo>
                  <a:pt x="417233" y="440486"/>
                </a:lnTo>
                <a:lnTo>
                  <a:pt x="418719" y="447903"/>
                </a:lnTo>
                <a:lnTo>
                  <a:pt x="422808" y="453961"/>
                </a:lnTo>
                <a:lnTo>
                  <a:pt x="428866" y="458038"/>
                </a:lnTo>
                <a:lnTo>
                  <a:pt x="436283" y="459536"/>
                </a:lnTo>
                <a:lnTo>
                  <a:pt x="443687" y="458038"/>
                </a:lnTo>
                <a:lnTo>
                  <a:pt x="449745" y="453961"/>
                </a:lnTo>
                <a:lnTo>
                  <a:pt x="453834" y="447903"/>
                </a:lnTo>
                <a:lnTo>
                  <a:pt x="455333" y="440448"/>
                </a:lnTo>
                <a:close/>
              </a:path>
              <a:path w="854075" h="2400935">
                <a:moveTo>
                  <a:pt x="455333" y="364210"/>
                </a:moveTo>
                <a:lnTo>
                  <a:pt x="453834" y="356793"/>
                </a:lnTo>
                <a:lnTo>
                  <a:pt x="449745" y="350735"/>
                </a:lnTo>
                <a:lnTo>
                  <a:pt x="443687" y="346659"/>
                </a:lnTo>
                <a:lnTo>
                  <a:pt x="436283" y="345160"/>
                </a:lnTo>
                <a:lnTo>
                  <a:pt x="428866" y="346659"/>
                </a:lnTo>
                <a:lnTo>
                  <a:pt x="422808" y="350735"/>
                </a:lnTo>
                <a:lnTo>
                  <a:pt x="418719" y="356793"/>
                </a:lnTo>
                <a:lnTo>
                  <a:pt x="417233" y="364248"/>
                </a:lnTo>
                <a:lnTo>
                  <a:pt x="418719" y="371665"/>
                </a:lnTo>
                <a:lnTo>
                  <a:pt x="422808" y="377723"/>
                </a:lnTo>
                <a:lnTo>
                  <a:pt x="428866" y="381800"/>
                </a:lnTo>
                <a:lnTo>
                  <a:pt x="436283" y="383298"/>
                </a:lnTo>
                <a:lnTo>
                  <a:pt x="443687" y="381800"/>
                </a:lnTo>
                <a:lnTo>
                  <a:pt x="449745" y="377723"/>
                </a:lnTo>
                <a:lnTo>
                  <a:pt x="453834" y="371665"/>
                </a:lnTo>
                <a:lnTo>
                  <a:pt x="455333" y="364210"/>
                </a:lnTo>
                <a:close/>
              </a:path>
              <a:path w="854075" h="2400935">
                <a:moveTo>
                  <a:pt x="455333" y="287972"/>
                </a:moveTo>
                <a:lnTo>
                  <a:pt x="453834" y="280555"/>
                </a:lnTo>
                <a:lnTo>
                  <a:pt x="449745" y="274497"/>
                </a:lnTo>
                <a:lnTo>
                  <a:pt x="443687" y="270421"/>
                </a:lnTo>
                <a:lnTo>
                  <a:pt x="436283" y="268922"/>
                </a:lnTo>
                <a:lnTo>
                  <a:pt x="428866" y="270421"/>
                </a:lnTo>
                <a:lnTo>
                  <a:pt x="422808" y="274497"/>
                </a:lnTo>
                <a:lnTo>
                  <a:pt x="418719" y="280555"/>
                </a:lnTo>
                <a:lnTo>
                  <a:pt x="417233" y="288010"/>
                </a:lnTo>
                <a:lnTo>
                  <a:pt x="418719" y="295427"/>
                </a:lnTo>
                <a:lnTo>
                  <a:pt x="422808" y="301485"/>
                </a:lnTo>
                <a:lnTo>
                  <a:pt x="428866" y="305562"/>
                </a:lnTo>
                <a:lnTo>
                  <a:pt x="436283" y="307060"/>
                </a:lnTo>
                <a:lnTo>
                  <a:pt x="443687" y="305562"/>
                </a:lnTo>
                <a:lnTo>
                  <a:pt x="449745" y="301485"/>
                </a:lnTo>
                <a:lnTo>
                  <a:pt x="453834" y="295427"/>
                </a:lnTo>
                <a:lnTo>
                  <a:pt x="455333" y="287972"/>
                </a:lnTo>
                <a:close/>
              </a:path>
              <a:path w="854075" h="2400935">
                <a:moveTo>
                  <a:pt x="455333" y="211734"/>
                </a:moveTo>
                <a:lnTo>
                  <a:pt x="453834" y="204317"/>
                </a:lnTo>
                <a:lnTo>
                  <a:pt x="449745" y="198259"/>
                </a:lnTo>
                <a:lnTo>
                  <a:pt x="443687" y="194183"/>
                </a:lnTo>
                <a:lnTo>
                  <a:pt x="436283" y="192684"/>
                </a:lnTo>
                <a:lnTo>
                  <a:pt x="428866" y="194183"/>
                </a:lnTo>
                <a:lnTo>
                  <a:pt x="422808" y="198259"/>
                </a:lnTo>
                <a:lnTo>
                  <a:pt x="418719" y="204317"/>
                </a:lnTo>
                <a:lnTo>
                  <a:pt x="417233" y="211772"/>
                </a:lnTo>
                <a:lnTo>
                  <a:pt x="418719" y="219189"/>
                </a:lnTo>
                <a:lnTo>
                  <a:pt x="422808" y="225247"/>
                </a:lnTo>
                <a:lnTo>
                  <a:pt x="428866" y="229323"/>
                </a:lnTo>
                <a:lnTo>
                  <a:pt x="436283" y="230822"/>
                </a:lnTo>
                <a:lnTo>
                  <a:pt x="443687" y="229323"/>
                </a:lnTo>
                <a:lnTo>
                  <a:pt x="449745" y="225247"/>
                </a:lnTo>
                <a:lnTo>
                  <a:pt x="453834" y="219189"/>
                </a:lnTo>
                <a:lnTo>
                  <a:pt x="455333" y="211734"/>
                </a:lnTo>
                <a:close/>
              </a:path>
              <a:path w="854075" h="2400935">
                <a:moveTo>
                  <a:pt x="455333" y="135496"/>
                </a:moveTo>
                <a:lnTo>
                  <a:pt x="453834" y="128079"/>
                </a:lnTo>
                <a:lnTo>
                  <a:pt x="449745" y="122021"/>
                </a:lnTo>
                <a:lnTo>
                  <a:pt x="443687" y="117944"/>
                </a:lnTo>
                <a:lnTo>
                  <a:pt x="436283" y="116446"/>
                </a:lnTo>
                <a:lnTo>
                  <a:pt x="428866" y="117944"/>
                </a:lnTo>
                <a:lnTo>
                  <a:pt x="422808" y="122021"/>
                </a:lnTo>
                <a:lnTo>
                  <a:pt x="418719" y="128079"/>
                </a:lnTo>
                <a:lnTo>
                  <a:pt x="417233" y="135534"/>
                </a:lnTo>
                <a:lnTo>
                  <a:pt x="418719" y="142951"/>
                </a:lnTo>
                <a:lnTo>
                  <a:pt x="422808" y="149009"/>
                </a:lnTo>
                <a:lnTo>
                  <a:pt x="428866" y="153085"/>
                </a:lnTo>
                <a:lnTo>
                  <a:pt x="436283" y="154584"/>
                </a:lnTo>
                <a:lnTo>
                  <a:pt x="443687" y="153085"/>
                </a:lnTo>
                <a:lnTo>
                  <a:pt x="449745" y="149009"/>
                </a:lnTo>
                <a:lnTo>
                  <a:pt x="453834" y="142951"/>
                </a:lnTo>
                <a:lnTo>
                  <a:pt x="455333" y="135496"/>
                </a:lnTo>
                <a:close/>
              </a:path>
              <a:path w="854075" h="2400935">
                <a:moveTo>
                  <a:pt x="455333" y="59258"/>
                </a:moveTo>
                <a:lnTo>
                  <a:pt x="453834" y="51841"/>
                </a:lnTo>
                <a:lnTo>
                  <a:pt x="449745" y="45783"/>
                </a:lnTo>
                <a:lnTo>
                  <a:pt x="443687" y="41706"/>
                </a:lnTo>
                <a:lnTo>
                  <a:pt x="436283" y="40208"/>
                </a:lnTo>
                <a:lnTo>
                  <a:pt x="428866" y="41706"/>
                </a:lnTo>
                <a:lnTo>
                  <a:pt x="422808" y="45783"/>
                </a:lnTo>
                <a:lnTo>
                  <a:pt x="418719" y="51841"/>
                </a:lnTo>
                <a:lnTo>
                  <a:pt x="417233" y="59296"/>
                </a:lnTo>
                <a:lnTo>
                  <a:pt x="418719" y="66713"/>
                </a:lnTo>
                <a:lnTo>
                  <a:pt x="422808" y="72771"/>
                </a:lnTo>
                <a:lnTo>
                  <a:pt x="428866" y="76847"/>
                </a:lnTo>
                <a:lnTo>
                  <a:pt x="436283" y="78346"/>
                </a:lnTo>
                <a:lnTo>
                  <a:pt x="443687" y="76847"/>
                </a:lnTo>
                <a:lnTo>
                  <a:pt x="449745" y="72771"/>
                </a:lnTo>
                <a:lnTo>
                  <a:pt x="453834" y="66713"/>
                </a:lnTo>
                <a:lnTo>
                  <a:pt x="455333" y="59258"/>
                </a:lnTo>
                <a:close/>
              </a:path>
              <a:path w="854075" h="2400935">
                <a:moveTo>
                  <a:pt x="495757" y="705015"/>
                </a:moveTo>
                <a:lnTo>
                  <a:pt x="494258" y="697598"/>
                </a:lnTo>
                <a:lnTo>
                  <a:pt x="490169" y="691540"/>
                </a:lnTo>
                <a:lnTo>
                  <a:pt x="484124" y="687463"/>
                </a:lnTo>
                <a:lnTo>
                  <a:pt x="476669" y="685965"/>
                </a:lnTo>
                <a:lnTo>
                  <a:pt x="469252" y="687463"/>
                </a:lnTo>
                <a:lnTo>
                  <a:pt x="463194" y="691540"/>
                </a:lnTo>
                <a:lnTo>
                  <a:pt x="459117" y="697598"/>
                </a:lnTo>
                <a:lnTo>
                  <a:pt x="457619" y="705015"/>
                </a:lnTo>
                <a:lnTo>
                  <a:pt x="459117" y="712431"/>
                </a:lnTo>
                <a:lnTo>
                  <a:pt x="463194" y="718477"/>
                </a:lnTo>
                <a:lnTo>
                  <a:pt x="469252" y="722566"/>
                </a:lnTo>
                <a:lnTo>
                  <a:pt x="476707" y="724065"/>
                </a:lnTo>
                <a:lnTo>
                  <a:pt x="484124" y="722566"/>
                </a:lnTo>
                <a:lnTo>
                  <a:pt x="490169" y="718477"/>
                </a:lnTo>
                <a:lnTo>
                  <a:pt x="494258" y="712431"/>
                </a:lnTo>
                <a:lnTo>
                  <a:pt x="495757" y="705015"/>
                </a:lnTo>
                <a:close/>
              </a:path>
              <a:path w="854075" h="2400935">
                <a:moveTo>
                  <a:pt x="501662" y="1581975"/>
                </a:moveTo>
                <a:lnTo>
                  <a:pt x="500176" y="1574571"/>
                </a:lnTo>
                <a:lnTo>
                  <a:pt x="496087" y="1568513"/>
                </a:lnTo>
                <a:lnTo>
                  <a:pt x="490029" y="1564424"/>
                </a:lnTo>
                <a:lnTo>
                  <a:pt x="482612" y="1562925"/>
                </a:lnTo>
                <a:lnTo>
                  <a:pt x="475170" y="1564424"/>
                </a:lnTo>
                <a:lnTo>
                  <a:pt x="469112" y="1568513"/>
                </a:lnTo>
                <a:lnTo>
                  <a:pt x="465023" y="1574571"/>
                </a:lnTo>
                <a:lnTo>
                  <a:pt x="463524" y="1581975"/>
                </a:lnTo>
                <a:lnTo>
                  <a:pt x="465023" y="1589392"/>
                </a:lnTo>
                <a:lnTo>
                  <a:pt x="469112" y="1595450"/>
                </a:lnTo>
                <a:lnTo>
                  <a:pt x="475170" y="1599539"/>
                </a:lnTo>
                <a:lnTo>
                  <a:pt x="482574" y="1601025"/>
                </a:lnTo>
                <a:lnTo>
                  <a:pt x="490029" y="1599539"/>
                </a:lnTo>
                <a:lnTo>
                  <a:pt x="496087" y="1595450"/>
                </a:lnTo>
                <a:lnTo>
                  <a:pt x="500176" y="1589392"/>
                </a:lnTo>
                <a:lnTo>
                  <a:pt x="501662" y="1581975"/>
                </a:lnTo>
                <a:close/>
              </a:path>
              <a:path w="854075" h="2400935">
                <a:moveTo>
                  <a:pt x="571995" y="705015"/>
                </a:moveTo>
                <a:lnTo>
                  <a:pt x="570496" y="697598"/>
                </a:lnTo>
                <a:lnTo>
                  <a:pt x="566407" y="691540"/>
                </a:lnTo>
                <a:lnTo>
                  <a:pt x="560362" y="687463"/>
                </a:lnTo>
                <a:lnTo>
                  <a:pt x="552907" y="685965"/>
                </a:lnTo>
                <a:lnTo>
                  <a:pt x="545490" y="687463"/>
                </a:lnTo>
                <a:lnTo>
                  <a:pt x="539432" y="691540"/>
                </a:lnTo>
                <a:lnTo>
                  <a:pt x="535355" y="697598"/>
                </a:lnTo>
                <a:lnTo>
                  <a:pt x="533857" y="705015"/>
                </a:lnTo>
                <a:lnTo>
                  <a:pt x="535355" y="712431"/>
                </a:lnTo>
                <a:lnTo>
                  <a:pt x="539432" y="718477"/>
                </a:lnTo>
                <a:lnTo>
                  <a:pt x="545490" y="722566"/>
                </a:lnTo>
                <a:lnTo>
                  <a:pt x="552945" y="724065"/>
                </a:lnTo>
                <a:lnTo>
                  <a:pt x="560362" y="722566"/>
                </a:lnTo>
                <a:lnTo>
                  <a:pt x="566407" y="718477"/>
                </a:lnTo>
                <a:lnTo>
                  <a:pt x="570496" y="712431"/>
                </a:lnTo>
                <a:lnTo>
                  <a:pt x="571995" y="705015"/>
                </a:lnTo>
                <a:close/>
              </a:path>
              <a:path w="854075" h="2400935">
                <a:moveTo>
                  <a:pt x="577900" y="1581975"/>
                </a:moveTo>
                <a:lnTo>
                  <a:pt x="576414" y="1574571"/>
                </a:lnTo>
                <a:lnTo>
                  <a:pt x="572325" y="1568513"/>
                </a:lnTo>
                <a:lnTo>
                  <a:pt x="566267" y="1564424"/>
                </a:lnTo>
                <a:lnTo>
                  <a:pt x="558850" y="1562925"/>
                </a:lnTo>
                <a:lnTo>
                  <a:pt x="551408" y="1564424"/>
                </a:lnTo>
                <a:lnTo>
                  <a:pt x="545350" y="1568513"/>
                </a:lnTo>
                <a:lnTo>
                  <a:pt x="541261" y="1574571"/>
                </a:lnTo>
                <a:lnTo>
                  <a:pt x="539762" y="1581975"/>
                </a:lnTo>
                <a:lnTo>
                  <a:pt x="541261" y="1589392"/>
                </a:lnTo>
                <a:lnTo>
                  <a:pt x="545350" y="1595450"/>
                </a:lnTo>
                <a:lnTo>
                  <a:pt x="551408" y="1599539"/>
                </a:lnTo>
                <a:lnTo>
                  <a:pt x="558812" y="1601025"/>
                </a:lnTo>
                <a:lnTo>
                  <a:pt x="566267" y="1599539"/>
                </a:lnTo>
                <a:lnTo>
                  <a:pt x="572325" y="1595450"/>
                </a:lnTo>
                <a:lnTo>
                  <a:pt x="576414" y="1589392"/>
                </a:lnTo>
                <a:lnTo>
                  <a:pt x="577900" y="1581975"/>
                </a:lnTo>
                <a:close/>
              </a:path>
              <a:path w="854075" h="2400935">
                <a:moveTo>
                  <a:pt x="648233" y="705015"/>
                </a:moveTo>
                <a:lnTo>
                  <a:pt x="646734" y="697598"/>
                </a:lnTo>
                <a:lnTo>
                  <a:pt x="642645" y="691540"/>
                </a:lnTo>
                <a:lnTo>
                  <a:pt x="636600" y="687463"/>
                </a:lnTo>
                <a:lnTo>
                  <a:pt x="629145" y="685965"/>
                </a:lnTo>
                <a:lnTo>
                  <a:pt x="621728" y="687463"/>
                </a:lnTo>
                <a:lnTo>
                  <a:pt x="615670" y="691540"/>
                </a:lnTo>
                <a:lnTo>
                  <a:pt x="611593" y="697598"/>
                </a:lnTo>
                <a:lnTo>
                  <a:pt x="610095" y="705015"/>
                </a:lnTo>
                <a:lnTo>
                  <a:pt x="611593" y="712431"/>
                </a:lnTo>
                <a:lnTo>
                  <a:pt x="615670" y="718477"/>
                </a:lnTo>
                <a:lnTo>
                  <a:pt x="621728" y="722566"/>
                </a:lnTo>
                <a:lnTo>
                  <a:pt x="629183" y="724065"/>
                </a:lnTo>
                <a:lnTo>
                  <a:pt x="636600" y="722566"/>
                </a:lnTo>
                <a:lnTo>
                  <a:pt x="642645" y="718477"/>
                </a:lnTo>
                <a:lnTo>
                  <a:pt x="646734" y="712431"/>
                </a:lnTo>
                <a:lnTo>
                  <a:pt x="648233" y="705015"/>
                </a:lnTo>
                <a:close/>
              </a:path>
              <a:path w="854075" h="2400935">
                <a:moveTo>
                  <a:pt x="654138" y="1581975"/>
                </a:moveTo>
                <a:lnTo>
                  <a:pt x="652653" y="1574571"/>
                </a:lnTo>
                <a:lnTo>
                  <a:pt x="648563" y="1568513"/>
                </a:lnTo>
                <a:lnTo>
                  <a:pt x="642505" y="1564424"/>
                </a:lnTo>
                <a:lnTo>
                  <a:pt x="635088" y="1562925"/>
                </a:lnTo>
                <a:lnTo>
                  <a:pt x="627646" y="1564424"/>
                </a:lnTo>
                <a:lnTo>
                  <a:pt x="621588" y="1568513"/>
                </a:lnTo>
                <a:lnTo>
                  <a:pt x="617499" y="1574571"/>
                </a:lnTo>
                <a:lnTo>
                  <a:pt x="616000" y="1581975"/>
                </a:lnTo>
                <a:lnTo>
                  <a:pt x="617499" y="1589392"/>
                </a:lnTo>
                <a:lnTo>
                  <a:pt x="621588" y="1595450"/>
                </a:lnTo>
                <a:lnTo>
                  <a:pt x="627646" y="1599539"/>
                </a:lnTo>
                <a:lnTo>
                  <a:pt x="635050" y="1601025"/>
                </a:lnTo>
                <a:lnTo>
                  <a:pt x="642505" y="1599539"/>
                </a:lnTo>
                <a:lnTo>
                  <a:pt x="648563" y="1595450"/>
                </a:lnTo>
                <a:lnTo>
                  <a:pt x="652653" y="1589392"/>
                </a:lnTo>
                <a:lnTo>
                  <a:pt x="654138" y="1581975"/>
                </a:lnTo>
                <a:close/>
              </a:path>
              <a:path w="854075" h="2400935">
                <a:moveTo>
                  <a:pt x="724471" y="705015"/>
                </a:moveTo>
                <a:lnTo>
                  <a:pt x="722972" y="697598"/>
                </a:lnTo>
                <a:lnTo>
                  <a:pt x="718883" y="691540"/>
                </a:lnTo>
                <a:lnTo>
                  <a:pt x="712838" y="687463"/>
                </a:lnTo>
                <a:lnTo>
                  <a:pt x="705383" y="685965"/>
                </a:lnTo>
                <a:lnTo>
                  <a:pt x="697966" y="687463"/>
                </a:lnTo>
                <a:lnTo>
                  <a:pt x="691908" y="691540"/>
                </a:lnTo>
                <a:lnTo>
                  <a:pt x="687832" y="697598"/>
                </a:lnTo>
                <a:lnTo>
                  <a:pt x="686333" y="705015"/>
                </a:lnTo>
                <a:lnTo>
                  <a:pt x="687832" y="712431"/>
                </a:lnTo>
                <a:lnTo>
                  <a:pt x="691908" y="718477"/>
                </a:lnTo>
                <a:lnTo>
                  <a:pt x="697966" y="722566"/>
                </a:lnTo>
                <a:lnTo>
                  <a:pt x="705421" y="724065"/>
                </a:lnTo>
                <a:lnTo>
                  <a:pt x="712838" y="722566"/>
                </a:lnTo>
                <a:lnTo>
                  <a:pt x="718883" y="718477"/>
                </a:lnTo>
                <a:lnTo>
                  <a:pt x="722972" y="712431"/>
                </a:lnTo>
                <a:lnTo>
                  <a:pt x="724471" y="705015"/>
                </a:lnTo>
                <a:close/>
              </a:path>
              <a:path w="854075" h="2400935">
                <a:moveTo>
                  <a:pt x="730377" y="1581975"/>
                </a:moveTo>
                <a:lnTo>
                  <a:pt x="728891" y="1574571"/>
                </a:lnTo>
                <a:lnTo>
                  <a:pt x="724801" y="1568513"/>
                </a:lnTo>
                <a:lnTo>
                  <a:pt x="718743" y="1564424"/>
                </a:lnTo>
                <a:lnTo>
                  <a:pt x="711327" y="1562925"/>
                </a:lnTo>
                <a:lnTo>
                  <a:pt x="703884" y="1564424"/>
                </a:lnTo>
                <a:lnTo>
                  <a:pt x="697826" y="1568513"/>
                </a:lnTo>
                <a:lnTo>
                  <a:pt x="693737" y="1574571"/>
                </a:lnTo>
                <a:lnTo>
                  <a:pt x="692238" y="1581975"/>
                </a:lnTo>
                <a:lnTo>
                  <a:pt x="693737" y="1589392"/>
                </a:lnTo>
                <a:lnTo>
                  <a:pt x="697826" y="1595450"/>
                </a:lnTo>
                <a:lnTo>
                  <a:pt x="703884" y="1599539"/>
                </a:lnTo>
                <a:lnTo>
                  <a:pt x="711288" y="1601025"/>
                </a:lnTo>
                <a:lnTo>
                  <a:pt x="718743" y="1599539"/>
                </a:lnTo>
                <a:lnTo>
                  <a:pt x="724801" y="1595450"/>
                </a:lnTo>
                <a:lnTo>
                  <a:pt x="728891" y="1589392"/>
                </a:lnTo>
                <a:lnTo>
                  <a:pt x="730377" y="1581975"/>
                </a:lnTo>
                <a:close/>
              </a:path>
              <a:path w="854075" h="2400935">
                <a:moveTo>
                  <a:pt x="806615" y="1581975"/>
                </a:moveTo>
                <a:lnTo>
                  <a:pt x="805129" y="1574571"/>
                </a:lnTo>
                <a:lnTo>
                  <a:pt x="801039" y="1568513"/>
                </a:lnTo>
                <a:lnTo>
                  <a:pt x="794981" y="1564424"/>
                </a:lnTo>
                <a:lnTo>
                  <a:pt x="787565" y="1562925"/>
                </a:lnTo>
                <a:lnTo>
                  <a:pt x="780122" y="1564424"/>
                </a:lnTo>
                <a:lnTo>
                  <a:pt x="774065" y="1568513"/>
                </a:lnTo>
                <a:lnTo>
                  <a:pt x="769975" y="1574571"/>
                </a:lnTo>
                <a:lnTo>
                  <a:pt x="768477" y="1581975"/>
                </a:lnTo>
                <a:lnTo>
                  <a:pt x="769975" y="1589392"/>
                </a:lnTo>
                <a:lnTo>
                  <a:pt x="774065" y="1595450"/>
                </a:lnTo>
                <a:lnTo>
                  <a:pt x="780122" y="1599539"/>
                </a:lnTo>
                <a:lnTo>
                  <a:pt x="787527" y="1601025"/>
                </a:lnTo>
                <a:lnTo>
                  <a:pt x="794981" y="1599539"/>
                </a:lnTo>
                <a:lnTo>
                  <a:pt x="801039" y="1595450"/>
                </a:lnTo>
                <a:lnTo>
                  <a:pt x="805129" y="1589392"/>
                </a:lnTo>
                <a:lnTo>
                  <a:pt x="806615" y="1581975"/>
                </a:lnTo>
                <a:close/>
              </a:path>
              <a:path w="854075" h="2400935">
                <a:moveTo>
                  <a:pt x="853503" y="705015"/>
                </a:moveTo>
                <a:lnTo>
                  <a:pt x="739203" y="647865"/>
                </a:lnTo>
                <a:lnTo>
                  <a:pt x="739203" y="762165"/>
                </a:lnTo>
                <a:lnTo>
                  <a:pt x="853503" y="705015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337341" y="3980875"/>
            <a:ext cx="2105025" cy="1231265"/>
            <a:chOff x="1337341" y="3980875"/>
            <a:chExt cx="2105025" cy="123126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341" y="3980875"/>
              <a:ext cx="1249019" cy="123126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86362" y="4539357"/>
              <a:ext cx="855980" cy="429259"/>
            </a:xfrm>
            <a:custGeom>
              <a:avLst/>
              <a:gdLst/>
              <a:ahLst/>
              <a:cxnLst/>
              <a:rect l="l" t="t" r="r" b="b"/>
              <a:pathLst>
                <a:path w="855979" h="429260">
                  <a:moveTo>
                    <a:pt x="836870" y="390841"/>
                  </a:moveTo>
                  <a:lnTo>
                    <a:pt x="829455" y="392338"/>
                  </a:lnTo>
                  <a:lnTo>
                    <a:pt x="823400" y="396420"/>
                  </a:lnTo>
                  <a:lnTo>
                    <a:pt x="819317" y="402475"/>
                  </a:lnTo>
                  <a:lnTo>
                    <a:pt x="817820" y="409891"/>
                  </a:lnTo>
                  <a:lnTo>
                    <a:pt x="819317" y="417306"/>
                  </a:lnTo>
                  <a:lnTo>
                    <a:pt x="823400" y="423361"/>
                  </a:lnTo>
                  <a:lnTo>
                    <a:pt x="829455" y="427444"/>
                  </a:lnTo>
                  <a:lnTo>
                    <a:pt x="836908" y="428941"/>
                  </a:lnTo>
                  <a:lnTo>
                    <a:pt x="844323" y="427444"/>
                  </a:lnTo>
                  <a:lnTo>
                    <a:pt x="850378" y="423361"/>
                  </a:lnTo>
                  <a:lnTo>
                    <a:pt x="854461" y="417306"/>
                  </a:lnTo>
                  <a:lnTo>
                    <a:pt x="855958" y="409891"/>
                  </a:lnTo>
                  <a:lnTo>
                    <a:pt x="854461" y="402475"/>
                  </a:lnTo>
                  <a:lnTo>
                    <a:pt x="850378" y="396420"/>
                  </a:lnTo>
                  <a:lnTo>
                    <a:pt x="844323" y="392338"/>
                  </a:lnTo>
                  <a:lnTo>
                    <a:pt x="836870" y="390841"/>
                  </a:lnTo>
                  <a:close/>
                </a:path>
                <a:path w="855979" h="429260">
                  <a:moveTo>
                    <a:pt x="760632" y="390841"/>
                  </a:moveTo>
                  <a:lnTo>
                    <a:pt x="753217" y="392338"/>
                  </a:lnTo>
                  <a:lnTo>
                    <a:pt x="747161" y="396420"/>
                  </a:lnTo>
                  <a:lnTo>
                    <a:pt x="743079" y="402475"/>
                  </a:lnTo>
                  <a:lnTo>
                    <a:pt x="741582" y="409891"/>
                  </a:lnTo>
                  <a:lnTo>
                    <a:pt x="743079" y="417306"/>
                  </a:lnTo>
                  <a:lnTo>
                    <a:pt x="747161" y="423361"/>
                  </a:lnTo>
                  <a:lnTo>
                    <a:pt x="753217" y="427444"/>
                  </a:lnTo>
                  <a:lnTo>
                    <a:pt x="760670" y="428941"/>
                  </a:lnTo>
                  <a:lnTo>
                    <a:pt x="768085" y="427444"/>
                  </a:lnTo>
                  <a:lnTo>
                    <a:pt x="774140" y="423361"/>
                  </a:lnTo>
                  <a:lnTo>
                    <a:pt x="778223" y="417306"/>
                  </a:lnTo>
                  <a:lnTo>
                    <a:pt x="779720" y="409891"/>
                  </a:lnTo>
                  <a:lnTo>
                    <a:pt x="778223" y="402475"/>
                  </a:lnTo>
                  <a:lnTo>
                    <a:pt x="774140" y="396420"/>
                  </a:lnTo>
                  <a:lnTo>
                    <a:pt x="768085" y="392338"/>
                  </a:lnTo>
                  <a:lnTo>
                    <a:pt x="760632" y="390841"/>
                  </a:lnTo>
                  <a:close/>
                </a:path>
                <a:path w="855979" h="429260">
                  <a:moveTo>
                    <a:pt x="684394" y="390841"/>
                  </a:moveTo>
                  <a:lnTo>
                    <a:pt x="676979" y="392338"/>
                  </a:lnTo>
                  <a:lnTo>
                    <a:pt x="670923" y="396420"/>
                  </a:lnTo>
                  <a:lnTo>
                    <a:pt x="666841" y="402475"/>
                  </a:lnTo>
                  <a:lnTo>
                    <a:pt x="665344" y="409891"/>
                  </a:lnTo>
                  <a:lnTo>
                    <a:pt x="666841" y="417306"/>
                  </a:lnTo>
                  <a:lnTo>
                    <a:pt x="670923" y="423361"/>
                  </a:lnTo>
                  <a:lnTo>
                    <a:pt x="676979" y="427444"/>
                  </a:lnTo>
                  <a:lnTo>
                    <a:pt x="684432" y="428941"/>
                  </a:lnTo>
                  <a:lnTo>
                    <a:pt x="691847" y="427444"/>
                  </a:lnTo>
                  <a:lnTo>
                    <a:pt x="697902" y="423361"/>
                  </a:lnTo>
                  <a:lnTo>
                    <a:pt x="701985" y="417306"/>
                  </a:lnTo>
                  <a:lnTo>
                    <a:pt x="703482" y="409891"/>
                  </a:lnTo>
                  <a:lnTo>
                    <a:pt x="701985" y="402475"/>
                  </a:lnTo>
                  <a:lnTo>
                    <a:pt x="697902" y="396420"/>
                  </a:lnTo>
                  <a:lnTo>
                    <a:pt x="691847" y="392338"/>
                  </a:lnTo>
                  <a:lnTo>
                    <a:pt x="684394" y="390841"/>
                  </a:lnTo>
                  <a:close/>
                </a:path>
                <a:path w="855979" h="429260">
                  <a:moveTo>
                    <a:pt x="608156" y="390841"/>
                  </a:moveTo>
                  <a:lnTo>
                    <a:pt x="600741" y="392338"/>
                  </a:lnTo>
                  <a:lnTo>
                    <a:pt x="594685" y="396420"/>
                  </a:lnTo>
                  <a:lnTo>
                    <a:pt x="590603" y="402475"/>
                  </a:lnTo>
                  <a:lnTo>
                    <a:pt x="589106" y="409891"/>
                  </a:lnTo>
                  <a:lnTo>
                    <a:pt x="590603" y="417306"/>
                  </a:lnTo>
                  <a:lnTo>
                    <a:pt x="594685" y="423361"/>
                  </a:lnTo>
                  <a:lnTo>
                    <a:pt x="600741" y="427444"/>
                  </a:lnTo>
                  <a:lnTo>
                    <a:pt x="608194" y="428941"/>
                  </a:lnTo>
                  <a:lnTo>
                    <a:pt x="615609" y="427444"/>
                  </a:lnTo>
                  <a:lnTo>
                    <a:pt x="621664" y="423361"/>
                  </a:lnTo>
                  <a:lnTo>
                    <a:pt x="625747" y="417306"/>
                  </a:lnTo>
                  <a:lnTo>
                    <a:pt x="627244" y="409891"/>
                  </a:lnTo>
                  <a:lnTo>
                    <a:pt x="625747" y="402475"/>
                  </a:lnTo>
                  <a:lnTo>
                    <a:pt x="621664" y="396420"/>
                  </a:lnTo>
                  <a:lnTo>
                    <a:pt x="615609" y="392338"/>
                  </a:lnTo>
                  <a:lnTo>
                    <a:pt x="608156" y="390841"/>
                  </a:lnTo>
                  <a:close/>
                </a:path>
                <a:path w="855979" h="429260">
                  <a:moveTo>
                    <a:pt x="531917" y="390841"/>
                  </a:moveTo>
                  <a:lnTo>
                    <a:pt x="524502" y="392338"/>
                  </a:lnTo>
                  <a:lnTo>
                    <a:pt x="518447" y="396420"/>
                  </a:lnTo>
                  <a:lnTo>
                    <a:pt x="514365" y="402475"/>
                  </a:lnTo>
                  <a:lnTo>
                    <a:pt x="512867" y="409891"/>
                  </a:lnTo>
                  <a:lnTo>
                    <a:pt x="514365" y="417306"/>
                  </a:lnTo>
                  <a:lnTo>
                    <a:pt x="518447" y="423361"/>
                  </a:lnTo>
                  <a:lnTo>
                    <a:pt x="524502" y="427444"/>
                  </a:lnTo>
                  <a:lnTo>
                    <a:pt x="531956" y="428941"/>
                  </a:lnTo>
                  <a:lnTo>
                    <a:pt x="539370" y="427444"/>
                  </a:lnTo>
                  <a:lnTo>
                    <a:pt x="545426" y="423361"/>
                  </a:lnTo>
                  <a:lnTo>
                    <a:pt x="549508" y="417306"/>
                  </a:lnTo>
                  <a:lnTo>
                    <a:pt x="551006" y="409891"/>
                  </a:lnTo>
                  <a:lnTo>
                    <a:pt x="549508" y="402475"/>
                  </a:lnTo>
                  <a:lnTo>
                    <a:pt x="545426" y="396420"/>
                  </a:lnTo>
                  <a:lnTo>
                    <a:pt x="539370" y="392338"/>
                  </a:lnTo>
                  <a:lnTo>
                    <a:pt x="531917" y="390841"/>
                  </a:lnTo>
                  <a:close/>
                </a:path>
                <a:path w="855979" h="429260">
                  <a:moveTo>
                    <a:pt x="455679" y="390841"/>
                  </a:moveTo>
                  <a:lnTo>
                    <a:pt x="448264" y="392338"/>
                  </a:lnTo>
                  <a:lnTo>
                    <a:pt x="442209" y="396420"/>
                  </a:lnTo>
                  <a:lnTo>
                    <a:pt x="438126" y="402475"/>
                  </a:lnTo>
                  <a:lnTo>
                    <a:pt x="436629" y="409891"/>
                  </a:lnTo>
                  <a:lnTo>
                    <a:pt x="438126" y="417306"/>
                  </a:lnTo>
                  <a:lnTo>
                    <a:pt x="442209" y="423361"/>
                  </a:lnTo>
                  <a:lnTo>
                    <a:pt x="448264" y="427444"/>
                  </a:lnTo>
                  <a:lnTo>
                    <a:pt x="455717" y="428941"/>
                  </a:lnTo>
                  <a:lnTo>
                    <a:pt x="463132" y="427444"/>
                  </a:lnTo>
                  <a:lnTo>
                    <a:pt x="469188" y="423361"/>
                  </a:lnTo>
                  <a:lnTo>
                    <a:pt x="473270" y="417306"/>
                  </a:lnTo>
                  <a:lnTo>
                    <a:pt x="474767" y="409891"/>
                  </a:lnTo>
                  <a:lnTo>
                    <a:pt x="473270" y="402475"/>
                  </a:lnTo>
                  <a:lnTo>
                    <a:pt x="469188" y="396420"/>
                  </a:lnTo>
                  <a:lnTo>
                    <a:pt x="463132" y="392338"/>
                  </a:lnTo>
                  <a:lnTo>
                    <a:pt x="455679" y="390841"/>
                  </a:lnTo>
                  <a:close/>
                </a:path>
                <a:path w="855979" h="429260">
                  <a:moveTo>
                    <a:pt x="418453" y="351828"/>
                  </a:moveTo>
                  <a:lnTo>
                    <a:pt x="411038" y="353325"/>
                  </a:lnTo>
                  <a:lnTo>
                    <a:pt x="404983" y="357407"/>
                  </a:lnTo>
                  <a:lnTo>
                    <a:pt x="400900" y="363463"/>
                  </a:lnTo>
                  <a:lnTo>
                    <a:pt x="399403" y="370916"/>
                  </a:lnTo>
                  <a:lnTo>
                    <a:pt x="400900" y="378331"/>
                  </a:lnTo>
                  <a:lnTo>
                    <a:pt x="404983" y="384386"/>
                  </a:lnTo>
                  <a:lnTo>
                    <a:pt x="411038" y="388469"/>
                  </a:lnTo>
                  <a:lnTo>
                    <a:pt x="418453" y="389966"/>
                  </a:lnTo>
                  <a:lnTo>
                    <a:pt x="425869" y="388469"/>
                  </a:lnTo>
                  <a:lnTo>
                    <a:pt x="431924" y="384386"/>
                  </a:lnTo>
                  <a:lnTo>
                    <a:pt x="436006" y="378331"/>
                  </a:lnTo>
                  <a:lnTo>
                    <a:pt x="437503" y="370878"/>
                  </a:lnTo>
                  <a:lnTo>
                    <a:pt x="436006" y="363463"/>
                  </a:lnTo>
                  <a:lnTo>
                    <a:pt x="431924" y="357407"/>
                  </a:lnTo>
                  <a:lnTo>
                    <a:pt x="425869" y="353325"/>
                  </a:lnTo>
                  <a:lnTo>
                    <a:pt x="418453" y="351828"/>
                  </a:lnTo>
                  <a:close/>
                </a:path>
                <a:path w="855979" h="429260">
                  <a:moveTo>
                    <a:pt x="418453" y="275589"/>
                  </a:moveTo>
                  <a:lnTo>
                    <a:pt x="411038" y="277087"/>
                  </a:lnTo>
                  <a:lnTo>
                    <a:pt x="404983" y="281169"/>
                  </a:lnTo>
                  <a:lnTo>
                    <a:pt x="400900" y="287225"/>
                  </a:lnTo>
                  <a:lnTo>
                    <a:pt x="399403" y="294678"/>
                  </a:lnTo>
                  <a:lnTo>
                    <a:pt x="400900" y="302093"/>
                  </a:lnTo>
                  <a:lnTo>
                    <a:pt x="404983" y="308148"/>
                  </a:lnTo>
                  <a:lnTo>
                    <a:pt x="411038" y="312231"/>
                  </a:lnTo>
                  <a:lnTo>
                    <a:pt x="418453" y="313728"/>
                  </a:lnTo>
                  <a:lnTo>
                    <a:pt x="425869" y="312231"/>
                  </a:lnTo>
                  <a:lnTo>
                    <a:pt x="431924" y="308148"/>
                  </a:lnTo>
                  <a:lnTo>
                    <a:pt x="436006" y="302093"/>
                  </a:lnTo>
                  <a:lnTo>
                    <a:pt x="437503" y="294639"/>
                  </a:lnTo>
                  <a:lnTo>
                    <a:pt x="436006" y="287225"/>
                  </a:lnTo>
                  <a:lnTo>
                    <a:pt x="431924" y="281169"/>
                  </a:lnTo>
                  <a:lnTo>
                    <a:pt x="425869" y="277087"/>
                  </a:lnTo>
                  <a:lnTo>
                    <a:pt x="418453" y="275589"/>
                  </a:lnTo>
                  <a:close/>
                </a:path>
                <a:path w="855979" h="429260">
                  <a:moveTo>
                    <a:pt x="418453" y="199351"/>
                  </a:moveTo>
                  <a:lnTo>
                    <a:pt x="411038" y="200848"/>
                  </a:lnTo>
                  <a:lnTo>
                    <a:pt x="404983" y="204931"/>
                  </a:lnTo>
                  <a:lnTo>
                    <a:pt x="400900" y="210986"/>
                  </a:lnTo>
                  <a:lnTo>
                    <a:pt x="399403" y="218439"/>
                  </a:lnTo>
                  <a:lnTo>
                    <a:pt x="400900" y="225854"/>
                  </a:lnTo>
                  <a:lnTo>
                    <a:pt x="404983" y="231910"/>
                  </a:lnTo>
                  <a:lnTo>
                    <a:pt x="411038" y="235992"/>
                  </a:lnTo>
                  <a:lnTo>
                    <a:pt x="418453" y="237489"/>
                  </a:lnTo>
                  <a:lnTo>
                    <a:pt x="425869" y="235992"/>
                  </a:lnTo>
                  <a:lnTo>
                    <a:pt x="431924" y="231910"/>
                  </a:lnTo>
                  <a:lnTo>
                    <a:pt x="436006" y="225854"/>
                  </a:lnTo>
                  <a:lnTo>
                    <a:pt x="437503" y="218401"/>
                  </a:lnTo>
                  <a:lnTo>
                    <a:pt x="436006" y="210986"/>
                  </a:lnTo>
                  <a:lnTo>
                    <a:pt x="431924" y="204931"/>
                  </a:lnTo>
                  <a:lnTo>
                    <a:pt x="425869" y="200848"/>
                  </a:lnTo>
                  <a:lnTo>
                    <a:pt x="418453" y="199351"/>
                  </a:lnTo>
                  <a:close/>
                </a:path>
                <a:path w="855979" h="429260">
                  <a:moveTo>
                    <a:pt x="418453" y="123113"/>
                  </a:moveTo>
                  <a:lnTo>
                    <a:pt x="411038" y="124610"/>
                  </a:lnTo>
                  <a:lnTo>
                    <a:pt x="404983" y="128693"/>
                  </a:lnTo>
                  <a:lnTo>
                    <a:pt x="400900" y="134748"/>
                  </a:lnTo>
                  <a:lnTo>
                    <a:pt x="399403" y="142201"/>
                  </a:lnTo>
                  <a:lnTo>
                    <a:pt x="400900" y="149616"/>
                  </a:lnTo>
                  <a:lnTo>
                    <a:pt x="404983" y="155672"/>
                  </a:lnTo>
                  <a:lnTo>
                    <a:pt x="411038" y="159754"/>
                  </a:lnTo>
                  <a:lnTo>
                    <a:pt x="418453" y="161251"/>
                  </a:lnTo>
                  <a:lnTo>
                    <a:pt x="425869" y="159754"/>
                  </a:lnTo>
                  <a:lnTo>
                    <a:pt x="431924" y="155672"/>
                  </a:lnTo>
                  <a:lnTo>
                    <a:pt x="436006" y="149616"/>
                  </a:lnTo>
                  <a:lnTo>
                    <a:pt x="437503" y="142163"/>
                  </a:lnTo>
                  <a:lnTo>
                    <a:pt x="436006" y="134748"/>
                  </a:lnTo>
                  <a:lnTo>
                    <a:pt x="431924" y="128693"/>
                  </a:lnTo>
                  <a:lnTo>
                    <a:pt x="425869" y="124610"/>
                  </a:lnTo>
                  <a:lnTo>
                    <a:pt x="418453" y="123113"/>
                  </a:lnTo>
                  <a:close/>
                </a:path>
                <a:path w="855979" h="429260">
                  <a:moveTo>
                    <a:pt x="418453" y="46875"/>
                  </a:moveTo>
                  <a:lnTo>
                    <a:pt x="411038" y="48372"/>
                  </a:lnTo>
                  <a:lnTo>
                    <a:pt x="404983" y="52455"/>
                  </a:lnTo>
                  <a:lnTo>
                    <a:pt x="400900" y="58510"/>
                  </a:lnTo>
                  <a:lnTo>
                    <a:pt x="399403" y="65963"/>
                  </a:lnTo>
                  <a:lnTo>
                    <a:pt x="400900" y="73378"/>
                  </a:lnTo>
                  <a:lnTo>
                    <a:pt x="404983" y="79434"/>
                  </a:lnTo>
                  <a:lnTo>
                    <a:pt x="411038" y="83516"/>
                  </a:lnTo>
                  <a:lnTo>
                    <a:pt x="418453" y="85013"/>
                  </a:lnTo>
                  <a:lnTo>
                    <a:pt x="425869" y="83516"/>
                  </a:lnTo>
                  <a:lnTo>
                    <a:pt x="431924" y="79434"/>
                  </a:lnTo>
                  <a:lnTo>
                    <a:pt x="436006" y="73378"/>
                  </a:lnTo>
                  <a:lnTo>
                    <a:pt x="437503" y="65925"/>
                  </a:lnTo>
                  <a:lnTo>
                    <a:pt x="436006" y="58510"/>
                  </a:lnTo>
                  <a:lnTo>
                    <a:pt x="431924" y="52455"/>
                  </a:lnTo>
                  <a:lnTo>
                    <a:pt x="425869" y="48372"/>
                  </a:lnTo>
                  <a:lnTo>
                    <a:pt x="418453" y="46875"/>
                  </a:lnTo>
                  <a:close/>
                </a:path>
                <a:path w="855979" h="429260">
                  <a:moveTo>
                    <a:pt x="350992" y="38099"/>
                  </a:moveTo>
                  <a:lnTo>
                    <a:pt x="343576" y="39597"/>
                  </a:lnTo>
                  <a:lnTo>
                    <a:pt x="337521" y="43679"/>
                  </a:lnTo>
                  <a:lnTo>
                    <a:pt x="333439" y="49735"/>
                  </a:lnTo>
                  <a:lnTo>
                    <a:pt x="331942" y="57149"/>
                  </a:lnTo>
                  <a:lnTo>
                    <a:pt x="333439" y="64564"/>
                  </a:lnTo>
                  <a:lnTo>
                    <a:pt x="337521" y="70620"/>
                  </a:lnTo>
                  <a:lnTo>
                    <a:pt x="343576" y="74702"/>
                  </a:lnTo>
                  <a:lnTo>
                    <a:pt x="351030" y="76199"/>
                  </a:lnTo>
                  <a:lnTo>
                    <a:pt x="358445" y="74702"/>
                  </a:lnTo>
                  <a:lnTo>
                    <a:pt x="364500" y="70620"/>
                  </a:lnTo>
                  <a:lnTo>
                    <a:pt x="368583" y="64564"/>
                  </a:lnTo>
                  <a:lnTo>
                    <a:pt x="370080" y="57149"/>
                  </a:lnTo>
                  <a:lnTo>
                    <a:pt x="368583" y="49735"/>
                  </a:lnTo>
                  <a:lnTo>
                    <a:pt x="364500" y="43679"/>
                  </a:lnTo>
                  <a:lnTo>
                    <a:pt x="358445" y="39597"/>
                  </a:lnTo>
                  <a:lnTo>
                    <a:pt x="350992" y="38099"/>
                  </a:lnTo>
                  <a:close/>
                </a:path>
                <a:path w="855979" h="429260">
                  <a:moveTo>
                    <a:pt x="274754" y="38099"/>
                  </a:moveTo>
                  <a:lnTo>
                    <a:pt x="267338" y="39597"/>
                  </a:lnTo>
                  <a:lnTo>
                    <a:pt x="261283" y="43679"/>
                  </a:lnTo>
                  <a:lnTo>
                    <a:pt x="257201" y="49735"/>
                  </a:lnTo>
                  <a:lnTo>
                    <a:pt x="255704" y="57149"/>
                  </a:lnTo>
                  <a:lnTo>
                    <a:pt x="257201" y="64564"/>
                  </a:lnTo>
                  <a:lnTo>
                    <a:pt x="261283" y="70620"/>
                  </a:lnTo>
                  <a:lnTo>
                    <a:pt x="267338" y="74702"/>
                  </a:lnTo>
                  <a:lnTo>
                    <a:pt x="274792" y="76199"/>
                  </a:lnTo>
                  <a:lnTo>
                    <a:pt x="282207" y="74702"/>
                  </a:lnTo>
                  <a:lnTo>
                    <a:pt x="288262" y="70620"/>
                  </a:lnTo>
                  <a:lnTo>
                    <a:pt x="292345" y="64564"/>
                  </a:lnTo>
                  <a:lnTo>
                    <a:pt x="293842" y="57149"/>
                  </a:lnTo>
                  <a:lnTo>
                    <a:pt x="292345" y="49735"/>
                  </a:lnTo>
                  <a:lnTo>
                    <a:pt x="288262" y="43679"/>
                  </a:lnTo>
                  <a:lnTo>
                    <a:pt x="282207" y="39597"/>
                  </a:lnTo>
                  <a:lnTo>
                    <a:pt x="274754" y="38099"/>
                  </a:lnTo>
                  <a:close/>
                </a:path>
                <a:path w="855979" h="429260">
                  <a:moveTo>
                    <a:pt x="198516" y="38099"/>
                  </a:moveTo>
                  <a:lnTo>
                    <a:pt x="191100" y="39597"/>
                  </a:lnTo>
                  <a:lnTo>
                    <a:pt x="185045" y="43679"/>
                  </a:lnTo>
                  <a:lnTo>
                    <a:pt x="180963" y="49735"/>
                  </a:lnTo>
                  <a:lnTo>
                    <a:pt x="179466" y="57149"/>
                  </a:lnTo>
                  <a:lnTo>
                    <a:pt x="180963" y="64564"/>
                  </a:lnTo>
                  <a:lnTo>
                    <a:pt x="185045" y="70620"/>
                  </a:lnTo>
                  <a:lnTo>
                    <a:pt x="191100" y="74702"/>
                  </a:lnTo>
                  <a:lnTo>
                    <a:pt x="198554" y="76199"/>
                  </a:lnTo>
                  <a:lnTo>
                    <a:pt x="205969" y="74702"/>
                  </a:lnTo>
                  <a:lnTo>
                    <a:pt x="212024" y="70620"/>
                  </a:lnTo>
                  <a:lnTo>
                    <a:pt x="216107" y="64564"/>
                  </a:lnTo>
                  <a:lnTo>
                    <a:pt x="217604" y="57149"/>
                  </a:lnTo>
                  <a:lnTo>
                    <a:pt x="216107" y="49735"/>
                  </a:lnTo>
                  <a:lnTo>
                    <a:pt x="212024" y="43679"/>
                  </a:lnTo>
                  <a:lnTo>
                    <a:pt x="205969" y="39597"/>
                  </a:lnTo>
                  <a:lnTo>
                    <a:pt x="198516" y="38099"/>
                  </a:lnTo>
                  <a:close/>
                </a:path>
                <a:path w="855979" h="429260">
                  <a:moveTo>
                    <a:pt x="114300" y="0"/>
                  </a:moveTo>
                  <a:lnTo>
                    <a:pt x="0" y="57149"/>
                  </a:lnTo>
                  <a:lnTo>
                    <a:pt x="114300" y="114299"/>
                  </a:lnTo>
                  <a:lnTo>
                    <a:pt x="114300" y="74323"/>
                  </a:lnTo>
                  <a:lnTo>
                    <a:pt x="108807" y="70620"/>
                  </a:lnTo>
                  <a:lnTo>
                    <a:pt x="104725" y="64564"/>
                  </a:lnTo>
                  <a:lnTo>
                    <a:pt x="103228" y="57149"/>
                  </a:lnTo>
                  <a:lnTo>
                    <a:pt x="104725" y="49735"/>
                  </a:lnTo>
                  <a:lnTo>
                    <a:pt x="108807" y="43679"/>
                  </a:lnTo>
                  <a:lnTo>
                    <a:pt x="114300" y="39976"/>
                  </a:lnTo>
                  <a:lnTo>
                    <a:pt x="114300" y="0"/>
                  </a:lnTo>
                  <a:close/>
                </a:path>
                <a:path w="855979" h="429260">
                  <a:moveTo>
                    <a:pt x="122278" y="38099"/>
                  </a:moveTo>
                  <a:lnTo>
                    <a:pt x="114862" y="39597"/>
                  </a:lnTo>
                  <a:lnTo>
                    <a:pt x="114300" y="39976"/>
                  </a:lnTo>
                  <a:lnTo>
                    <a:pt x="114300" y="74323"/>
                  </a:lnTo>
                  <a:lnTo>
                    <a:pt x="114862" y="74702"/>
                  </a:lnTo>
                  <a:lnTo>
                    <a:pt x="122316" y="76199"/>
                  </a:lnTo>
                  <a:lnTo>
                    <a:pt x="129731" y="74702"/>
                  </a:lnTo>
                  <a:lnTo>
                    <a:pt x="135786" y="70620"/>
                  </a:lnTo>
                  <a:lnTo>
                    <a:pt x="139869" y="64564"/>
                  </a:lnTo>
                  <a:lnTo>
                    <a:pt x="141366" y="57149"/>
                  </a:lnTo>
                  <a:lnTo>
                    <a:pt x="139869" y="49735"/>
                  </a:lnTo>
                  <a:lnTo>
                    <a:pt x="135786" y="43679"/>
                  </a:lnTo>
                  <a:lnTo>
                    <a:pt x="129731" y="39597"/>
                  </a:lnTo>
                  <a:lnTo>
                    <a:pt x="122278" y="38099"/>
                  </a:lnTo>
                  <a:close/>
                </a:path>
                <a:path w="855979" h="429260">
                  <a:moveTo>
                    <a:pt x="114300" y="39976"/>
                  </a:moveTo>
                  <a:lnTo>
                    <a:pt x="108807" y="43679"/>
                  </a:lnTo>
                  <a:lnTo>
                    <a:pt x="104725" y="49735"/>
                  </a:lnTo>
                  <a:lnTo>
                    <a:pt x="103228" y="57149"/>
                  </a:lnTo>
                  <a:lnTo>
                    <a:pt x="104725" y="64564"/>
                  </a:lnTo>
                  <a:lnTo>
                    <a:pt x="108807" y="70620"/>
                  </a:lnTo>
                  <a:lnTo>
                    <a:pt x="114300" y="74323"/>
                  </a:lnTo>
                  <a:lnTo>
                    <a:pt x="114300" y="39976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76670" y="5241035"/>
            <a:ext cx="18491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20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8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8761" y="5884857"/>
            <a:ext cx="472440" cy="37719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2413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190"/>
              </a:spcBef>
            </a:pP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4329" y="5941059"/>
            <a:ext cx="2753995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-"/>
              <a:tabLst>
                <a:tab pos="155575" algn="l"/>
              </a:tabLst>
            </a:pP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Connector</a:t>
            </a:r>
            <a:endParaRPr sz="1600">
              <a:latin typeface="Verdana"/>
              <a:cs typeface="Verdana"/>
            </a:endParaRPr>
          </a:p>
          <a:p>
            <a:pPr marL="155575" indent="-142875">
              <a:lnSpc>
                <a:spcPct val="100000"/>
              </a:lnSpc>
              <a:spcBef>
                <a:spcPts val="1485"/>
              </a:spcBef>
              <a:buChar char="-"/>
              <a:tabLst>
                <a:tab pos="155575" algn="l"/>
              </a:tabLst>
            </a:pP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761" y="6334523"/>
            <a:ext cx="472440" cy="375285"/>
          </a:xfrm>
          <a:prstGeom prst="rect">
            <a:avLst/>
          </a:prstGeom>
          <a:solidFill>
            <a:srgbClr val="9BC850"/>
          </a:solidFill>
        </p:spPr>
        <p:txBody>
          <a:bodyPr wrap="square" lIns="0" tIns="22225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75"/>
              </a:spcBef>
            </a:pP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4259" y="6204292"/>
            <a:ext cx="472440" cy="3606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1524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2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4223" y="6242811"/>
            <a:ext cx="35026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600" spc="5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41006" y="6200921"/>
            <a:ext cx="472440" cy="37719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2159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70"/>
              </a:spcBef>
            </a:pP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80987" y="6233667"/>
            <a:ext cx="1177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00" spc="6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85665" y="2289421"/>
            <a:ext cx="902335" cy="67945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1752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04220" y="2289421"/>
            <a:ext cx="902335" cy="67945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1752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04220" y="4609786"/>
            <a:ext cx="902335" cy="679450"/>
          </a:xfrm>
          <a:prstGeom prst="rect">
            <a:avLst/>
          </a:prstGeom>
          <a:solidFill>
            <a:srgbClr val="9BC850"/>
          </a:solidFill>
        </p:spPr>
        <p:txBody>
          <a:bodyPr wrap="square" lIns="0" tIns="1746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75"/>
              </a:spcBef>
            </a:pP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69804" y="2627415"/>
            <a:ext cx="539115" cy="5257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965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919720" y="1947820"/>
            <a:ext cx="539115" cy="525780"/>
            <a:chOff x="5919720" y="1947820"/>
            <a:chExt cx="539115" cy="525780"/>
          </a:xfrm>
        </p:grpSpPr>
        <p:sp>
          <p:nvSpPr>
            <p:cNvPr id="38" name="object 38"/>
            <p:cNvSpPr/>
            <p:nvPr/>
          </p:nvSpPr>
          <p:spPr>
            <a:xfrm>
              <a:off x="5938770" y="1966870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4" h="487680">
                  <a:moveTo>
                    <a:pt x="500759" y="0"/>
                  </a:moveTo>
                  <a:lnTo>
                    <a:pt x="0" y="0"/>
                  </a:lnTo>
                  <a:lnTo>
                    <a:pt x="0" y="487542"/>
                  </a:lnTo>
                  <a:lnTo>
                    <a:pt x="500759" y="487542"/>
                  </a:lnTo>
                  <a:lnTo>
                    <a:pt x="50075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38770" y="1966870"/>
              <a:ext cx="501015" cy="487680"/>
            </a:xfrm>
            <a:custGeom>
              <a:avLst/>
              <a:gdLst/>
              <a:ahLst/>
              <a:cxnLst/>
              <a:rect l="l" t="t" r="r" b="b"/>
              <a:pathLst>
                <a:path w="501014" h="487680">
                  <a:moveTo>
                    <a:pt x="0" y="0"/>
                  </a:moveTo>
                  <a:lnTo>
                    <a:pt x="500760" y="0"/>
                  </a:lnTo>
                  <a:lnTo>
                    <a:pt x="500760" y="487543"/>
                  </a:lnTo>
                  <a:lnTo>
                    <a:pt x="0" y="48754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124352" y="1534667"/>
            <a:ext cx="2506345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-6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000" spc="3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algn="ctr" marR="368935">
              <a:lnSpc>
                <a:spcPct val="100000"/>
              </a:lnSpc>
              <a:spcBef>
                <a:spcPts val="151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90511" y="2649933"/>
            <a:ext cx="539115" cy="5257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984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92111" y="5076282"/>
            <a:ext cx="539115" cy="5257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977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96746" y="4471588"/>
            <a:ext cx="539115" cy="52578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958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324100"/>
          </a:xfrm>
          <a:custGeom>
            <a:avLst/>
            <a:gdLst/>
            <a:ahLst/>
            <a:cxnLst/>
            <a:rect l="l" t="t" r="r" b="b"/>
            <a:pathLst>
              <a:path w="12192000" h="2324100">
                <a:moveTo>
                  <a:pt x="0" y="2323986"/>
                </a:moveTo>
                <a:lnTo>
                  <a:pt x="12192000" y="2323986"/>
                </a:lnTo>
                <a:lnTo>
                  <a:pt x="12192000" y="0"/>
                </a:lnTo>
                <a:lnTo>
                  <a:pt x="0" y="0"/>
                </a:lnTo>
                <a:lnTo>
                  <a:pt x="0" y="23239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12192000" cy="5029200"/>
          </a:xfrm>
          <a:custGeom>
            <a:avLst/>
            <a:gdLst/>
            <a:ahLst/>
            <a:cxnLst/>
            <a:rect l="l" t="t" r="r" b="b"/>
            <a:pathLst>
              <a:path w="12192000" h="50292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12192000" y="50292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3307" y="517651"/>
            <a:ext cx="261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>
                <a:solidFill>
                  <a:srgbClr val="FFFFFF"/>
                </a:solidFill>
              </a:rPr>
              <a:t>C</a:t>
            </a:r>
            <a:r>
              <a:rPr dirty="0" spc="114">
                <a:solidFill>
                  <a:srgbClr val="FFFFFF"/>
                </a:solidFill>
              </a:rPr>
              <a:t>o</a:t>
            </a:r>
            <a:r>
              <a:rPr dirty="0" spc="-70">
                <a:solidFill>
                  <a:srgbClr val="FFFFFF"/>
                </a:solidFill>
              </a:rPr>
              <a:t>nn</a:t>
            </a:r>
            <a:r>
              <a:rPr dirty="0" spc="-50">
                <a:solidFill>
                  <a:srgbClr val="FFFFFF"/>
                </a:solidFill>
              </a:rPr>
              <a:t>e</a:t>
            </a:r>
            <a:r>
              <a:rPr dirty="0" spc="175">
                <a:solidFill>
                  <a:srgbClr val="FFFFFF"/>
                </a:solidFill>
              </a:rPr>
              <a:t>c</a:t>
            </a:r>
            <a:r>
              <a:rPr dirty="0" spc="-40">
                <a:solidFill>
                  <a:srgbClr val="FFFFFF"/>
                </a:solidFill>
              </a:rPr>
              <a:t>t</a:t>
            </a:r>
            <a:r>
              <a:rPr dirty="0" spc="110">
                <a:solidFill>
                  <a:srgbClr val="FFFFFF"/>
                </a:solidFill>
              </a:rPr>
              <a:t>o</a:t>
            </a:r>
            <a:r>
              <a:rPr dirty="0" spc="-105">
                <a:solidFill>
                  <a:srgbClr val="FFFFFF"/>
                </a:solidFill>
              </a:rPr>
              <a:t>r</a:t>
            </a:r>
            <a:r>
              <a:rPr dirty="0" spc="-9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5252" y="1995932"/>
            <a:ext cx="6939280" cy="480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MySourceConnector.java</a:t>
            </a:r>
            <a:endParaRPr sz="1800">
              <a:latin typeface="Verdana"/>
              <a:cs typeface="Verdana"/>
            </a:endParaRPr>
          </a:p>
          <a:p>
            <a:pPr marL="438150" marR="961390" indent="-425450">
              <a:lnSpc>
                <a:spcPct val="201399"/>
              </a:lnSpc>
              <a:spcBef>
                <a:spcPts val="85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 class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MySourceConnector </a:t>
            </a: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extends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SourceConnector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start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(Map&lt;String,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Class&lt;?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Task&gt;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taskClass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List&lt;Map&lt;String,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String&gt;&gt;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taskConfigs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int</a:t>
            </a:r>
            <a:r>
              <a:rPr dirty="0" sz="14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maxTasks)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3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stop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438150">
              <a:lnSpc>
                <a:spcPts val="1645"/>
              </a:lnSpc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45"/>
              </a:lnSpc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3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ConfigDef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config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3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version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15">
                <a:solidFill>
                  <a:srgbClr val="F05A28"/>
                </a:solidFill>
              </a:rPr>
              <a:t> </a:t>
            </a:r>
            <a:r>
              <a:rPr dirty="0">
                <a:solidFill>
                  <a:srgbClr val="F05A28"/>
                </a:solidFill>
              </a:rPr>
              <a:t>class</a:t>
            </a:r>
            <a:r>
              <a:rPr dirty="0" spc="-10">
                <a:solidFill>
                  <a:srgbClr val="F05A28"/>
                </a:solidFill>
              </a:rPr>
              <a:t> </a:t>
            </a:r>
            <a:r>
              <a:rPr dirty="0"/>
              <a:t>MySourceConnector</a:t>
            </a:r>
            <a:r>
              <a:rPr dirty="0" spc="-10"/>
              <a:t> </a:t>
            </a:r>
            <a:r>
              <a:rPr dirty="0">
                <a:solidFill>
                  <a:srgbClr val="F05A28"/>
                </a:solidFill>
              </a:rPr>
              <a:t>extends</a:t>
            </a:r>
            <a:r>
              <a:rPr dirty="0" spc="-15">
                <a:solidFill>
                  <a:srgbClr val="F05A28"/>
                </a:solidFill>
              </a:rPr>
              <a:t> </a:t>
            </a:r>
            <a:r>
              <a:rPr dirty="0"/>
              <a:t>SourceConnector</a:t>
            </a:r>
            <a:r>
              <a:rPr dirty="0" spc="-15"/>
              <a:t> </a:t>
            </a:r>
            <a:r>
              <a:rPr dirty="0"/>
              <a:t>{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/>
          </a:p>
          <a:p>
            <a:pPr marL="380365">
              <a:lnSpc>
                <a:spcPct val="100000"/>
              </a:lnSpc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15">
                <a:solidFill>
                  <a:srgbClr val="F05A28"/>
                </a:solidFill>
              </a:rPr>
              <a:t> </a:t>
            </a:r>
            <a:r>
              <a:rPr dirty="0"/>
              <a:t>void</a:t>
            </a:r>
            <a:r>
              <a:rPr dirty="0" spc="-10"/>
              <a:t> </a:t>
            </a:r>
            <a:r>
              <a:rPr dirty="0">
                <a:solidFill>
                  <a:srgbClr val="9BC850"/>
                </a:solidFill>
              </a:rPr>
              <a:t>start</a:t>
            </a:r>
            <a:r>
              <a:rPr dirty="0"/>
              <a:t>(Map&lt;String,</a:t>
            </a:r>
            <a:r>
              <a:rPr dirty="0" spc="-10"/>
              <a:t> </a:t>
            </a:r>
            <a:r>
              <a:rPr dirty="0"/>
              <a:t>String&gt;</a:t>
            </a:r>
            <a:r>
              <a:rPr dirty="0" spc="-15"/>
              <a:t> </a:t>
            </a:r>
            <a:r>
              <a:rPr dirty="0"/>
              <a:t>props)</a:t>
            </a:r>
            <a:r>
              <a:rPr dirty="0" spc="-15"/>
              <a:t> </a:t>
            </a:r>
            <a:r>
              <a:rPr dirty="0"/>
              <a:t>{}</a:t>
            </a: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15">
                <a:solidFill>
                  <a:srgbClr val="F05A28"/>
                </a:solidFill>
              </a:rPr>
              <a:t> </a:t>
            </a:r>
            <a:r>
              <a:rPr dirty="0"/>
              <a:t>Class&lt;?</a:t>
            </a:r>
            <a:r>
              <a:rPr dirty="0" spc="-15"/>
              <a:t> </a:t>
            </a:r>
            <a:r>
              <a:rPr dirty="0"/>
              <a:t>extends</a:t>
            </a:r>
            <a:r>
              <a:rPr dirty="0" spc="-10"/>
              <a:t> </a:t>
            </a:r>
            <a:r>
              <a:rPr dirty="0"/>
              <a:t>Task&gt;</a:t>
            </a:r>
            <a:r>
              <a:rPr dirty="0" spc="-10"/>
              <a:t> </a:t>
            </a:r>
            <a:r>
              <a:rPr dirty="0">
                <a:solidFill>
                  <a:srgbClr val="9BC850"/>
                </a:solidFill>
              </a:rPr>
              <a:t>taskClass</a:t>
            </a:r>
            <a:r>
              <a:rPr dirty="0"/>
              <a:t>()</a:t>
            </a:r>
            <a:r>
              <a:rPr dirty="0" spc="-15"/>
              <a:t> </a:t>
            </a:r>
            <a:r>
              <a:rPr dirty="0"/>
              <a:t>{}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/>
          </a:p>
          <a:p>
            <a:pPr marL="380365">
              <a:lnSpc>
                <a:spcPts val="1415"/>
              </a:lnSpc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12700" marR="373380" indent="368300">
              <a:lnSpc>
                <a:spcPts val="1420"/>
              </a:lnSpc>
              <a:spcBef>
                <a:spcPts val="40"/>
              </a:spcBef>
            </a:pPr>
            <a:r>
              <a:rPr dirty="0">
                <a:solidFill>
                  <a:srgbClr val="F05A28"/>
                </a:solidFill>
              </a:rPr>
              <a:t>public </a:t>
            </a:r>
            <a:r>
              <a:rPr dirty="0"/>
              <a:t>List&lt;Map&lt;String, String&gt;&gt; </a:t>
            </a:r>
            <a:r>
              <a:rPr dirty="0">
                <a:solidFill>
                  <a:srgbClr val="9BC850"/>
                </a:solidFill>
              </a:rPr>
              <a:t>taskConfigs</a:t>
            </a:r>
            <a:r>
              <a:rPr dirty="0"/>
              <a:t>(</a:t>
            </a:r>
            <a:r>
              <a:rPr dirty="0">
                <a:solidFill>
                  <a:srgbClr val="F05A28"/>
                </a:solidFill>
              </a:rPr>
              <a:t>int </a:t>
            </a:r>
            <a:r>
              <a:rPr dirty="0" spc="-710">
                <a:solidFill>
                  <a:srgbClr val="F05A28"/>
                </a:solidFill>
              </a:rPr>
              <a:t> </a:t>
            </a:r>
            <a:r>
              <a:rPr dirty="0"/>
              <a:t>maxTasks) {}</a:t>
            </a:r>
          </a:p>
          <a:p>
            <a:pPr marL="380365">
              <a:lnSpc>
                <a:spcPct val="100000"/>
              </a:lnSpc>
              <a:spcBef>
                <a:spcPts val="1390"/>
              </a:spcBef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0365">
              <a:lnSpc>
                <a:spcPct val="100000"/>
              </a:lnSpc>
              <a:spcBef>
                <a:spcPts val="70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25">
                <a:solidFill>
                  <a:srgbClr val="F05A28"/>
                </a:solidFill>
              </a:rPr>
              <a:t> </a:t>
            </a:r>
            <a:r>
              <a:rPr dirty="0"/>
              <a:t>void</a:t>
            </a:r>
            <a:r>
              <a:rPr dirty="0" spc="-20"/>
              <a:t> </a:t>
            </a:r>
            <a:r>
              <a:rPr dirty="0">
                <a:solidFill>
                  <a:srgbClr val="9BC850"/>
                </a:solidFill>
              </a:rPr>
              <a:t>stop</a:t>
            </a:r>
            <a:r>
              <a:rPr dirty="0"/>
              <a:t>()</a:t>
            </a:r>
            <a:r>
              <a:rPr dirty="0" spc="-20"/>
              <a:t> </a:t>
            </a:r>
            <a:r>
              <a:rPr dirty="0"/>
              <a:t>{}</a:t>
            </a:r>
          </a:p>
          <a:p>
            <a:pPr marL="380365">
              <a:lnSpc>
                <a:spcPct val="100000"/>
              </a:lnSpc>
              <a:spcBef>
                <a:spcPts val="1370"/>
              </a:spcBef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20">
                <a:solidFill>
                  <a:srgbClr val="F05A28"/>
                </a:solidFill>
              </a:rPr>
              <a:t> </a:t>
            </a:r>
            <a:r>
              <a:rPr dirty="0"/>
              <a:t>ConfigDef</a:t>
            </a:r>
            <a:r>
              <a:rPr dirty="0" spc="-15"/>
              <a:t> </a:t>
            </a:r>
            <a:r>
              <a:rPr dirty="0">
                <a:solidFill>
                  <a:srgbClr val="9BC850"/>
                </a:solidFill>
              </a:rPr>
              <a:t>config</a:t>
            </a:r>
            <a:r>
              <a:rPr dirty="0"/>
              <a:t>()</a:t>
            </a:r>
            <a:r>
              <a:rPr dirty="0" spc="-15"/>
              <a:t> </a:t>
            </a:r>
            <a:r>
              <a:rPr dirty="0"/>
              <a:t>{</a:t>
            </a:r>
            <a:r>
              <a:rPr dirty="0" spc="-15"/>
              <a:t> </a:t>
            </a: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/>
          </a:p>
          <a:p>
            <a:pPr marL="380365">
              <a:lnSpc>
                <a:spcPts val="1415"/>
              </a:lnSpc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0365">
              <a:lnSpc>
                <a:spcPts val="1405"/>
              </a:lnSpc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25">
                <a:solidFill>
                  <a:srgbClr val="F05A28"/>
                </a:solidFill>
              </a:rPr>
              <a:t> </a:t>
            </a:r>
            <a:r>
              <a:rPr dirty="0"/>
              <a:t>String</a:t>
            </a:r>
            <a:r>
              <a:rPr dirty="0" spc="-20"/>
              <a:t> </a:t>
            </a:r>
            <a:r>
              <a:rPr dirty="0">
                <a:solidFill>
                  <a:srgbClr val="9BC850"/>
                </a:solidFill>
              </a:rPr>
              <a:t>version</a:t>
            </a:r>
            <a:r>
              <a:rPr dirty="0"/>
              <a:t>()</a:t>
            </a:r>
            <a:r>
              <a:rPr dirty="0" spc="-20"/>
              <a:t> </a:t>
            </a:r>
            <a:r>
              <a:rPr dirty="0"/>
              <a:t>{}</a:t>
            </a:r>
          </a:p>
          <a:p>
            <a:pPr marL="12700">
              <a:lnSpc>
                <a:spcPts val="1430"/>
              </a:lnSpc>
            </a:pPr>
            <a:r>
              <a:rPr dirty="0"/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307" y="517651"/>
            <a:ext cx="261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>
                <a:solidFill>
                  <a:srgbClr val="FFFFFF"/>
                </a:solidFill>
              </a:rPr>
              <a:t>C</a:t>
            </a:r>
            <a:r>
              <a:rPr dirty="0" spc="114">
                <a:solidFill>
                  <a:srgbClr val="FFFFFF"/>
                </a:solidFill>
              </a:rPr>
              <a:t>o</a:t>
            </a:r>
            <a:r>
              <a:rPr dirty="0" spc="-70">
                <a:solidFill>
                  <a:srgbClr val="FFFFFF"/>
                </a:solidFill>
              </a:rPr>
              <a:t>nn</a:t>
            </a:r>
            <a:r>
              <a:rPr dirty="0" spc="-50">
                <a:solidFill>
                  <a:srgbClr val="FFFFFF"/>
                </a:solidFill>
              </a:rPr>
              <a:t>e</a:t>
            </a:r>
            <a:r>
              <a:rPr dirty="0" spc="175">
                <a:solidFill>
                  <a:srgbClr val="FFFFFF"/>
                </a:solidFill>
              </a:rPr>
              <a:t>c</a:t>
            </a:r>
            <a:r>
              <a:rPr dirty="0" spc="-40">
                <a:solidFill>
                  <a:srgbClr val="FFFFFF"/>
                </a:solidFill>
              </a:rPr>
              <a:t>t</a:t>
            </a:r>
            <a:r>
              <a:rPr dirty="0" spc="110">
                <a:solidFill>
                  <a:srgbClr val="FFFFFF"/>
                </a:solidFill>
              </a:rPr>
              <a:t>o</a:t>
            </a:r>
            <a:r>
              <a:rPr dirty="0" spc="-105">
                <a:solidFill>
                  <a:srgbClr val="FFFFFF"/>
                </a:solidFill>
              </a:rPr>
              <a:t>r</a:t>
            </a:r>
            <a:r>
              <a:rPr dirty="0" spc="-9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285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MySourceConnector.java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15">
                <a:solidFill>
                  <a:srgbClr val="F05A28"/>
                </a:solidFill>
              </a:rPr>
              <a:t> </a:t>
            </a:r>
            <a:r>
              <a:rPr dirty="0">
                <a:solidFill>
                  <a:srgbClr val="F05A28"/>
                </a:solidFill>
              </a:rPr>
              <a:t>class</a:t>
            </a:r>
            <a:r>
              <a:rPr dirty="0" spc="-10">
                <a:solidFill>
                  <a:srgbClr val="F05A28"/>
                </a:solidFill>
              </a:rPr>
              <a:t> </a:t>
            </a:r>
            <a:r>
              <a:rPr dirty="0"/>
              <a:t>MySourceConnector</a:t>
            </a:r>
            <a:r>
              <a:rPr dirty="0" spc="-10"/>
              <a:t> </a:t>
            </a:r>
            <a:r>
              <a:rPr dirty="0">
                <a:solidFill>
                  <a:srgbClr val="F05A28"/>
                </a:solidFill>
              </a:rPr>
              <a:t>extends</a:t>
            </a:r>
            <a:r>
              <a:rPr dirty="0" spc="-15">
                <a:solidFill>
                  <a:srgbClr val="F05A28"/>
                </a:solidFill>
              </a:rPr>
              <a:t> </a:t>
            </a:r>
            <a:r>
              <a:rPr dirty="0"/>
              <a:t>SinkConnector</a:t>
            </a:r>
            <a:r>
              <a:rPr dirty="0" spc="-15"/>
              <a:t> </a:t>
            </a:r>
            <a:r>
              <a:rPr dirty="0"/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/>
          </a:p>
          <a:p>
            <a:pPr marL="381000">
              <a:lnSpc>
                <a:spcPct val="100000"/>
              </a:lnSpc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1000">
              <a:lnSpc>
                <a:spcPct val="100000"/>
              </a:lnSpc>
              <a:spcBef>
                <a:spcPts val="75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15">
                <a:solidFill>
                  <a:srgbClr val="F05A28"/>
                </a:solidFill>
              </a:rPr>
              <a:t> </a:t>
            </a:r>
            <a:r>
              <a:rPr dirty="0"/>
              <a:t>void</a:t>
            </a:r>
            <a:r>
              <a:rPr dirty="0" spc="-10"/>
              <a:t> </a:t>
            </a:r>
            <a:r>
              <a:rPr dirty="0">
                <a:solidFill>
                  <a:srgbClr val="9BC850"/>
                </a:solidFill>
              </a:rPr>
              <a:t>start</a:t>
            </a:r>
            <a:r>
              <a:rPr dirty="0"/>
              <a:t>(Map&lt;String,</a:t>
            </a:r>
            <a:r>
              <a:rPr dirty="0" spc="-10"/>
              <a:t> </a:t>
            </a:r>
            <a:r>
              <a:rPr dirty="0"/>
              <a:t>String&gt;</a:t>
            </a:r>
            <a:r>
              <a:rPr dirty="0" spc="-15"/>
              <a:t> </a:t>
            </a:r>
            <a:r>
              <a:rPr dirty="0"/>
              <a:t>props)</a:t>
            </a:r>
            <a:r>
              <a:rPr dirty="0" spc="-15"/>
              <a:t> </a:t>
            </a:r>
            <a:r>
              <a:rPr dirty="0"/>
              <a:t>{}</a:t>
            </a:r>
          </a:p>
          <a:p>
            <a:pPr marL="381000">
              <a:lnSpc>
                <a:spcPct val="100000"/>
              </a:lnSpc>
              <a:spcBef>
                <a:spcPts val="1340"/>
              </a:spcBef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1000">
              <a:lnSpc>
                <a:spcPct val="100000"/>
              </a:lnSpc>
              <a:spcBef>
                <a:spcPts val="75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15">
                <a:solidFill>
                  <a:srgbClr val="F05A28"/>
                </a:solidFill>
              </a:rPr>
              <a:t> </a:t>
            </a:r>
            <a:r>
              <a:rPr dirty="0"/>
              <a:t>Class&lt;?</a:t>
            </a:r>
            <a:r>
              <a:rPr dirty="0" spc="-15"/>
              <a:t> </a:t>
            </a:r>
            <a:r>
              <a:rPr dirty="0"/>
              <a:t>extends</a:t>
            </a:r>
            <a:r>
              <a:rPr dirty="0" spc="-10"/>
              <a:t> </a:t>
            </a:r>
            <a:r>
              <a:rPr dirty="0"/>
              <a:t>Task&gt;</a:t>
            </a:r>
            <a:r>
              <a:rPr dirty="0" spc="-10"/>
              <a:t> </a:t>
            </a:r>
            <a:r>
              <a:rPr dirty="0">
                <a:solidFill>
                  <a:srgbClr val="9BC850"/>
                </a:solidFill>
              </a:rPr>
              <a:t>taskClass</a:t>
            </a:r>
            <a:r>
              <a:rPr dirty="0"/>
              <a:t>()</a:t>
            </a:r>
            <a:r>
              <a:rPr dirty="0" spc="-15"/>
              <a:t> </a:t>
            </a:r>
            <a:r>
              <a:rPr dirty="0"/>
              <a:t>{}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/>
          </a:p>
          <a:p>
            <a:pPr marL="381000">
              <a:lnSpc>
                <a:spcPts val="1415"/>
              </a:lnSpc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12700" marR="189230" indent="368300">
              <a:lnSpc>
                <a:spcPts val="1390"/>
              </a:lnSpc>
              <a:spcBef>
                <a:spcPts val="65"/>
              </a:spcBef>
            </a:pPr>
            <a:r>
              <a:rPr dirty="0">
                <a:solidFill>
                  <a:srgbClr val="F05A28"/>
                </a:solidFill>
              </a:rPr>
              <a:t>public </a:t>
            </a:r>
            <a:r>
              <a:rPr dirty="0"/>
              <a:t>List&lt;Map&lt;String, String&gt;&gt; </a:t>
            </a:r>
            <a:r>
              <a:rPr dirty="0">
                <a:solidFill>
                  <a:srgbClr val="9BC850"/>
                </a:solidFill>
              </a:rPr>
              <a:t>taskConfigs</a:t>
            </a:r>
            <a:r>
              <a:rPr dirty="0"/>
              <a:t>(</a:t>
            </a:r>
            <a:r>
              <a:rPr dirty="0">
                <a:solidFill>
                  <a:srgbClr val="F05A28"/>
                </a:solidFill>
              </a:rPr>
              <a:t>int </a:t>
            </a:r>
            <a:r>
              <a:rPr dirty="0" spc="-710">
                <a:solidFill>
                  <a:srgbClr val="F05A28"/>
                </a:solidFill>
              </a:rPr>
              <a:t> </a:t>
            </a:r>
            <a:r>
              <a:rPr dirty="0"/>
              <a:t>maxTasks) {}</a:t>
            </a:r>
          </a:p>
          <a:p>
            <a:pPr marL="381000">
              <a:lnSpc>
                <a:spcPct val="100000"/>
              </a:lnSpc>
              <a:spcBef>
                <a:spcPts val="1430"/>
              </a:spcBef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1000">
              <a:lnSpc>
                <a:spcPct val="100000"/>
              </a:lnSpc>
              <a:spcBef>
                <a:spcPts val="70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25">
                <a:solidFill>
                  <a:srgbClr val="F05A28"/>
                </a:solidFill>
              </a:rPr>
              <a:t> </a:t>
            </a:r>
            <a:r>
              <a:rPr dirty="0"/>
              <a:t>void</a:t>
            </a:r>
            <a:r>
              <a:rPr dirty="0" spc="-20"/>
              <a:t> </a:t>
            </a:r>
            <a:r>
              <a:rPr dirty="0">
                <a:solidFill>
                  <a:srgbClr val="9BC850"/>
                </a:solidFill>
              </a:rPr>
              <a:t>stop</a:t>
            </a:r>
            <a:r>
              <a:rPr dirty="0"/>
              <a:t>()</a:t>
            </a:r>
            <a:r>
              <a:rPr dirty="0" spc="-20"/>
              <a:t> </a:t>
            </a:r>
            <a:r>
              <a:rPr dirty="0"/>
              <a:t>{}</a:t>
            </a:r>
          </a:p>
          <a:p>
            <a:pPr marL="381000">
              <a:lnSpc>
                <a:spcPct val="100000"/>
              </a:lnSpc>
              <a:spcBef>
                <a:spcPts val="1345"/>
              </a:spcBef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1000">
              <a:lnSpc>
                <a:spcPct val="100000"/>
              </a:lnSpc>
              <a:spcBef>
                <a:spcPts val="70"/>
              </a:spcBef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20">
                <a:solidFill>
                  <a:srgbClr val="F05A28"/>
                </a:solidFill>
              </a:rPr>
              <a:t> </a:t>
            </a:r>
            <a:r>
              <a:rPr dirty="0"/>
              <a:t>ConfigDef</a:t>
            </a:r>
            <a:r>
              <a:rPr dirty="0" spc="-15"/>
              <a:t> </a:t>
            </a:r>
            <a:r>
              <a:rPr dirty="0">
                <a:solidFill>
                  <a:srgbClr val="9BC850"/>
                </a:solidFill>
              </a:rPr>
              <a:t>config</a:t>
            </a:r>
            <a:r>
              <a:rPr dirty="0"/>
              <a:t>()</a:t>
            </a:r>
            <a:r>
              <a:rPr dirty="0" spc="-15"/>
              <a:t> </a:t>
            </a:r>
            <a:r>
              <a:rPr dirty="0"/>
              <a:t>{</a:t>
            </a:r>
            <a:r>
              <a:rPr dirty="0" spc="-15"/>
              <a:t> </a:t>
            </a: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/>
          </a:p>
          <a:p>
            <a:pPr marL="381000">
              <a:lnSpc>
                <a:spcPts val="1415"/>
              </a:lnSpc>
            </a:pPr>
            <a:r>
              <a:rPr dirty="0">
                <a:solidFill>
                  <a:srgbClr val="9BC850"/>
                </a:solidFill>
              </a:rPr>
              <a:t>@Override</a:t>
            </a:r>
          </a:p>
          <a:p>
            <a:pPr marL="381000">
              <a:lnSpc>
                <a:spcPts val="1415"/>
              </a:lnSpc>
            </a:pPr>
            <a:r>
              <a:rPr dirty="0">
                <a:solidFill>
                  <a:srgbClr val="F05A28"/>
                </a:solidFill>
              </a:rPr>
              <a:t>public</a:t>
            </a:r>
            <a:r>
              <a:rPr dirty="0" spc="-25">
                <a:solidFill>
                  <a:srgbClr val="F05A28"/>
                </a:solidFill>
              </a:rPr>
              <a:t> </a:t>
            </a:r>
            <a:r>
              <a:rPr dirty="0"/>
              <a:t>String</a:t>
            </a:r>
            <a:r>
              <a:rPr dirty="0" spc="-20"/>
              <a:t> </a:t>
            </a:r>
            <a:r>
              <a:rPr dirty="0">
                <a:solidFill>
                  <a:srgbClr val="9BC850"/>
                </a:solidFill>
              </a:rPr>
              <a:t>version</a:t>
            </a:r>
            <a:r>
              <a:rPr dirty="0"/>
              <a:t>()</a:t>
            </a:r>
            <a:r>
              <a:rPr dirty="0" spc="-20"/>
              <a:t> </a:t>
            </a:r>
            <a:r>
              <a:rPr dirty="0"/>
              <a:t>{}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68769" y="6314947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2550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MySinkConnector.java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85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MySourceConnector.java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2620771"/>
            <a:ext cx="5181600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MySourceConnector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SourceConnector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start(Map&lt;String,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Class&lt;?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Task&gt;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taskClass()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782" y="4092955"/>
            <a:ext cx="4813300" cy="239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5080" indent="36830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 List&lt;Map&lt;String, String&gt;&gt; taskConfigs(int </a:t>
            </a:r>
            <a:r>
              <a:rPr dirty="0" sz="12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maxTasks) 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9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stop()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ConfigDef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ts val="1415"/>
              </a:lnSpc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05"/>
              </a:lnSpc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String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version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()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43307" y="459739"/>
            <a:ext cx="261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>
                <a:solidFill>
                  <a:srgbClr val="FFFFFF"/>
                </a:solidFill>
              </a:rPr>
              <a:t>C</a:t>
            </a:r>
            <a:r>
              <a:rPr dirty="0" spc="114">
                <a:solidFill>
                  <a:srgbClr val="FFFFFF"/>
                </a:solidFill>
              </a:rPr>
              <a:t>o</a:t>
            </a:r>
            <a:r>
              <a:rPr dirty="0" spc="-70">
                <a:solidFill>
                  <a:srgbClr val="FFFFFF"/>
                </a:solidFill>
              </a:rPr>
              <a:t>nn</a:t>
            </a:r>
            <a:r>
              <a:rPr dirty="0" spc="-50">
                <a:solidFill>
                  <a:srgbClr val="FFFFFF"/>
                </a:solidFill>
              </a:rPr>
              <a:t>e</a:t>
            </a:r>
            <a:r>
              <a:rPr dirty="0" spc="175">
                <a:solidFill>
                  <a:srgbClr val="FFFFFF"/>
                </a:solidFill>
              </a:rPr>
              <a:t>c</a:t>
            </a:r>
            <a:r>
              <a:rPr dirty="0" spc="-40">
                <a:solidFill>
                  <a:srgbClr val="FFFFFF"/>
                </a:solidFill>
              </a:rPr>
              <a:t>t</a:t>
            </a:r>
            <a:r>
              <a:rPr dirty="0" spc="110">
                <a:solidFill>
                  <a:srgbClr val="FFFFFF"/>
                </a:solidFill>
              </a:rPr>
              <a:t>o</a:t>
            </a:r>
            <a:r>
              <a:rPr dirty="0" spc="-105">
                <a:solidFill>
                  <a:srgbClr val="FFFFFF"/>
                </a:solidFill>
              </a:rPr>
              <a:t>r</a:t>
            </a:r>
            <a:r>
              <a:rPr dirty="0" spc="-90">
                <a:solidFill>
                  <a:srgbClr val="FFFFFF"/>
                </a:solidFill>
              </a:rPr>
              <a:t>s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0114" y="4641153"/>
            <a:ext cx="1334858" cy="152004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817876" y="3268979"/>
            <a:ext cx="31845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4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200">
                <a:solidFill>
                  <a:srgbClr val="404040"/>
                </a:solidFill>
                <a:latin typeface="Verdana"/>
                <a:cs typeface="Verdana"/>
              </a:rPr>
              <a:t>’</a:t>
            </a:r>
            <a:r>
              <a:rPr dirty="0" sz="3200" spc="-7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320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200" spc="-95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3200" spc="2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200" spc="-4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200" spc="-2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200" spc="-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200" spc="15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200" spc="-4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2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200" spc="-775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dirty="0" sz="3200" spc="-30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3200" spc="28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dirty="0" sz="3200" spc="-1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200" spc="-295">
                <a:solidFill>
                  <a:srgbClr val="404040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51064" y="3015794"/>
            <a:ext cx="3855720" cy="1618615"/>
            <a:chOff x="7551064" y="3015794"/>
            <a:chExt cx="3855720" cy="1618615"/>
          </a:xfrm>
        </p:grpSpPr>
        <p:sp>
          <p:nvSpPr>
            <p:cNvPr id="15" name="object 15"/>
            <p:cNvSpPr/>
            <p:nvPr/>
          </p:nvSpPr>
          <p:spPr>
            <a:xfrm>
              <a:off x="7551064" y="3015794"/>
              <a:ext cx="3855720" cy="1056640"/>
            </a:xfrm>
            <a:custGeom>
              <a:avLst/>
              <a:gdLst/>
              <a:ahLst/>
              <a:cxnLst/>
              <a:rect l="l" t="t" r="r" b="b"/>
              <a:pathLst>
                <a:path w="3855720" h="1056639">
                  <a:moveTo>
                    <a:pt x="19050" y="728882"/>
                  </a:moveTo>
                  <a:lnTo>
                    <a:pt x="11635" y="730379"/>
                  </a:lnTo>
                  <a:lnTo>
                    <a:pt x="5579" y="734461"/>
                  </a:lnTo>
                  <a:lnTo>
                    <a:pt x="1497" y="740516"/>
                  </a:lnTo>
                  <a:lnTo>
                    <a:pt x="0" y="747970"/>
                  </a:lnTo>
                  <a:lnTo>
                    <a:pt x="1497" y="755385"/>
                  </a:lnTo>
                  <a:lnTo>
                    <a:pt x="5579" y="761440"/>
                  </a:lnTo>
                  <a:lnTo>
                    <a:pt x="11635" y="765523"/>
                  </a:lnTo>
                  <a:lnTo>
                    <a:pt x="19050" y="767020"/>
                  </a:lnTo>
                  <a:lnTo>
                    <a:pt x="26465" y="765523"/>
                  </a:lnTo>
                  <a:lnTo>
                    <a:pt x="32520" y="761440"/>
                  </a:lnTo>
                  <a:lnTo>
                    <a:pt x="36603" y="755385"/>
                  </a:lnTo>
                  <a:lnTo>
                    <a:pt x="38100" y="747932"/>
                  </a:lnTo>
                  <a:lnTo>
                    <a:pt x="36603" y="740516"/>
                  </a:lnTo>
                  <a:lnTo>
                    <a:pt x="32520" y="734461"/>
                  </a:lnTo>
                  <a:lnTo>
                    <a:pt x="26465" y="730379"/>
                  </a:lnTo>
                  <a:lnTo>
                    <a:pt x="19050" y="728882"/>
                  </a:lnTo>
                  <a:close/>
                </a:path>
                <a:path w="3855720" h="1056639">
                  <a:moveTo>
                    <a:pt x="19050" y="652644"/>
                  </a:moveTo>
                  <a:lnTo>
                    <a:pt x="11635" y="654141"/>
                  </a:lnTo>
                  <a:lnTo>
                    <a:pt x="5579" y="658223"/>
                  </a:lnTo>
                  <a:lnTo>
                    <a:pt x="1497" y="664278"/>
                  </a:lnTo>
                  <a:lnTo>
                    <a:pt x="0" y="671732"/>
                  </a:lnTo>
                  <a:lnTo>
                    <a:pt x="1497" y="679147"/>
                  </a:lnTo>
                  <a:lnTo>
                    <a:pt x="5579" y="685202"/>
                  </a:lnTo>
                  <a:lnTo>
                    <a:pt x="11635" y="689285"/>
                  </a:lnTo>
                  <a:lnTo>
                    <a:pt x="19050" y="690782"/>
                  </a:lnTo>
                  <a:lnTo>
                    <a:pt x="26465" y="689285"/>
                  </a:lnTo>
                  <a:lnTo>
                    <a:pt x="32520" y="685202"/>
                  </a:lnTo>
                  <a:lnTo>
                    <a:pt x="36603" y="679147"/>
                  </a:lnTo>
                  <a:lnTo>
                    <a:pt x="38100" y="671694"/>
                  </a:lnTo>
                  <a:lnTo>
                    <a:pt x="36603" y="664278"/>
                  </a:lnTo>
                  <a:lnTo>
                    <a:pt x="32520" y="658223"/>
                  </a:lnTo>
                  <a:lnTo>
                    <a:pt x="26465" y="654141"/>
                  </a:lnTo>
                  <a:lnTo>
                    <a:pt x="19050" y="652644"/>
                  </a:lnTo>
                  <a:close/>
                </a:path>
                <a:path w="3855720" h="1056639">
                  <a:moveTo>
                    <a:pt x="19050" y="576406"/>
                  </a:moveTo>
                  <a:lnTo>
                    <a:pt x="11635" y="577902"/>
                  </a:lnTo>
                  <a:lnTo>
                    <a:pt x="5579" y="581985"/>
                  </a:lnTo>
                  <a:lnTo>
                    <a:pt x="1497" y="588040"/>
                  </a:lnTo>
                  <a:lnTo>
                    <a:pt x="0" y="595494"/>
                  </a:lnTo>
                  <a:lnTo>
                    <a:pt x="1497" y="602909"/>
                  </a:lnTo>
                  <a:lnTo>
                    <a:pt x="5579" y="608964"/>
                  </a:lnTo>
                  <a:lnTo>
                    <a:pt x="11635" y="613047"/>
                  </a:lnTo>
                  <a:lnTo>
                    <a:pt x="19050" y="614544"/>
                  </a:lnTo>
                  <a:lnTo>
                    <a:pt x="26465" y="613047"/>
                  </a:lnTo>
                  <a:lnTo>
                    <a:pt x="32520" y="608964"/>
                  </a:lnTo>
                  <a:lnTo>
                    <a:pt x="36603" y="602909"/>
                  </a:lnTo>
                  <a:lnTo>
                    <a:pt x="38100" y="595456"/>
                  </a:lnTo>
                  <a:lnTo>
                    <a:pt x="36603" y="588040"/>
                  </a:lnTo>
                  <a:lnTo>
                    <a:pt x="32520" y="581985"/>
                  </a:lnTo>
                  <a:lnTo>
                    <a:pt x="26465" y="577902"/>
                  </a:lnTo>
                  <a:lnTo>
                    <a:pt x="19050" y="576406"/>
                  </a:lnTo>
                  <a:close/>
                </a:path>
                <a:path w="3855720" h="1056639">
                  <a:moveTo>
                    <a:pt x="19050" y="500167"/>
                  </a:moveTo>
                  <a:lnTo>
                    <a:pt x="11635" y="501664"/>
                  </a:lnTo>
                  <a:lnTo>
                    <a:pt x="5579" y="505747"/>
                  </a:lnTo>
                  <a:lnTo>
                    <a:pt x="1497" y="511802"/>
                  </a:lnTo>
                  <a:lnTo>
                    <a:pt x="0" y="519256"/>
                  </a:lnTo>
                  <a:lnTo>
                    <a:pt x="1497" y="526670"/>
                  </a:lnTo>
                  <a:lnTo>
                    <a:pt x="5579" y="532726"/>
                  </a:lnTo>
                  <a:lnTo>
                    <a:pt x="11635" y="536808"/>
                  </a:lnTo>
                  <a:lnTo>
                    <a:pt x="19050" y="538306"/>
                  </a:lnTo>
                  <a:lnTo>
                    <a:pt x="26465" y="536808"/>
                  </a:lnTo>
                  <a:lnTo>
                    <a:pt x="32520" y="532726"/>
                  </a:lnTo>
                  <a:lnTo>
                    <a:pt x="36603" y="526670"/>
                  </a:lnTo>
                  <a:lnTo>
                    <a:pt x="38100" y="519217"/>
                  </a:lnTo>
                  <a:lnTo>
                    <a:pt x="36603" y="511802"/>
                  </a:lnTo>
                  <a:lnTo>
                    <a:pt x="32520" y="505747"/>
                  </a:lnTo>
                  <a:lnTo>
                    <a:pt x="26465" y="501664"/>
                  </a:lnTo>
                  <a:lnTo>
                    <a:pt x="19050" y="500167"/>
                  </a:lnTo>
                  <a:close/>
                </a:path>
                <a:path w="3855720" h="1056639">
                  <a:moveTo>
                    <a:pt x="19050" y="423929"/>
                  </a:moveTo>
                  <a:lnTo>
                    <a:pt x="11635" y="425426"/>
                  </a:lnTo>
                  <a:lnTo>
                    <a:pt x="5579" y="429509"/>
                  </a:lnTo>
                  <a:lnTo>
                    <a:pt x="1497" y="435564"/>
                  </a:lnTo>
                  <a:lnTo>
                    <a:pt x="0" y="443017"/>
                  </a:lnTo>
                  <a:lnTo>
                    <a:pt x="1497" y="450432"/>
                  </a:lnTo>
                  <a:lnTo>
                    <a:pt x="5579" y="456488"/>
                  </a:lnTo>
                  <a:lnTo>
                    <a:pt x="11635" y="460570"/>
                  </a:lnTo>
                  <a:lnTo>
                    <a:pt x="19050" y="462067"/>
                  </a:lnTo>
                  <a:lnTo>
                    <a:pt x="26465" y="460570"/>
                  </a:lnTo>
                  <a:lnTo>
                    <a:pt x="32520" y="456488"/>
                  </a:lnTo>
                  <a:lnTo>
                    <a:pt x="36603" y="450432"/>
                  </a:lnTo>
                  <a:lnTo>
                    <a:pt x="38100" y="442979"/>
                  </a:lnTo>
                  <a:lnTo>
                    <a:pt x="36603" y="435564"/>
                  </a:lnTo>
                  <a:lnTo>
                    <a:pt x="32520" y="429509"/>
                  </a:lnTo>
                  <a:lnTo>
                    <a:pt x="26465" y="425426"/>
                  </a:lnTo>
                  <a:lnTo>
                    <a:pt x="19050" y="423929"/>
                  </a:lnTo>
                  <a:close/>
                </a:path>
                <a:path w="3855720" h="1056639">
                  <a:moveTo>
                    <a:pt x="19050" y="347691"/>
                  </a:moveTo>
                  <a:lnTo>
                    <a:pt x="11635" y="349188"/>
                  </a:lnTo>
                  <a:lnTo>
                    <a:pt x="5579" y="353270"/>
                  </a:lnTo>
                  <a:lnTo>
                    <a:pt x="1497" y="359326"/>
                  </a:lnTo>
                  <a:lnTo>
                    <a:pt x="0" y="366779"/>
                  </a:lnTo>
                  <a:lnTo>
                    <a:pt x="1497" y="374194"/>
                  </a:lnTo>
                  <a:lnTo>
                    <a:pt x="5579" y="380250"/>
                  </a:lnTo>
                  <a:lnTo>
                    <a:pt x="11635" y="384332"/>
                  </a:lnTo>
                  <a:lnTo>
                    <a:pt x="19050" y="385829"/>
                  </a:lnTo>
                  <a:lnTo>
                    <a:pt x="26465" y="384332"/>
                  </a:lnTo>
                  <a:lnTo>
                    <a:pt x="32520" y="380250"/>
                  </a:lnTo>
                  <a:lnTo>
                    <a:pt x="36603" y="374194"/>
                  </a:lnTo>
                  <a:lnTo>
                    <a:pt x="38100" y="366741"/>
                  </a:lnTo>
                  <a:lnTo>
                    <a:pt x="36603" y="359326"/>
                  </a:lnTo>
                  <a:lnTo>
                    <a:pt x="32520" y="353270"/>
                  </a:lnTo>
                  <a:lnTo>
                    <a:pt x="26465" y="349188"/>
                  </a:lnTo>
                  <a:lnTo>
                    <a:pt x="19050" y="347691"/>
                  </a:lnTo>
                  <a:close/>
                </a:path>
                <a:path w="3855720" h="1056639">
                  <a:moveTo>
                    <a:pt x="19050" y="271453"/>
                  </a:moveTo>
                  <a:lnTo>
                    <a:pt x="11635" y="272950"/>
                  </a:lnTo>
                  <a:lnTo>
                    <a:pt x="5579" y="277032"/>
                  </a:lnTo>
                  <a:lnTo>
                    <a:pt x="1497" y="283088"/>
                  </a:lnTo>
                  <a:lnTo>
                    <a:pt x="0" y="290541"/>
                  </a:lnTo>
                  <a:lnTo>
                    <a:pt x="1497" y="297956"/>
                  </a:lnTo>
                  <a:lnTo>
                    <a:pt x="5579" y="304011"/>
                  </a:lnTo>
                  <a:lnTo>
                    <a:pt x="11635" y="308094"/>
                  </a:lnTo>
                  <a:lnTo>
                    <a:pt x="19050" y="309591"/>
                  </a:lnTo>
                  <a:lnTo>
                    <a:pt x="26465" y="308094"/>
                  </a:lnTo>
                  <a:lnTo>
                    <a:pt x="32520" y="304011"/>
                  </a:lnTo>
                  <a:lnTo>
                    <a:pt x="36603" y="297956"/>
                  </a:lnTo>
                  <a:lnTo>
                    <a:pt x="38100" y="290503"/>
                  </a:lnTo>
                  <a:lnTo>
                    <a:pt x="36603" y="283088"/>
                  </a:lnTo>
                  <a:lnTo>
                    <a:pt x="32520" y="277032"/>
                  </a:lnTo>
                  <a:lnTo>
                    <a:pt x="26465" y="272950"/>
                  </a:lnTo>
                  <a:lnTo>
                    <a:pt x="19050" y="271453"/>
                  </a:lnTo>
                  <a:close/>
                </a:path>
                <a:path w="3855720" h="1056639">
                  <a:moveTo>
                    <a:pt x="22530" y="195890"/>
                  </a:moveTo>
                  <a:lnTo>
                    <a:pt x="15649" y="198337"/>
                  </a:lnTo>
                  <a:lnTo>
                    <a:pt x="10188" y="203185"/>
                  </a:lnTo>
                  <a:lnTo>
                    <a:pt x="6882" y="210031"/>
                  </a:lnTo>
                  <a:lnTo>
                    <a:pt x="6486" y="217585"/>
                  </a:lnTo>
                  <a:lnTo>
                    <a:pt x="8932" y="224466"/>
                  </a:lnTo>
                  <a:lnTo>
                    <a:pt x="13780" y="229927"/>
                  </a:lnTo>
                  <a:lnTo>
                    <a:pt x="20589" y="233224"/>
                  </a:lnTo>
                  <a:lnTo>
                    <a:pt x="28143" y="233620"/>
                  </a:lnTo>
                  <a:lnTo>
                    <a:pt x="35025" y="231174"/>
                  </a:lnTo>
                  <a:lnTo>
                    <a:pt x="40486" y="226326"/>
                  </a:lnTo>
                  <a:lnTo>
                    <a:pt x="43783" y="219516"/>
                  </a:lnTo>
                  <a:lnTo>
                    <a:pt x="44188" y="211925"/>
                  </a:lnTo>
                  <a:lnTo>
                    <a:pt x="41742" y="205044"/>
                  </a:lnTo>
                  <a:lnTo>
                    <a:pt x="36894" y="199583"/>
                  </a:lnTo>
                  <a:lnTo>
                    <a:pt x="30085" y="196287"/>
                  </a:lnTo>
                  <a:lnTo>
                    <a:pt x="22530" y="195890"/>
                  </a:lnTo>
                  <a:close/>
                </a:path>
                <a:path w="3855720" h="1056639">
                  <a:moveTo>
                    <a:pt x="55906" y="125249"/>
                  </a:moveTo>
                  <a:lnTo>
                    <a:pt x="48612" y="125595"/>
                  </a:lnTo>
                  <a:lnTo>
                    <a:pt x="41979" y="128650"/>
                  </a:lnTo>
                  <a:lnTo>
                    <a:pt x="36829" y="134242"/>
                  </a:lnTo>
                  <a:lnTo>
                    <a:pt x="34259" y="141357"/>
                  </a:lnTo>
                  <a:lnTo>
                    <a:pt x="34605" y="148652"/>
                  </a:lnTo>
                  <a:lnTo>
                    <a:pt x="37660" y="155285"/>
                  </a:lnTo>
                  <a:lnTo>
                    <a:pt x="43220" y="160414"/>
                  </a:lnTo>
                  <a:lnTo>
                    <a:pt x="50335" y="162985"/>
                  </a:lnTo>
                  <a:lnTo>
                    <a:pt x="57630" y="162639"/>
                  </a:lnTo>
                  <a:lnTo>
                    <a:pt x="64263" y="159584"/>
                  </a:lnTo>
                  <a:lnTo>
                    <a:pt x="69392" y="154024"/>
                  </a:lnTo>
                  <a:lnTo>
                    <a:pt x="71982" y="146876"/>
                  </a:lnTo>
                  <a:lnTo>
                    <a:pt x="71637" y="139582"/>
                  </a:lnTo>
                  <a:lnTo>
                    <a:pt x="68581" y="132949"/>
                  </a:lnTo>
                  <a:lnTo>
                    <a:pt x="63021" y="127820"/>
                  </a:lnTo>
                  <a:lnTo>
                    <a:pt x="55906" y="125249"/>
                  </a:lnTo>
                  <a:close/>
                </a:path>
                <a:path w="3855720" h="1056639">
                  <a:moveTo>
                    <a:pt x="101700" y="66004"/>
                  </a:moveTo>
                  <a:lnTo>
                    <a:pt x="94473" y="67055"/>
                  </a:lnTo>
                  <a:lnTo>
                    <a:pt x="87951" y="70961"/>
                  </a:lnTo>
                  <a:lnTo>
                    <a:pt x="83470" y="77055"/>
                  </a:lnTo>
                  <a:lnTo>
                    <a:pt x="81735" y="84149"/>
                  </a:lnTo>
                  <a:lnTo>
                    <a:pt x="82786" y="91376"/>
                  </a:lnTo>
                  <a:lnTo>
                    <a:pt x="86666" y="97871"/>
                  </a:lnTo>
                  <a:lnTo>
                    <a:pt x="92761" y="102351"/>
                  </a:lnTo>
                  <a:lnTo>
                    <a:pt x="99854" y="104086"/>
                  </a:lnTo>
                  <a:lnTo>
                    <a:pt x="107081" y="103035"/>
                  </a:lnTo>
                  <a:lnTo>
                    <a:pt x="113576" y="99156"/>
                  </a:lnTo>
                  <a:lnTo>
                    <a:pt x="118084" y="93035"/>
                  </a:lnTo>
                  <a:lnTo>
                    <a:pt x="119820" y="85941"/>
                  </a:lnTo>
                  <a:lnTo>
                    <a:pt x="118768" y="78714"/>
                  </a:lnTo>
                  <a:lnTo>
                    <a:pt x="114889" y="72219"/>
                  </a:lnTo>
                  <a:lnTo>
                    <a:pt x="108794" y="67739"/>
                  </a:lnTo>
                  <a:lnTo>
                    <a:pt x="101700" y="66004"/>
                  </a:lnTo>
                  <a:close/>
                </a:path>
                <a:path w="3855720" h="1056639">
                  <a:moveTo>
                    <a:pt x="162926" y="23792"/>
                  </a:moveTo>
                  <a:lnTo>
                    <a:pt x="155562" y="25678"/>
                  </a:lnTo>
                  <a:lnTo>
                    <a:pt x="149531" y="30244"/>
                  </a:lnTo>
                  <a:lnTo>
                    <a:pt x="145847" y="36550"/>
                  </a:lnTo>
                  <a:lnTo>
                    <a:pt x="144797" y="43777"/>
                  </a:lnTo>
                  <a:lnTo>
                    <a:pt x="146665" y="51107"/>
                  </a:lnTo>
                  <a:lnTo>
                    <a:pt x="151233" y="57138"/>
                  </a:lnTo>
                  <a:lnTo>
                    <a:pt x="157539" y="60822"/>
                  </a:lnTo>
                  <a:lnTo>
                    <a:pt x="164766" y="61872"/>
                  </a:lnTo>
                  <a:lnTo>
                    <a:pt x="172096" y="60003"/>
                  </a:lnTo>
                  <a:lnTo>
                    <a:pt x="178161" y="55420"/>
                  </a:lnTo>
                  <a:lnTo>
                    <a:pt x="181845" y="49114"/>
                  </a:lnTo>
                  <a:lnTo>
                    <a:pt x="182895" y="41887"/>
                  </a:lnTo>
                  <a:lnTo>
                    <a:pt x="181025" y="34556"/>
                  </a:lnTo>
                  <a:lnTo>
                    <a:pt x="176459" y="28526"/>
                  </a:lnTo>
                  <a:lnTo>
                    <a:pt x="170153" y="24842"/>
                  </a:lnTo>
                  <a:lnTo>
                    <a:pt x="162926" y="23792"/>
                  </a:lnTo>
                  <a:close/>
                </a:path>
                <a:path w="3855720" h="1056639">
                  <a:moveTo>
                    <a:pt x="233785" y="2678"/>
                  </a:moveTo>
                  <a:lnTo>
                    <a:pt x="226680" y="5277"/>
                  </a:lnTo>
                  <a:lnTo>
                    <a:pt x="221310" y="10226"/>
                  </a:lnTo>
                  <a:lnTo>
                    <a:pt x="218188" y="16828"/>
                  </a:lnTo>
                  <a:lnTo>
                    <a:pt x="217827" y="24385"/>
                  </a:lnTo>
                  <a:lnTo>
                    <a:pt x="220426" y="31489"/>
                  </a:lnTo>
                  <a:lnTo>
                    <a:pt x="225376" y="36859"/>
                  </a:lnTo>
                  <a:lnTo>
                    <a:pt x="231978" y="39981"/>
                  </a:lnTo>
                  <a:lnTo>
                    <a:pt x="239534" y="40341"/>
                  </a:lnTo>
                  <a:lnTo>
                    <a:pt x="246676" y="37737"/>
                  </a:lnTo>
                  <a:lnTo>
                    <a:pt x="252046" y="32788"/>
                  </a:lnTo>
                  <a:lnTo>
                    <a:pt x="255168" y="26186"/>
                  </a:lnTo>
                  <a:lnTo>
                    <a:pt x="255529" y="18629"/>
                  </a:lnTo>
                  <a:lnTo>
                    <a:pt x="252930" y="11525"/>
                  </a:lnTo>
                  <a:lnTo>
                    <a:pt x="247980" y="6155"/>
                  </a:lnTo>
                  <a:lnTo>
                    <a:pt x="241378" y="3033"/>
                  </a:lnTo>
                  <a:lnTo>
                    <a:pt x="233785" y="2678"/>
                  </a:lnTo>
                  <a:close/>
                </a:path>
                <a:path w="3855720" h="1056639">
                  <a:moveTo>
                    <a:pt x="312776" y="0"/>
                  </a:moveTo>
                  <a:lnTo>
                    <a:pt x="305361" y="1497"/>
                  </a:lnTo>
                  <a:lnTo>
                    <a:pt x="299306" y="5579"/>
                  </a:lnTo>
                  <a:lnTo>
                    <a:pt x="295223" y="11635"/>
                  </a:lnTo>
                  <a:lnTo>
                    <a:pt x="293726" y="19050"/>
                  </a:lnTo>
                  <a:lnTo>
                    <a:pt x="295223" y="26464"/>
                  </a:lnTo>
                  <a:lnTo>
                    <a:pt x="299306" y="32520"/>
                  </a:lnTo>
                  <a:lnTo>
                    <a:pt x="305361" y="36602"/>
                  </a:lnTo>
                  <a:lnTo>
                    <a:pt x="312814" y="38100"/>
                  </a:lnTo>
                  <a:lnTo>
                    <a:pt x="320229" y="36602"/>
                  </a:lnTo>
                  <a:lnTo>
                    <a:pt x="326285" y="32520"/>
                  </a:lnTo>
                  <a:lnTo>
                    <a:pt x="330367" y="26464"/>
                  </a:lnTo>
                  <a:lnTo>
                    <a:pt x="331864" y="19050"/>
                  </a:lnTo>
                  <a:lnTo>
                    <a:pt x="330367" y="11635"/>
                  </a:lnTo>
                  <a:lnTo>
                    <a:pt x="326285" y="5579"/>
                  </a:lnTo>
                  <a:lnTo>
                    <a:pt x="320229" y="1497"/>
                  </a:lnTo>
                  <a:lnTo>
                    <a:pt x="312776" y="0"/>
                  </a:lnTo>
                  <a:close/>
                </a:path>
                <a:path w="3855720" h="1056639">
                  <a:moveTo>
                    <a:pt x="389014" y="0"/>
                  </a:moveTo>
                  <a:lnTo>
                    <a:pt x="381599" y="1497"/>
                  </a:lnTo>
                  <a:lnTo>
                    <a:pt x="375544" y="5579"/>
                  </a:lnTo>
                  <a:lnTo>
                    <a:pt x="371462" y="11635"/>
                  </a:lnTo>
                  <a:lnTo>
                    <a:pt x="369964" y="19050"/>
                  </a:lnTo>
                  <a:lnTo>
                    <a:pt x="371462" y="26464"/>
                  </a:lnTo>
                  <a:lnTo>
                    <a:pt x="375544" y="32520"/>
                  </a:lnTo>
                  <a:lnTo>
                    <a:pt x="381599" y="36602"/>
                  </a:lnTo>
                  <a:lnTo>
                    <a:pt x="389053" y="38100"/>
                  </a:lnTo>
                  <a:lnTo>
                    <a:pt x="396468" y="36602"/>
                  </a:lnTo>
                  <a:lnTo>
                    <a:pt x="402523" y="32520"/>
                  </a:lnTo>
                  <a:lnTo>
                    <a:pt x="406605" y="26464"/>
                  </a:lnTo>
                  <a:lnTo>
                    <a:pt x="408103" y="19050"/>
                  </a:lnTo>
                  <a:lnTo>
                    <a:pt x="406605" y="11635"/>
                  </a:lnTo>
                  <a:lnTo>
                    <a:pt x="402523" y="5579"/>
                  </a:lnTo>
                  <a:lnTo>
                    <a:pt x="396468" y="1497"/>
                  </a:lnTo>
                  <a:lnTo>
                    <a:pt x="389014" y="0"/>
                  </a:lnTo>
                  <a:close/>
                </a:path>
                <a:path w="3855720" h="1056639">
                  <a:moveTo>
                    <a:pt x="465253" y="0"/>
                  </a:moveTo>
                  <a:lnTo>
                    <a:pt x="457838" y="1497"/>
                  </a:lnTo>
                  <a:lnTo>
                    <a:pt x="451782" y="5579"/>
                  </a:lnTo>
                  <a:lnTo>
                    <a:pt x="447700" y="11635"/>
                  </a:lnTo>
                  <a:lnTo>
                    <a:pt x="446203" y="19050"/>
                  </a:lnTo>
                  <a:lnTo>
                    <a:pt x="447700" y="26464"/>
                  </a:lnTo>
                  <a:lnTo>
                    <a:pt x="451782" y="32520"/>
                  </a:lnTo>
                  <a:lnTo>
                    <a:pt x="457838" y="36602"/>
                  </a:lnTo>
                  <a:lnTo>
                    <a:pt x="465291" y="38100"/>
                  </a:lnTo>
                  <a:lnTo>
                    <a:pt x="472706" y="36602"/>
                  </a:lnTo>
                  <a:lnTo>
                    <a:pt x="478761" y="32520"/>
                  </a:lnTo>
                  <a:lnTo>
                    <a:pt x="482844" y="26464"/>
                  </a:lnTo>
                  <a:lnTo>
                    <a:pt x="484341" y="19050"/>
                  </a:lnTo>
                  <a:lnTo>
                    <a:pt x="482844" y="11635"/>
                  </a:lnTo>
                  <a:lnTo>
                    <a:pt x="478761" y="5579"/>
                  </a:lnTo>
                  <a:lnTo>
                    <a:pt x="472706" y="1497"/>
                  </a:lnTo>
                  <a:lnTo>
                    <a:pt x="465253" y="0"/>
                  </a:lnTo>
                  <a:close/>
                </a:path>
                <a:path w="3855720" h="1056639">
                  <a:moveTo>
                    <a:pt x="541491" y="0"/>
                  </a:moveTo>
                  <a:lnTo>
                    <a:pt x="534076" y="1497"/>
                  </a:lnTo>
                  <a:lnTo>
                    <a:pt x="528020" y="5579"/>
                  </a:lnTo>
                  <a:lnTo>
                    <a:pt x="523938" y="11635"/>
                  </a:lnTo>
                  <a:lnTo>
                    <a:pt x="522441" y="19050"/>
                  </a:lnTo>
                  <a:lnTo>
                    <a:pt x="523938" y="26464"/>
                  </a:lnTo>
                  <a:lnTo>
                    <a:pt x="528020" y="32520"/>
                  </a:lnTo>
                  <a:lnTo>
                    <a:pt x="534076" y="36602"/>
                  </a:lnTo>
                  <a:lnTo>
                    <a:pt x="541529" y="38100"/>
                  </a:lnTo>
                  <a:lnTo>
                    <a:pt x="548944" y="36602"/>
                  </a:lnTo>
                  <a:lnTo>
                    <a:pt x="554999" y="32520"/>
                  </a:lnTo>
                  <a:lnTo>
                    <a:pt x="559082" y="26464"/>
                  </a:lnTo>
                  <a:lnTo>
                    <a:pt x="560579" y="19050"/>
                  </a:lnTo>
                  <a:lnTo>
                    <a:pt x="559082" y="11635"/>
                  </a:lnTo>
                  <a:lnTo>
                    <a:pt x="554999" y="5579"/>
                  </a:lnTo>
                  <a:lnTo>
                    <a:pt x="548944" y="1497"/>
                  </a:lnTo>
                  <a:lnTo>
                    <a:pt x="541491" y="0"/>
                  </a:lnTo>
                  <a:close/>
                </a:path>
                <a:path w="3855720" h="1056639">
                  <a:moveTo>
                    <a:pt x="617729" y="0"/>
                  </a:moveTo>
                  <a:lnTo>
                    <a:pt x="610314" y="1497"/>
                  </a:lnTo>
                  <a:lnTo>
                    <a:pt x="604259" y="5579"/>
                  </a:lnTo>
                  <a:lnTo>
                    <a:pt x="600176" y="11635"/>
                  </a:lnTo>
                  <a:lnTo>
                    <a:pt x="598679" y="19050"/>
                  </a:lnTo>
                  <a:lnTo>
                    <a:pt x="600176" y="26464"/>
                  </a:lnTo>
                  <a:lnTo>
                    <a:pt x="604259" y="32520"/>
                  </a:lnTo>
                  <a:lnTo>
                    <a:pt x="610314" y="36602"/>
                  </a:lnTo>
                  <a:lnTo>
                    <a:pt x="617767" y="38100"/>
                  </a:lnTo>
                  <a:lnTo>
                    <a:pt x="625182" y="36602"/>
                  </a:lnTo>
                  <a:lnTo>
                    <a:pt x="631237" y="32520"/>
                  </a:lnTo>
                  <a:lnTo>
                    <a:pt x="635320" y="26464"/>
                  </a:lnTo>
                  <a:lnTo>
                    <a:pt x="636817" y="19050"/>
                  </a:lnTo>
                  <a:lnTo>
                    <a:pt x="635320" y="11635"/>
                  </a:lnTo>
                  <a:lnTo>
                    <a:pt x="631237" y="5579"/>
                  </a:lnTo>
                  <a:lnTo>
                    <a:pt x="625182" y="1497"/>
                  </a:lnTo>
                  <a:lnTo>
                    <a:pt x="617729" y="0"/>
                  </a:lnTo>
                  <a:close/>
                </a:path>
                <a:path w="3855720" h="1056639">
                  <a:moveTo>
                    <a:pt x="693967" y="0"/>
                  </a:moveTo>
                  <a:lnTo>
                    <a:pt x="686552" y="1497"/>
                  </a:lnTo>
                  <a:lnTo>
                    <a:pt x="680497" y="5579"/>
                  </a:lnTo>
                  <a:lnTo>
                    <a:pt x="676414" y="11635"/>
                  </a:lnTo>
                  <a:lnTo>
                    <a:pt x="674917" y="19050"/>
                  </a:lnTo>
                  <a:lnTo>
                    <a:pt x="676414" y="26464"/>
                  </a:lnTo>
                  <a:lnTo>
                    <a:pt x="680497" y="32520"/>
                  </a:lnTo>
                  <a:lnTo>
                    <a:pt x="686552" y="36602"/>
                  </a:lnTo>
                  <a:lnTo>
                    <a:pt x="694005" y="38100"/>
                  </a:lnTo>
                  <a:lnTo>
                    <a:pt x="701420" y="36602"/>
                  </a:lnTo>
                  <a:lnTo>
                    <a:pt x="707475" y="32520"/>
                  </a:lnTo>
                  <a:lnTo>
                    <a:pt x="711558" y="26464"/>
                  </a:lnTo>
                  <a:lnTo>
                    <a:pt x="713055" y="19050"/>
                  </a:lnTo>
                  <a:lnTo>
                    <a:pt x="711558" y="11635"/>
                  </a:lnTo>
                  <a:lnTo>
                    <a:pt x="707475" y="5579"/>
                  </a:lnTo>
                  <a:lnTo>
                    <a:pt x="701420" y="1497"/>
                  </a:lnTo>
                  <a:lnTo>
                    <a:pt x="693967" y="0"/>
                  </a:lnTo>
                  <a:close/>
                </a:path>
                <a:path w="3855720" h="1056639">
                  <a:moveTo>
                    <a:pt x="770205" y="0"/>
                  </a:moveTo>
                  <a:lnTo>
                    <a:pt x="762790" y="1497"/>
                  </a:lnTo>
                  <a:lnTo>
                    <a:pt x="756735" y="5579"/>
                  </a:lnTo>
                  <a:lnTo>
                    <a:pt x="752652" y="11635"/>
                  </a:lnTo>
                  <a:lnTo>
                    <a:pt x="751155" y="19050"/>
                  </a:lnTo>
                  <a:lnTo>
                    <a:pt x="752652" y="26464"/>
                  </a:lnTo>
                  <a:lnTo>
                    <a:pt x="756735" y="32520"/>
                  </a:lnTo>
                  <a:lnTo>
                    <a:pt x="762790" y="36602"/>
                  </a:lnTo>
                  <a:lnTo>
                    <a:pt x="770243" y="38100"/>
                  </a:lnTo>
                  <a:lnTo>
                    <a:pt x="777658" y="36602"/>
                  </a:lnTo>
                  <a:lnTo>
                    <a:pt x="783713" y="32520"/>
                  </a:lnTo>
                  <a:lnTo>
                    <a:pt x="787796" y="26464"/>
                  </a:lnTo>
                  <a:lnTo>
                    <a:pt x="789293" y="19050"/>
                  </a:lnTo>
                  <a:lnTo>
                    <a:pt x="787796" y="11635"/>
                  </a:lnTo>
                  <a:lnTo>
                    <a:pt x="783713" y="5579"/>
                  </a:lnTo>
                  <a:lnTo>
                    <a:pt x="777658" y="1497"/>
                  </a:lnTo>
                  <a:lnTo>
                    <a:pt x="770205" y="0"/>
                  </a:lnTo>
                  <a:close/>
                </a:path>
                <a:path w="3855720" h="1056639">
                  <a:moveTo>
                    <a:pt x="846443" y="0"/>
                  </a:moveTo>
                  <a:lnTo>
                    <a:pt x="839028" y="1497"/>
                  </a:lnTo>
                  <a:lnTo>
                    <a:pt x="832973" y="5579"/>
                  </a:lnTo>
                  <a:lnTo>
                    <a:pt x="828890" y="11635"/>
                  </a:lnTo>
                  <a:lnTo>
                    <a:pt x="827393" y="19050"/>
                  </a:lnTo>
                  <a:lnTo>
                    <a:pt x="828890" y="26464"/>
                  </a:lnTo>
                  <a:lnTo>
                    <a:pt x="832973" y="32520"/>
                  </a:lnTo>
                  <a:lnTo>
                    <a:pt x="839028" y="36602"/>
                  </a:lnTo>
                  <a:lnTo>
                    <a:pt x="846481" y="38100"/>
                  </a:lnTo>
                  <a:lnTo>
                    <a:pt x="853896" y="36602"/>
                  </a:lnTo>
                  <a:lnTo>
                    <a:pt x="859951" y="32520"/>
                  </a:lnTo>
                  <a:lnTo>
                    <a:pt x="864034" y="26464"/>
                  </a:lnTo>
                  <a:lnTo>
                    <a:pt x="865531" y="19050"/>
                  </a:lnTo>
                  <a:lnTo>
                    <a:pt x="864034" y="11635"/>
                  </a:lnTo>
                  <a:lnTo>
                    <a:pt x="859951" y="5579"/>
                  </a:lnTo>
                  <a:lnTo>
                    <a:pt x="853896" y="1497"/>
                  </a:lnTo>
                  <a:lnTo>
                    <a:pt x="846443" y="0"/>
                  </a:lnTo>
                  <a:close/>
                </a:path>
                <a:path w="3855720" h="1056639">
                  <a:moveTo>
                    <a:pt x="922681" y="0"/>
                  </a:moveTo>
                  <a:lnTo>
                    <a:pt x="915266" y="1497"/>
                  </a:lnTo>
                  <a:lnTo>
                    <a:pt x="909211" y="5579"/>
                  </a:lnTo>
                  <a:lnTo>
                    <a:pt x="905128" y="11635"/>
                  </a:lnTo>
                  <a:lnTo>
                    <a:pt x="903631" y="19050"/>
                  </a:lnTo>
                  <a:lnTo>
                    <a:pt x="905128" y="26464"/>
                  </a:lnTo>
                  <a:lnTo>
                    <a:pt x="909211" y="32520"/>
                  </a:lnTo>
                  <a:lnTo>
                    <a:pt x="915266" y="36602"/>
                  </a:lnTo>
                  <a:lnTo>
                    <a:pt x="922719" y="38100"/>
                  </a:lnTo>
                  <a:lnTo>
                    <a:pt x="930134" y="36602"/>
                  </a:lnTo>
                  <a:lnTo>
                    <a:pt x="936190" y="32520"/>
                  </a:lnTo>
                  <a:lnTo>
                    <a:pt x="940272" y="26464"/>
                  </a:lnTo>
                  <a:lnTo>
                    <a:pt x="941769" y="19050"/>
                  </a:lnTo>
                  <a:lnTo>
                    <a:pt x="940272" y="11635"/>
                  </a:lnTo>
                  <a:lnTo>
                    <a:pt x="936190" y="5579"/>
                  </a:lnTo>
                  <a:lnTo>
                    <a:pt x="930134" y="1497"/>
                  </a:lnTo>
                  <a:lnTo>
                    <a:pt x="922681" y="0"/>
                  </a:lnTo>
                  <a:close/>
                </a:path>
                <a:path w="3855720" h="1056639">
                  <a:moveTo>
                    <a:pt x="998919" y="0"/>
                  </a:moveTo>
                  <a:lnTo>
                    <a:pt x="991504" y="1497"/>
                  </a:lnTo>
                  <a:lnTo>
                    <a:pt x="985449" y="5579"/>
                  </a:lnTo>
                  <a:lnTo>
                    <a:pt x="981366" y="11635"/>
                  </a:lnTo>
                  <a:lnTo>
                    <a:pt x="979869" y="19050"/>
                  </a:lnTo>
                  <a:lnTo>
                    <a:pt x="981366" y="26464"/>
                  </a:lnTo>
                  <a:lnTo>
                    <a:pt x="985449" y="32520"/>
                  </a:lnTo>
                  <a:lnTo>
                    <a:pt x="991504" y="36602"/>
                  </a:lnTo>
                  <a:lnTo>
                    <a:pt x="998957" y="38100"/>
                  </a:lnTo>
                  <a:lnTo>
                    <a:pt x="1006372" y="36602"/>
                  </a:lnTo>
                  <a:lnTo>
                    <a:pt x="1012428" y="32520"/>
                  </a:lnTo>
                  <a:lnTo>
                    <a:pt x="1016510" y="26464"/>
                  </a:lnTo>
                  <a:lnTo>
                    <a:pt x="1018007" y="19050"/>
                  </a:lnTo>
                  <a:lnTo>
                    <a:pt x="1016510" y="11635"/>
                  </a:lnTo>
                  <a:lnTo>
                    <a:pt x="1012428" y="5579"/>
                  </a:lnTo>
                  <a:lnTo>
                    <a:pt x="1006372" y="1497"/>
                  </a:lnTo>
                  <a:lnTo>
                    <a:pt x="998919" y="0"/>
                  </a:lnTo>
                  <a:close/>
                </a:path>
                <a:path w="3855720" h="1056639">
                  <a:moveTo>
                    <a:pt x="1075157" y="0"/>
                  </a:moveTo>
                  <a:lnTo>
                    <a:pt x="1067742" y="1497"/>
                  </a:lnTo>
                  <a:lnTo>
                    <a:pt x="1061687" y="5579"/>
                  </a:lnTo>
                  <a:lnTo>
                    <a:pt x="1057604" y="11635"/>
                  </a:lnTo>
                  <a:lnTo>
                    <a:pt x="1056107" y="19050"/>
                  </a:lnTo>
                  <a:lnTo>
                    <a:pt x="1057604" y="26464"/>
                  </a:lnTo>
                  <a:lnTo>
                    <a:pt x="1061687" y="32520"/>
                  </a:lnTo>
                  <a:lnTo>
                    <a:pt x="1067742" y="36602"/>
                  </a:lnTo>
                  <a:lnTo>
                    <a:pt x="1075195" y="38100"/>
                  </a:lnTo>
                  <a:lnTo>
                    <a:pt x="1082610" y="36602"/>
                  </a:lnTo>
                  <a:lnTo>
                    <a:pt x="1088666" y="32520"/>
                  </a:lnTo>
                  <a:lnTo>
                    <a:pt x="1092748" y="26464"/>
                  </a:lnTo>
                  <a:lnTo>
                    <a:pt x="1094245" y="19050"/>
                  </a:lnTo>
                  <a:lnTo>
                    <a:pt x="1092748" y="11635"/>
                  </a:lnTo>
                  <a:lnTo>
                    <a:pt x="1088666" y="5579"/>
                  </a:lnTo>
                  <a:lnTo>
                    <a:pt x="1082610" y="1497"/>
                  </a:lnTo>
                  <a:lnTo>
                    <a:pt x="1075157" y="0"/>
                  </a:lnTo>
                  <a:close/>
                </a:path>
                <a:path w="3855720" h="1056639">
                  <a:moveTo>
                    <a:pt x="1151395" y="0"/>
                  </a:moveTo>
                  <a:lnTo>
                    <a:pt x="1143980" y="1497"/>
                  </a:lnTo>
                  <a:lnTo>
                    <a:pt x="1137925" y="5579"/>
                  </a:lnTo>
                  <a:lnTo>
                    <a:pt x="1133843" y="11635"/>
                  </a:lnTo>
                  <a:lnTo>
                    <a:pt x="1132345" y="19050"/>
                  </a:lnTo>
                  <a:lnTo>
                    <a:pt x="1133843" y="26464"/>
                  </a:lnTo>
                  <a:lnTo>
                    <a:pt x="1137925" y="32520"/>
                  </a:lnTo>
                  <a:lnTo>
                    <a:pt x="1143980" y="36602"/>
                  </a:lnTo>
                  <a:lnTo>
                    <a:pt x="1151434" y="38100"/>
                  </a:lnTo>
                  <a:lnTo>
                    <a:pt x="1158849" y="36602"/>
                  </a:lnTo>
                  <a:lnTo>
                    <a:pt x="1164904" y="32520"/>
                  </a:lnTo>
                  <a:lnTo>
                    <a:pt x="1168986" y="26464"/>
                  </a:lnTo>
                  <a:lnTo>
                    <a:pt x="1170484" y="19050"/>
                  </a:lnTo>
                  <a:lnTo>
                    <a:pt x="1168986" y="11635"/>
                  </a:lnTo>
                  <a:lnTo>
                    <a:pt x="1164904" y="5579"/>
                  </a:lnTo>
                  <a:lnTo>
                    <a:pt x="1158849" y="1497"/>
                  </a:lnTo>
                  <a:lnTo>
                    <a:pt x="1151395" y="0"/>
                  </a:lnTo>
                  <a:close/>
                </a:path>
                <a:path w="3855720" h="1056639">
                  <a:moveTo>
                    <a:pt x="1227634" y="0"/>
                  </a:moveTo>
                  <a:lnTo>
                    <a:pt x="1220219" y="1497"/>
                  </a:lnTo>
                  <a:lnTo>
                    <a:pt x="1214163" y="5579"/>
                  </a:lnTo>
                  <a:lnTo>
                    <a:pt x="1210081" y="11635"/>
                  </a:lnTo>
                  <a:lnTo>
                    <a:pt x="1208584" y="19050"/>
                  </a:lnTo>
                  <a:lnTo>
                    <a:pt x="1210081" y="26464"/>
                  </a:lnTo>
                  <a:lnTo>
                    <a:pt x="1214163" y="32520"/>
                  </a:lnTo>
                  <a:lnTo>
                    <a:pt x="1220219" y="36602"/>
                  </a:lnTo>
                  <a:lnTo>
                    <a:pt x="1227672" y="38100"/>
                  </a:lnTo>
                  <a:lnTo>
                    <a:pt x="1235087" y="36602"/>
                  </a:lnTo>
                  <a:lnTo>
                    <a:pt x="1241142" y="32520"/>
                  </a:lnTo>
                  <a:lnTo>
                    <a:pt x="1245225" y="26464"/>
                  </a:lnTo>
                  <a:lnTo>
                    <a:pt x="1246722" y="19050"/>
                  </a:lnTo>
                  <a:lnTo>
                    <a:pt x="1245225" y="11635"/>
                  </a:lnTo>
                  <a:lnTo>
                    <a:pt x="1241142" y="5579"/>
                  </a:lnTo>
                  <a:lnTo>
                    <a:pt x="1235087" y="1497"/>
                  </a:lnTo>
                  <a:lnTo>
                    <a:pt x="1227634" y="0"/>
                  </a:lnTo>
                  <a:close/>
                </a:path>
                <a:path w="3855720" h="1056639">
                  <a:moveTo>
                    <a:pt x="1303872" y="0"/>
                  </a:moveTo>
                  <a:lnTo>
                    <a:pt x="1296457" y="1497"/>
                  </a:lnTo>
                  <a:lnTo>
                    <a:pt x="1290401" y="5579"/>
                  </a:lnTo>
                  <a:lnTo>
                    <a:pt x="1286319" y="11635"/>
                  </a:lnTo>
                  <a:lnTo>
                    <a:pt x="1284822" y="19050"/>
                  </a:lnTo>
                  <a:lnTo>
                    <a:pt x="1286319" y="26464"/>
                  </a:lnTo>
                  <a:lnTo>
                    <a:pt x="1290401" y="32520"/>
                  </a:lnTo>
                  <a:lnTo>
                    <a:pt x="1296457" y="36602"/>
                  </a:lnTo>
                  <a:lnTo>
                    <a:pt x="1303910" y="38100"/>
                  </a:lnTo>
                  <a:lnTo>
                    <a:pt x="1311325" y="36602"/>
                  </a:lnTo>
                  <a:lnTo>
                    <a:pt x="1317380" y="32520"/>
                  </a:lnTo>
                  <a:lnTo>
                    <a:pt x="1321463" y="26464"/>
                  </a:lnTo>
                  <a:lnTo>
                    <a:pt x="1322960" y="19050"/>
                  </a:lnTo>
                  <a:lnTo>
                    <a:pt x="1321463" y="11635"/>
                  </a:lnTo>
                  <a:lnTo>
                    <a:pt x="1317380" y="5579"/>
                  </a:lnTo>
                  <a:lnTo>
                    <a:pt x="1311325" y="1497"/>
                  </a:lnTo>
                  <a:lnTo>
                    <a:pt x="1303872" y="0"/>
                  </a:lnTo>
                  <a:close/>
                </a:path>
                <a:path w="3855720" h="1056639">
                  <a:moveTo>
                    <a:pt x="1380110" y="0"/>
                  </a:moveTo>
                  <a:lnTo>
                    <a:pt x="1372695" y="1497"/>
                  </a:lnTo>
                  <a:lnTo>
                    <a:pt x="1366640" y="5579"/>
                  </a:lnTo>
                  <a:lnTo>
                    <a:pt x="1362557" y="11635"/>
                  </a:lnTo>
                  <a:lnTo>
                    <a:pt x="1361060" y="19050"/>
                  </a:lnTo>
                  <a:lnTo>
                    <a:pt x="1362557" y="26464"/>
                  </a:lnTo>
                  <a:lnTo>
                    <a:pt x="1366640" y="32520"/>
                  </a:lnTo>
                  <a:lnTo>
                    <a:pt x="1372695" y="36602"/>
                  </a:lnTo>
                  <a:lnTo>
                    <a:pt x="1380148" y="38100"/>
                  </a:lnTo>
                  <a:lnTo>
                    <a:pt x="1387563" y="36602"/>
                  </a:lnTo>
                  <a:lnTo>
                    <a:pt x="1393618" y="32520"/>
                  </a:lnTo>
                  <a:lnTo>
                    <a:pt x="1397701" y="26464"/>
                  </a:lnTo>
                  <a:lnTo>
                    <a:pt x="1399198" y="19050"/>
                  </a:lnTo>
                  <a:lnTo>
                    <a:pt x="1397701" y="11635"/>
                  </a:lnTo>
                  <a:lnTo>
                    <a:pt x="1393618" y="5579"/>
                  </a:lnTo>
                  <a:lnTo>
                    <a:pt x="1387563" y="1497"/>
                  </a:lnTo>
                  <a:lnTo>
                    <a:pt x="1380110" y="0"/>
                  </a:lnTo>
                  <a:close/>
                </a:path>
                <a:path w="3855720" h="1056639">
                  <a:moveTo>
                    <a:pt x="1456348" y="0"/>
                  </a:moveTo>
                  <a:lnTo>
                    <a:pt x="1448933" y="1497"/>
                  </a:lnTo>
                  <a:lnTo>
                    <a:pt x="1442878" y="5579"/>
                  </a:lnTo>
                  <a:lnTo>
                    <a:pt x="1438795" y="11635"/>
                  </a:lnTo>
                  <a:lnTo>
                    <a:pt x="1437298" y="19050"/>
                  </a:lnTo>
                  <a:lnTo>
                    <a:pt x="1438795" y="26464"/>
                  </a:lnTo>
                  <a:lnTo>
                    <a:pt x="1442878" y="32520"/>
                  </a:lnTo>
                  <a:lnTo>
                    <a:pt x="1448933" y="36602"/>
                  </a:lnTo>
                  <a:lnTo>
                    <a:pt x="1456386" y="38100"/>
                  </a:lnTo>
                  <a:lnTo>
                    <a:pt x="1463801" y="36602"/>
                  </a:lnTo>
                  <a:lnTo>
                    <a:pt x="1469856" y="32520"/>
                  </a:lnTo>
                  <a:lnTo>
                    <a:pt x="1473939" y="26464"/>
                  </a:lnTo>
                  <a:lnTo>
                    <a:pt x="1475436" y="19050"/>
                  </a:lnTo>
                  <a:lnTo>
                    <a:pt x="1473939" y="11635"/>
                  </a:lnTo>
                  <a:lnTo>
                    <a:pt x="1469856" y="5579"/>
                  </a:lnTo>
                  <a:lnTo>
                    <a:pt x="1463801" y="1497"/>
                  </a:lnTo>
                  <a:lnTo>
                    <a:pt x="1456348" y="0"/>
                  </a:lnTo>
                  <a:close/>
                </a:path>
                <a:path w="3855720" h="1056639">
                  <a:moveTo>
                    <a:pt x="1532586" y="0"/>
                  </a:moveTo>
                  <a:lnTo>
                    <a:pt x="1525171" y="1497"/>
                  </a:lnTo>
                  <a:lnTo>
                    <a:pt x="1519116" y="5579"/>
                  </a:lnTo>
                  <a:lnTo>
                    <a:pt x="1515033" y="11635"/>
                  </a:lnTo>
                  <a:lnTo>
                    <a:pt x="1513536" y="19050"/>
                  </a:lnTo>
                  <a:lnTo>
                    <a:pt x="1515033" y="26464"/>
                  </a:lnTo>
                  <a:lnTo>
                    <a:pt x="1519116" y="32520"/>
                  </a:lnTo>
                  <a:lnTo>
                    <a:pt x="1525171" y="36602"/>
                  </a:lnTo>
                  <a:lnTo>
                    <a:pt x="1532624" y="38100"/>
                  </a:lnTo>
                  <a:lnTo>
                    <a:pt x="1540039" y="36602"/>
                  </a:lnTo>
                  <a:lnTo>
                    <a:pt x="1546094" y="32520"/>
                  </a:lnTo>
                  <a:lnTo>
                    <a:pt x="1550177" y="26464"/>
                  </a:lnTo>
                  <a:lnTo>
                    <a:pt x="1551674" y="19050"/>
                  </a:lnTo>
                  <a:lnTo>
                    <a:pt x="1550177" y="11635"/>
                  </a:lnTo>
                  <a:lnTo>
                    <a:pt x="1546094" y="5579"/>
                  </a:lnTo>
                  <a:lnTo>
                    <a:pt x="1540039" y="1497"/>
                  </a:lnTo>
                  <a:lnTo>
                    <a:pt x="1532586" y="0"/>
                  </a:lnTo>
                  <a:close/>
                </a:path>
                <a:path w="3855720" h="1056639">
                  <a:moveTo>
                    <a:pt x="1608824" y="0"/>
                  </a:moveTo>
                  <a:lnTo>
                    <a:pt x="1601409" y="1497"/>
                  </a:lnTo>
                  <a:lnTo>
                    <a:pt x="1595353" y="5579"/>
                  </a:lnTo>
                  <a:lnTo>
                    <a:pt x="1591271" y="11635"/>
                  </a:lnTo>
                  <a:lnTo>
                    <a:pt x="1589774" y="19050"/>
                  </a:lnTo>
                  <a:lnTo>
                    <a:pt x="1591271" y="26464"/>
                  </a:lnTo>
                  <a:lnTo>
                    <a:pt x="1595353" y="32520"/>
                  </a:lnTo>
                  <a:lnTo>
                    <a:pt x="1601409" y="36602"/>
                  </a:lnTo>
                  <a:lnTo>
                    <a:pt x="1608862" y="38100"/>
                  </a:lnTo>
                  <a:lnTo>
                    <a:pt x="1616277" y="36602"/>
                  </a:lnTo>
                  <a:lnTo>
                    <a:pt x="1622332" y="32520"/>
                  </a:lnTo>
                  <a:lnTo>
                    <a:pt x="1626415" y="26464"/>
                  </a:lnTo>
                  <a:lnTo>
                    <a:pt x="1627912" y="19050"/>
                  </a:lnTo>
                  <a:lnTo>
                    <a:pt x="1626415" y="11635"/>
                  </a:lnTo>
                  <a:lnTo>
                    <a:pt x="1622332" y="5579"/>
                  </a:lnTo>
                  <a:lnTo>
                    <a:pt x="1616277" y="1497"/>
                  </a:lnTo>
                  <a:lnTo>
                    <a:pt x="1608824" y="0"/>
                  </a:lnTo>
                  <a:close/>
                </a:path>
                <a:path w="3855720" h="1056639">
                  <a:moveTo>
                    <a:pt x="1685062" y="0"/>
                  </a:moveTo>
                  <a:lnTo>
                    <a:pt x="1677647" y="1497"/>
                  </a:lnTo>
                  <a:lnTo>
                    <a:pt x="1671591" y="5579"/>
                  </a:lnTo>
                  <a:lnTo>
                    <a:pt x="1667509" y="11635"/>
                  </a:lnTo>
                  <a:lnTo>
                    <a:pt x="1666012" y="19050"/>
                  </a:lnTo>
                  <a:lnTo>
                    <a:pt x="1667509" y="26464"/>
                  </a:lnTo>
                  <a:lnTo>
                    <a:pt x="1671591" y="32520"/>
                  </a:lnTo>
                  <a:lnTo>
                    <a:pt x="1677647" y="36602"/>
                  </a:lnTo>
                  <a:lnTo>
                    <a:pt x="1685100" y="38100"/>
                  </a:lnTo>
                  <a:lnTo>
                    <a:pt x="1692515" y="36602"/>
                  </a:lnTo>
                  <a:lnTo>
                    <a:pt x="1698571" y="32520"/>
                  </a:lnTo>
                  <a:lnTo>
                    <a:pt x="1702653" y="26464"/>
                  </a:lnTo>
                  <a:lnTo>
                    <a:pt x="1704150" y="19050"/>
                  </a:lnTo>
                  <a:lnTo>
                    <a:pt x="1702653" y="11635"/>
                  </a:lnTo>
                  <a:lnTo>
                    <a:pt x="1698571" y="5579"/>
                  </a:lnTo>
                  <a:lnTo>
                    <a:pt x="1692515" y="1497"/>
                  </a:lnTo>
                  <a:lnTo>
                    <a:pt x="1685062" y="0"/>
                  </a:lnTo>
                  <a:close/>
                </a:path>
                <a:path w="3855720" h="1056639">
                  <a:moveTo>
                    <a:pt x="1761300" y="0"/>
                  </a:moveTo>
                  <a:lnTo>
                    <a:pt x="1753885" y="1497"/>
                  </a:lnTo>
                  <a:lnTo>
                    <a:pt x="1747830" y="5579"/>
                  </a:lnTo>
                  <a:lnTo>
                    <a:pt x="1743747" y="11635"/>
                  </a:lnTo>
                  <a:lnTo>
                    <a:pt x="1742250" y="19050"/>
                  </a:lnTo>
                  <a:lnTo>
                    <a:pt x="1743747" y="26464"/>
                  </a:lnTo>
                  <a:lnTo>
                    <a:pt x="1747830" y="32520"/>
                  </a:lnTo>
                  <a:lnTo>
                    <a:pt x="1753885" y="36602"/>
                  </a:lnTo>
                  <a:lnTo>
                    <a:pt x="1761338" y="38100"/>
                  </a:lnTo>
                  <a:lnTo>
                    <a:pt x="1768753" y="36602"/>
                  </a:lnTo>
                  <a:lnTo>
                    <a:pt x="1774809" y="32520"/>
                  </a:lnTo>
                  <a:lnTo>
                    <a:pt x="1778891" y="26464"/>
                  </a:lnTo>
                  <a:lnTo>
                    <a:pt x="1780388" y="19050"/>
                  </a:lnTo>
                  <a:lnTo>
                    <a:pt x="1778891" y="11635"/>
                  </a:lnTo>
                  <a:lnTo>
                    <a:pt x="1774809" y="5579"/>
                  </a:lnTo>
                  <a:lnTo>
                    <a:pt x="1768753" y="1497"/>
                  </a:lnTo>
                  <a:lnTo>
                    <a:pt x="1761300" y="0"/>
                  </a:lnTo>
                  <a:close/>
                </a:path>
                <a:path w="3855720" h="1056639">
                  <a:moveTo>
                    <a:pt x="1837537" y="0"/>
                  </a:moveTo>
                  <a:lnTo>
                    <a:pt x="1830122" y="1497"/>
                  </a:lnTo>
                  <a:lnTo>
                    <a:pt x="1824067" y="5579"/>
                  </a:lnTo>
                  <a:lnTo>
                    <a:pt x="1819984" y="11635"/>
                  </a:lnTo>
                  <a:lnTo>
                    <a:pt x="1818487" y="19050"/>
                  </a:lnTo>
                  <a:lnTo>
                    <a:pt x="1819984" y="26464"/>
                  </a:lnTo>
                  <a:lnTo>
                    <a:pt x="1824067" y="32520"/>
                  </a:lnTo>
                  <a:lnTo>
                    <a:pt x="1830122" y="36602"/>
                  </a:lnTo>
                  <a:lnTo>
                    <a:pt x="1837575" y="38100"/>
                  </a:lnTo>
                  <a:lnTo>
                    <a:pt x="1844991" y="36602"/>
                  </a:lnTo>
                  <a:lnTo>
                    <a:pt x="1851046" y="32520"/>
                  </a:lnTo>
                  <a:lnTo>
                    <a:pt x="1855128" y="26464"/>
                  </a:lnTo>
                  <a:lnTo>
                    <a:pt x="1856625" y="19050"/>
                  </a:lnTo>
                  <a:lnTo>
                    <a:pt x="1855128" y="11635"/>
                  </a:lnTo>
                  <a:lnTo>
                    <a:pt x="1851046" y="5579"/>
                  </a:lnTo>
                  <a:lnTo>
                    <a:pt x="1844991" y="1497"/>
                  </a:lnTo>
                  <a:lnTo>
                    <a:pt x="1837537" y="0"/>
                  </a:lnTo>
                  <a:close/>
                </a:path>
                <a:path w="3855720" h="1056639">
                  <a:moveTo>
                    <a:pt x="1913775" y="0"/>
                  </a:moveTo>
                  <a:lnTo>
                    <a:pt x="1906360" y="1497"/>
                  </a:lnTo>
                  <a:lnTo>
                    <a:pt x="1900305" y="5579"/>
                  </a:lnTo>
                  <a:lnTo>
                    <a:pt x="1896222" y="11635"/>
                  </a:lnTo>
                  <a:lnTo>
                    <a:pt x="1894725" y="19050"/>
                  </a:lnTo>
                  <a:lnTo>
                    <a:pt x="1896222" y="26464"/>
                  </a:lnTo>
                  <a:lnTo>
                    <a:pt x="1900305" y="32520"/>
                  </a:lnTo>
                  <a:lnTo>
                    <a:pt x="1906360" y="36602"/>
                  </a:lnTo>
                  <a:lnTo>
                    <a:pt x="1913813" y="38100"/>
                  </a:lnTo>
                  <a:lnTo>
                    <a:pt x="1921229" y="36602"/>
                  </a:lnTo>
                  <a:lnTo>
                    <a:pt x="1927284" y="32520"/>
                  </a:lnTo>
                  <a:lnTo>
                    <a:pt x="1931366" y="26464"/>
                  </a:lnTo>
                  <a:lnTo>
                    <a:pt x="1932863" y="19050"/>
                  </a:lnTo>
                  <a:lnTo>
                    <a:pt x="1931366" y="11635"/>
                  </a:lnTo>
                  <a:lnTo>
                    <a:pt x="1927284" y="5579"/>
                  </a:lnTo>
                  <a:lnTo>
                    <a:pt x="1921229" y="1497"/>
                  </a:lnTo>
                  <a:lnTo>
                    <a:pt x="1913775" y="0"/>
                  </a:lnTo>
                  <a:close/>
                </a:path>
                <a:path w="3855720" h="1056639">
                  <a:moveTo>
                    <a:pt x="1990013" y="0"/>
                  </a:moveTo>
                  <a:lnTo>
                    <a:pt x="1982598" y="1497"/>
                  </a:lnTo>
                  <a:lnTo>
                    <a:pt x="1976543" y="5579"/>
                  </a:lnTo>
                  <a:lnTo>
                    <a:pt x="1972460" y="11635"/>
                  </a:lnTo>
                  <a:lnTo>
                    <a:pt x="1970963" y="19050"/>
                  </a:lnTo>
                  <a:lnTo>
                    <a:pt x="1972460" y="26464"/>
                  </a:lnTo>
                  <a:lnTo>
                    <a:pt x="1976543" y="32520"/>
                  </a:lnTo>
                  <a:lnTo>
                    <a:pt x="1982598" y="36602"/>
                  </a:lnTo>
                  <a:lnTo>
                    <a:pt x="1990053" y="38100"/>
                  </a:lnTo>
                  <a:lnTo>
                    <a:pt x="1997468" y="36602"/>
                  </a:lnTo>
                  <a:lnTo>
                    <a:pt x="2003523" y="32520"/>
                  </a:lnTo>
                  <a:lnTo>
                    <a:pt x="2007606" y="26464"/>
                  </a:lnTo>
                  <a:lnTo>
                    <a:pt x="2009103" y="19050"/>
                  </a:lnTo>
                  <a:lnTo>
                    <a:pt x="2007606" y="11635"/>
                  </a:lnTo>
                  <a:lnTo>
                    <a:pt x="2003523" y="5579"/>
                  </a:lnTo>
                  <a:lnTo>
                    <a:pt x="1997468" y="1497"/>
                  </a:lnTo>
                  <a:lnTo>
                    <a:pt x="1990013" y="0"/>
                  </a:lnTo>
                  <a:close/>
                </a:path>
                <a:path w="3855720" h="1056639">
                  <a:moveTo>
                    <a:pt x="2066251" y="0"/>
                  </a:moveTo>
                  <a:lnTo>
                    <a:pt x="2058836" y="1497"/>
                  </a:lnTo>
                  <a:lnTo>
                    <a:pt x="2052781" y="5579"/>
                  </a:lnTo>
                  <a:lnTo>
                    <a:pt x="2048698" y="11635"/>
                  </a:lnTo>
                  <a:lnTo>
                    <a:pt x="2047201" y="19050"/>
                  </a:lnTo>
                  <a:lnTo>
                    <a:pt x="2048698" y="26464"/>
                  </a:lnTo>
                  <a:lnTo>
                    <a:pt x="2052781" y="32520"/>
                  </a:lnTo>
                  <a:lnTo>
                    <a:pt x="2058836" y="36602"/>
                  </a:lnTo>
                  <a:lnTo>
                    <a:pt x="2066290" y="38100"/>
                  </a:lnTo>
                  <a:lnTo>
                    <a:pt x="2073705" y="36602"/>
                  </a:lnTo>
                  <a:lnTo>
                    <a:pt x="2079760" y="32520"/>
                  </a:lnTo>
                  <a:lnTo>
                    <a:pt x="2083843" y="26464"/>
                  </a:lnTo>
                  <a:lnTo>
                    <a:pt x="2085340" y="19050"/>
                  </a:lnTo>
                  <a:lnTo>
                    <a:pt x="2083843" y="11635"/>
                  </a:lnTo>
                  <a:lnTo>
                    <a:pt x="2079760" y="5579"/>
                  </a:lnTo>
                  <a:lnTo>
                    <a:pt x="2073705" y="1497"/>
                  </a:lnTo>
                  <a:lnTo>
                    <a:pt x="2066251" y="0"/>
                  </a:lnTo>
                  <a:close/>
                </a:path>
                <a:path w="3855720" h="1056639">
                  <a:moveTo>
                    <a:pt x="2142490" y="0"/>
                  </a:moveTo>
                  <a:lnTo>
                    <a:pt x="2135075" y="1497"/>
                  </a:lnTo>
                  <a:lnTo>
                    <a:pt x="2129019" y="5579"/>
                  </a:lnTo>
                  <a:lnTo>
                    <a:pt x="2124937" y="11635"/>
                  </a:lnTo>
                  <a:lnTo>
                    <a:pt x="2123440" y="19050"/>
                  </a:lnTo>
                  <a:lnTo>
                    <a:pt x="2124937" y="26464"/>
                  </a:lnTo>
                  <a:lnTo>
                    <a:pt x="2129019" y="32520"/>
                  </a:lnTo>
                  <a:lnTo>
                    <a:pt x="2135075" y="36602"/>
                  </a:lnTo>
                  <a:lnTo>
                    <a:pt x="2142528" y="38100"/>
                  </a:lnTo>
                  <a:lnTo>
                    <a:pt x="2149943" y="36602"/>
                  </a:lnTo>
                  <a:lnTo>
                    <a:pt x="2155998" y="32520"/>
                  </a:lnTo>
                  <a:lnTo>
                    <a:pt x="2160081" y="26464"/>
                  </a:lnTo>
                  <a:lnTo>
                    <a:pt x="2161578" y="19050"/>
                  </a:lnTo>
                  <a:lnTo>
                    <a:pt x="2160081" y="11635"/>
                  </a:lnTo>
                  <a:lnTo>
                    <a:pt x="2155998" y="5579"/>
                  </a:lnTo>
                  <a:lnTo>
                    <a:pt x="2149943" y="1497"/>
                  </a:lnTo>
                  <a:lnTo>
                    <a:pt x="2142490" y="0"/>
                  </a:lnTo>
                  <a:close/>
                </a:path>
                <a:path w="3855720" h="1056639">
                  <a:moveTo>
                    <a:pt x="2218728" y="0"/>
                  </a:moveTo>
                  <a:lnTo>
                    <a:pt x="2211313" y="1497"/>
                  </a:lnTo>
                  <a:lnTo>
                    <a:pt x="2205257" y="5579"/>
                  </a:lnTo>
                  <a:lnTo>
                    <a:pt x="2201175" y="11635"/>
                  </a:lnTo>
                  <a:lnTo>
                    <a:pt x="2199678" y="19050"/>
                  </a:lnTo>
                  <a:lnTo>
                    <a:pt x="2201175" y="26464"/>
                  </a:lnTo>
                  <a:lnTo>
                    <a:pt x="2205257" y="32520"/>
                  </a:lnTo>
                  <a:lnTo>
                    <a:pt x="2211313" y="36602"/>
                  </a:lnTo>
                  <a:lnTo>
                    <a:pt x="2218766" y="38100"/>
                  </a:lnTo>
                  <a:lnTo>
                    <a:pt x="2226181" y="36602"/>
                  </a:lnTo>
                  <a:lnTo>
                    <a:pt x="2232236" y="32520"/>
                  </a:lnTo>
                  <a:lnTo>
                    <a:pt x="2236319" y="26464"/>
                  </a:lnTo>
                  <a:lnTo>
                    <a:pt x="2237816" y="19050"/>
                  </a:lnTo>
                  <a:lnTo>
                    <a:pt x="2236319" y="11635"/>
                  </a:lnTo>
                  <a:lnTo>
                    <a:pt x="2232236" y="5579"/>
                  </a:lnTo>
                  <a:lnTo>
                    <a:pt x="2226181" y="1497"/>
                  </a:lnTo>
                  <a:lnTo>
                    <a:pt x="2218728" y="0"/>
                  </a:lnTo>
                  <a:close/>
                </a:path>
                <a:path w="3855720" h="1056639">
                  <a:moveTo>
                    <a:pt x="2294966" y="0"/>
                  </a:moveTo>
                  <a:lnTo>
                    <a:pt x="2287551" y="1497"/>
                  </a:lnTo>
                  <a:lnTo>
                    <a:pt x="2281495" y="5579"/>
                  </a:lnTo>
                  <a:lnTo>
                    <a:pt x="2277413" y="11635"/>
                  </a:lnTo>
                  <a:lnTo>
                    <a:pt x="2275916" y="19050"/>
                  </a:lnTo>
                  <a:lnTo>
                    <a:pt x="2277413" y="26464"/>
                  </a:lnTo>
                  <a:lnTo>
                    <a:pt x="2281495" y="32520"/>
                  </a:lnTo>
                  <a:lnTo>
                    <a:pt x="2287551" y="36602"/>
                  </a:lnTo>
                  <a:lnTo>
                    <a:pt x="2295004" y="38100"/>
                  </a:lnTo>
                  <a:lnTo>
                    <a:pt x="2302419" y="36602"/>
                  </a:lnTo>
                  <a:lnTo>
                    <a:pt x="2308474" y="32520"/>
                  </a:lnTo>
                  <a:lnTo>
                    <a:pt x="2312557" y="26464"/>
                  </a:lnTo>
                  <a:lnTo>
                    <a:pt x="2314054" y="19050"/>
                  </a:lnTo>
                  <a:lnTo>
                    <a:pt x="2312557" y="11635"/>
                  </a:lnTo>
                  <a:lnTo>
                    <a:pt x="2308474" y="5579"/>
                  </a:lnTo>
                  <a:lnTo>
                    <a:pt x="2302419" y="1497"/>
                  </a:lnTo>
                  <a:lnTo>
                    <a:pt x="2294966" y="0"/>
                  </a:lnTo>
                  <a:close/>
                </a:path>
                <a:path w="3855720" h="1056639">
                  <a:moveTo>
                    <a:pt x="2371204" y="0"/>
                  </a:moveTo>
                  <a:lnTo>
                    <a:pt x="2363789" y="1497"/>
                  </a:lnTo>
                  <a:lnTo>
                    <a:pt x="2357734" y="5579"/>
                  </a:lnTo>
                  <a:lnTo>
                    <a:pt x="2353651" y="11635"/>
                  </a:lnTo>
                  <a:lnTo>
                    <a:pt x="2352154" y="19050"/>
                  </a:lnTo>
                  <a:lnTo>
                    <a:pt x="2353651" y="26464"/>
                  </a:lnTo>
                  <a:lnTo>
                    <a:pt x="2357734" y="32520"/>
                  </a:lnTo>
                  <a:lnTo>
                    <a:pt x="2363789" y="36602"/>
                  </a:lnTo>
                  <a:lnTo>
                    <a:pt x="2371242" y="38100"/>
                  </a:lnTo>
                  <a:lnTo>
                    <a:pt x="2378657" y="36602"/>
                  </a:lnTo>
                  <a:lnTo>
                    <a:pt x="2384712" y="32520"/>
                  </a:lnTo>
                  <a:lnTo>
                    <a:pt x="2388795" y="26464"/>
                  </a:lnTo>
                  <a:lnTo>
                    <a:pt x="2390292" y="19050"/>
                  </a:lnTo>
                  <a:lnTo>
                    <a:pt x="2388795" y="11635"/>
                  </a:lnTo>
                  <a:lnTo>
                    <a:pt x="2384712" y="5579"/>
                  </a:lnTo>
                  <a:lnTo>
                    <a:pt x="2378657" y="1497"/>
                  </a:lnTo>
                  <a:lnTo>
                    <a:pt x="2371204" y="0"/>
                  </a:lnTo>
                  <a:close/>
                </a:path>
                <a:path w="3855720" h="1056639">
                  <a:moveTo>
                    <a:pt x="2447442" y="0"/>
                  </a:moveTo>
                  <a:lnTo>
                    <a:pt x="2440027" y="1497"/>
                  </a:lnTo>
                  <a:lnTo>
                    <a:pt x="2433972" y="5579"/>
                  </a:lnTo>
                  <a:lnTo>
                    <a:pt x="2429889" y="11635"/>
                  </a:lnTo>
                  <a:lnTo>
                    <a:pt x="2428392" y="19050"/>
                  </a:lnTo>
                  <a:lnTo>
                    <a:pt x="2429889" y="26464"/>
                  </a:lnTo>
                  <a:lnTo>
                    <a:pt x="2433972" y="32520"/>
                  </a:lnTo>
                  <a:lnTo>
                    <a:pt x="2440027" y="36602"/>
                  </a:lnTo>
                  <a:lnTo>
                    <a:pt x="2447480" y="38100"/>
                  </a:lnTo>
                  <a:lnTo>
                    <a:pt x="2454895" y="36602"/>
                  </a:lnTo>
                  <a:lnTo>
                    <a:pt x="2460950" y="32520"/>
                  </a:lnTo>
                  <a:lnTo>
                    <a:pt x="2465033" y="26464"/>
                  </a:lnTo>
                  <a:lnTo>
                    <a:pt x="2466530" y="19050"/>
                  </a:lnTo>
                  <a:lnTo>
                    <a:pt x="2465033" y="11635"/>
                  </a:lnTo>
                  <a:lnTo>
                    <a:pt x="2460950" y="5579"/>
                  </a:lnTo>
                  <a:lnTo>
                    <a:pt x="2454895" y="1497"/>
                  </a:lnTo>
                  <a:lnTo>
                    <a:pt x="2447442" y="0"/>
                  </a:lnTo>
                  <a:close/>
                </a:path>
                <a:path w="3855720" h="1056639">
                  <a:moveTo>
                    <a:pt x="2523680" y="0"/>
                  </a:moveTo>
                  <a:lnTo>
                    <a:pt x="2516265" y="1497"/>
                  </a:lnTo>
                  <a:lnTo>
                    <a:pt x="2510210" y="5579"/>
                  </a:lnTo>
                  <a:lnTo>
                    <a:pt x="2506127" y="11635"/>
                  </a:lnTo>
                  <a:lnTo>
                    <a:pt x="2504630" y="19050"/>
                  </a:lnTo>
                  <a:lnTo>
                    <a:pt x="2506127" y="26464"/>
                  </a:lnTo>
                  <a:lnTo>
                    <a:pt x="2510210" y="32520"/>
                  </a:lnTo>
                  <a:lnTo>
                    <a:pt x="2516265" y="36602"/>
                  </a:lnTo>
                  <a:lnTo>
                    <a:pt x="2523718" y="38100"/>
                  </a:lnTo>
                  <a:lnTo>
                    <a:pt x="2531133" y="36602"/>
                  </a:lnTo>
                  <a:lnTo>
                    <a:pt x="2537188" y="32520"/>
                  </a:lnTo>
                  <a:lnTo>
                    <a:pt x="2541271" y="26464"/>
                  </a:lnTo>
                  <a:lnTo>
                    <a:pt x="2542768" y="19050"/>
                  </a:lnTo>
                  <a:lnTo>
                    <a:pt x="2541271" y="11635"/>
                  </a:lnTo>
                  <a:lnTo>
                    <a:pt x="2537188" y="5579"/>
                  </a:lnTo>
                  <a:lnTo>
                    <a:pt x="2531133" y="1497"/>
                  </a:lnTo>
                  <a:lnTo>
                    <a:pt x="2523680" y="0"/>
                  </a:lnTo>
                  <a:close/>
                </a:path>
                <a:path w="3855720" h="1056639">
                  <a:moveTo>
                    <a:pt x="2599918" y="0"/>
                  </a:moveTo>
                  <a:lnTo>
                    <a:pt x="2592503" y="1497"/>
                  </a:lnTo>
                  <a:lnTo>
                    <a:pt x="2586448" y="5579"/>
                  </a:lnTo>
                  <a:lnTo>
                    <a:pt x="2582365" y="11635"/>
                  </a:lnTo>
                  <a:lnTo>
                    <a:pt x="2580868" y="19050"/>
                  </a:lnTo>
                  <a:lnTo>
                    <a:pt x="2582365" y="26464"/>
                  </a:lnTo>
                  <a:lnTo>
                    <a:pt x="2586448" y="32520"/>
                  </a:lnTo>
                  <a:lnTo>
                    <a:pt x="2592503" y="36602"/>
                  </a:lnTo>
                  <a:lnTo>
                    <a:pt x="2599956" y="38100"/>
                  </a:lnTo>
                  <a:lnTo>
                    <a:pt x="2607371" y="36602"/>
                  </a:lnTo>
                  <a:lnTo>
                    <a:pt x="2613426" y="32520"/>
                  </a:lnTo>
                  <a:lnTo>
                    <a:pt x="2617509" y="26464"/>
                  </a:lnTo>
                  <a:lnTo>
                    <a:pt x="2619006" y="19050"/>
                  </a:lnTo>
                  <a:lnTo>
                    <a:pt x="2617509" y="11635"/>
                  </a:lnTo>
                  <a:lnTo>
                    <a:pt x="2613426" y="5579"/>
                  </a:lnTo>
                  <a:lnTo>
                    <a:pt x="2607371" y="1497"/>
                  </a:lnTo>
                  <a:lnTo>
                    <a:pt x="2599918" y="0"/>
                  </a:lnTo>
                  <a:close/>
                </a:path>
                <a:path w="3855720" h="1056639">
                  <a:moveTo>
                    <a:pt x="2676156" y="0"/>
                  </a:moveTo>
                  <a:lnTo>
                    <a:pt x="2668741" y="1497"/>
                  </a:lnTo>
                  <a:lnTo>
                    <a:pt x="2662686" y="5579"/>
                  </a:lnTo>
                  <a:lnTo>
                    <a:pt x="2658603" y="11635"/>
                  </a:lnTo>
                  <a:lnTo>
                    <a:pt x="2657106" y="19050"/>
                  </a:lnTo>
                  <a:lnTo>
                    <a:pt x="2658603" y="26464"/>
                  </a:lnTo>
                  <a:lnTo>
                    <a:pt x="2662686" y="32520"/>
                  </a:lnTo>
                  <a:lnTo>
                    <a:pt x="2668741" y="36602"/>
                  </a:lnTo>
                  <a:lnTo>
                    <a:pt x="2676194" y="38100"/>
                  </a:lnTo>
                  <a:lnTo>
                    <a:pt x="2683609" y="36602"/>
                  </a:lnTo>
                  <a:lnTo>
                    <a:pt x="2689665" y="32520"/>
                  </a:lnTo>
                  <a:lnTo>
                    <a:pt x="2693747" y="26464"/>
                  </a:lnTo>
                  <a:lnTo>
                    <a:pt x="2695244" y="19050"/>
                  </a:lnTo>
                  <a:lnTo>
                    <a:pt x="2693747" y="11635"/>
                  </a:lnTo>
                  <a:lnTo>
                    <a:pt x="2689665" y="5579"/>
                  </a:lnTo>
                  <a:lnTo>
                    <a:pt x="2683609" y="1497"/>
                  </a:lnTo>
                  <a:lnTo>
                    <a:pt x="2676156" y="0"/>
                  </a:lnTo>
                  <a:close/>
                </a:path>
                <a:path w="3855720" h="1056639">
                  <a:moveTo>
                    <a:pt x="2752394" y="0"/>
                  </a:moveTo>
                  <a:lnTo>
                    <a:pt x="2744979" y="1497"/>
                  </a:lnTo>
                  <a:lnTo>
                    <a:pt x="2738924" y="5579"/>
                  </a:lnTo>
                  <a:lnTo>
                    <a:pt x="2734841" y="11635"/>
                  </a:lnTo>
                  <a:lnTo>
                    <a:pt x="2733344" y="19050"/>
                  </a:lnTo>
                  <a:lnTo>
                    <a:pt x="2734841" y="26464"/>
                  </a:lnTo>
                  <a:lnTo>
                    <a:pt x="2738924" y="32520"/>
                  </a:lnTo>
                  <a:lnTo>
                    <a:pt x="2744979" y="36602"/>
                  </a:lnTo>
                  <a:lnTo>
                    <a:pt x="2752432" y="38100"/>
                  </a:lnTo>
                  <a:lnTo>
                    <a:pt x="2759847" y="36602"/>
                  </a:lnTo>
                  <a:lnTo>
                    <a:pt x="2765903" y="32520"/>
                  </a:lnTo>
                  <a:lnTo>
                    <a:pt x="2769985" y="26464"/>
                  </a:lnTo>
                  <a:lnTo>
                    <a:pt x="2771482" y="19050"/>
                  </a:lnTo>
                  <a:lnTo>
                    <a:pt x="2769985" y="11635"/>
                  </a:lnTo>
                  <a:lnTo>
                    <a:pt x="2765903" y="5579"/>
                  </a:lnTo>
                  <a:lnTo>
                    <a:pt x="2759847" y="1497"/>
                  </a:lnTo>
                  <a:lnTo>
                    <a:pt x="2752394" y="0"/>
                  </a:lnTo>
                  <a:close/>
                </a:path>
                <a:path w="3855720" h="1056639">
                  <a:moveTo>
                    <a:pt x="2828632" y="0"/>
                  </a:moveTo>
                  <a:lnTo>
                    <a:pt x="2821217" y="1497"/>
                  </a:lnTo>
                  <a:lnTo>
                    <a:pt x="2815162" y="5579"/>
                  </a:lnTo>
                  <a:lnTo>
                    <a:pt x="2811079" y="11635"/>
                  </a:lnTo>
                  <a:lnTo>
                    <a:pt x="2809582" y="19050"/>
                  </a:lnTo>
                  <a:lnTo>
                    <a:pt x="2811079" y="26464"/>
                  </a:lnTo>
                  <a:lnTo>
                    <a:pt x="2815162" y="32520"/>
                  </a:lnTo>
                  <a:lnTo>
                    <a:pt x="2821217" y="36602"/>
                  </a:lnTo>
                  <a:lnTo>
                    <a:pt x="2828671" y="38100"/>
                  </a:lnTo>
                  <a:lnTo>
                    <a:pt x="2836085" y="36602"/>
                  </a:lnTo>
                  <a:lnTo>
                    <a:pt x="2842141" y="32520"/>
                  </a:lnTo>
                  <a:lnTo>
                    <a:pt x="2846223" y="26464"/>
                  </a:lnTo>
                  <a:lnTo>
                    <a:pt x="2847721" y="19050"/>
                  </a:lnTo>
                  <a:lnTo>
                    <a:pt x="2846223" y="11635"/>
                  </a:lnTo>
                  <a:lnTo>
                    <a:pt x="2842141" y="5579"/>
                  </a:lnTo>
                  <a:lnTo>
                    <a:pt x="2836085" y="1497"/>
                  </a:lnTo>
                  <a:lnTo>
                    <a:pt x="2828632" y="0"/>
                  </a:lnTo>
                  <a:close/>
                </a:path>
                <a:path w="3855720" h="1056639">
                  <a:moveTo>
                    <a:pt x="2904871" y="0"/>
                  </a:moveTo>
                  <a:lnTo>
                    <a:pt x="2897455" y="1497"/>
                  </a:lnTo>
                  <a:lnTo>
                    <a:pt x="2891400" y="5579"/>
                  </a:lnTo>
                  <a:lnTo>
                    <a:pt x="2887317" y="11635"/>
                  </a:lnTo>
                  <a:lnTo>
                    <a:pt x="2885821" y="19050"/>
                  </a:lnTo>
                  <a:lnTo>
                    <a:pt x="2887317" y="26464"/>
                  </a:lnTo>
                  <a:lnTo>
                    <a:pt x="2891400" y="32520"/>
                  </a:lnTo>
                  <a:lnTo>
                    <a:pt x="2897455" y="36602"/>
                  </a:lnTo>
                  <a:lnTo>
                    <a:pt x="2904907" y="38100"/>
                  </a:lnTo>
                  <a:lnTo>
                    <a:pt x="2912323" y="36602"/>
                  </a:lnTo>
                  <a:lnTo>
                    <a:pt x="2918378" y="32520"/>
                  </a:lnTo>
                  <a:lnTo>
                    <a:pt x="2922460" y="26464"/>
                  </a:lnTo>
                  <a:lnTo>
                    <a:pt x="2923957" y="19050"/>
                  </a:lnTo>
                  <a:lnTo>
                    <a:pt x="2922460" y="11635"/>
                  </a:lnTo>
                  <a:lnTo>
                    <a:pt x="2918378" y="5579"/>
                  </a:lnTo>
                  <a:lnTo>
                    <a:pt x="2912323" y="1497"/>
                  </a:lnTo>
                  <a:lnTo>
                    <a:pt x="2904871" y="0"/>
                  </a:lnTo>
                  <a:close/>
                </a:path>
                <a:path w="3855720" h="1056639">
                  <a:moveTo>
                    <a:pt x="2981107" y="0"/>
                  </a:moveTo>
                  <a:lnTo>
                    <a:pt x="2973692" y="1497"/>
                  </a:lnTo>
                  <a:lnTo>
                    <a:pt x="2967637" y="5579"/>
                  </a:lnTo>
                  <a:lnTo>
                    <a:pt x="2963554" y="11635"/>
                  </a:lnTo>
                  <a:lnTo>
                    <a:pt x="2962057" y="19050"/>
                  </a:lnTo>
                  <a:lnTo>
                    <a:pt x="2963554" y="26464"/>
                  </a:lnTo>
                  <a:lnTo>
                    <a:pt x="2967637" y="32520"/>
                  </a:lnTo>
                  <a:lnTo>
                    <a:pt x="2973692" y="36602"/>
                  </a:lnTo>
                  <a:lnTo>
                    <a:pt x="2981145" y="38100"/>
                  </a:lnTo>
                  <a:lnTo>
                    <a:pt x="2988561" y="36602"/>
                  </a:lnTo>
                  <a:lnTo>
                    <a:pt x="2994616" y="32520"/>
                  </a:lnTo>
                  <a:lnTo>
                    <a:pt x="2998699" y="26464"/>
                  </a:lnTo>
                  <a:lnTo>
                    <a:pt x="3000195" y="19050"/>
                  </a:lnTo>
                  <a:lnTo>
                    <a:pt x="2998699" y="11635"/>
                  </a:lnTo>
                  <a:lnTo>
                    <a:pt x="2994616" y="5579"/>
                  </a:lnTo>
                  <a:lnTo>
                    <a:pt x="2988561" y="1497"/>
                  </a:lnTo>
                  <a:lnTo>
                    <a:pt x="2981107" y="0"/>
                  </a:lnTo>
                  <a:close/>
                </a:path>
                <a:path w="3855720" h="1056639">
                  <a:moveTo>
                    <a:pt x="3057345" y="0"/>
                  </a:moveTo>
                  <a:lnTo>
                    <a:pt x="3049930" y="1497"/>
                  </a:lnTo>
                  <a:lnTo>
                    <a:pt x="3043875" y="5579"/>
                  </a:lnTo>
                  <a:lnTo>
                    <a:pt x="3039793" y="11635"/>
                  </a:lnTo>
                  <a:lnTo>
                    <a:pt x="3038295" y="19050"/>
                  </a:lnTo>
                  <a:lnTo>
                    <a:pt x="3039793" y="26464"/>
                  </a:lnTo>
                  <a:lnTo>
                    <a:pt x="3043875" y="32520"/>
                  </a:lnTo>
                  <a:lnTo>
                    <a:pt x="3049930" y="36602"/>
                  </a:lnTo>
                  <a:lnTo>
                    <a:pt x="3057384" y="38100"/>
                  </a:lnTo>
                  <a:lnTo>
                    <a:pt x="3064799" y="36602"/>
                  </a:lnTo>
                  <a:lnTo>
                    <a:pt x="3070854" y="32520"/>
                  </a:lnTo>
                  <a:lnTo>
                    <a:pt x="3074937" y="26464"/>
                  </a:lnTo>
                  <a:lnTo>
                    <a:pt x="3076434" y="19050"/>
                  </a:lnTo>
                  <a:lnTo>
                    <a:pt x="3074937" y="11635"/>
                  </a:lnTo>
                  <a:lnTo>
                    <a:pt x="3070854" y="5579"/>
                  </a:lnTo>
                  <a:lnTo>
                    <a:pt x="3064799" y="1497"/>
                  </a:lnTo>
                  <a:lnTo>
                    <a:pt x="3057345" y="0"/>
                  </a:lnTo>
                  <a:close/>
                </a:path>
                <a:path w="3855720" h="1056639">
                  <a:moveTo>
                    <a:pt x="3133584" y="0"/>
                  </a:moveTo>
                  <a:lnTo>
                    <a:pt x="3126169" y="1497"/>
                  </a:lnTo>
                  <a:lnTo>
                    <a:pt x="3120113" y="5579"/>
                  </a:lnTo>
                  <a:lnTo>
                    <a:pt x="3116031" y="11635"/>
                  </a:lnTo>
                  <a:lnTo>
                    <a:pt x="3114534" y="19050"/>
                  </a:lnTo>
                  <a:lnTo>
                    <a:pt x="3116031" y="26464"/>
                  </a:lnTo>
                  <a:lnTo>
                    <a:pt x="3120113" y="32520"/>
                  </a:lnTo>
                  <a:lnTo>
                    <a:pt x="3126169" y="36602"/>
                  </a:lnTo>
                  <a:lnTo>
                    <a:pt x="3133622" y="38100"/>
                  </a:lnTo>
                  <a:lnTo>
                    <a:pt x="3141037" y="36602"/>
                  </a:lnTo>
                  <a:lnTo>
                    <a:pt x="3147092" y="32520"/>
                  </a:lnTo>
                  <a:lnTo>
                    <a:pt x="3151175" y="26464"/>
                  </a:lnTo>
                  <a:lnTo>
                    <a:pt x="3152672" y="19050"/>
                  </a:lnTo>
                  <a:lnTo>
                    <a:pt x="3151175" y="11635"/>
                  </a:lnTo>
                  <a:lnTo>
                    <a:pt x="3147092" y="5579"/>
                  </a:lnTo>
                  <a:lnTo>
                    <a:pt x="3141037" y="1497"/>
                  </a:lnTo>
                  <a:lnTo>
                    <a:pt x="3133584" y="0"/>
                  </a:lnTo>
                  <a:close/>
                </a:path>
                <a:path w="3855720" h="1056639">
                  <a:moveTo>
                    <a:pt x="3209822" y="0"/>
                  </a:moveTo>
                  <a:lnTo>
                    <a:pt x="3202407" y="1497"/>
                  </a:lnTo>
                  <a:lnTo>
                    <a:pt x="3196351" y="5579"/>
                  </a:lnTo>
                  <a:lnTo>
                    <a:pt x="3192269" y="11635"/>
                  </a:lnTo>
                  <a:lnTo>
                    <a:pt x="3190772" y="19050"/>
                  </a:lnTo>
                  <a:lnTo>
                    <a:pt x="3192269" y="26464"/>
                  </a:lnTo>
                  <a:lnTo>
                    <a:pt x="3196351" y="32520"/>
                  </a:lnTo>
                  <a:lnTo>
                    <a:pt x="3202407" y="36602"/>
                  </a:lnTo>
                  <a:lnTo>
                    <a:pt x="3209860" y="38100"/>
                  </a:lnTo>
                  <a:lnTo>
                    <a:pt x="3217275" y="36602"/>
                  </a:lnTo>
                  <a:lnTo>
                    <a:pt x="3223330" y="32520"/>
                  </a:lnTo>
                  <a:lnTo>
                    <a:pt x="3227413" y="26464"/>
                  </a:lnTo>
                  <a:lnTo>
                    <a:pt x="3228910" y="19050"/>
                  </a:lnTo>
                  <a:lnTo>
                    <a:pt x="3227413" y="11635"/>
                  </a:lnTo>
                  <a:lnTo>
                    <a:pt x="3223330" y="5579"/>
                  </a:lnTo>
                  <a:lnTo>
                    <a:pt x="3217275" y="1497"/>
                  </a:lnTo>
                  <a:lnTo>
                    <a:pt x="3209822" y="0"/>
                  </a:lnTo>
                  <a:close/>
                </a:path>
                <a:path w="3855720" h="1056639">
                  <a:moveTo>
                    <a:pt x="3286060" y="0"/>
                  </a:moveTo>
                  <a:lnTo>
                    <a:pt x="3278645" y="1497"/>
                  </a:lnTo>
                  <a:lnTo>
                    <a:pt x="3272589" y="5579"/>
                  </a:lnTo>
                  <a:lnTo>
                    <a:pt x="3268507" y="11635"/>
                  </a:lnTo>
                  <a:lnTo>
                    <a:pt x="3267010" y="19050"/>
                  </a:lnTo>
                  <a:lnTo>
                    <a:pt x="3268507" y="26464"/>
                  </a:lnTo>
                  <a:lnTo>
                    <a:pt x="3272589" y="32520"/>
                  </a:lnTo>
                  <a:lnTo>
                    <a:pt x="3278645" y="36602"/>
                  </a:lnTo>
                  <a:lnTo>
                    <a:pt x="3286098" y="38100"/>
                  </a:lnTo>
                  <a:lnTo>
                    <a:pt x="3293513" y="36602"/>
                  </a:lnTo>
                  <a:lnTo>
                    <a:pt x="3299568" y="32520"/>
                  </a:lnTo>
                  <a:lnTo>
                    <a:pt x="3303651" y="26464"/>
                  </a:lnTo>
                  <a:lnTo>
                    <a:pt x="3305148" y="19050"/>
                  </a:lnTo>
                  <a:lnTo>
                    <a:pt x="3303651" y="11635"/>
                  </a:lnTo>
                  <a:lnTo>
                    <a:pt x="3299568" y="5579"/>
                  </a:lnTo>
                  <a:lnTo>
                    <a:pt x="3293513" y="1497"/>
                  </a:lnTo>
                  <a:lnTo>
                    <a:pt x="3286060" y="0"/>
                  </a:lnTo>
                  <a:close/>
                </a:path>
                <a:path w="3855720" h="1056639">
                  <a:moveTo>
                    <a:pt x="3362298" y="0"/>
                  </a:moveTo>
                  <a:lnTo>
                    <a:pt x="3354883" y="1497"/>
                  </a:lnTo>
                  <a:lnTo>
                    <a:pt x="3348828" y="5579"/>
                  </a:lnTo>
                  <a:lnTo>
                    <a:pt x="3344745" y="11635"/>
                  </a:lnTo>
                  <a:lnTo>
                    <a:pt x="3343248" y="19050"/>
                  </a:lnTo>
                  <a:lnTo>
                    <a:pt x="3344745" y="26464"/>
                  </a:lnTo>
                  <a:lnTo>
                    <a:pt x="3348828" y="32520"/>
                  </a:lnTo>
                  <a:lnTo>
                    <a:pt x="3354883" y="36602"/>
                  </a:lnTo>
                  <a:lnTo>
                    <a:pt x="3362336" y="38100"/>
                  </a:lnTo>
                  <a:lnTo>
                    <a:pt x="3369751" y="36602"/>
                  </a:lnTo>
                  <a:lnTo>
                    <a:pt x="3375807" y="32520"/>
                  </a:lnTo>
                  <a:lnTo>
                    <a:pt x="3379889" y="26464"/>
                  </a:lnTo>
                  <a:lnTo>
                    <a:pt x="3381386" y="19050"/>
                  </a:lnTo>
                  <a:lnTo>
                    <a:pt x="3379889" y="11635"/>
                  </a:lnTo>
                  <a:lnTo>
                    <a:pt x="3375807" y="5579"/>
                  </a:lnTo>
                  <a:lnTo>
                    <a:pt x="3369751" y="1497"/>
                  </a:lnTo>
                  <a:lnTo>
                    <a:pt x="3362298" y="0"/>
                  </a:lnTo>
                  <a:close/>
                </a:path>
                <a:path w="3855720" h="1056639">
                  <a:moveTo>
                    <a:pt x="3438537" y="0"/>
                  </a:moveTo>
                  <a:lnTo>
                    <a:pt x="3431122" y="1497"/>
                  </a:lnTo>
                  <a:lnTo>
                    <a:pt x="3425066" y="5579"/>
                  </a:lnTo>
                  <a:lnTo>
                    <a:pt x="3420984" y="11635"/>
                  </a:lnTo>
                  <a:lnTo>
                    <a:pt x="3419487" y="19050"/>
                  </a:lnTo>
                  <a:lnTo>
                    <a:pt x="3420984" y="26464"/>
                  </a:lnTo>
                  <a:lnTo>
                    <a:pt x="3425066" y="32520"/>
                  </a:lnTo>
                  <a:lnTo>
                    <a:pt x="3431122" y="36602"/>
                  </a:lnTo>
                  <a:lnTo>
                    <a:pt x="3438574" y="38100"/>
                  </a:lnTo>
                  <a:lnTo>
                    <a:pt x="3445990" y="36602"/>
                  </a:lnTo>
                  <a:lnTo>
                    <a:pt x="3452045" y="32520"/>
                  </a:lnTo>
                  <a:lnTo>
                    <a:pt x="3456127" y="26464"/>
                  </a:lnTo>
                  <a:lnTo>
                    <a:pt x="3457624" y="19050"/>
                  </a:lnTo>
                  <a:lnTo>
                    <a:pt x="3456127" y="11635"/>
                  </a:lnTo>
                  <a:lnTo>
                    <a:pt x="3452045" y="5579"/>
                  </a:lnTo>
                  <a:lnTo>
                    <a:pt x="3445990" y="1497"/>
                  </a:lnTo>
                  <a:lnTo>
                    <a:pt x="3438537" y="0"/>
                  </a:lnTo>
                  <a:close/>
                </a:path>
                <a:path w="3855720" h="1056639">
                  <a:moveTo>
                    <a:pt x="3514775" y="0"/>
                  </a:moveTo>
                  <a:lnTo>
                    <a:pt x="3507360" y="1497"/>
                  </a:lnTo>
                  <a:lnTo>
                    <a:pt x="3501305" y="5579"/>
                  </a:lnTo>
                  <a:lnTo>
                    <a:pt x="3497222" y="11635"/>
                  </a:lnTo>
                  <a:lnTo>
                    <a:pt x="3495725" y="19050"/>
                  </a:lnTo>
                  <a:lnTo>
                    <a:pt x="3497222" y="26464"/>
                  </a:lnTo>
                  <a:lnTo>
                    <a:pt x="3501305" y="32520"/>
                  </a:lnTo>
                  <a:lnTo>
                    <a:pt x="3507360" y="36602"/>
                  </a:lnTo>
                  <a:lnTo>
                    <a:pt x="3514813" y="38100"/>
                  </a:lnTo>
                  <a:lnTo>
                    <a:pt x="3522228" y="36602"/>
                  </a:lnTo>
                  <a:lnTo>
                    <a:pt x="3528284" y="32520"/>
                  </a:lnTo>
                  <a:lnTo>
                    <a:pt x="3532366" y="26464"/>
                  </a:lnTo>
                  <a:lnTo>
                    <a:pt x="3533863" y="19050"/>
                  </a:lnTo>
                  <a:lnTo>
                    <a:pt x="3532366" y="11635"/>
                  </a:lnTo>
                  <a:lnTo>
                    <a:pt x="3528284" y="5579"/>
                  </a:lnTo>
                  <a:lnTo>
                    <a:pt x="3522228" y="1497"/>
                  </a:lnTo>
                  <a:lnTo>
                    <a:pt x="3514775" y="0"/>
                  </a:lnTo>
                  <a:close/>
                </a:path>
                <a:path w="3855720" h="1056639">
                  <a:moveTo>
                    <a:pt x="3591968" y="288"/>
                  </a:moveTo>
                  <a:lnTo>
                    <a:pt x="3584487" y="1409"/>
                  </a:lnTo>
                  <a:lnTo>
                    <a:pt x="3578233" y="5180"/>
                  </a:lnTo>
                  <a:lnTo>
                    <a:pt x="3573850" y="11022"/>
                  </a:lnTo>
                  <a:lnTo>
                    <a:pt x="3571981" y="18352"/>
                  </a:lnTo>
                  <a:lnTo>
                    <a:pt x="3573101" y="25833"/>
                  </a:lnTo>
                  <a:lnTo>
                    <a:pt x="3576873" y="32087"/>
                  </a:lnTo>
                  <a:lnTo>
                    <a:pt x="3582714" y="36470"/>
                  </a:lnTo>
                  <a:lnTo>
                    <a:pt x="3590044" y="38340"/>
                  </a:lnTo>
                  <a:lnTo>
                    <a:pt x="3597564" y="37221"/>
                  </a:lnTo>
                  <a:lnTo>
                    <a:pt x="3603818" y="33449"/>
                  </a:lnTo>
                  <a:lnTo>
                    <a:pt x="3608200" y="27608"/>
                  </a:lnTo>
                  <a:lnTo>
                    <a:pt x="3610070" y="20278"/>
                  </a:lnTo>
                  <a:lnTo>
                    <a:pt x="3608949" y="12797"/>
                  </a:lnTo>
                  <a:lnTo>
                    <a:pt x="3605178" y="6543"/>
                  </a:lnTo>
                  <a:lnTo>
                    <a:pt x="3599336" y="2160"/>
                  </a:lnTo>
                  <a:lnTo>
                    <a:pt x="3591968" y="288"/>
                  </a:lnTo>
                  <a:close/>
                </a:path>
                <a:path w="3855720" h="1056639">
                  <a:moveTo>
                    <a:pt x="3664871" y="13281"/>
                  </a:moveTo>
                  <a:lnTo>
                    <a:pt x="3657781" y="15032"/>
                  </a:lnTo>
                  <a:lnTo>
                    <a:pt x="3651865" y="19314"/>
                  </a:lnTo>
                  <a:lnTo>
                    <a:pt x="3647908" y="25761"/>
                  </a:lnTo>
                  <a:lnTo>
                    <a:pt x="3646764" y="33238"/>
                  </a:lnTo>
                  <a:lnTo>
                    <a:pt x="3648515" y="40328"/>
                  </a:lnTo>
                  <a:lnTo>
                    <a:pt x="3652796" y="46245"/>
                  </a:lnTo>
                  <a:lnTo>
                    <a:pt x="3659244" y="50201"/>
                  </a:lnTo>
                  <a:lnTo>
                    <a:pt x="3666757" y="51359"/>
                  </a:lnTo>
                  <a:lnTo>
                    <a:pt x="3673847" y="49609"/>
                  </a:lnTo>
                  <a:lnTo>
                    <a:pt x="3679763" y="45327"/>
                  </a:lnTo>
                  <a:lnTo>
                    <a:pt x="3683720" y="38879"/>
                  </a:lnTo>
                  <a:lnTo>
                    <a:pt x="3684864" y="31402"/>
                  </a:lnTo>
                  <a:lnTo>
                    <a:pt x="3683113" y="24311"/>
                  </a:lnTo>
                  <a:lnTo>
                    <a:pt x="3678832" y="18395"/>
                  </a:lnTo>
                  <a:lnTo>
                    <a:pt x="3672348" y="14425"/>
                  </a:lnTo>
                  <a:lnTo>
                    <a:pt x="3664871" y="13281"/>
                  </a:lnTo>
                  <a:close/>
                </a:path>
                <a:path w="3855720" h="1056639">
                  <a:moveTo>
                    <a:pt x="3730467" y="48383"/>
                  </a:moveTo>
                  <a:lnTo>
                    <a:pt x="3723571" y="50786"/>
                  </a:lnTo>
                  <a:lnTo>
                    <a:pt x="3717931" y="55827"/>
                  </a:lnTo>
                  <a:lnTo>
                    <a:pt x="3714687" y="62661"/>
                  </a:lnTo>
                  <a:lnTo>
                    <a:pt x="3714329" y="69955"/>
                  </a:lnTo>
                  <a:lnTo>
                    <a:pt x="3716733" y="76851"/>
                  </a:lnTo>
                  <a:lnTo>
                    <a:pt x="3721774" y="82492"/>
                  </a:lnTo>
                  <a:lnTo>
                    <a:pt x="3728638" y="85758"/>
                  </a:lnTo>
                  <a:lnTo>
                    <a:pt x="3735932" y="86116"/>
                  </a:lnTo>
                  <a:lnTo>
                    <a:pt x="3742828" y="83713"/>
                  </a:lnTo>
                  <a:lnTo>
                    <a:pt x="3748469" y="78672"/>
                  </a:lnTo>
                  <a:lnTo>
                    <a:pt x="3751712" y="71838"/>
                  </a:lnTo>
                  <a:lnTo>
                    <a:pt x="3752070" y="64543"/>
                  </a:lnTo>
                  <a:lnTo>
                    <a:pt x="3749667" y="57647"/>
                  </a:lnTo>
                  <a:lnTo>
                    <a:pt x="3744596" y="51984"/>
                  </a:lnTo>
                  <a:lnTo>
                    <a:pt x="3737762" y="48741"/>
                  </a:lnTo>
                  <a:lnTo>
                    <a:pt x="3730467" y="48383"/>
                  </a:lnTo>
                  <a:close/>
                </a:path>
                <a:path w="3855720" h="1056639">
                  <a:moveTo>
                    <a:pt x="3789833" y="101819"/>
                  </a:moveTo>
                  <a:lnTo>
                    <a:pt x="3782538" y="102165"/>
                  </a:lnTo>
                  <a:lnTo>
                    <a:pt x="3775698" y="105397"/>
                  </a:lnTo>
                  <a:lnTo>
                    <a:pt x="3770649" y="111029"/>
                  </a:lnTo>
                  <a:lnTo>
                    <a:pt x="3768234" y="117922"/>
                  </a:lnTo>
                  <a:lnTo>
                    <a:pt x="3768580" y="125217"/>
                  </a:lnTo>
                  <a:lnTo>
                    <a:pt x="3771812" y="132057"/>
                  </a:lnTo>
                  <a:lnTo>
                    <a:pt x="3777467" y="137137"/>
                  </a:lnTo>
                  <a:lnTo>
                    <a:pt x="3784359" y="139551"/>
                  </a:lnTo>
                  <a:lnTo>
                    <a:pt x="3791654" y="139205"/>
                  </a:lnTo>
                  <a:lnTo>
                    <a:pt x="3798493" y="135973"/>
                  </a:lnTo>
                  <a:lnTo>
                    <a:pt x="3803544" y="130341"/>
                  </a:lnTo>
                  <a:lnTo>
                    <a:pt x="3805958" y="123449"/>
                  </a:lnTo>
                  <a:lnTo>
                    <a:pt x="3805612" y="116154"/>
                  </a:lnTo>
                  <a:lnTo>
                    <a:pt x="3802358" y="109284"/>
                  </a:lnTo>
                  <a:lnTo>
                    <a:pt x="3796725" y="104234"/>
                  </a:lnTo>
                  <a:lnTo>
                    <a:pt x="3789833" y="101819"/>
                  </a:lnTo>
                  <a:close/>
                </a:path>
                <a:path w="3855720" h="1056639">
                  <a:moveTo>
                    <a:pt x="3823577" y="168708"/>
                  </a:moveTo>
                  <a:lnTo>
                    <a:pt x="3816096" y="169833"/>
                  </a:lnTo>
                  <a:lnTo>
                    <a:pt x="3809637" y="173772"/>
                  </a:lnTo>
                  <a:lnTo>
                    <a:pt x="3805340" y="179677"/>
                  </a:lnTo>
                  <a:lnTo>
                    <a:pt x="3803571" y="186763"/>
                  </a:lnTo>
                  <a:lnTo>
                    <a:pt x="3804696" y="194243"/>
                  </a:lnTo>
                  <a:lnTo>
                    <a:pt x="3808648" y="200737"/>
                  </a:lnTo>
                  <a:lnTo>
                    <a:pt x="3814553" y="205034"/>
                  </a:lnTo>
                  <a:lnTo>
                    <a:pt x="3821638" y="206804"/>
                  </a:lnTo>
                  <a:lnTo>
                    <a:pt x="3829119" y="205679"/>
                  </a:lnTo>
                  <a:lnTo>
                    <a:pt x="3835577" y="201739"/>
                  </a:lnTo>
                  <a:lnTo>
                    <a:pt x="3839875" y="195835"/>
                  </a:lnTo>
                  <a:lnTo>
                    <a:pt x="3841644" y="188749"/>
                  </a:lnTo>
                  <a:lnTo>
                    <a:pt x="3840506" y="181232"/>
                  </a:lnTo>
                  <a:lnTo>
                    <a:pt x="3836567" y="174774"/>
                  </a:lnTo>
                  <a:lnTo>
                    <a:pt x="3830662" y="170477"/>
                  </a:lnTo>
                  <a:lnTo>
                    <a:pt x="3823577" y="168708"/>
                  </a:lnTo>
                  <a:close/>
                </a:path>
                <a:path w="3855720" h="1056639">
                  <a:moveTo>
                    <a:pt x="3835280" y="243366"/>
                  </a:moveTo>
                  <a:lnTo>
                    <a:pt x="3827954" y="245250"/>
                  </a:lnTo>
                  <a:lnTo>
                    <a:pt x="3822121" y="249645"/>
                  </a:lnTo>
                  <a:lnTo>
                    <a:pt x="3818362" y="255906"/>
                  </a:lnTo>
                  <a:lnTo>
                    <a:pt x="3817256" y="263390"/>
                  </a:lnTo>
                  <a:lnTo>
                    <a:pt x="3819143" y="270754"/>
                  </a:lnTo>
                  <a:lnTo>
                    <a:pt x="3823538" y="276587"/>
                  </a:lnTo>
                  <a:lnTo>
                    <a:pt x="3829799" y="280346"/>
                  </a:lnTo>
                  <a:lnTo>
                    <a:pt x="3837283" y="281452"/>
                  </a:lnTo>
                  <a:lnTo>
                    <a:pt x="3844609" y="279567"/>
                  </a:lnTo>
                  <a:lnTo>
                    <a:pt x="3850441" y="275173"/>
                  </a:lnTo>
                  <a:lnTo>
                    <a:pt x="3854200" y="268911"/>
                  </a:lnTo>
                  <a:lnTo>
                    <a:pt x="3855304" y="261390"/>
                  </a:lnTo>
                  <a:lnTo>
                    <a:pt x="3853420" y="254063"/>
                  </a:lnTo>
                  <a:lnTo>
                    <a:pt x="3849025" y="248231"/>
                  </a:lnTo>
                  <a:lnTo>
                    <a:pt x="3842764" y="244471"/>
                  </a:lnTo>
                  <a:lnTo>
                    <a:pt x="3835280" y="243366"/>
                  </a:lnTo>
                  <a:close/>
                </a:path>
                <a:path w="3855720" h="1056639">
                  <a:moveTo>
                    <a:pt x="3836662" y="319568"/>
                  </a:moveTo>
                  <a:lnTo>
                    <a:pt x="3829247" y="321065"/>
                  </a:lnTo>
                  <a:lnTo>
                    <a:pt x="3823192" y="325148"/>
                  </a:lnTo>
                  <a:lnTo>
                    <a:pt x="3819109" y="331203"/>
                  </a:lnTo>
                  <a:lnTo>
                    <a:pt x="3817612" y="338656"/>
                  </a:lnTo>
                  <a:lnTo>
                    <a:pt x="3819109" y="346071"/>
                  </a:lnTo>
                  <a:lnTo>
                    <a:pt x="3823192" y="352127"/>
                  </a:lnTo>
                  <a:lnTo>
                    <a:pt x="3829247" y="356209"/>
                  </a:lnTo>
                  <a:lnTo>
                    <a:pt x="3836662" y="357706"/>
                  </a:lnTo>
                  <a:lnTo>
                    <a:pt x="3844077" y="356209"/>
                  </a:lnTo>
                  <a:lnTo>
                    <a:pt x="3850132" y="352127"/>
                  </a:lnTo>
                  <a:lnTo>
                    <a:pt x="3854215" y="346071"/>
                  </a:lnTo>
                  <a:lnTo>
                    <a:pt x="3855712" y="338618"/>
                  </a:lnTo>
                  <a:lnTo>
                    <a:pt x="3854215" y="331203"/>
                  </a:lnTo>
                  <a:lnTo>
                    <a:pt x="3850132" y="325148"/>
                  </a:lnTo>
                  <a:lnTo>
                    <a:pt x="3844077" y="321065"/>
                  </a:lnTo>
                  <a:lnTo>
                    <a:pt x="3836662" y="319568"/>
                  </a:lnTo>
                  <a:close/>
                </a:path>
                <a:path w="3855720" h="1056639">
                  <a:moveTo>
                    <a:pt x="3836662" y="395806"/>
                  </a:moveTo>
                  <a:lnTo>
                    <a:pt x="3829247" y="397303"/>
                  </a:lnTo>
                  <a:lnTo>
                    <a:pt x="3823192" y="401386"/>
                  </a:lnTo>
                  <a:lnTo>
                    <a:pt x="3819109" y="407441"/>
                  </a:lnTo>
                  <a:lnTo>
                    <a:pt x="3817612" y="414895"/>
                  </a:lnTo>
                  <a:lnTo>
                    <a:pt x="3819109" y="422310"/>
                  </a:lnTo>
                  <a:lnTo>
                    <a:pt x="3823192" y="428365"/>
                  </a:lnTo>
                  <a:lnTo>
                    <a:pt x="3829247" y="432447"/>
                  </a:lnTo>
                  <a:lnTo>
                    <a:pt x="3836662" y="433945"/>
                  </a:lnTo>
                  <a:lnTo>
                    <a:pt x="3844077" y="432447"/>
                  </a:lnTo>
                  <a:lnTo>
                    <a:pt x="3850132" y="428365"/>
                  </a:lnTo>
                  <a:lnTo>
                    <a:pt x="3854215" y="422310"/>
                  </a:lnTo>
                  <a:lnTo>
                    <a:pt x="3855712" y="414856"/>
                  </a:lnTo>
                  <a:lnTo>
                    <a:pt x="3854215" y="407441"/>
                  </a:lnTo>
                  <a:lnTo>
                    <a:pt x="3850132" y="401386"/>
                  </a:lnTo>
                  <a:lnTo>
                    <a:pt x="3844077" y="397303"/>
                  </a:lnTo>
                  <a:lnTo>
                    <a:pt x="3836662" y="395806"/>
                  </a:lnTo>
                  <a:close/>
                </a:path>
                <a:path w="3855720" h="1056639">
                  <a:moveTo>
                    <a:pt x="3836662" y="472045"/>
                  </a:moveTo>
                  <a:lnTo>
                    <a:pt x="3829247" y="473541"/>
                  </a:lnTo>
                  <a:lnTo>
                    <a:pt x="3823192" y="477624"/>
                  </a:lnTo>
                  <a:lnTo>
                    <a:pt x="3819109" y="483679"/>
                  </a:lnTo>
                  <a:lnTo>
                    <a:pt x="3817612" y="491133"/>
                  </a:lnTo>
                  <a:lnTo>
                    <a:pt x="3819109" y="498548"/>
                  </a:lnTo>
                  <a:lnTo>
                    <a:pt x="3823192" y="504603"/>
                  </a:lnTo>
                  <a:lnTo>
                    <a:pt x="3829247" y="508686"/>
                  </a:lnTo>
                  <a:lnTo>
                    <a:pt x="3836662" y="510183"/>
                  </a:lnTo>
                  <a:lnTo>
                    <a:pt x="3844077" y="508686"/>
                  </a:lnTo>
                  <a:lnTo>
                    <a:pt x="3850132" y="504603"/>
                  </a:lnTo>
                  <a:lnTo>
                    <a:pt x="3854215" y="498548"/>
                  </a:lnTo>
                  <a:lnTo>
                    <a:pt x="3855712" y="491095"/>
                  </a:lnTo>
                  <a:lnTo>
                    <a:pt x="3854215" y="483679"/>
                  </a:lnTo>
                  <a:lnTo>
                    <a:pt x="3850132" y="477624"/>
                  </a:lnTo>
                  <a:lnTo>
                    <a:pt x="3844077" y="473541"/>
                  </a:lnTo>
                  <a:lnTo>
                    <a:pt x="3836662" y="472045"/>
                  </a:lnTo>
                  <a:close/>
                </a:path>
                <a:path w="3855720" h="1056639">
                  <a:moveTo>
                    <a:pt x="3836662" y="548283"/>
                  </a:moveTo>
                  <a:lnTo>
                    <a:pt x="3829247" y="549780"/>
                  </a:lnTo>
                  <a:lnTo>
                    <a:pt x="3823192" y="553862"/>
                  </a:lnTo>
                  <a:lnTo>
                    <a:pt x="3819109" y="559917"/>
                  </a:lnTo>
                  <a:lnTo>
                    <a:pt x="3817612" y="567371"/>
                  </a:lnTo>
                  <a:lnTo>
                    <a:pt x="3819109" y="574786"/>
                  </a:lnTo>
                  <a:lnTo>
                    <a:pt x="3823192" y="580841"/>
                  </a:lnTo>
                  <a:lnTo>
                    <a:pt x="3829247" y="584924"/>
                  </a:lnTo>
                  <a:lnTo>
                    <a:pt x="3836662" y="586421"/>
                  </a:lnTo>
                  <a:lnTo>
                    <a:pt x="3844077" y="584924"/>
                  </a:lnTo>
                  <a:lnTo>
                    <a:pt x="3850132" y="580841"/>
                  </a:lnTo>
                  <a:lnTo>
                    <a:pt x="3854215" y="574786"/>
                  </a:lnTo>
                  <a:lnTo>
                    <a:pt x="3855712" y="567333"/>
                  </a:lnTo>
                  <a:lnTo>
                    <a:pt x="3854215" y="559917"/>
                  </a:lnTo>
                  <a:lnTo>
                    <a:pt x="3850132" y="553862"/>
                  </a:lnTo>
                  <a:lnTo>
                    <a:pt x="3844077" y="549780"/>
                  </a:lnTo>
                  <a:lnTo>
                    <a:pt x="3836662" y="548283"/>
                  </a:lnTo>
                  <a:close/>
                </a:path>
                <a:path w="3855720" h="1056639">
                  <a:moveTo>
                    <a:pt x="3836662" y="624521"/>
                  </a:moveTo>
                  <a:lnTo>
                    <a:pt x="3829247" y="626018"/>
                  </a:lnTo>
                  <a:lnTo>
                    <a:pt x="3823192" y="630100"/>
                  </a:lnTo>
                  <a:lnTo>
                    <a:pt x="3819109" y="636156"/>
                  </a:lnTo>
                  <a:lnTo>
                    <a:pt x="3817612" y="643609"/>
                  </a:lnTo>
                  <a:lnTo>
                    <a:pt x="3819109" y="651024"/>
                  </a:lnTo>
                  <a:lnTo>
                    <a:pt x="3823192" y="657079"/>
                  </a:lnTo>
                  <a:lnTo>
                    <a:pt x="3829247" y="661162"/>
                  </a:lnTo>
                  <a:lnTo>
                    <a:pt x="3836662" y="662659"/>
                  </a:lnTo>
                  <a:lnTo>
                    <a:pt x="3844077" y="661162"/>
                  </a:lnTo>
                  <a:lnTo>
                    <a:pt x="3850132" y="657079"/>
                  </a:lnTo>
                  <a:lnTo>
                    <a:pt x="3854215" y="651024"/>
                  </a:lnTo>
                  <a:lnTo>
                    <a:pt x="3855712" y="643571"/>
                  </a:lnTo>
                  <a:lnTo>
                    <a:pt x="3854215" y="636156"/>
                  </a:lnTo>
                  <a:lnTo>
                    <a:pt x="3850132" y="630100"/>
                  </a:lnTo>
                  <a:lnTo>
                    <a:pt x="3844077" y="626018"/>
                  </a:lnTo>
                  <a:lnTo>
                    <a:pt x="3836662" y="624521"/>
                  </a:lnTo>
                  <a:close/>
                </a:path>
                <a:path w="3855720" h="1056639">
                  <a:moveTo>
                    <a:pt x="3836662" y="700759"/>
                  </a:moveTo>
                  <a:lnTo>
                    <a:pt x="3829247" y="702256"/>
                  </a:lnTo>
                  <a:lnTo>
                    <a:pt x="3823192" y="706338"/>
                  </a:lnTo>
                  <a:lnTo>
                    <a:pt x="3819109" y="712393"/>
                  </a:lnTo>
                  <a:lnTo>
                    <a:pt x="3817612" y="719847"/>
                  </a:lnTo>
                  <a:lnTo>
                    <a:pt x="3819109" y="727262"/>
                  </a:lnTo>
                  <a:lnTo>
                    <a:pt x="3823192" y="733317"/>
                  </a:lnTo>
                  <a:lnTo>
                    <a:pt x="3829247" y="737400"/>
                  </a:lnTo>
                  <a:lnTo>
                    <a:pt x="3836662" y="738897"/>
                  </a:lnTo>
                  <a:lnTo>
                    <a:pt x="3844077" y="737400"/>
                  </a:lnTo>
                  <a:lnTo>
                    <a:pt x="3850132" y="733317"/>
                  </a:lnTo>
                  <a:lnTo>
                    <a:pt x="3854215" y="727262"/>
                  </a:lnTo>
                  <a:lnTo>
                    <a:pt x="3855712" y="719809"/>
                  </a:lnTo>
                  <a:lnTo>
                    <a:pt x="3854215" y="712393"/>
                  </a:lnTo>
                  <a:lnTo>
                    <a:pt x="3850132" y="706338"/>
                  </a:lnTo>
                  <a:lnTo>
                    <a:pt x="3844077" y="702256"/>
                  </a:lnTo>
                  <a:lnTo>
                    <a:pt x="3836662" y="700759"/>
                  </a:lnTo>
                  <a:close/>
                </a:path>
                <a:path w="3855720" h="1056639">
                  <a:moveTo>
                    <a:pt x="3837158" y="777010"/>
                  </a:moveTo>
                  <a:lnTo>
                    <a:pt x="3829675" y="778116"/>
                  </a:lnTo>
                  <a:lnTo>
                    <a:pt x="3823414" y="781875"/>
                  </a:lnTo>
                  <a:lnTo>
                    <a:pt x="3819019" y="787708"/>
                  </a:lnTo>
                  <a:lnTo>
                    <a:pt x="3817134" y="795035"/>
                  </a:lnTo>
                  <a:lnTo>
                    <a:pt x="3818239" y="802556"/>
                  </a:lnTo>
                  <a:lnTo>
                    <a:pt x="3821998" y="808817"/>
                  </a:lnTo>
                  <a:lnTo>
                    <a:pt x="3827830" y="813212"/>
                  </a:lnTo>
                  <a:lnTo>
                    <a:pt x="3835157" y="815096"/>
                  </a:lnTo>
                  <a:lnTo>
                    <a:pt x="3842641" y="813990"/>
                  </a:lnTo>
                  <a:lnTo>
                    <a:pt x="3848902" y="810231"/>
                  </a:lnTo>
                  <a:lnTo>
                    <a:pt x="3853296" y="804398"/>
                  </a:lnTo>
                  <a:lnTo>
                    <a:pt x="3855182" y="797034"/>
                  </a:lnTo>
                  <a:lnTo>
                    <a:pt x="3854077" y="789550"/>
                  </a:lnTo>
                  <a:lnTo>
                    <a:pt x="3850318" y="783289"/>
                  </a:lnTo>
                  <a:lnTo>
                    <a:pt x="3844485" y="778894"/>
                  </a:lnTo>
                  <a:lnTo>
                    <a:pt x="3837158" y="777010"/>
                  </a:lnTo>
                  <a:close/>
                </a:path>
                <a:path w="3855720" h="1056639">
                  <a:moveTo>
                    <a:pt x="3820802" y="851511"/>
                  </a:moveTo>
                  <a:lnTo>
                    <a:pt x="3813716" y="853279"/>
                  </a:lnTo>
                  <a:lnTo>
                    <a:pt x="3807810" y="857574"/>
                  </a:lnTo>
                  <a:lnTo>
                    <a:pt x="3803869" y="864031"/>
                  </a:lnTo>
                  <a:lnTo>
                    <a:pt x="3802729" y="871547"/>
                  </a:lnTo>
                  <a:lnTo>
                    <a:pt x="3804497" y="878633"/>
                  </a:lnTo>
                  <a:lnTo>
                    <a:pt x="3808792" y="884539"/>
                  </a:lnTo>
                  <a:lnTo>
                    <a:pt x="3815248" y="888480"/>
                  </a:lnTo>
                  <a:lnTo>
                    <a:pt x="3822729" y="889607"/>
                  </a:lnTo>
                  <a:lnTo>
                    <a:pt x="3829815" y="887840"/>
                  </a:lnTo>
                  <a:lnTo>
                    <a:pt x="3835721" y="883544"/>
                  </a:lnTo>
                  <a:lnTo>
                    <a:pt x="3839676" y="877051"/>
                  </a:lnTo>
                  <a:lnTo>
                    <a:pt x="3840803" y="869571"/>
                  </a:lnTo>
                  <a:lnTo>
                    <a:pt x="3839035" y="862485"/>
                  </a:lnTo>
                  <a:lnTo>
                    <a:pt x="3834739" y="856579"/>
                  </a:lnTo>
                  <a:lnTo>
                    <a:pt x="3828282" y="852638"/>
                  </a:lnTo>
                  <a:lnTo>
                    <a:pt x="3820802" y="851511"/>
                  </a:lnTo>
                  <a:close/>
                </a:path>
                <a:path w="3855720" h="1056639">
                  <a:moveTo>
                    <a:pt x="3782897" y="918425"/>
                  </a:moveTo>
                  <a:lnTo>
                    <a:pt x="3776004" y="920838"/>
                  </a:lnTo>
                  <a:lnTo>
                    <a:pt x="3770370" y="925887"/>
                  </a:lnTo>
                  <a:lnTo>
                    <a:pt x="3767114" y="932756"/>
                  </a:lnTo>
                  <a:lnTo>
                    <a:pt x="3766766" y="940050"/>
                  </a:lnTo>
                  <a:lnTo>
                    <a:pt x="3769180" y="946944"/>
                  </a:lnTo>
                  <a:lnTo>
                    <a:pt x="3774229" y="952577"/>
                  </a:lnTo>
                  <a:lnTo>
                    <a:pt x="3781067" y="955810"/>
                  </a:lnTo>
                  <a:lnTo>
                    <a:pt x="3788362" y="956158"/>
                  </a:lnTo>
                  <a:lnTo>
                    <a:pt x="3795255" y="953746"/>
                  </a:lnTo>
                  <a:lnTo>
                    <a:pt x="3800911" y="948667"/>
                  </a:lnTo>
                  <a:lnTo>
                    <a:pt x="3804145" y="941827"/>
                  </a:lnTo>
                  <a:lnTo>
                    <a:pt x="3804492" y="934533"/>
                  </a:lnTo>
                  <a:lnTo>
                    <a:pt x="3802079" y="927640"/>
                  </a:lnTo>
                  <a:lnTo>
                    <a:pt x="3797030" y="922007"/>
                  </a:lnTo>
                  <a:lnTo>
                    <a:pt x="3790192" y="918773"/>
                  </a:lnTo>
                  <a:lnTo>
                    <a:pt x="3782897" y="918425"/>
                  </a:lnTo>
                  <a:close/>
                </a:path>
                <a:path w="3855720" h="1056639">
                  <a:moveTo>
                    <a:pt x="3733973" y="971366"/>
                  </a:moveTo>
                  <a:lnTo>
                    <a:pt x="3726678" y="971724"/>
                  </a:lnTo>
                  <a:lnTo>
                    <a:pt x="3719843" y="974966"/>
                  </a:lnTo>
                  <a:lnTo>
                    <a:pt x="3714772" y="980629"/>
                  </a:lnTo>
                  <a:lnTo>
                    <a:pt x="3712368" y="987525"/>
                  </a:lnTo>
                  <a:lnTo>
                    <a:pt x="3712726" y="994820"/>
                  </a:lnTo>
                  <a:lnTo>
                    <a:pt x="3715969" y="1001654"/>
                  </a:lnTo>
                  <a:lnTo>
                    <a:pt x="3721609" y="1006695"/>
                  </a:lnTo>
                  <a:lnTo>
                    <a:pt x="3728505" y="1009099"/>
                  </a:lnTo>
                  <a:lnTo>
                    <a:pt x="3735799" y="1008742"/>
                  </a:lnTo>
                  <a:lnTo>
                    <a:pt x="3742664" y="1005476"/>
                  </a:lnTo>
                  <a:lnTo>
                    <a:pt x="3747705" y="999836"/>
                  </a:lnTo>
                  <a:lnTo>
                    <a:pt x="3750109" y="992940"/>
                  </a:lnTo>
                  <a:lnTo>
                    <a:pt x="3749751" y="985646"/>
                  </a:lnTo>
                  <a:lnTo>
                    <a:pt x="3746508" y="978811"/>
                  </a:lnTo>
                  <a:lnTo>
                    <a:pt x="3740869" y="973770"/>
                  </a:lnTo>
                  <a:lnTo>
                    <a:pt x="3733973" y="971366"/>
                  </a:lnTo>
                  <a:close/>
                </a:path>
                <a:path w="3855720" h="1056639">
                  <a:moveTo>
                    <a:pt x="3664443" y="1005498"/>
                  </a:moveTo>
                  <a:lnTo>
                    <a:pt x="3656967" y="1006648"/>
                  </a:lnTo>
                  <a:lnTo>
                    <a:pt x="3650486" y="1010622"/>
                  </a:lnTo>
                  <a:lnTo>
                    <a:pt x="3646209" y="1016541"/>
                  </a:lnTo>
                  <a:lnTo>
                    <a:pt x="3644463" y="1023632"/>
                  </a:lnTo>
                  <a:lnTo>
                    <a:pt x="3645613" y="1031109"/>
                  </a:lnTo>
                  <a:lnTo>
                    <a:pt x="3649574" y="1037554"/>
                  </a:lnTo>
                  <a:lnTo>
                    <a:pt x="3655494" y="1041831"/>
                  </a:lnTo>
                  <a:lnTo>
                    <a:pt x="3662585" y="1043577"/>
                  </a:lnTo>
                  <a:lnTo>
                    <a:pt x="3670098" y="1042414"/>
                  </a:lnTo>
                  <a:lnTo>
                    <a:pt x="3676543" y="1038453"/>
                  </a:lnTo>
                  <a:lnTo>
                    <a:pt x="3680820" y="1032533"/>
                  </a:lnTo>
                  <a:lnTo>
                    <a:pt x="3682565" y="1025442"/>
                  </a:lnTo>
                  <a:lnTo>
                    <a:pt x="3681415" y="1017965"/>
                  </a:lnTo>
                  <a:lnTo>
                    <a:pt x="3677454" y="1011520"/>
                  </a:lnTo>
                  <a:lnTo>
                    <a:pt x="3671534" y="1007243"/>
                  </a:lnTo>
                  <a:lnTo>
                    <a:pt x="3664443" y="1005498"/>
                  </a:lnTo>
                  <a:close/>
                </a:path>
                <a:path w="3855720" h="1056639">
                  <a:moveTo>
                    <a:pt x="3587629" y="1017798"/>
                  </a:moveTo>
                  <a:lnTo>
                    <a:pt x="3580261" y="1019672"/>
                  </a:lnTo>
                  <a:lnTo>
                    <a:pt x="3574421" y="1024058"/>
                  </a:lnTo>
                  <a:lnTo>
                    <a:pt x="3570653" y="1030313"/>
                  </a:lnTo>
                  <a:lnTo>
                    <a:pt x="3569535" y="1037795"/>
                  </a:lnTo>
                  <a:lnTo>
                    <a:pt x="3571408" y="1045125"/>
                  </a:lnTo>
                  <a:lnTo>
                    <a:pt x="3575794" y="1050965"/>
                  </a:lnTo>
                  <a:lnTo>
                    <a:pt x="3582049" y="1054733"/>
                  </a:lnTo>
                  <a:lnTo>
                    <a:pt x="3589568" y="1055848"/>
                  </a:lnTo>
                  <a:lnTo>
                    <a:pt x="3596898" y="1053975"/>
                  </a:lnTo>
                  <a:lnTo>
                    <a:pt x="3602737" y="1049590"/>
                  </a:lnTo>
                  <a:lnTo>
                    <a:pt x="3606506" y="1043335"/>
                  </a:lnTo>
                  <a:lnTo>
                    <a:pt x="3607624" y="1035853"/>
                  </a:lnTo>
                  <a:lnTo>
                    <a:pt x="3605751" y="1028524"/>
                  </a:lnTo>
                  <a:lnTo>
                    <a:pt x="3601365" y="1022684"/>
                  </a:lnTo>
                  <a:lnTo>
                    <a:pt x="3595110" y="1018915"/>
                  </a:lnTo>
                  <a:lnTo>
                    <a:pt x="3587629" y="1017798"/>
                  </a:lnTo>
                  <a:close/>
                </a:path>
                <a:path w="3855720" h="1056639">
                  <a:moveTo>
                    <a:pt x="3512327" y="1017916"/>
                  </a:moveTo>
                  <a:lnTo>
                    <a:pt x="3504911" y="1019413"/>
                  </a:lnTo>
                  <a:lnTo>
                    <a:pt x="3498856" y="1023496"/>
                  </a:lnTo>
                  <a:lnTo>
                    <a:pt x="3494774" y="1029551"/>
                  </a:lnTo>
                  <a:lnTo>
                    <a:pt x="3493277" y="1036966"/>
                  </a:lnTo>
                  <a:lnTo>
                    <a:pt x="3494774" y="1044381"/>
                  </a:lnTo>
                  <a:lnTo>
                    <a:pt x="3498856" y="1050437"/>
                  </a:lnTo>
                  <a:lnTo>
                    <a:pt x="3504911" y="1054519"/>
                  </a:lnTo>
                  <a:lnTo>
                    <a:pt x="3512364" y="1056016"/>
                  </a:lnTo>
                  <a:lnTo>
                    <a:pt x="3519779" y="1054519"/>
                  </a:lnTo>
                  <a:lnTo>
                    <a:pt x="3525834" y="1050437"/>
                  </a:lnTo>
                  <a:lnTo>
                    <a:pt x="3529917" y="1044381"/>
                  </a:lnTo>
                  <a:lnTo>
                    <a:pt x="3531414" y="1036966"/>
                  </a:lnTo>
                  <a:lnTo>
                    <a:pt x="3529917" y="1029551"/>
                  </a:lnTo>
                  <a:lnTo>
                    <a:pt x="3525834" y="1023496"/>
                  </a:lnTo>
                  <a:lnTo>
                    <a:pt x="3519779" y="1019413"/>
                  </a:lnTo>
                  <a:lnTo>
                    <a:pt x="3512327" y="1017916"/>
                  </a:lnTo>
                  <a:close/>
                </a:path>
                <a:path w="3855720" h="1056639">
                  <a:moveTo>
                    <a:pt x="3436089" y="1017916"/>
                  </a:moveTo>
                  <a:lnTo>
                    <a:pt x="3428673" y="1019413"/>
                  </a:lnTo>
                  <a:lnTo>
                    <a:pt x="3422618" y="1023496"/>
                  </a:lnTo>
                  <a:lnTo>
                    <a:pt x="3418536" y="1029551"/>
                  </a:lnTo>
                  <a:lnTo>
                    <a:pt x="3417039" y="1036966"/>
                  </a:lnTo>
                  <a:lnTo>
                    <a:pt x="3418536" y="1044381"/>
                  </a:lnTo>
                  <a:lnTo>
                    <a:pt x="3422618" y="1050437"/>
                  </a:lnTo>
                  <a:lnTo>
                    <a:pt x="3428673" y="1054519"/>
                  </a:lnTo>
                  <a:lnTo>
                    <a:pt x="3436127" y="1056016"/>
                  </a:lnTo>
                  <a:lnTo>
                    <a:pt x="3443542" y="1054519"/>
                  </a:lnTo>
                  <a:lnTo>
                    <a:pt x="3449597" y="1050437"/>
                  </a:lnTo>
                  <a:lnTo>
                    <a:pt x="3453680" y="1044381"/>
                  </a:lnTo>
                  <a:lnTo>
                    <a:pt x="3455177" y="1036966"/>
                  </a:lnTo>
                  <a:lnTo>
                    <a:pt x="3453680" y="1029551"/>
                  </a:lnTo>
                  <a:lnTo>
                    <a:pt x="3449597" y="1023496"/>
                  </a:lnTo>
                  <a:lnTo>
                    <a:pt x="3443542" y="1019413"/>
                  </a:lnTo>
                  <a:lnTo>
                    <a:pt x="3436089" y="1017916"/>
                  </a:lnTo>
                  <a:close/>
                </a:path>
                <a:path w="3855720" h="1056639">
                  <a:moveTo>
                    <a:pt x="3359851" y="1017916"/>
                  </a:moveTo>
                  <a:lnTo>
                    <a:pt x="3352435" y="1019413"/>
                  </a:lnTo>
                  <a:lnTo>
                    <a:pt x="3346380" y="1023496"/>
                  </a:lnTo>
                  <a:lnTo>
                    <a:pt x="3342297" y="1029551"/>
                  </a:lnTo>
                  <a:lnTo>
                    <a:pt x="3340801" y="1036966"/>
                  </a:lnTo>
                  <a:lnTo>
                    <a:pt x="3342297" y="1044381"/>
                  </a:lnTo>
                  <a:lnTo>
                    <a:pt x="3346380" y="1050437"/>
                  </a:lnTo>
                  <a:lnTo>
                    <a:pt x="3352435" y="1054519"/>
                  </a:lnTo>
                  <a:lnTo>
                    <a:pt x="3359889" y="1056016"/>
                  </a:lnTo>
                  <a:lnTo>
                    <a:pt x="3367304" y="1054519"/>
                  </a:lnTo>
                  <a:lnTo>
                    <a:pt x="3373359" y="1050437"/>
                  </a:lnTo>
                  <a:lnTo>
                    <a:pt x="3377442" y="1044381"/>
                  </a:lnTo>
                  <a:lnTo>
                    <a:pt x="3378939" y="1036966"/>
                  </a:lnTo>
                  <a:lnTo>
                    <a:pt x="3377442" y="1029551"/>
                  </a:lnTo>
                  <a:lnTo>
                    <a:pt x="3373359" y="1023496"/>
                  </a:lnTo>
                  <a:lnTo>
                    <a:pt x="3367304" y="1019413"/>
                  </a:lnTo>
                  <a:lnTo>
                    <a:pt x="3359851" y="1017916"/>
                  </a:lnTo>
                  <a:close/>
                </a:path>
                <a:path w="3855720" h="1056639">
                  <a:moveTo>
                    <a:pt x="3283612" y="1017916"/>
                  </a:moveTo>
                  <a:lnTo>
                    <a:pt x="3276197" y="1019413"/>
                  </a:lnTo>
                  <a:lnTo>
                    <a:pt x="3270142" y="1023496"/>
                  </a:lnTo>
                  <a:lnTo>
                    <a:pt x="3266060" y="1029551"/>
                  </a:lnTo>
                  <a:lnTo>
                    <a:pt x="3264562" y="1036966"/>
                  </a:lnTo>
                  <a:lnTo>
                    <a:pt x="3266060" y="1044381"/>
                  </a:lnTo>
                  <a:lnTo>
                    <a:pt x="3270142" y="1050437"/>
                  </a:lnTo>
                  <a:lnTo>
                    <a:pt x="3276197" y="1054519"/>
                  </a:lnTo>
                  <a:lnTo>
                    <a:pt x="3283651" y="1056016"/>
                  </a:lnTo>
                  <a:lnTo>
                    <a:pt x="3291066" y="1054519"/>
                  </a:lnTo>
                  <a:lnTo>
                    <a:pt x="3297121" y="1050437"/>
                  </a:lnTo>
                  <a:lnTo>
                    <a:pt x="3301203" y="1044381"/>
                  </a:lnTo>
                  <a:lnTo>
                    <a:pt x="3302701" y="1036966"/>
                  </a:lnTo>
                  <a:lnTo>
                    <a:pt x="3301203" y="1029551"/>
                  </a:lnTo>
                  <a:lnTo>
                    <a:pt x="3297121" y="1023496"/>
                  </a:lnTo>
                  <a:lnTo>
                    <a:pt x="3291066" y="1019413"/>
                  </a:lnTo>
                  <a:lnTo>
                    <a:pt x="3283612" y="1017916"/>
                  </a:lnTo>
                  <a:close/>
                </a:path>
                <a:path w="3855720" h="1056639">
                  <a:moveTo>
                    <a:pt x="3207374" y="1017916"/>
                  </a:moveTo>
                  <a:lnTo>
                    <a:pt x="3199959" y="1019413"/>
                  </a:lnTo>
                  <a:lnTo>
                    <a:pt x="3193904" y="1023496"/>
                  </a:lnTo>
                  <a:lnTo>
                    <a:pt x="3189821" y="1029551"/>
                  </a:lnTo>
                  <a:lnTo>
                    <a:pt x="3188324" y="1036966"/>
                  </a:lnTo>
                  <a:lnTo>
                    <a:pt x="3189821" y="1044381"/>
                  </a:lnTo>
                  <a:lnTo>
                    <a:pt x="3193904" y="1050437"/>
                  </a:lnTo>
                  <a:lnTo>
                    <a:pt x="3199959" y="1054519"/>
                  </a:lnTo>
                  <a:lnTo>
                    <a:pt x="3207412" y="1056016"/>
                  </a:lnTo>
                  <a:lnTo>
                    <a:pt x="3214827" y="1054519"/>
                  </a:lnTo>
                  <a:lnTo>
                    <a:pt x="3220883" y="1050437"/>
                  </a:lnTo>
                  <a:lnTo>
                    <a:pt x="3224965" y="1044381"/>
                  </a:lnTo>
                  <a:lnTo>
                    <a:pt x="3226462" y="1036966"/>
                  </a:lnTo>
                  <a:lnTo>
                    <a:pt x="3224965" y="1029551"/>
                  </a:lnTo>
                  <a:lnTo>
                    <a:pt x="3220883" y="1023496"/>
                  </a:lnTo>
                  <a:lnTo>
                    <a:pt x="3214827" y="1019413"/>
                  </a:lnTo>
                  <a:lnTo>
                    <a:pt x="3207374" y="1017916"/>
                  </a:lnTo>
                  <a:close/>
                </a:path>
                <a:path w="3855720" h="1056639">
                  <a:moveTo>
                    <a:pt x="3131136" y="1017916"/>
                  </a:moveTo>
                  <a:lnTo>
                    <a:pt x="3123721" y="1019413"/>
                  </a:lnTo>
                  <a:lnTo>
                    <a:pt x="3117666" y="1023496"/>
                  </a:lnTo>
                  <a:lnTo>
                    <a:pt x="3113583" y="1029551"/>
                  </a:lnTo>
                  <a:lnTo>
                    <a:pt x="3112086" y="1036966"/>
                  </a:lnTo>
                  <a:lnTo>
                    <a:pt x="3113583" y="1044381"/>
                  </a:lnTo>
                  <a:lnTo>
                    <a:pt x="3117666" y="1050437"/>
                  </a:lnTo>
                  <a:lnTo>
                    <a:pt x="3123721" y="1054519"/>
                  </a:lnTo>
                  <a:lnTo>
                    <a:pt x="3131174" y="1056016"/>
                  </a:lnTo>
                  <a:lnTo>
                    <a:pt x="3138589" y="1054519"/>
                  </a:lnTo>
                  <a:lnTo>
                    <a:pt x="3144645" y="1050437"/>
                  </a:lnTo>
                  <a:lnTo>
                    <a:pt x="3148727" y="1044381"/>
                  </a:lnTo>
                  <a:lnTo>
                    <a:pt x="3150224" y="1036966"/>
                  </a:lnTo>
                  <a:lnTo>
                    <a:pt x="3148727" y="1029551"/>
                  </a:lnTo>
                  <a:lnTo>
                    <a:pt x="3144645" y="1023496"/>
                  </a:lnTo>
                  <a:lnTo>
                    <a:pt x="3138589" y="1019413"/>
                  </a:lnTo>
                  <a:lnTo>
                    <a:pt x="3131136" y="1017916"/>
                  </a:lnTo>
                  <a:close/>
                </a:path>
                <a:path w="3855720" h="1056639">
                  <a:moveTo>
                    <a:pt x="3054898" y="1017916"/>
                  </a:moveTo>
                  <a:lnTo>
                    <a:pt x="3047483" y="1019413"/>
                  </a:lnTo>
                  <a:lnTo>
                    <a:pt x="3041428" y="1023496"/>
                  </a:lnTo>
                  <a:lnTo>
                    <a:pt x="3037345" y="1029551"/>
                  </a:lnTo>
                  <a:lnTo>
                    <a:pt x="3035848" y="1036966"/>
                  </a:lnTo>
                  <a:lnTo>
                    <a:pt x="3037345" y="1044381"/>
                  </a:lnTo>
                  <a:lnTo>
                    <a:pt x="3041428" y="1050437"/>
                  </a:lnTo>
                  <a:lnTo>
                    <a:pt x="3047483" y="1054519"/>
                  </a:lnTo>
                  <a:lnTo>
                    <a:pt x="3054936" y="1056016"/>
                  </a:lnTo>
                  <a:lnTo>
                    <a:pt x="3062351" y="1054519"/>
                  </a:lnTo>
                  <a:lnTo>
                    <a:pt x="3068406" y="1050437"/>
                  </a:lnTo>
                  <a:lnTo>
                    <a:pt x="3072489" y="1044381"/>
                  </a:lnTo>
                  <a:lnTo>
                    <a:pt x="3073986" y="1036966"/>
                  </a:lnTo>
                  <a:lnTo>
                    <a:pt x="3072489" y="1029551"/>
                  </a:lnTo>
                  <a:lnTo>
                    <a:pt x="3068406" y="1023496"/>
                  </a:lnTo>
                  <a:lnTo>
                    <a:pt x="3062351" y="1019413"/>
                  </a:lnTo>
                  <a:lnTo>
                    <a:pt x="3054898" y="1017916"/>
                  </a:lnTo>
                  <a:close/>
                </a:path>
                <a:path w="3855720" h="1056639">
                  <a:moveTo>
                    <a:pt x="2978660" y="1017916"/>
                  </a:moveTo>
                  <a:lnTo>
                    <a:pt x="2971245" y="1019413"/>
                  </a:lnTo>
                  <a:lnTo>
                    <a:pt x="2965190" y="1023496"/>
                  </a:lnTo>
                  <a:lnTo>
                    <a:pt x="2961107" y="1029551"/>
                  </a:lnTo>
                  <a:lnTo>
                    <a:pt x="2959610" y="1036966"/>
                  </a:lnTo>
                  <a:lnTo>
                    <a:pt x="2961107" y="1044381"/>
                  </a:lnTo>
                  <a:lnTo>
                    <a:pt x="2965190" y="1050437"/>
                  </a:lnTo>
                  <a:lnTo>
                    <a:pt x="2971245" y="1054519"/>
                  </a:lnTo>
                  <a:lnTo>
                    <a:pt x="2978698" y="1056016"/>
                  </a:lnTo>
                  <a:lnTo>
                    <a:pt x="2986113" y="1054519"/>
                  </a:lnTo>
                  <a:lnTo>
                    <a:pt x="2992168" y="1050437"/>
                  </a:lnTo>
                  <a:lnTo>
                    <a:pt x="2996251" y="1044381"/>
                  </a:lnTo>
                  <a:lnTo>
                    <a:pt x="2997748" y="1036966"/>
                  </a:lnTo>
                  <a:lnTo>
                    <a:pt x="2996251" y="1029551"/>
                  </a:lnTo>
                  <a:lnTo>
                    <a:pt x="2992168" y="1023496"/>
                  </a:lnTo>
                  <a:lnTo>
                    <a:pt x="2986113" y="1019413"/>
                  </a:lnTo>
                  <a:lnTo>
                    <a:pt x="2978660" y="1017916"/>
                  </a:lnTo>
                  <a:close/>
                </a:path>
                <a:path w="3855720" h="1056639">
                  <a:moveTo>
                    <a:pt x="2902422" y="1017916"/>
                  </a:moveTo>
                  <a:lnTo>
                    <a:pt x="2895007" y="1019413"/>
                  </a:lnTo>
                  <a:lnTo>
                    <a:pt x="2888952" y="1023496"/>
                  </a:lnTo>
                  <a:lnTo>
                    <a:pt x="2884869" y="1029551"/>
                  </a:lnTo>
                  <a:lnTo>
                    <a:pt x="2883372" y="1036966"/>
                  </a:lnTo>
                  <a:lnTo>
                    <a:pt x="2884869" y="1044381"/>
                  </a:lnTo>
                  <a:lnTo>
                    <a:pt x="2888952" y="1050437"/>
                  </a:lnTo>
                  <a:lnTo>
                    <a:pt x="2895007" y="1054519"/>
                  </a:lnTo>
                  <a:lnTo>
                    <a:pt x="2902460" y="1056016"/>
                  </a:lnTo>
                  <a:lnTo>
                    <a:pt x="2909875" y="1054519"/>
                  </a:lnTo>
                  <a:lnTo>
                    <a:pt x="2915930" y="1050437"/>
                  </a:lnTo>
                  <a:lnTo>
                    <a:pt x="2920013" y="1044381"/>
                  </a:lnTo>
                  <a:lnTo>
                    <a:pt x="2921510" y="1036966"/>
                  </a:lnTo>
                  <a:lnTo>
                    <a:pt x="2920013" y="1029551"/>
                  </a:lnTo>
                  <a:lnTo>
                    <a:pt x="2915930" y="1023496"/>
                  </a:lnTo>
                  <a:lnTo>
                    <a:pt x="2909875" y="1019413"/>
                  </a:lnTo>
                  <a:lnTo>
                    <a:pt x="2902422" y="1017916"/>
                  </a:lnTo>
                  <a:close/>
                </a:path>
                <a:path w="3855720" h="1056639">
                  <a:moveTo>
                    <a:pt x="2826184" y="1017916"/>
                  </a:moveTo>
                  <a:lnTo>
                    <a:pt x="2818769" y="1019413"/>
                  </a:lnTo>
                  <a:lnTo>
                    <a:pt x="2812714" y="1023496"/>
                  </a:lnTo>
                  <a:lnTo>
                    <a:pt x="2808631" y="1029551"/>
                  </a:lnTo>
                  <a:lnTo>
                    <a:pt x="2807134" y="1036966"/>
                  </a:lnTo>
                  <a:lnTo>
                    <a:pt x="2808631" y="1044381"/>
                  </a:lnTo>
                  <a:lnTo>
                    <a:pt x="2812714" y="1050437"/>
                  </a:lnTo>
                  <a:lnTo>
                    <a:pt x="2818769" y="1054519"/>
                  </a:lnTo>
                  <a:lnTo>
                    <a:pt x="2826222" y="1056016"/>
                  </a:lnTo>
                  <a:lnTo>
                    <a:pt x="2833637" y="1054519"/>
                  </a:lnTo>
                  <a:lnTo>
                    <a:pt x="2839692" y="1050437"/>
                  </a:lnTo>
                  <a:lnTo>
                    <a:pt x="2843775" y="1044381"/>
                  </a:lnTo>
                  <a:lnTo>
                    <a:pt x="2845272" y="1036966"/>
                  </a:lnTo>
                  <a:lnTo>
                    <a:pt x="2843775" y="1029551"/>
                  </a:lnTo>
                  <a:lnTo>
                    <a:pt x="2839692" y="1023496"/>
                  </a:lnTo>
                  <a:lnTo>
                    <a:pt x="2833637" y="1019413"/>
                  </a:lnTo>
                  <a:lnTo>
                    <a:pt x="2826184" y="1017916"/>
                  </a:lnTo>
                  <a:close/>
                </a:path>
                <a:path w="3855720" h="1056639">
                  <a:moveTo>
                    <a:pt x="2749946" y="1017916"/>
                  </a:moveTo>
                  <a:lnTo>
                    <a:pt x="2742531" y="1019413"/>
                  </a:lnTo>
                  <a:lnTo>
                    <a:pt x="2736475" y="1023496"/>
                  </a:lnTo>
                  <a:lnTo>
                    <a:pt x="2732393" y="1029551"/>
                  </a:lnTo>
                  <a:lnTo>
                    <a:pt x="2730896" y="1036966"/>
                  </a:lnTo>
                  <a:lnTo>
                    <a:pt x="2732393" y="1044381"/>
                  </a:lnTo>
                  <a:lnTo>
                    <a:pt x="2736475" y="1050437"/>
                  </a:lnTo>
                  <a:lnTo>
                    <a:pt x="2742531" y="1054519"/>
                  </a:lnTo>
                  <a:lnTo>
                    <a:pt x="2749984" y="1056016"/>
                  </a:lnTo>
                  <a:lnTo>
                    <a:pt x="2757399" y="1054519"/>
                  </a:lnTo>
                  <a:lnTo>
                    <a:pt x="2763454" y="1050437"/>
                  </a:lnTo>
                  <a:lnTo>
                    <a:pt x="2767537" y="1044381"/>
                  </a:lnTo>
                  <a:lnTo>
                    <a:pt x="2769034" y="1036966"/>
                  </a:lnTo>
                  <a:lnTo>
                    <a:pt x="2767537" y="1029551"/>
                  </a:lnTo>
                  <a:lnTo>
                    <a:pt x="2763454" y="1023496"/>
                  </a:lnTo>
                  <a:lnTo>
                    <a:pt x="2757399" y="1019413"/>
                  </a:lnTo>
                  <a:lnTo>
                    <a:pt x="2749946" y="1017916"/>
                  </a:lnTo>
                  <a:close/>
                </a:path>
                <a:path w="3855720" h="1056639">
                  <a:moveTo>
                    <a:pt x="2673708" y="1017916"/>
                  </a:moveTo>
                  <a:lnTo>
                    <a:pt x="2666293" y="1019413"/>
                  </a:lnTo>
                  <a:lnTo>
                    <a:pt x="2660237" y="1023496"/>
                  </a:lnTo>
                  <a:lnTo>
                    <a:pt x="2656155" y="1029551"/>
                  </a:lnTo>
                  <a:lnTo>
                    <a:pt x="2654658" y="1036966"/>
                  </a:lnTo>
                  <a:lnTo>
                    <a:pt x="2656155" y="1044381"/>
                  </a:lnTo>
                  <a:lnTo>
                    <a:pt x="2660237" y="1050437"/>
                  </a:lnTo>
                  <a:lnTo>
                    <a:pt x="2666293" y="1054519"/>
                  </a:lnTo>
                  <a:lnTo>
                    <a:pt x="2673746" y="1056016"/>
                  </a:lnTo>
                  <a:lnTo>
                    <a:pt x="2681161" y="1054519"/>
                  </a:lnTo>
                  <a:lnTo>
                    <a:pt x="2687216" y="1050437"/>
                  </a:lnTo>
                  <a:lnTo>
                    <a:pt x="2691299" y="1044381"/>
                  </a:lnTo>
                  <a:lnTo>
                    <a:pt x="2692796" y="1036966"/>
                  </a:lnTo>
                  <a:lnTo>
                    <a:pt x="2691299" y="1029551"/>
                  </a:lnTo>
                  <a:lnTo>
                    <a:pt x="2687216" y="1023496"/>
                  </a:lnTo>
                  <a:lnTo>
                    <a:pt x="2681161" y="1019413"/>
                  </a:lnTo>
                  <a:lnTo>
                    <a:pt x="2673708" y="1017916"/>
                  </a:lnTo>
                  <a:close/>
                </a:path>
                <a:path w="3855720" h="1056639">
                  <a:moveTo>
                    <a:pt x="2597470" y="1017916"/>
                  </a:moveTo>
                  <a:lnTo>
                    <a:pt x="2590055" y="1019413"/>
                  </a:lnTo>
                  <a:lnTo>
                    <a:pt x="2583999" y="1023496"/>
                  </a:lnTo>
                  <a:lnTo>
                    <a:pt x="2579917" y="1029551"/>
                  </a:lnTo>
                  <a:lnTo>
                    <a:pt x="2578420" y="1036966"/>
                  </a:lnTo>
                  <a:lnTo>
                    <a:pt x="2579917" y="1044381"/>
                  </a:lnTo>
                  <a:lnTo>
                    <a:pt x="2583999" y="1050437"/>
                  </a:lnTo>
                  <a:lnTo>
                    <a:pt x="2590055" y="1054519"/>
                  </a:lnTo>
                  <a:lnTo>
                    <a:pt x="2597508" y="1056016"/>
                  </a:lnTo>
                  <a:lnTo>
                    <a:pt x="2604923" y="1054519"/>
                  </a:lnTo>
                  <a:lnTo>
                    <a:pt x="2610978" y="1050437"/>
                  </a:lnTo>
                  <a:lnTo>
                    <a:pt x="2615061" y="1044381"/>
                  </a:lnTo>
                  <a:lnTo>
                    <a:pt x="2616558" y="1036966"/>
                  </a:lnTo>
                  <a:lnTo>
                    <a:pt x="2615061" y="1029551"/>
                  </a:lnTo>
                  <a:lnTo>
                    <a:pt x="2610978" y="1023496"/>
                  </a:lnTo>
                  <a:lnTo>
                    <a:pt x="2604923" y="1019413"/>
                  </a:lnTo>
                  <a:lnTo>
                    <a:pt x="2597470" y="1017916"/>
                  </a:lnTo>
                  <a:close/>
                </a:path>
                <a:path w="3855720" h="1056639">
                  <a:moveTo>
                    <a:pt x="2521233" y="1017916"/>
                  </a:moveTo>
                  <a:lnTo>
                    <a:pt x="2513817" y="1019413"/>
                  </a:lnTo>
                  <a:lnTo>
                    <a:pt x="2507762" y="1023496"/>
                  </a:lnTo>
                  <a:lnTo>
                    <a:pt x="2503680" y="1029551"/>
                  </a:lnTo>
                  <a:lnTo>
                    <a:pt x="2502183" y="1036966"/>
                  </a:lnTo>
                  <a:lnTo>
                    <a:pt x="2503680" y="1044381"/>
                  </a:lnTo>
                  <a:lnTo>
                    <a:pt x="2507762" y="1050437"/>
                  </a:lnTo>
                  <a:lnTo>
                    <a:pt x="2513817" y="1054519"/>
                  </a:lnTo>
                  <a:lnTo>
                    <a:pt x="2521270" y="1056016"/>
                  </a:lnTo>
                  <a:lnTo>
                    <a:pt x="2528685" y="1054519"/>
                  </a:lnTo>
                  <a:lnTo>
                    <a:pt x="2534740" y="1050437"/>
                  </a:lnTo>
                  <a:lnTo>
                    <a:pt x="2538823" y="1044381"/>
                  </a:lnTo>
                  <a:lnTo>
                    <a:pt x="2540320" y="1036966"/>
                  </a:lnTo>
                  <a:lnTo>
                    <a:pt x="2538823" y="1029551"/>
                  </a:lnTo>
                  <a:lnTo>
                    <a:pt x="2534740" y="1023496"/>
                  </a:lnTo>
                  <a:lnTo>
                    <a:pt x="2528685" y="1019413"/>
                  </a:lnTo>
                  <a:lnTo>
                    <a:pt x="2521233" y="1017916"/>
                  </a:lnTo>
                  <a:close/>
                </a:path>
                <a:path w="3855720" h="1056639">
                  <a:moveTo>
                    <a:pt x="2444995" y="1017916"/>
                  </a:moveTo>
                  <a:lnTo>
                    <a:pt x="2437579" y="1019413"/>
                  </a:lnTo>
                  <a:lnTo>
                    <a:pt x="2431524" y="1023496"/>
                  </a:lnTo>
                  <a:lnTo>
                    <a:pt x="2427442" y="1029551"/>
                  </a:lnTo>
                  <a:lnTo>
                    <a:pt x="2425945" y="1036966"/>
                  </a:lnTo>
                  <a:lnTo>
                    <a:pt x="2427442" y="1044381"/>
                  </a:lnTo>
                  <a:lnTo>
                    <a:pt x="2431524" y="1050437"/>
                  </a:lnTo>
                  <a:lnTo>
                    <a:pt x="2437579" y="1054519"/>
                  </a:lnTo>
                  <a:lnTo>
                    <a:pt x="2445033" y="1056016"/>
                  </a:lnTo>
                  <a:lnTo>
                    <a:pt x="2452448" y="1054519"/>
                  </a:lnTo>
                  <a:lnTo>
                    <a:pt x="2458503" y="1050437"/>
                  </a:lnTo>
                  <a:lnTo>
                    <a:pt x="2462586" y="1044381"/>
                  </a:lnTo>
                  <a:lnTo>
                    <a:pt x="2464083" y="1036966"/>
                  </a:lnTo>
                  <a:lnTo>
                    <a:pt x="2462586" y="1029551"/>
                  </a:lnTo>
                  <a:lnTo>
                    <a:pt x="2458503" y="1023496"/>
                  </a:lnTo>
                  <a:lnTo>
                    <a:pt x="2452448" y="1019413"/>
                  </a:lnTo>
                  <a:lnTo>
                    <a:pt x="2444995" y="1017916"/>
                  </a:lnTo>
                  <a:close/>
                </a:path>
                <a:path w="3855720" h="1056639">
                  <a:moveTo>
                    <a:pt x="2368757" y="1017916"/>
                  </a:moveTo>
                  <a:lnTo>
                    <a:pt x="2361341" y="1019413"/>
                  </a:lnTo>
                  <a:lnTo>
                    <a:pt x="2355286" y="1023496"/>
                  </a:lnTo>
                  <a:lnTo>
                    <a:pt x="2351203" y="1029551"/>
                  </a:lnTo>
                  <a:lnTo>
                    <a:pt x="2349707" y="1036966"/>
                  </a:lnTo>
                  <a:lnTo>
                    <a:pt x="2351203" y="1044381"/>
                  </a:lnTo>
                  <a:lnTo>
                    <a:pt x="2355286" y="1050437"/>
                  </a:lnTo>
                  <a:lnTo>
                    <a:pt x="2361341" y="1054519"/>
                  </a:lnTo>
                  <a:lnTo>
                    <a:pt x="2368795" y="1056016"/>
                  </a:lnTo>
                  <a:lnTo>
                    <a:pt x="2376210" y="1054519"/>
                  </a:lnTo>
                  <a:lnTo>
                    <a:pt x="2382265" y="1050437"/>
                  </a:lnTo>
                  <a:lnTo>
                    <a:pt x="2386348" y="1044381"/>
                  </a:lnTo>
                  <a:lnTo>
                    <a:pt x="2387845" y="1036966"/>
                  </a:lnTo>
                  <a:lnTo>
                    <a:pt x="2386348" y="1029551"/>
                  </a:lnTo>
                  <a:lnTo>
                    <a:pt x="2382265" y="1023496"/>
                  </a:lnTo>
                  <a:lnTo>
                    <a:pt x="2376210" y="1019413"/>
                  </a:lnTo>
                  <a:lnTo>
                    <a:pt x="2368757" y="1017916"/>
                  </a:lnTo>
                  <a:close/>
                </a:path>
                <a:path w="3855720" h="1056639">
                  <a:moveTo>
                    <a:pt x="2292518" y="1017916"/>
                  </a:moveTo>
                  <a:lnTo>
                    <a:pt x="2285103" y="1019413"/>
                  </a:lnTo>
                  <a:lnTo>
                    <a:pt x="2279048" y="1023496"/>
                  </a:lnTo>
                  <a:lnTo>
                    <a:pt x="2274966" y="1029551"/>
                  </a:lnTo>
                  <a:lnTo>
                    <a:pt x="2273468" y="1036966"/>
                  </a:lnTo>
                  <a:lnTo>
                    <a:pt x="2274966" y="1044381"/>
                  </a:lnTo>
                  <a:lnTo>
                    <a:pt x="2279048" y="1050437"/>
                  </a:lnTo>
                  <a:lnTo>
                    <a:pt x="2285103" y="1054519"/>
                  </a:lnTo>
                  <a:lnTo>
                    <a:pt x="2292557" y="1056016"/>
                  </a:lnTo>
                  <a:lnTo>
                    <a:pt x="2299971" y="1054519"/>
                  </a:lnTo>
                  <a:lnTo>
                    <a:pt x="2306027" y="1050437"/>
                  </a:lnTo>
                  <a:lnTo>
                    <a:pt x="2310109" y="1044381"/>
                  </a:lnTo>
                  <a:lnTo>
                    <a:pt x="2311607" y="1036966"/>
                  </a:lnTo>
                  <a:lnTo>
                    <a:pt x="2310109" y="1029551"/>
                  </a:lnTo>
                  <a:lnTo>
                    <a:pt x="2306027" y="1023496"/>
                  </a:lnTo>
                  <a:lnTo>
                    <a:pt x="2299971" y="1019413"/>
                  </a:lnTo>
                  <a:lnTo>
                    <a:pt x="2292518" y="1017916"/>
                  </a:lnTo>
                  <a:close/>
                </a:path>
                <a:path w="3855720" h="1056639">
                  <a:moveTo>
                    <a:pt x="2216280" y="1017916"/>
                  </a:moveTo>
                  <a:lnTo>
                    <a:pt x="2208865" y="1019413"/>
                  </a:lnTo>
                  <a:lnTo>
                    <a:pt x="2202810" y="1023496"/>
                  </a:lnTo>
                  <a:lnTo>
                    <a:pt x="2198727" y="1029551"/>
                  </a:lnTo>
                  <a:lnTo>
                    <a:pt x="2197230" y="1036966"/>
                  </a:lnTo>
                  <a:lnTo>
                    <a:pt x="2198727" y="1044381"/>
                  </a:lnTo>
                  <a:lnTo>
                    <a:pt x="2202810" y="1050437"/>
                  </a:lnTo>
                  <a:lnTo>
                    <a:pt x="2208865" y="1054519"/>
                  </a:lnTo>
                  <a:lnTo>
                    <a:pt x="2216318" y="1056016"/>
                  </a:lnTo>
                  <a:lnTo>
                    <a:pt x="2223733" y="1054519"/>
                  </a:lnTo>
                  <a:lnTo>
                    <a:pt x="2229789" y="1050437"/>
                  </a:lnTo>
                  <a:lnTo>
                    <a:pt x="2233871" y="1044381"/>
                  </a:lnTo>
                  <a:lnTo>
                    <a:pt x="2235368" y="1036966"/>
                  </a:lnTo>
                  <a:lnTo>
                    <a:pt x="2233871" y="1029551"/>
                  </a:lnTo>
                  <a:lnTo>
                    <a:pt x="2229789" y="1023496"/>
                  </a:lnTo>
                  <a:lnTo>
                    <a:pt x="2223733" y="1019413"/>
                  </a:lnTo>
                  <a:lnTo>
                    <a:pt x="2216280" y="1017916"/>
                  </a:lnTo>
                  <a:close/>
                </a:path>
                <a:path w="3855720" h="1056639">
                  <a:moveTo>
                    <a:pt x="2140042" y="1017916"/>
                  </a:moveTo>
                  <a:lnTo>
                    <a:pt x="2132627" y="1019413"/>
                  </a:lnTo>
                  <a:lnTo>
                    <a:pt x="2126572" y="1023496"/>
                  </a:lnTo>
                  <a:lnTo>
                    <a:pt x="2122489" y="1029551"/>
                  </a:lnTo>
                  <a:lnTo>
                    <a:pt x="2120992" y="1036966"/>
                  </a:lnTo>
                  <a:lnTo>
                    <a:pt x="2122489" y="1044381"/>
                  </a:lnTo>
                  <a:lnTo>
                    <a:pt x="2126572" y="1050437"/>
                  </a:lnTo>
                  <a:lnTo>
                    <a:pt x="2132627" y="1054519"/>
                  </a:lnTo>
                  <a:lnTo>
                    <a:pt x="2140080" y="1056016"/>
                  </a:lnTo>
                  <a:lnTo>
                    <a:pt x="2147495" y="1054519"/>
                  </a:lnTo>
                  <a:lnTo>
                    <a:pt x="2153551" y="1050437"/>
                  </a:lnTo>
                  <a:lnTo>
                    <a:pt x="2157633" y="1044381"/>
                  </a:lnTo>
                  <a:lnTo>
                    <a:pt x="2159130" y="1036966"/>
                  </a:lnTo>
                  <a:lnTo>
                    <a:pt x="2157633" y="1029551"/>
                  </a:lnTo>
                  <a:lnTo>
                    <a:pt x="2153551" y="1023496"/>
                  </a:lnTo>
                  <a:lnTo>
                    <a:pt x="2147495" y="1019413"/>
                  </a:lnTo>
                  <a:lnTo>
                    <a:pt x="2140042" y="1017916"/>
                  </a:lnTo>
                  <a:close/>
                </a:path>
                <a:path w="3855720" h="1056639">
                  <a:moveTo>
                    <a:pt x="2063804" y="1017916"/>
                  </a:moveTo>
                  <a:lnTo>
                    <a:pt x="2056389" y="1019413"/>
                  </a:lnTo>
                  <a:lnTo>
                    <a:pt x="2050334" y="1023496"/>
                  </a:lnTo>
                  <a:lnTo>
                    <a:pt x="2046251" y="1029551"/>
                  </a:lnTo>
                  <a:lnTo>
                    <a:pt x="2044754" y="1036966"/>
                  </a:lnTo>
                  <a:lnTo>
                    <a:pt x="2046251" y="1044381"/>
                  </a:lnTo>
                  <a:lnTo>
                    <a:pt x="2050334" y="1050437"/>
                  </a:lnTo>
                  <a:lnTo>
                    <a:pt x="2056389" y="1054519"/>
                  </a:lnTo>
                  <a:lnTo>
                    <a:pt x="2063842" y="1056016"/>
                  </a:lnTo>
                  <a:lnTo>
                    <a:pt x="2071257" y="1054519"/>
                  </a:lnTo>
                  <a:lnTo>
                    <a:pt x="2077312" y="1050437"/>
                  </a:lnTo>
                  <a:lnTo>
                    <a:pt x="2081395" y="1044381"/>
                  </a:lnTo>
                  <a:lnTo>
                    <a:pt x="2082892" y="1036966"/>
                  </a:lnTo>
                  <a:lnTo>
                    <a:pt x="2081395" y="1029551"/>
                  </a:lnTo>
                  <a:lnTo>
                    <a:pt x="2077312" y="1023496"/>
                  </a:lnTo>
                  <a:lnTo>
                    <a:pt x="2071257" y="1019413"/>
                  </a:lnTo>
                  <a:lnTo>
                    <a:pt x="2063804" y="1017916"/>
                  </a:lnTo>
                  <a:close/>
                </a:path>
                <a:path w="3855720" h="1056639">
                  <a:moveTo>
                    <a:pt x="1987566" y="1017916"/>
                  </a:moveTo>
                  <a:lnTo>
                    <a:pt x="1980151" y="1019413"/>
                  </a:lnTo>
                  <a:lnTo>
                    <a:pt x="1974096" y="1023496"/>
                  </a:lnTo>
                  <a:lnTo>
                    <a:pt x="1970013" y="1029551"/>
                  </a:lnTo>
                  <a:lnTo>
                    <a:pt x="1968516" y="1036966"/>
                  </a:lnTo>
                  <a:lnTo>
                    <a:pt x="1970013" y="1044381"/>
                  </a:lnTo>
                  <a:lnTo>
                    <a:pt x="1974096" y="1050437"/>
                  </a:lnTo>
                  <a:lnTo>
                    <a:pt x="1980151" y="1054519"/>
                  </a:lnTo>
                  <a:lnTo>
                    <a:pt x="1987604" y="1056016"/>
                  </a:lnTo>
                  <a:lnTo>
                    <a:pt x="1995019" y="1054519"/>
                  </a:lnTo>
                  <a:lnTo>
                    <a:pt x="2001074" y="1050437"/>
                  </a:lnTo>
                  <a:lnTo>
                    <a:pt x="2005157" y="1044381"/>
                  </a:lnTo>
                  <a:lnTo>
                    <a:pt x="2006654" y="1036966"/>
                  </a:lnTo>
                  <a:lnTo>
                    <a:pt x="2005157" y="1029551"/>
                  </a:lnTo>
                  <a:lnTo>
                    <a:pt x="2001074" y="1023496"/>
                  </a:lnTo>
                  <a:lnTo>
                    <a:pt x="1995019" y="1019413"/>
                  </a:lnTo>
                  <a:lnTo>
                    <a:pt x="1987566" y="1017916"/>
                  </a:lnTo>
                  <a:close/>
                </a:path>
                <a:path w="3855720" h="1056639">
                  <a:moveTo>
                    <a:pt x="1911328" y="1017916"/>
                  </a:moveTo>
                  <a:lnTo>
                    <a:pt x="1903913" y="1019413"/>
                  </a:lnTo>
                  <a:lnTo>
                    <a:pt x="1897858" y="1023496"/>
                  </a:lnTo>
                  <a:lnTo>
                    <a:pt x="1893775" y="1029551"/>
                  </a:lnTo>
                  <a:lnTo>
                    <a:pt x="1892278" y="1036966"/>
                  </a:lnTo>
                  <a:lnTo>
                    <a:pt x="1893775" y="1044381"/>
                  </a:lnTo>
                  <a:lnTo>
                    <a:pt x="1897858" y="1050437"/>
                  </a:lnTo>
                  <a:lnTo>
                    <a:pt x="1903913" y="1054519"/>
                  </a:lnTo>
                  <a:lnTo>
                    <a:pt x="1911366" y="1056016"/>
                  </a:lnTo>
                  <a:lnTo>
                    <a:pt x="1918781" y="1054519"/>
                  </a:lnTo>
                  <a:lnTo>
                    <a:pt x="1924836" y="1050437"/>
                  </a:lnTo>
                  <a:lnTo>
                    <a:pt x="1928919" y="1044381"/>
                  </a:lnTo>
                  <a:lnTo>
                    <a:pt x="1930416" y="1036966"/>
                  </a:lnTo>
                  <a:lnTo>
                    <a:pt x="1928919" y="1029551"/>
                  </a:lnTo>
                  <a:lnTo>
                    <a:pt x="1924836" y="1023496"/>
                  </a:lnTo>
                  <a:lnTo>
                    <a:pt x="1918781" y="1019413"/>
                  </a:lnTo>
                  <a:lnTo>
                    <a:pt x="1911328" y="1017916"/>
                  </a:lnTo>
                  <a:close/>
                </a:path>
                <a:path w="3855720" h="1056639">
                  <a:moveTo>
                    <a:pt x="1835090" y="1017916"/>
                  </a:moveTo>
                  <a:lnTo>
                    <a:pt x="1827675" y="1019413"/>
                  </a:lnTo>
                  <a:lnTo>
                    <a:pt x="1821620" y="1023496"/>
                  </a:lnTo>
                  <a:lnTo>
                    <a:pt x="1817537" y="1029551"/>
                  </a:lnTo>
                  <a:lnTo>
                    <a:pt x="1816040" y="1036966"/>
                  </a:lnTo>
                  <a:lnTo>
                    <a:pt x="1817537" y="1044381"/>
                  </a:lnTo>
                  <a:lnTo>
                    <a:pt x="1821620" y="1050437"/>
                  </a:lnTo>
                  <a:lnTo>
                    <a:pt x="1827675" y="1054519"/>
                  </a:lnTo>
                  <a:lnTo>
                    <a:pt x="1835128" y="1056016"/>
                  </a:lnTo>
                  <a:lnTo>
                    <a:pt x="1842543" y="1054519"/>
                  </a:lnTo>
                  <a:lnTo>
                    <a:pt x="1848598" y="1050437"/>
                  </a:lnTo>
                  <a:lnTo>
                    <a:pt x="1852681" y="1044381"/>
                  </a:lnTo>
                  <a:lnTo>
                    <a:pt x="1854178" y="1036966"/>
                  </a:lnTo>
                  <a:lnTo>
                    <a:pt x="1852681" y="1029551"/>
                  </a:lnTo>
                  <a:lnTo>
                    <a:pt x="1848598" y="1023496"/>
                  </a:lnTo>
                  <a:lnTo>
                    <a:pt x="1842543" y="1019413"/>
                  </a:lnTo>
                  <a:lnTo>
                    <a:pt x="1835090" y="1017916"/>
                  </a:lnTo>
                  <a:close/>
                </a:path>
                <a:path w="3855720" h="1056639">
                  <a:moveTo>
                    <a:pt x="1758852" y="1017916"/>
                  </a:moveTo>
                  <a:lnTo>
                    <a:pt x="1751437" y="1019413"/>
                  </a:lnTo>
                  <a:lnTo>
                    <a:pt x="1745381" y="1023496"/>
                  </a:lnTo>
                  <a:lnTo>
                    <a:pt x="1741299" y="1029551"/>
                  </a:lnTo>
                  <a:lnTo>
                    <a:pt x="1739802" y="1036966"/>
                  </a:lnTo>
                  <a:lnTo>
                    <a:pt x="1741299" y="1044381"/>
                  </a:lnTo>
                  <a:lnTo>
                    <a:pt x="1745381" y="1050437"/>
                  </a:lnTo>
                  <a:lnTo>
                    <a:pt x="1751437" y="1054519"/>
                  </a:lnTo>
                  <a:lnTo>
                    <a:pt x="1758890" y="1056016"/>
                  </a:lnTo>
                  <a:lnTo>
                    <a:pt x="1766305" y="1054519"/>
                  </a:lnTo>
                  <a:lnTo>
                    <a:pt x="1772360" y="1050437"/>
                  </a:lnTo>
                  <a:lnTo>
                    <a:pt x="1776443" y="1044381"/>
                  </a:lnTo>
                  <a:lnTo>
                    <a:pt x="1777940" y="1036966"/>
                  </a:lnTo>
                  <a:lnTo>
                    <a:pt x="1776443" y="1029551"/>
                  </a:lnTo>
                  <a:lnTo>
                    <a:pt x="1772360" y="1023496"/>
                  </a:lnTo>
                  <a:lnTo>
                    <a:pt x="1766305" y="1019413"/>
                  </a:lnTo>
                  <a:lnTo>
                    <a:pt x="1758852" y="1017916"/>
                  </a:lnTo>
                  <a:close/>
                </a:path>
                <a:path w="3855720" h="1056639">
                  <a:moveTo>
                    <a:pt x="1682614" y="1017916"/>
                  </a:moveTo>
                  <a:lnTo>
                    <a:pt x="1675199" y="1019413"/>
                  </a:lnTo>
                  <a:lnTo>
                    <a:pt x="1669143" y="1023496"/>
                  </a:lnTo>
                  <a:lnTo>
                    <a:pt x="1665061" y="1029551"/>
                  </a:lnTo>
                  <a:lnTo>
                    <a:pt x="1663564" y="1036966"/>
                  </a:lnTo>
                  <a:lnTo>
                    <a:pt x="1665061" y="1044381"/>
                  </a:lnTo>
                  <a:lnTo>
                    <a:pt x="1669143" y="1050437"/>
                  </a:lnTo>
                  <a:lnTo>
                    <a:pt x="1675199" y="1054519"/>
                  </a:lnTo>
                  <a:lnTo>
                    <a:pt x="1682652" y="1056016"/>
                  </a:lnTo>
                  <a:lnTo>
                    <a:pt x="1690067" y="1054519"/>
                  </a:lnTo>
                  <a:lnTo>
                    <a:pt x="1696122" y="1050437"/>
                  </a:lnTo>
                  <a:lnTo>
                    <a:pt x="1700205" y="1044381"/>
                  </a:lnTo>
                  <a:lnTo>
                    <a:pt x="1701702" y="1036966"/>
                  </a:lnTo>
                  <a:lnTo>
                    <a:pt x="1700205" y="1029551"/>
                  </a:lnTo>
                  <a:lnTo>
                    <a:pt x="1696122" y="1023496"/>
                  </a:lnTo>
                  <a:lnTo>
                    <a:pt x="1690067" y="1019413"/>
                  </a:lnTo>
                  <a:lnTo>
                    <a:pt x="1682614" y="1017916"/>
                  </a:lnTo>
                  <a:close/>
                </a:path>
                <a:path w="3855720" h="1056639">
                  <a:moveTo>
                    <a:pt x="1606376" y="1017916"/>
                  </a:moveTo>
                  <a:lnTo>
                    <a:pt x="1598961" y="1019413"/>
                  </a:lnTo>
                  <a:lnTo>
                    <a:pt x="1592905" y="1023496"/>
                  </a:lnTo>
                  <a:lnTo>
                    <a:pt x="1588823" y="1029551"/>
                  </a:lnTo>
                  <a:lnTo>
                    <a:pt x="1587326" y="1036966"/>
                  </a:lnTo>
                  <a:lnTo>
                    <a:pt x="1588823" y="1044381"/>
                  </a:lnTo>
                  <a:lnTo>
                    <a:pt x="1592905" y="1050437"/>
                  </a:lnTo>
                  <a:lnTo>
                    <a:pt x="1598961" y="1054519"/>
                  </a:lnTo>
                  <a:lnTo>
                    <a:pt x="1606414" y="1056016"/>
                  </a:lnTo>
                  <a:lnTo>
                    <a:pt x="1613829" y="1054519"/>
                  </a:lnTo>
                  <a:lnTo>
                    <a:pt x="1619884" y="1050437"/>
                  </a:lnTo>
                  <a:lnTo>
                    <a:pt x="1623967" y="1044381"/>
                  </a:lnTo>
                  <a:lnTo>
                    <a:pt x="1625464" y="1036966"/>
                  </a:lnTo>
                  <a:lnTo>
                    <a:pt x="1623967" y="1029551"/>
                  </a:lnTo>
                  <a:lnTo>
                    <a:pt x="1619884" y="1023496"/>
                  </a:lnTo>
                  <a:lnTo>
                    <a:pt x="1613829" y="1019413"/>
                  </a:lnTo>
                  <a:lnTo>
                    <a:pt x="1606376" y="1017916"/>
                  </a:lnTo>
                  <a:close/>
                </a:path>
                <a:path w="3855720" h="1056639">
                  <a:moveTo>
                    <a:pt x="1530137" y="1017916"/>
                  </a:moveTo>
                  <a:lnTo>
                    <a:pt x="1522722" y="1019413"/>
                  </a:lnTo>
                  <a:lnTo>
                    <a:pt x="1516667" y="1023496"/>
                  </a:lnTo>
                  <a:lnTo>
                    <a:pt x="1512585" y="1029551"/>
                  </a:lnTo>
                  <a:lnTo>
                    <a:pt x="1511087" y="1036966"/>
                  </a:lnTo>
                  <a:lnTo>
                    <a:pt x="1512585" y="1044381"/>
                  </a:lnTo>
                  <a:lnTo>
                    <a:pt x="1516667" y="1050437"/>
                  </a:lnTo>
                  <a:lnTo>
                    <a:pt x="1522722" y="1054519"/>
                  </a:lnTo>
                  <a:lnTo>
                    <a:pt x="1530176" y="1056016"/>
                  </a:lnTo>
                  <a:lnTo>
                    <a:pt x="1537590" y="1054519"/>
                  </a:lnTo>
                  <a:lnTo>
                    <a:pt x="1543646" y="1050437"/>
                  </a:lnTo>
                  <a:lnTo>
                    <a:pt x="1547728" y="1044381"/>
                  </a:lnTo>
                  <a:lnTo>
                    <a:pt x="1549226" y="1036966"/>
                  </a:lnTo>
                  <a:lnTo>
                    <a:pt x="1547728" y="1029551"/>
                  </a:lnTo>
                  <a:lnTo>
                    <a:pt x="1543646" y="1023496"/>
                  </a:lnTo>
                  <a:lnTo>
                    <a:pt x="1537590" y="1019413"/>
                  </a:lnTo>
                  <a:lnTo>
                    <a:pt x="1530137" y="1017916"/>
                  </a:lnTo>
                  <a:close/>
                </a:path>
                <a:path w="3855720" h="1056639">
                  <a:moveTo>
                    <a:pt x="1453899" y="1017916"/>
                  </a:moveTo>
                  <a:lnTo>
                    <a:pt x="1446484" y="1019413"/>
                  </a:lnTo>
                  <a:lnTo>
                    <a:pt x="1440429" y="1023496"/>
                  </a:lnTo>
                  <a:lnTo>
                    <a:pt x="1436346" y="1029551"/>
                  </a:lnTo>
                  <a:lnTo>
                    <a:pt x="1434849" y="1036966"/>
                  </a:lnTo>
                  <a:lnTo>
                    <a:pt x="1436346" y="1044381"/>
                  </a:lnTo>
                  <a:lnTo>
                    <a:pt x="1440429" y="1050437"/>
                  </a:lnTo>
                  <a:lnTo>
                    <a:pt x="1446484" y="1054519"/>
                  </a:lnTo>
                  <a:lnTo>
                    <a:pt x="1453937" y="1056016"/>
                  </a:lnTo>
                  <a:lnTo>
                    <a:pt x="1461352" y="1054519"/>
                  </a:lnTo>
                  <a:lnTo>
                    <a:pt x="1467408" y="1050437"/>
                  </a:lnTo>
                  <a:lnTo>
                    <a:pt x="1471490" y="1044381"/>
                  </a:lnTo>
                  <a:lnTo>
                    <a:pt x="1472987" y="1036966"/>
                  </a:lnTo>
                  <a:lnTo>
                    <a:pt x="1471490" y="1029551"/>
                  </a:lnTo>
                  <a:lnTo>
                    <a:pt x="1467408" y="1023496"/>
                  </a:lnTo>
                  <a:lnTo>
                    <a:pt x="1461352" y="1019413"/>
                  </a:lnTo>
                  <a:lnTo>
                    <a:pt x="1453899" y="1017916"/>
                  </a:lnTo>
                  <a:close/>
                </a:path>
                <a:path w="3855720" h="1056639">
                  <a:moveTo>
                    <a:pt x="1377661" y="1017916"/>
                  </a:moveTo>
                  <a:lnTo>
                    <a:pt x="1370246" y="1019413"/>
                  </a:lnTo>
                  <a:lnTo>
                    <a:pt x="1364191" y="1023496"/>
                  </a:lnTo>
                  <a:lnTo>
                    <a:pt x="1360108" y="1029551"/>
                  </a:lnTo>
                  <a:lnTo>
                    <a:pt x="1358611" y="1036966"/>
                  </a:lnTo>
                  <a:lnTo>
                    <a:pt x="1360108" y="1044381"/>
                  </a:lnTo>
                  <a:lnTo>
                    <a:pt x="1364191" y="1050437"/>
                  </a:lnTo>
                  <a:lnTo>
                    <a:pt x="1370246" y="1054519"/>
                  </a:lnTo>
                  <a:lnTo>
                    <a:pt x="1377699" y="1056016"/>
                  </a:lnTo>
                  <a:lnTo>
                    <a:pt x="1385114" y="1054519"/>
                  </a:lnTo>
                  <a:lnTo>
                    <a:pt x="1391170" y="1050437"/>
                  </a:lnTo>
                  <a:lnTo>
                    <a:pt x="1395252" y="1044381"/>
                  </a:lnTo>
                  <a:lnTo>
                    <a:pt x="1396749" y="1036966"/>
                  </a:lnTo>
                  <a:lnTo>
                    <a:pt x="1395252" y="1029551"/>
                  </a:lnTo>
                  <a:lnTo>
                    <a:pt x="1391170" y="1023496"/>
                  </a:lnTo>
                  <a:lnTo>
                    <a:pt x="1385114" y="1019413"/>
                  </a:lnTo>
                  <a:lnTo>
                    <a:pt x="1377661" y="1017916"/>
                  </a:lnTo>
                  <a:close/>
                </a:path>
                <a:path w="3855720" h="1056639">
                  <a:moveTo>
                    <a:pt x="1301423" y="1017916"/>
                  </a:moveTo>
                  <a:lnTo>
                    <a:pt x="1294008" y="1019413"/>
                  </a:lnTo>
                  <a:lnTo>
                    <a:pt x="1287953" y="1023496"/>
                  </a:lnTo>
                  <a:lnTo>
                    <a:pt x="1283870" y="1029551"/>
                  </a:lnTo>
                  <a:lnTo>
                    <a:pt x="1282373" y="1036966"/>
                  </a:lnTo>
                  <a:lnTo>
                    <a:pt x="1283870" y="1044381"/>
                  </a:lnTo>
                  <a:lnTo>
                    <a:pt x="1287953" y="1050437"/>
                  </a:lnTo>
                  <a:lnTo>
                    <a:pt x="1294008" y="1054519"/>
                  </a:lnTo>
                  <a:lnTo>
                    <a:pt x="1301461" y="1056016"/>
                  </a:lnTo>
                  <a:lnTo>
                    <a:pt x="1308876" y="1054519"/>
                  </a:lnTo>
                  <a:lnTo>
                    <a:pt x="1314931" y="1050437"/>
                  </a:lnTo>
                  <a:lnTo>
                    <a:pt x="1319014" y="1044381"/>
                  </a:lnTo>
                  <a:lnTo>
                    <a:pt x="1320511" y="1036966"/>
                  </a:lnTo>
                  <a:lnTo>
                    <a:pt x="1319014" y="1029551"/>
                  </a:lnTo>
                  <a:lnTo>
                    <a:pt x="1314931" y="1023496"/>
                  </a:lnTo>
                  <a:lnTo>
                    <a:pt x="1308876" y="1019413"/>
                  </a:lnTo>
                  <a:lnTo>
                    <a:pt x="1301423" y="1017916"/>
                  </a:lnTo>
                  <a:close/>
                </a:path>
                <a:path w="3855720" h="1056639">
                  <a:moveTo>
                    <a:pt x="1225185" y="1017916"/>
                  </a:moveTo>
                  <a:lnTo>
                    <a:pt x="1217769" y="1019413"/>
                  </a:lnTo>
                  <a:lnTo>
                    <a:pt x="1211714" y="1023496"/>
                  </a:lnTo>
                  <a:lnTo>
                    <a:pt x="1207632" y="1029551"/>
                  </a:lnTo>
                  <a:lnTo>
                    <a:pt x="1206135" y="1036966"/>
                  </a:lnTo>
                  <a:lnTo>
                    <a:pt x="1207632" y="1044381"/>
                  </a:lnTo>
                  <a:lnTo>
                    <a:pt x="1211714" y="1050437"/>
                  </a:lnTo>
                  <a:lnTo>
                    <a:pt x="1217769" y="1054519"/>
                  </a:lnTo>
                  <a:lnTo>
                    <a:pt x="1225223" y="1056016"/>
                  </a:lnTo>
                  <a:lnTo>
                    <a:pt x="1232638" y="1054519"/>
                  </a:lnTo>
                  <a:lnTo>
                    <a:pt x="1238693" y="1050437"/>
                  </a:lnTo>
                  <a:lnTo>
                    <a:pt x="1242776" y="1044381"/>
                  </a:lnTo>
                  <a:lnTo>
                    <a:pt x="1244273" y="1036966"/>
                  </a:lnTo>
                  <a:lnTo>
                    <a:pt x="1242776" y="1029551"/>
                  </a:lnTo>
                  <a:lnTo>
                    <a:pt x="1238693" y="1023496"/>
                  </a:lnTo>
                  <a:lnTo>
                    <a:pt x="1232638" y="1019413"/>
                  </a:lnTo>
                  <a:lnTo>
                    <a:pt x="1225185" y="1017916"/>
                  </a:lnTo>
                  <a:close/>
                </a:path>
                <a:path w="3855720" h="1056639">
                  <a:moveTo>
                    <a:pt x="1148947" y="1017916"/>
                  </a:moveTo>
                  <a:lnTo>
                    <a:pt x="1141531" y="1019413"/>
                  </a:lnTo>
                  <a:lnTo>
                    <a:pt x="1135476" y="1023496"/>
                  </a:lnTo>
                  <a:lnTo>
                    <a:pt x="1131394" y="1029551"/>
                  </a:lnTo>
                  <a:lnTo>
                    <a:pt x="1129897" y="1036966"/>
                  </a:lnTo>
                  <a:lnTo>
                    <a:pt x="1131394" y="1044381"/>
                  </a:lnTo>
                  <a:lnTo>
                    <a:pt x="1135476" y="1050437"/>
                  </a:lnTo>
                  <a:lnTo>
                    <a:pt x="1141531" y="1054519"/>
                  </a:lnTo>
                  <a:lnTo>
                    <a:pt x="1148985" y="1056016"/>
                  </a:lnTo>
                  <a:lnTo>
                    <a:pt x="1156400" y="1054519"/>
                  </a:lnTo>
                  <a:lnTo>
                    <a:pt x="1162455" y="1050437"/>
                  </a:lnTo>
                  <a:lnTo>
                    <a:pt x="1166538" y="1044381"/>
                  </a:lnTo>
                  <a:lnTo>
                    <a:pt x="1168035" y="1036966"/>
                  </a:lnTo>
                  <a:lnTo>
                    <a:pt x="1166538" y="1029551"/>
                  </a:lnTo>
                  <a:lnTo>
                    <a:pt x="1162455" y="1023496"/>
                  </a:lnTo>
                  <a:lnTo>
                    <a:pt x="1156400" y="1019413"/>
                  </a:lnTo>
                  <a:lnTo>
                    <a:pt x="1148947" y="1017916"/>
                  </a:lnTo>
                  <a:close/>
                </a:path>
                <a:path w="3855720" h="1056639">
                  <a:moveTo>
                    <a:pt x="1072709" y="1017916"/>
                  </a:moveTo>
                  <a:lnTo>
                    <a:pt x="1065293" y="1019413"/>
                  </a:lnTo>
                  <a:lnTo>
                    <a:pt x="1059238" y="1023496"/>
                  </a:lnTo>
                  <a:lnTo>
                    <a:pt x="1055156" y="1029551"/>
                  </a:lnTo>
                  <a:lnTo>
                    <a:pt x="1053659" y="1036966"/>
                  </a:lnTo>
                  <a:lnTo>
                    <a:pt x="1055156" y="1044381"/>
                  </a:lnTo>
                  <a:lnTo>
                    <a:pt x="1059238" y="1050437"/>
                  </a:lnTo>
                  <a:lnTo>
                    <a:pt x="1065293" y="1054519"/>
                  </a:lnTo>
                  <a:lnTo>
                    <a:pt x="1072747" y="1056016"/>
                  </a:lnTo>
                  <a:lnTo>
                    <a:pt x="1080162" y="1054519"/>
                  </a:lnTo>
                  <a:lnTo>
                    <a:pt x="1086217" y="1050437"/>
                  </a:lnTo>
                  <a:lnTo>
                    <a:pt x="1090300" y="1044381"/>
                  </a:lnTo>
                  <a:lnTo>
                    <a:pt x="1091797" y="1036966"/>
                  </a:lnTo>
                  <a:lnTo>
                    <a:pt x="1090300" y="1029551"/>
                  </a:lnTo>
                  <a:lnTo>
                    <a:pt x="1086217" y="1023496"/>
                  </a:lnTo>
                  <a:lnTo>
                    <a:pt x="1080162" y="1019413"/>
                  </a:lnTo>
                  <a:lnTo>
                    <a:pt x="1072709" y="1017916"/>
                  </a:lnTo>
                  <a:close/>
                </a:path>
                <a:path w="3855720" h="1056639">
                  <a:moveTo>
                    <a:pt x="996471" y="1017916"/>
                  </a:moveTo>
                  <a:lnTo>
                    <a:pt x="989055" y="1019413"/>
                  </a:lnTo>
                  <a:lnTo>
                    <a:pt x="983000" y="1023496"/>
                  </a:lnTo>
                  <a:lnTo>
                    <a:pt x="978918" y="1029551"/>
                  </a:lnTo>
                  <a:lnTo>
                    <a:pt x="977421" y="1036966"/>
                  </a:lnTo>
                  <a:lnTo>
                    <a:pt x="978918" y="1044381"/>
                  </a:lnTo>
                  <a:lnTo>
                    <a:pt x="983000" y="1050437"/>
                  </a:lnTo>
                  <a:lnTo>
                    <a:pt x="989055" y="1054519"/>
                  </a:lnTo>
                  <a:lnTo>
                    <a:pt x="996509" y="1056016"/>
                  </a:lnTo>
                  <a:lnTo>
                    <a:pt x="1003924" y="1054519"/>
                  </a:lnTo>
                  <a:lnTo>
                    <a:pt x="1009979" y="1050437"/>
                  </a:lnTo>
                  <a:lnTo>
                    <a:pt x="1014062" y="1044381"/>
                  </a:lnTo>
                  <a:lnTo>
                    <a:pt x="1015559" y="1036966"/>
                  </a:lnTo>
                  <a:lnTo>
                    <a:pt x="1014062" y="1029551"/>
                  </a:lnTo>
                  <a:lnTo>
                    <a:pt x="1009979" y="1023496"/>
                  </a:lnTo>
                  <a:lnTo>
                    <a:pt x="1003924" y="1019413"/>
                  </a:lnTo>
                  <a:lnTo>
                    <a:pt x="996471" y="1017916"/>
                  </a:lnTo>
                  <a:close/>
                </a:path>
                <a:path w="3855720" h="1056639">
                  <a:moveTo>
                    <a:pt x="920233" y="1017916"/>
                  </a:moveTo>
                  <a:lnTo>
                    <a:pt x="912817" y="1019413"/>
                  </a:lnTo>
                  <a:lnTo>
                    <a:pt x="906762" y="1023496"/>
                  </a:lnTo>
                  <a:lnTo>
                    <a:pt x="902680" y="1029551"/>
                  </a:lnTo>
                  <a:lnTo>
                    <a:pt x="901183" y="1036966"/>
                  </a:lnTo>
                  <a:lnTo>
                    <a:pt x="902680" y="1044381"/>
                  </a:lnTo>
                  <a:lnTo>
                    <a:pt x="906762" y="1050437"/>
                  </a:lnTo>
                  <a:lnTo>
                    <a:pt x="912817" y="1054519"/>
                  </a:lnTo>
                  <a:lnTo>
                    <a:pt x="920271" y="1056016"/>
                  </a:lnTo>
                  <a:lnTo>
                    <a:pt x="927686" y="1054519"/>
                  </a:lnTo>
                  <a:lnTo>
                    <a:pt x="933741" y="1050437"/>
                  </a:lnTo>
                  <a:lnTo>
                    <a:pt x="937824" y="1044381"/>
                  </a:lnTo>
                  <a:lnTo>
                    <a:pt x="939321" y="1036966"/>
                  </a:lnTo>
                  <a:lnTo>
                    <a:pt x="937824" y="1029551"/>
                  </a:lnTo>
                  <a:lnTo>
                    <a:pt x="933741" y="1023496"/>
                  </a:lnTo>
                  <a:lnTo>
                    <a:pt x="927686" y="1019413"/>
                  </a:lnTo>
                  <a:lnTo>
                    <a:pt x="920233" y="1017916"/>
                  </a:lnTo>
                  <a:close/>
                </a:path>
                <a:path w="3855720" h="1056639">
                  <a:moveTo>
                    <a:pt x="843995" y="1017916"/>
                  </a:moveTo>
                  <a:lnTo>
                    <a:pt x="836579" y="1019413"/>
                  </a:lnTo>
                  <a:lnTo>
                    <a:pt x="830524" y="1023496"/>
                  </a:lnTo>
                  <a:lnTo>
                    <a:pt x="826441" y="1029551"/>
                  </a:lnTo>
                  <a:lnTo>
                    <a:pt x="824945" y="1036966"/>
                  </a:lnTo>
                  <a:lnTo>
                    <a:pt x="826441" y="1044381"/>
                  </a:lnTo>
                  <a:lnTo>
                    <a:pt x="830524" y="1050437"/>
                  </a:lnTo>
                  <a:lnTo>
                    <a:pt x="836579" y="1054519"/>
                  </a:lnTo>
                  <a:lnTo>
                    <a:pt x="844033" y="1056016"/>
                  </a:lnTo>
                  <a:lnTo>
                    <a:pt x="851448" y="1054519"/>
                  </a:lnTo>
                  <a:lnTo>
                    <a:pt x="857503" y="1050437"/>
                  </a:lnTo>
                  <a:lnTo>
                    <a:pt x="861586" y="1044381"/>
                  </a:lnTo>
                  <a:lnTo>
                    <a:pt x="863083" y="1036966"/>
                  </a:lnTo>
                  <a:lnTo>
                    <a:pt x="861586" y="1029551"/>
                  </a:lnTo>
                  <a:lnTo>
                    <a:pt x="857503" y="1023496"/>
                  </a:lnTo>
                  <a:lnTo>
                    <a:pt x="851448" y="1019413"/>
                  </a:lnTo>
                  <a:lnTo>
                    <a:pt x="843995" y="1017916"/>
                  </a:lnTo>
                  <a:close/>
                </a:path>
                <a:path w="3855720" h="1056639">
                  <a:moveTo>
                    <a:pt x="767756" y="1017916"/>
                  </a:moveTo>
                  <a:lnTo>
                    <a:pt x="760341" y="1019413"/>
                  </a:lnTo>
                  <a:lnTo>
                    <a:pt x="754286" y="1023496"/>
                  </a:lnTo>
                  <a:lnTo>
                    <a:pt x="750203" y="1029551"/>
                  </a:lnTo>
                  <a:lnTo>
                    <a:pt x="748706" y="1036966"/>
                  </a:lnTo>
                  <a:lnTo>
                    <a:pt x="750203" y="1044381"/>
                  </a:lnTo>
                  <a:lnTo>
                    <a:pt x="754286" y="1050437"/>
                  </a:lnTo>
                  <a:lnTo>
                    <a:pt x="760341" y="1054519"/>
                  </a:lnTo>
                  <a:lnTo>
                    <a:pt x="767795" y="1056016"/>
                  </a:lnTo>
                  <a:lnTo>
                    <a:pt x="775209" y="1054519"/>
                  </a:lnTo>
                  <a:lnTo>
                    <a:pt x="781265" y="1050437"/>
                  </a:lnTo>
                  <a:lnTo>
                    <a:pt x="785347" y="1044381"/>
                  </a:lnTo>
                  <a:lnTo>
                    <a:pt x="786845" y="1036966"/>
                  </a:lnTo>
                  <a:lnTo>
                    <a:pt x="785347" y="1029551"/>
                  </a:lnTo>
                  <a:lnTo>
                    <a:pt x="781265" y="1023496"/>
                  </a:lnTo>
                  <a:lnTo>
                    <a:pt x="775209" y="1019413"/>
                  </a:lnTo>
                  <a:lnTo>
                    <a:pt x="767756" y="1017916"/>
                  </a:lnTo>
                  <a:close/>
                </a:path>
                <a:path w="3855720" h="1056639">
                  <a:moveTo>
                    <a:pt x="691518" y="1017916"/>
                  </a:moveTo>
                  <a:lnTo>
                    <a:pt x="684103" y="1019413"/>
                  </a:lnTo>
                  <a:lnTo>
                    <a:pt x="678048" y="1023496"/>
                  </a:lnTo>
                  <a:lnTo>
                    <a:pt x="673965" y="1029551"/>
                  </a:lnTo>
                  <a:lnTo>
                    <a:pt x="672468" y="1036966"/>
                  </a:lnTo>
                  <a:lnTo>
                    <a:pt x="673965" y="1044381"/>
                  </a:lnTo>
                  <a:lnTo>
                    <a:pt x="678048" y="1050437"/>
                  </a:lnTo>
                  <a:lnTo>
                    <a:pt x="684103" y="1054519"/>
                  </a:lnTo>
                  <a:lnTo>
                    <a:pt x="691556" y="1056016"/>
                  </a:lnTo>
                  <a:lnTo>
                    <a:pt x="698971" y="1054519"/>
                  </a:lnTo>
                  <a:lnTo>
                    <a:pt x="705027" y="1050437"/>
                  </a:lnTo>
                  <a:lnTo>
                    <a:pt x="709109" y="1044381"/>
                  </a:lnTo>
                  <a:lnTo>
                    <a:pt x="710606" y="1036966"/>
                  </a:lnTo>
                  <a:lnTo>
                    <a:pt x="709109" y="1029551"/>
                  </a:lnTo>
                  <a:lnTo>
                    <a:pt x="705027" y="1023496"/>
                  </a:lnTo>
                  <a:lnTo>
                    <a:pt x="698971" y="1019413"/>
                  </a:lnTo>
                  <a:lnTo>
                    <a:pt x="691518" y="1017916"/>
                  </a:lnTo>
                  <a:close/>
                </a:path>
                <a:path w="3855720" h="1056639">
                  <a:moveTo>
                    <a:pt x="615280" y="1017916"/>
                  </a:moveTo>
                  <a:lnTo>
                    <a:pt x="607865" y="1019413"/>
                  </a:lnTo>
                  <a:lnTo>
                    <a:pt x="601809" y="1023496"/>
                  </a:lnTo>
                  <a:lnTo>
                    <a:pt x="597727" y="1029551"/>
                  </a:lnTo>
                  <a:lnTo>
                    <a:pt x="596230" y="1036966"/>
                  </a:lnTo>
                  <a:lnTo>
                    <a:pt x="597727" y="1044381"/>
                  </a:lnTo>
                  <a:lnTo>
                    <a:pt x="601809" y="1050437"/>
                  </a:lnTo>
                  <a:lnTo>
                    <a:pt x="607865" y="1054519"/>
                  </a:lnTo>
                  <a:lnTo>
                    <a:pt x="615318" y="1056016"/>
                  </a:lnTo>
                  <a:lnTo>
                    <a:pt x="622733" y="1054519"/>
                  </a:lnTo>
                  <a:lnTo>
                    <a:pt x="628789" y="1050437"/>
                  </a:lnTo>
                  <a:lnTo>
                    <a:pt x="632871" y="1044381"/>
                  </a:lnTo>
                  <a:lnTo>
                    <a:pt x="634368" y="1036966"/>
                  </a:lnTo>
                  <a:lnTo>
                    <a:pt x="632871" y="1029551"/>
                  </a:lnTo>
                  <a:lnTo>
                    <a:pt x="628789" y="1023496"/>
                  </a:lnTo>
                  <a:lnTo>
                    <a:pt x="622733" y="1019413"/>
                  </a:lnTo>
                  <a:lnTo>
                    <a:pt x="615280" y="1017916"/>
                  </a:lnTo>
                  <a:close/>
                </a:path>
                <a:path w="3855720" h="1056639">
                  <a:moveTo>
                    <a:pt x="539042" y="1017916"/>
                  </a:moveTo>
                  <a:lnTo>
                    <a:pt x="531627" y="1019413"/>
                  </a:lnTo>
                  <a:lnTo>
                    <a:pt x="525571" y="1023496"/>
                  </a:lnTo>
                  <a:lnTo>
                    <a:pt x="521489" y="1029551"/>
                  </a:lnTo>
                  <a:lnTo>
                    <a:pt x="519992" y="1036966"/>
                  </a:lnTo>
                  <a:lnTo>
                    <a:pt x="521489" y="1044381"/>
                  </a:lnTo>
                  <a:lnTo>
                    <a:pt x="525571" y="1050437"/>
                  </a:lnTo>
                  <a:lnTo>
                    <a:pt x="531627" y="1054519"/>
                  </a:lnTo>
                  <a:lnTo>
                    <a:pt x="539080" y="1056016"/>
                  </a:lnTo>
                  <a:lnTo>
                    <a:pt x="546495" y="1054519"/>
                  </a:lnTo>
                  <a:lnTo>
                    <a:pt x="552550" y="1050437"/>
                  </a:lnTo>
                  <a:lnTo>
                    <a:pt x="556633" y="1044381"/>
                  </a:lnTo>
                  <a:lnTo>
                    <a:pt x="558130" y="1036966"/>
                  </a:lnTo>
                  <a:lnTo>
                    <a:pt x="556633" y="1029551"/>
                  </a:lnTo>
                  <a:lnTo>
                    <a:pt x="552550" y="1023496"/>
                  </a:lnTo>
                  <a:lnTo>
                    <a:pt x="546495" y="1019413"/>
                  </a:lnTo>
                  <a:lnTo>
                    <a:pt x="539042" y="1017916"/>
                  </a:lnTo>
                  <a:close/>
                </a:path>
                <a:path w="3855720" h="1056639">
                  <a:moveTo>
                    <a:pt x="462803" y="1017916"/>
                  </a:moveTo>
                  <a:lnTo>
                    <a:pt x="455388" y="1019413"/>
                  </a:lnTo>
                  <a:lnTo>
                    <a:pt x="449332" y="1023496"/>
                  </a:lnTo>
                  <a:lnTo>
                    <a:pt x="445250" y="1029551"/>
                  </a:lnTo>
                  <a:lnTo>
                    <a:pt x="443753" y="1036966"/>
                  </a:lnTo>
                  <a:lnTo>
                    <a:pt x="445250" y="1044381"/>
                  </a:lnTo>
                  <a:lnTo>
                    <a:pt x="449332" y="1050437"/>
                  </a:lnTo>
                  <a:lnTo>
                    <a:pt x="455388" y="1054519"/>
                  </a:lnTo>
                  <a:lnTo>
                    <a:pt x="462841" y="1056016"/>
                  </a:lnTo>
                  <a:lnTo>
                    <a:pt x="470256" y="1054519"/>
                  </a:lnTo>
                  <a:lnTo>
                    <a:pt x="476312" y="1050437"/>
                  </a:lnTo>
                  <a:lnTo>
                    <a:pt x="480394" y="1044381"/>
                  </a:lnTo>
                  <a:lnTo>
                    <a:pt x="481891" y="1036966"/>
                  </a:lnTo>
                  <a:lnTo>
                    <a:pt x="480394" y="1029551"/>
                  </a:lnTo>
                  <a:lnTo>
                    <a:pt x="476312" y="1023496"/>
                  </a:lnTo>
                  <a:lnTo>
                    <a:pt x="470256" y="1019413"/>
                  </a:lnTo>
                  <a:lnTo>
                    <a:pt x="462803" y="1017916"/>
                  </a:lnTo>
                  <a:close/>
                </a:path>
                <a:path w="3855720" h="1056639">
                  <a:moveTo>
                    <a:pt x="386566" y="1017916"/>
                  </a:moveTo>
                  <a:lnTo>
                    <a:pt x="379150" y="1019413"/>
                  </a:lnTo>
                  <a:lnTo>
                    <a:pt x="373095" y="1023496"/>
                  </a:lnTo>
                  <a:lnTo>
                    <a:pt x="369013" y="1029551"/>
                  </a:lnTo>
                  <a:lnTo>
                    <a:pt x="367516" y="1036966"/>
                  </a:lnTo>
                  <a:lnTo>
                    <a:pt x="369013" y="1044381"/>
                  </a:lnTo>
                  <a:lnTo>
                    <a:pt x="373095" y="1050437"/>
                  </a:lnTo>
                  <a:lnTo>
                    <a:pt x="379150" y="1054519"/>
                  </a:lnTo>
                  <a:lnTo>
                    <a:pt x="386603" y="1056016"/>
                  </a:lnTo>
                  <a:lnTo>
                    <a:pt x="394018" y="1054519"/>
                  </a:lnTo>
                  <a:lnTo>
                    <a:pt x="400073" y="1050437"/>
                  </a:lnTo>
                  <a:lnTo>
                    <a:pt x="404156" y="1044381"/>
                  </a:lnTo>
                  <a:lnTo>
                    <a:pt x="405653" y="1036966"/>
                  </a:lnTo>
                  <a:lnTo>
                    <a:pt x="404156" y="1029551"/>
                  </a:lnTo>
                  <a:lnTo>
                    <a:pt x="400073" y="1023496"/>
                  </a:lnTo>
                  <a:lnTo>
                    <a:pt x="394018" y="1019413"/>
                  </a:lnTo>
                  <a:lnTo>
                    <a:pt x="386566" y="1017916"/>
                  </a:lnTo>
                  <a:close/>
                </a:path>
                <a:path w="3855720" h="1056639">
                  <a:moveTo>
                    <a:pt x="310327" y="1017916"/>
                  </a:moveTo>
                  <a:lnTo>
                    <a:pt x="302912" y="1019413"/>
                  </a:lnTo>
                  <a:lnTo>
                    <a:pt x="296856" y="1023496"/>
                  </a:lnTo>
                  <a:lnTo>
                    <a:pt x="292774" y="1029551"/>
                  </a:lnTo>
                  <a:lnTo>
                    <a:pt x="291277" y="1036966"/>
                  </a:lnTo>
                  <a:lnTo>
                    <a:pt x="292774" y="1044381"/>
                  </a:lnTo>
                  <a:lnTo>
                    <a:pt x="296856" y="1050437"/>
                  </a:lnTo>
                  <a:lnTo>
                    <a:pt x="302912" y="1054519"/>
                  </a:lnTo>
                  <a:lnTo>
                    <a:pt x="310365" y="1056016"/>
                  </a:lnTo>
                  <a:lnTo>
                    <a:pt x="317780" y="1054519"/>
                  </a:lnTo>
                  <a:lnTo>
                    <a:pt x="323835" y="1050437"/>
                  </a:lnTo>
                  <a:lnTo>
                    <a:pt x="327918" y="1044381"/>
                  </a:lnTo>
                  <a:lnTo>
                    <a:pt x="329415" y="1036966"/>
                  </a:lnTo>
                  <a:lnTo>
                    <a:pt x="327918" y="1029551"/>
                  </a:lnTo>
                  <a:lnTo>
                    <a:pt x="323835" y="1023496"/>
                  </a:lnTo>
                  <a:lnTo>
                    <a:pt x="317780" y="1019413"/>
                  </a:lnTo>
                  <a:lnTo>
                    <a:pt x="310327" y="1017916"/>
                  </a:lnTo>
                  <a:close/>
                </a:path>
                <a:path w="3855720" h="1056639">
                  <a:moveTo>
                    <a:pt x="237152" y="1015310"/>
                  </a:moveTo>
                  <a:lnTo>
                    <a:pt x="229558" y="1015665"/>
                  </a:lnTo>
                  <a:lnTo>
                    <a:pt x="222955" y="1018787"/>
                  </a:lnTo>
                  <a:lnTo>
                    <a:pt x="218006" y="1024156"/>
                  </a:lnTo>
                  <a:lnTo>
                    <a:pt x="215407" y="1031261"/>
                  </a:lnTo>
                  <a:lnTo>
                    <a:pt x="215767" y="1038817"/>
                  </a:lnTo>
                  <a:lnTo>
                    <a:pt x="218889" y="1045419"/>
                  </a:lnTo>
                  <a:lnTo>
                    <a:pt x="224258" y="1050369"/>
                  </a:lnTo>
                  <a:lnTo>
                    <a:pt x="231400" y="1052974"/>
                  </a:lnTo>
                  <a:lnTo>
                    <a:pt x="238956" y="1052613"/>
                  </a:lnTo>
                  <a:lnTo>
                    <a:pt x="245559" y="1049491"/>
                  </a:lnTo>
                  <a:lnTo>
                    <a:pt x="250508" y="1044122"/>
                  </a:lnTo>
                  <a:lnTo>
                    <a:pt x="253108" y="1037018"/>
                  </a:lnTo>
                  <a:lnTo>
                    <a:pt x="252747" y="1029461"/>
                  </a:lnTo>
                  <a:lnTo>
                    <a:pt x="249625" y="1022859"/>
                  </a:lnTo>
                  <a:lnTo>
                    <a:pt x="244256" y="1017909"/>
                  </a:lnTo>
                  <a:lnTo>
                    <a:pt x="237152" y="1015310"/>
                  </a:lnTo>
                  <a:close/>
                </a:path>
                <a:path w="3855720" h="1056639">
                  <a:moveTo>
                    <a:pt x="162571" y="993082"/>
                  </a:moveTo>
                  <a:lnTo>
                    <a:pt x="155344" y="994127"/>
                  </a:lnTo>
                  <a:lnTo>
                    <a:pt x="149035" y="997806"/>
                  </a:lnTo>
                  <a:lnTo>
                    <a:pt x="144465" y="1003834"/>
                  </a:lnTo>
                  <a:lnTo>
                    <a:pt x="142591" y="1011164"/>
                  </a:lnTo>
                  <a:lnTo>
                    <a:pt x="143637" y="1018391"/>
                  </a:lnTo>
                  <a:lnTo>
                    <a:pt x="147317" y="1024699"/>
                  </a:lnTo>
                  <a:lnTo>
                    <a:pt x="153379" y="1029286"/>
                  </a:lnTo>
                  <a:lnTo>
                    <a:pt x="160708" y="1031160"/>
                  </a:lnTo>
                  <a:lnTo>
                    <a:pt x="167935" y="1030115"/>
                  </a:lnTo>
                  <a:lnTo>
                    <a:pt x="174244" y="1026435"/>
                  </a:lnTo>
                  <a:lnTo>
                    <a:pt x="178814" y="1020408"/>
                  </a:lnTo>
                  <a:lnTo>
                    <a:pt x="180688" y="1013078"/>
                  </a:lnTo>
                  <a:lnTo>
                    <a:pt x="179643" y="1005851"/>
                  </a:lnTo>
                  <a:lnTo>
                    <a:pt x="175963" y="999543"/>
                  </a:lnTo>
                  <a:lnTo>
                    <a:pt x="169934" y="994972"/>
                  </a:lnTo>
                  <a:lnTo>
                    <a:pt x="162571" y="993082"/>
                  </a:lnTo>
                  <a:close/>
                </a:path>
                <a:path w="3855720" h="1056639">
                  <a:moveTo>
                    <a:pt x="98042" y="950283"/>
                  </a:moveTo>
                  <a:lnTo>
                    <a:pt x="90948" y="952018"/>
                  </a:lnTo>
                  <a:lnTo>
                    <a:pt x="84853" y="956499"/>
                  </a:lnTo>
                  <a:lnTo>
                    <a:pt x="80974" y="962993"/>
                  </a:lnTo>
                  <a:lnTo>
                    <a:pt x="79922" y="970219"/>
                  </a:lnTo>
                  <a:lnTo>
                    <a:pt x="81658" y="977313"/>
                  </a:lnTo>
                  <a:lnTo>
                    <a:pt x="86166" y="983434"/>
                  </a:lnTo>
                  <a:lnTo>
                    <a:pt x="92661" y="987313"/>
                  </a:lnTo>
                  <a:lnTo>
                    <a:pt x="99888" y="988365"/>
                  </a:lnTo>
                  <a:lnTo>
                    <a:pt x="106981" y="986629"/>
                  </a:lnTo>
                  <a:lnTo>
                    <a:pt x="113076" y="982149"/>
                  </a:lnTo>
                  <a:lnTo>
                    <a:pt x="116956" y="975654"/>
                  </a:lnTo>
                  <a:lnTo>
                    <a:pt x="118007" y="968428"/>
                  </a:lnTo>
                  <a:lnTo>
                    <a:pt x="116272" y="961334"/>
                  </a:lnTo>
                  <a:lnTo>
                    <a:pt x="111791" y="955239"/>
                  </a:lnTo>
                  <a:lnTo>
                    <a:pt x="105269" y="951334"/>
                  </a:lnTo>
                  <a:lnTo>
                    <a:pt x="98042" y="950283"/>
                  </a:lnTo>
                  <a:close/>
                </a:path>
                <a:path w="3855720" h="1056639">
                  <a:moveTo>
                    <a:pt x="49063" y="890938"/>
                  </a:moveTo>
                  <a:lnTo>
                    <a:pt x="41949" y="893508"/>
                  </a:lnTo>
                  <a:lnTo>
                    <a:pt x="36389" y="898637"/>
                  </a:lnTo>
                  <a:lnTo>
                    <a:pt x="33333" y="905271"/>
                  </a:lnTo>
                  <a:lnTo>
                    <a:pt x="32988" y="912566"/>
                  </a:lnTo>
                  <a:lnTo>
                    <a:pt x="35579" y="919712"/>
                  </a:lnTo>
                  <a:lnTo>
                    <a:pt x="40708" y="925273"/>
                  </a:lnTo>
                  <a:lnTo>
                    <a:pt x="47340" y="928328"/>
                  </a:lnTo>
                  <a:lnTo>
                    <a:pt x="54635" y="928674"/>
                  </a:lnTo>
                  <a:lnTo>
                    <a:pt x="61749" y="926103"/>
                  </a:lnTo>
                  <a:lnTo>
                    <a:pt x="67309" y="920973"/>
                  </a:lnTo>
                  <a:lnTo>
                    <a:pt x="70365" y="914341"/>
                  </a:lnTo>
                  <a:lnTo>
                    <a:pt x="70710" y="907046"/>
                  </a:lnTo>
                  <a:lnTo>
                    <a:pt x="68140" y="899932"/>
                  </a:lnTo>
                  <a:lnTo>
                    <a:pt x="62992" y="894339"/>
                  </a:lnTo>
                  <a:lnTo>
                    <a:pt x="56358" y="891283"/>
                  </a:lnTo>
                  <a:lnTo>
                    <a:pt x="49063" y="890938"/>
                  </a:lnTo>
                  <a:close/>
                </a:path>
                <a:path w="3855720" h="1056639">
                  <a:moveTo>
                    <a:pt x="27530" y="820023"/>
                  </a:moveTo>
                  <a:lnTo>
                    <a:pt x="19975" y="820421"/>
                  </a:lnTo>
                  <a:lnTo>
                    <a:pt x="13167" y="823718"/>
                  </a:lnTo>
                  <a:lnTo>
                    <a:pt x="8320" y="829181"/>
                  </a:lnTo>
                  <a:lnTo>
                    <a:pt x="5876" y="836063"/>
                  </a:lnTo>
                  <a:lnTo>
                    <a:pt x="6282" y="843654"/>
                  </a:lnTo>
                  <a:lnTo>
                    <a:pt x="9580" y="850462"/>
                  </a:lnTo>
                  <a:lnTo>
                    <a:pt x="15043" y="855309"/>
                  </a:lnTo>
                  <a:lnTo>
                    <a:pt x="21925" y="857754"/>
                  </a:lnTo>
                  <a:lnTo>
                    <a:pt x="29479" y="857356"/>
                  </a:lnTo>
                  <a:lnTo>
                    <a:pt x="36287" y="854059"/>
                  </a:lnTo>
                  <a:lnTo>
                    <a:pt x="41134" y="848596"/>
                  </a:lnTo>
                  <a:lnTo>
                    <a:pt x="43579" y="841714"/>
                  </a:lnTo>
                  <a:lnTo>
                    <a:pt x="43181" y="834160"/>
                  </a:lnTo>
                  <a:lnTo>
                    <a:pt x="39874" y="827315"/>
                  </a:lnTo>
                  <a:lnTo>
                    <a:pt x="34411" y="822468"/>
                  </a:lnTo>
                  <a:lnTo>
                    <a:pt x="27530" y="820023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62316" y="4018991"/>
              <a:ext cx="685800" cy="615315"/>
            </a:xfrm>
            <a:custGeom>
              <a:avLst/>
              <a:gdLst/>
              <a:ahLst/>
              <a:cxnLst/>
              <a:rect l="l" t="t" r="r" b="b"/>
              <a:pathLst>
                <a:path w="685800" h="615314">
                  <a:moveTo>
                    <a:pt x="38023" y="20396"/>
                  </a:moveTo>
                  <a:lnTo>
                    <a:pt x="37045" y="12890"/>
                  </a:lnTo>
                  <a:lnTo>
                    <a:pt x="33223" y="6324"/>
                  </a:lnTo>
                  <a:lnTo>
                    <a:pt x="27406" y="1917"/>
                  </a:lnTo>
                  <a:lnTo>
                    <a:pt x="20358" y="0"/>
                  </a:lnTo>
                  <a:lnTo>
                    <a:pt x="12852" y="977"/>
                  </a:lnTo>
                  <a:lnTo>
                    <a:pt x="6324" y="4787"/>
                  </a:lnTo>
                  <a:lnTo>
                    <a:pt x="1905" y="10604"/>
                  </a:lnTo>
                  <a:lnTo>
                    <a:pt x="0" y="17653"/>
                  </a:lnTo>
                  <a:lnTo>
                    <a:pt x="990" y="25196"/>
                  </a:lnTo>
                  <a:lnTo>
                    <a:pt x="4800" y="31724"/>
                  </a:lnTo>
                  <a:lnTo>
                    <a:pt x="10617" y="36144"/>
                  </a:lnTo>
                  <a:lnTo>
                    <a:pt x="17665" y="38049"/>
                  </a:lnTo>
                  <a:lnTo>
                    <a:pt x="25158" y="37071"/>
                  </a:lnTo>
                  <a:lnTo>
                    <a:pt x="31699" y="33261"/>
                  </a:lnTo>
                  <a:lnTo>
                    <a:pt x="36106" y="27444"/>
                  </a:lnTo>
                  <a:lnTo>
                    <a:pt x="38023" y="20396"/>
                  </a:lnTo>
                  <a:close/>
                </a:path>
                <a:path w="685800" h="615314">
                  <a:moveTo>
                    <a:pt x="62623" y="92557"/>
                  </a:moveTo>
                  <a:lnTo>
                    <a:pt x="61645" y="85051"/>
                  </a:lnTo>
                  <a:lnTo>
                    <a:pt x="57823" y="78486"/>
                  </a:lnTo>
                  <a:lnTo>
                    <a:pt x="52006" y="74066"/>
                  </a:lnTo>
                  <a:lnTo>
                    <a:pt x="44958" y="72161"/>
                  </a:lnTo>
                  <a:lnTo>
                    <a:pt x="37465" y="73139"/>
                  </a:lnTo>
                  <a:lnTo>
                    <a:pt x="30924" y="76949"/>
                  </a:lnTo>
                  <a:lnTo>
                    <a:pt x="26504" y="82765"/>
                  </a:lnTo>
                  <a:lnTo>
                    <a:pt x="24599" y="89814"/>
                  </a:lnTo>
                  <a:lnTo>
                    <a:pt x="25590" y="97345"/>
                  </a:lnTo>
                  <a:lnTo>
                    <a:pt x="29400" y="103886"/>
                  </a:lnTo>
                  <a:lnTo>
                    <a:pt x="35217" y="108305"/>
                  </a:lnTo>
                  <a:lnTo>
                    <a:pt x="42265" y="110210"/>
                  </a:lnTo>
                  <a:lnTo>
                    <a:pt x="49771" y="109232"/>
                  </a:lnTo>
                  <a:lnTo>
                    <a:pt x="56299" y="105422"/>
                  </a:lnTo>
                  <a:lnTo>
                    <a:pt x="60718" y="99606"/>
                  </a:lnTo>
                  <a:lnTo>
                    <a:pt x="62623" y="92557"/>
                  </a:lnTo>
                  <a:close/>
                </a:path>
                <a:path w="685800" h="615314">
                  <a:moveTo>
                    <a:pt x="87236" y="164719"/>
                  </a:moveTo>
                  <a:lnTo>
                    <a:pt x="86258" y="157213"/>
                  </a:lnTo>
                  <a:lnTo>
                    <a:pt x="82435" y="150647"/>
                  </a:lnTo>
                  <a:lnTo>
                    <a:pt x="76619" y="146227"/>
                  </a:lnTo>
                  <a:lnTo>
                    <a:pt x="69570" y="144322"/>
                  </a:lnTo>
                  <a:lnTo>
                    <a:pt x="62064" y="145300"/>
                  </a:lnTo>
                  <a:lnTo>
                    <a:pt x="55524" y="149110"/>
                  </a:lnTo>
                  <a:lnTo>
                    <a:pt x="51117" y="154927"/>
                  </a:lnTo>
                  <a:lnTo>
                    <a:pt x="49199" y="161975"/>
                  </a:lnTo>
                  <a:lnTo>
                    <a:pt x="50190" y="169506"/>
                  </a:lnTo>
                  <a:lnTo>
                    <a:pt x="54000" y="176047"/>
                  </a:lnTo>
                  <a:lnTo>
                    <a:pt x="59817" y="180454"/>
                  </a:lnTo>
                  <a:lnTo>
                    <a:pt x="66865" y="182372"/>
                  </a:lnTo>
                  <a:lnTo>
                    <a:pt x="74371" y="181394"/>
                  </a:lnTo>
                  <a:lnTo>
                    <a:pt x="80911" y="177584"/>
                  </a:lnTo>
                  <a:lnTo>
                    <a:pt x="85318" y="171767"/>
                  </a:lnTo>
                  <a:lnTo>
                    <a:pt x="87236" y="164719"/>
                  </a:lnTo>
                  <a:close/>
                </a:path>
                <a:path w="685800" h="615314">
                  <a:moveTo>
                    <a:pt x="111836" y="236867"/>
                  </a:moveTo>
                  <a:lnTo>
                    <a:pt x="110858" y="229374"/>
                  </a:lnTo>
                  <a:lnTo>
                    <a:pt x="107035" y="222796"/>
                  </a:lnTo>
                  <a:lnTo>
                    <a:pt x="101219" y="218389"/>
                  </a:lnTo>
                  <a:lnTo>
                    <a:pt x="94170" y="216484"/>
                  </a:lnTo>
                  <a:lnTo>
                    <a:pt x="86664" y="217449"/>
                  </a:lnTo>
                  <a:lnTo>
                    <a:pt x="80137" y="221259"/>
                  </a:lnTo>
                  <a:lnTo>
                    <a:pt x="75717" y="227076"/>
                  </a:lnTo>
                  <a:lnTo>
                    <a:pt x="73812" y="234137"/>
                  </a:lnTo>
                  <a:lnTo>
                    <a:pt x="74803" y="241668"/>
                  </a:lnTo>
                  <a:lnTo>
                    <a:pt x="78613" y="248208"/>
                  </a:lnTo>
                  <a:lnTo>
                    <a:pt x="84429" y="252615"/>
                  </a:lnTo>
                  <a:lnTo>
                    <a:pt x="91478" y="254533"/>
                  </a:lnTo>
                  <a:lnTo>
                    <a:pt x="98971" y="253555"/>
                  </a:lnTo>
                  <a:lnTo>
                    <a:pt x="105511" y="249745"/>
                  </a:lnTo>
                  <a:lnTo>
                    <a:pt x="109931" y="243928"/>
                  </a:lnTo>
                  <a:lnTo>
                    <a:pt x="111836" y="236867"/>
                  </a:lnTo>
                  <a:close/>
                </a:path>
                <a:path w="685800" h="615314">
                  <a:moveTo>
                    <a:pt x="136436" y="309029"/>
                  </a:moveTo>
                  <a:lnTo>
                    <a:pt x="135458" y="301536"/>
                  </a:lnTo>
                  <a:lnTo>
                    <a:pt x="131635" y="294957"/>
                  </a:lnTo>
                  <a:lnTo>
                    <a:pt x="125818" y="290550"/>
                  </a:lnTo>
                  <a:lnTo>
                    <a:pt x="118770" y="288632"/>
                  </a:lnTo>
                  <a:lnTo>
                    <a:pt x="111277" y="289610"/>
                  </a:lnTo>
                  <a:lnTo>
                    <a:pt x="104736" y="293420"/>
                  </a:lnTo>
                  <a:lnTo>
                    <a:pt x="100317" y="299237"/>
                  </a:lnTo>
                  <a:lnTo>
                    <a:pt x="98412" y="306285"/>
                  </a:lnTo>
                  <a:lnTo>
                    <a:pt x="99402" y="313829"/>
                  </a:lnTo>
                  <a:lnTo>
                    <a:pt x="103212" y="320357"/>
                  </a:lnTo>
                  <a:lnTo>
                    <a:pt x="109029" y="324777"/>
                  </a:lnTo>
                  <a:lnTo>
                    <a:pt x="116078" y="326682"/>
                  </a:lnTo>
                  <a:lnTo>
                    <a:pt x="123583" y="325704"/>
                  </a:lnTo>
                  <a:lnTo>
                    <a:pt x="130111" y="321894"/>
                  </a:lnTo>
                  <a:lnTo>
                    <a:pt x="134531" y="316077"/>
                  </a:lnTo>
                  <a:lnTo>
                    <a:pt x="136436" y="309029"/>
                  </a:lnTo>
                  <a:close/>
                </a:path>
                <a:path w="685800" h="615314">
                  <a:moveTo>
                    <a:pt x="161048" y="381190"/>
                  </a:moveTo>
                  <a:lnTo>
                    <a:pt x="160070" y="373684"/>
                  </a:lnTo>
                  <a:lnTo>
                    <a:pt x="156248" y="367118"/>
                  </a:lnTo>
                  <a:lnTo>
                    <a:pt x="150431" y="362699"/>
                  </a:lnTo>
                  <a:lnTo>
                    <a:pt x="143383" y="360794"/>
                  </a:lnTo>
                  <a:lnTo>
                    <a:pt x="135877" y="361772"/>
                  </a:lnTo>
                  <a:lnTo>
                    <a:pt x="129336" y="365582"/>
                  </a:lnTo>
                  <a:lnTo>
                    <a:pt x="124929" y="371398"/>
                  </a:lnTo>
                  <a:lnTo>
                    <a:pt x="123012" y="378447"/>
                  </a:lnTo>
                  <a:lnTo>
                    <a:pt x="124002" y="385991"/>
                  </a:lnTo>
                  <a:lnTo>
                    <a:pt x="127812" y="392518"/>
                  </a:lnTo>
                  <a:lnTo>
                    <a:pt x="133629" y="396938"/>
                  </a:lnTo>
                  <a:lnTo>
                    <a:pt x="140677" y="398843"/>
                  </a:lnTo>
                  <a:lnTo>
                    <a:pt x="148183" y="397865"/>
                  </a:lnTo>
                  <a:lnTo>
                    <a:pt x="154724" y="394055"/>
                  </a:lnTo>
                  <a:lnTo>
                    <a:pt x="159131" y="388239"/>
                  </a:lnTo>
                  <a:lnTo>
                    <a:pt x="161048" y="381190"/>
                  </a:lnTo>
                  <a:close/>
                </a:path>
                <a:path w="685800" h="615314">
                  <a:moveTo>
                    <a:pt x="185648" y="453351"/>
                  </a:moveTo>
                  <a:lnTo>
                    <a:pt x="184670" y="445846"/>
                  </a:lnTo>
                  <a:lnTo>
                    <a:pt x="180848" y="439280"/>
                  </a:lnTo>
                  <a:lnTo>
                    <a:pt x="175031" y="434860"/>
                  </a:lnTo>
                  <a:lnTo>
                    <a:pt x="167982" y="432955"/>
                  </a:lnTo>
                  <a:lnTo>
                    <a:pt x="160477" y="433933"/>
                  </a:lnTo>
                  <a:lnTo>
                    <a:pt x="153949" y="437743"/>
                  </a:lnTo>
                  <a:lnTo>
                    <a:pt x="149529" y="443560"/>
                  </a:lnTo>
                  <a:lnTo>
                    <a:pt x="147624" y="450608"/>
                  </a:lnTo>
                  <a:lnTo>
                    <a:pt x="148615" y="458139"/>
                  </a:lnTo>
                  <a:lnTo>
                    <a:pt x="152425" y="464680"/>
                  </a:lnTo>
                  <a:lnTo>
                    <a:pt x="158242" y="469099"/>
                  </a:lnTo>
                  <a:lnTo>
                    <a:pt x="165290" y="471004"/>
                  </a:lnTo>
                  <a:lnTo>
                    <a:pt x="172796" y="470027"/>
                  </a:lnTo>
                  <a:lnTo>
                    <a:pt x="179324" y="466217"/>
                  </a:lnTo>
                  <a:lnTo>
                    <a:pt x="183743" y="460400"/>
                  </a:lnTo>
                  <a:lnTo>
                    <a:pt x="185648" y="453351"/>
                  </a:lnTo>
                  <a:close/>
                </a:path>
                <a:path w="685800" h="615314">
                  <a:moveTo>
                    <a:pt x="210248" y="525513"/>
                  </a:moveTo>
                  <a:lnTo>
                    <a:pt x="209283" y="518007"/>
                  </a:lnTo>
                  <a:lnTo>
                    <a:pt x="205447" y="511441"/>
                  </a:lnTo>
                  <a:lnTo>
                    <a:pt x="199631" y="507022"/>
                  </a:lnTo>
                  <a:lnTo>
                    <a:pt x="192582" y="505117"/>
                  </a:lnTo>
                  <a:lnTo>
                    <a:pt x="185089" y="506082"/>
                  </a:lnTo>
                  <a:lnTo>
                    <a:pt x="178549" y="509905"/>
                  </a:lnTo>
                  <a:lnTo>
                    <a:pt x="174142" y="515721"/>
                  </a:lnTo>
                  <a:lnTo>
                    <a:pt x="172224" y="522770"/>
                  </a:lnTo>
                  <a:lnTo>
                    <a:pt x="173215" y="530301"/>
                  </a:lnTo>
                  <a:lnTo>
                    <a:pt x="177025" y="536841"/>
                  </a:lnTo>
                  <a:lnTo>
                    <a:pt x="182841" y="541248"/>
                  </a:lnTo>
                  <a:lnTo>
                    <a:pt x="189890" y="543166"/>
                  </a:lnTo>
                  <a:lnTo>
                    <a:pt x="197396" y="542188"/>
                  </a:lnTo>
                  <a:lnTo>
                    <a:pt x="203923" y="538378"/>
                  </a:lnTo>
                  <a:lnTo>
                    <a:pt x="208343" y="532561"/>
                  </a:lnTo>
                  <a:lnTo>
                    <a:pt x="210248" y="525513"/>
                  </a:lnTo>
                  <a:close/>
                </a:path>
                <a:path w="685800" h="615314">
                  <a:moveTo>
                    <a:pt x="234873" y="594956"/>
                  </a:moveTo>
                  <a:lnTo>
                    <a:pt x="234149" y="592277"/>
                  </a:lnTo>
                  <a:lnTo>
                    <a:pt x="233883" y="590169"/>
                  </a:lnTo>
                  <a:lnTo>
                    <a:pt x="233349" y="589267"/>
                  </a:lnTo>
                  <a:lnTo>
                    <a:pt x="232994" y="587908"/>
                  </a:lnTo>
                  <a:lnTo>
                    <a:pt x="231254" y="585660"/>
                  </a:lnTo>
                  <a:lnTo>
                    <a:pt x="230060" y="583590"/>
                  </a:lnTo>
                  <a:lnTo>
                    <a:pt x="229120" y="582891"/>
                  </a:lnTo>
                  <a:lnTo>
                    <a:pt x="228384" y="581914"/>
                  </a:lnTo>
                  <a:lnTo>
                    <a:pt x="226237" y="580707"/>
                  </a:lnTo>
                  <a:lnTo>
                    <a:pt x="224243" y="579183"/>
                  </a:lnTo>
                  <a:lnTo>
                    <a:pt x="222948" y="578840"/>
                  </a:lnTo>
                  <a:lnTo>
                    <a:pt x="221805" y="578180"/>
                  </a:lnTo>
                  <a:lnTo>
                    <a:pt x="219494" y="577900"/>
                  </a:lnTo>
                  <a:lnTo>
                    <a:pt x="217195" y="577265"/>
                  </a:lnTo>
                  <a:lnTo>
                    <a:pt x="215849" y="577443"/>
                  </a:lnTo>
                  <a:lnTo>
                    <a:pt x="214553" y="577278"/>
                  </a:lnTo>
                  <a:lnTo>
                    <a:pt x="212140" y="577926"/>
                  </a:lnTo>
                  <a:lnTo>
                    <a:pt x="209689" y="578243"/>
                  </a:lnTo>
                  <a:lnTo>
                    <a:pt x="208610" y="578878"/>
                  </a:lnTo>
                  <a:lnTo>
                    <a:pt x="207492" y="579170"/>
                  </a:lnTo>
                  <a:lnTo>
                    <a:pt x="205600" y="580631"/>
                  </a:lnTo>
                  <a:lnTo>
                    <a:pt x="203149" y="582053"/>
                  </a:lnTo>
                  <a:lnTo>
                    <a:pt x="202298" y="583171"/>
                  </a:lnTo>
                  <a:lnTo>
                    <a:pt x="201472" y="583806"/>
                  </a:lnTo>
                  <a:lnTo>
                    <a:pt x="200431" y="585647"/>
                  </a:lnTo>
                  <a:lnTo>
                    <a:pt x="198742" y="587870"/>
                  </a:lnTo>
                  <a:lnTo>
                    <a:pt x="198348" y="589305"/>
                  </a:lnTo>
                  <a:lnTo>
                    <a:pt x="197739" y="590384"/>
                  </a:lnTo>
                  <a:lnTo>
                    <a:pt x="197459" y="592582"/>
                  </a:lnTo>
                  <a:lnTo>
                    <a:pt x="196837" y="594918"/>
                  </a:lnTo>
                  <a:lnTo>
                    <a:pt x="197002" y="596290"/>
                  </a:lnTo>
                  <a:lnTo>
                    <a:pt x="196850" y="597636"/>
                  </a:lnTo>
                  <a:lnTo>
                    <a:pt x="197510" y="600125"/>
                  </a:lnTo>
                  <a:lnTo>
                    <a:pt x="197815" y="602462"/>
                  </a:lnTo>
                  <a:lnTo>
                    <a:pt x="198399" y="603478"/>
                  </a:lnTo>
                  <a:lnTo>
                    <a:pt x="198729" y="604697"/>
                  </a:lnTo>
                  <a:lnTo>
                    <a:pt x="200304" y="606755"/>
                  </a:lnTo>
                  <a:lnTo>
                    <a:pt x="201625" y="609003"/>
                  </a:lnTo>
                  <a:lnTo>
                    <a:pt x="202641" y="609777"/>
                  </a:lnTo>
                  <a:lnTo>
                    <a:pt x="203352" y="610692"/>
                  </a:lnTo>
                  <a:lnTo>
                    <a:pt x="205346" y="611835"/>
                  </a:lnTo>
                  <a:lnTo>
                    <a:pt x="207441" y="613410"/>
                  </a:lnTo>
                  <a:lnTo>
                    <a:pt x="208762" y="613778"/>
                  </a:lnTo>
                  <a:lnTo>
                    <a:pt x="209931" y="614426"/>
                  </a:lnTo>
                  <a:lnTo>
                    <a:pt x="212267" y="614718"/>
                  </a:lnTo>
                  <a:lnTo>
                    <a:pt x="214503" y="615315"/>
                  </a:lnTo>
                  <a:lnTo>
                    <a:pt x="215798" y="615149"/>
                  </a:lnTo>
                  <a:lnTo>
                    <a:pt x="217170" y="615315"/>
                  </a:lnTo>
                  <a:lnTo>
                    <a:pt x="219633" y="614654"/>
                  </a:lnTo>
                  <a:lnTo>
                    <a:pt x="221996" y="614349"/>
                  </a:lnTo>
                  <a:lnTo>
                    <a:pt x="223037" y="613752"/>
                  </a:lnTo>
                  <a:lnTo>
                    <a:pt x="224231" y="613422"/>
                  </a:lnTo>
                  <a:lnTo>
                    <a:pt x="226237" y="611886"/>
                  </a:lnTo>
                  <a:lnTo>
                    <a:pt x="228536" y="610539"/>
                  </a:lnTo>
                  <a:lnTo>
                    <a:pt x="229298" y="609523"/>
                  </a:lnTo>
                  <a:lnTo>
                    <a:pt x="230225" y="608812"/>
                  </a:lnTo>
                  <a:lnTo>
                    <a:pt x="231394" y="606767"/>
                  </a:lnTo>
                  <a:lnTo>
                    <a:pt x="232943" y="604710"/>
                  </a:lnTo>
                  <a:lnTo>
                    <a:pt x="233286" y="603427"/>
                  </a:lnTo>
                  <a:lnTo>
                    <a:pt x="233984" y="602208"/>
                  </a:lnTo>
                  <a:lnTo>
                    <a:pt x="234276" y="599795"/>
                  </a:lnTo>
                  <a:lnTo>
                    <a:pt x="234861" y="597662"/>
                  </a:lnTo>
                  <a:lnTo>
                    <a:pt x="234696" y="596404"/>
                  </a:lnTo>
                  <a:lnTo>
                    <a:pt x="234873" y="594956"/>
                  </a:lnTo>
                  <a:close/>
                </a:path>
                <a:path w="685800" h="615314">
                  <a:moveTo>
                    <a:pt x="284911" y="537438"/>
                  </a:moveTo>
                  <a:lnTo>
                    <a:pt x="283019" y="530390"/>
                  </a:lnTo>
                  <a:lnTo>
                    <a:pt x="278409" y="524383"/>
                  </a:lnTo>
                  <a:lnTo>
                    <a:pt x="271830" y="520649"/>
                  </a:lnTo>
                  <a:lnTo>
                    <a:pt x="264579" y="519760"/>
                  </a:lnTo>
                  <a:lnTo>
                    <a:pt x="257530" y="521652"/>
                  </a:lnTo>
                  <a:lnTo>
                    <a:pt x="251510" y="526288"/>
                  </a:lnTo>
                  <a:lnTo>
                    <a:pt x="247777" y="532866"/>
                  </a:lnTo>
                  <a:lnTo>
                    <a:pt x="246875" y="540118"/>
                  </a:lnTo>
                  <a:lnTo>
                    <a:pt x="248767" y="547166"/>
                  </a:lnTo>
                  <a:lnTo>
                    <a:pt x="253377" y="553161"/>
                  </a:lnTo>
                  <a:lnTo>
                    <a:pt x="259956" y="556895"/>
                  </a:lnTo>
                  <a:lnTo>
                    <a:pt x="267208" y="557796"/>
                  </a:lnTo>
                  <a:lnTo>
                    <a:pt x="274256" y="555904"/>
                  </a:lnTo>
                  <a:lnTo>
                    <a:pt x="280263" y="551294"/>
                  </a:lnTo>
                  <a:lnTo>
                    <a:pt x="284022" y="544690"/>
                  </a:lnTo>
                  <a:lnTo>
                    <a:pt x="284911" y="537438"/>
                  </a:lnTo>
                  <a:close/>
                </a:path>
                <a:path w="685800" h="615314">
                  <a:moveTo>
                    <a:pt x="334949" y="479920"/>
                  </a:moveTo>
                  <a:lnTo>
                    <a:pt x="333057" y="472859"/>
                  </a:lnTo>
                  <a:lnTo>
                    <a:pt x="328447" y="466864"/>
                  </a:lnTo>
                  <a:lnTo>
                    <a:pt x="321868" y="463130"/>
                  </a:lnTo>
                  <a:lnTo>
                    <a:pt x="314617" y="462229"/>
                  </a:lnTo>
                  <a:lnTo>
                    <a:pt x="307568" y="464121"/>
                  </a:lnTo>
                  <a:lnTo>
                    <a:pt x="301548" y="468769"/>
                  </a:lnTo>
                  <a:lnTo>
                    <a:pt x="297802" y="475348"/>
                  </a:lnTo>
                  <a:lnTo>
                    <a:pt x="296913" y="482587"/>
                  </a:lnTo>
                  <a:lnTo>
                    <a:pt x="298805" y="489648"/>
                  </a:lnTo>
                  <a:lnTo>
                    <a:pt x="303415" y="495642"/>
                  </a:lnTo>
                  <a:lnTo>
                    <a:pt x="309994" y="499376"/>
                  </a:lnTo>
                  <a:lnTo>
                    <a:pt x="317233" y="500265"/>
                  </a:lnTo>
                  <a:lnTo>
                    <a:pt x="324294" y="498386"/>
                  </a:lnTo>
                  <a:lnTo>
                    <a:pt x="330288" y="493763"/>
                  </a:lnTo>
                  <a:lnTo>
                    <a:pt x="334048" y="487159"/>
                  </a:lnTo>
                  <a:lnTo>
                    <a:pt x="334949" y="479920"/>
                  </a:lnTo>
                  <a:close/>
                </a:path>
                <a:path w="685800" h="615314">
                  <a:moveTo>
                    <a:pt x="384975" y="422389"/>
                  </a:moveTo>
                  <a:lnTo>
                    <a:pt x="383082" y="415340"/>
                  </a:lnTo>
                  <a:lnTo>
                    <a:pt x="378472" y="409333"/>
                  </a:lnTo>
                  <a:lnTo>
                    <a:pt x="371894" y="405599"/>
                  </a:lnTo>
                  <a:lnTo>
                    <a:pt x="364655" y="404710"/>
                  </a:lnTo>
                  <a:lnTo>
                    <a:pt x="357593" y="406603"/>
                  </a:lnTo>
                  <a:lnTo>
                    <a:pt x="351574" y="411238"/>
                  </a:lnTo>
                  <a:lnTo>
                    <a:pt x="347840" y="417817"/>
                  </a:lnTo>
                  <a:lnTo>
                    <a:pt x="346951" y="425069"/>
                  </a:lnTo>
                  <a:lnTo>
                    <a:pt x="348830" y="432130"/>
                  </a:lnTo>
                  <a:lnTo>
                    <a:pt x="353453" y="438124"/>
                  </a:lnTo>
                  <a:lnTo>
                    <a:pt x="360032" y="441858"/>
                  </a:lnTo>
                  <a:lnTo>
                    <a:pt x="367271" y="442747"/>
                  </a:lnTo>
                  <a:lnTo>
                    <a:pt x="374332" y="440855"/>
                  </a:lnTo>
                  <a:lnTo>
                    <a:pt x="380326" y="436245"/>
                  </a:lnTo>
                  <a:lnTo>
                    <a:pt x="384086" y="429641"/>
                  </a:lnTo>
                  <a:lnTo>
                    <a:pt x="384975" y="422389"/>
                  </a:lnTo>
                  <a:close/>
                </a:path>
                <a:path w="685800" h="615314">
                  <a:moveTo>
                    <a:pt x="435013" y="364871"/>
                  </a:moveTo>
                  <a:lnTo>
                    <a:pt x="433120" y="357809"/>
                  </a:lnTo>
                  <a:lnTo>
                    <a:pt x="428510" y="351815"/>
                  </a:lnTo>
                  <a:lnTo>
                    <a:pt x="421932" y="348081"/>
                  </a:lnTo>
                  <a:lnTo>
                    <a:pt x="414680" y="347192"/>
                  </a:lnTo>
                  <a:lnTo>
                    <a:pt x="407631" y="349072"/>
                  </a:lnTo>
                  <a:lnTo>
                    <a:pt x="401612" y="353720"/>
                  </a:lnTo>
                  <a:lnTo>
                    <a:pt x="397865" y="360299"/>
                  </a:lnTo>
                  <a:lnTo>
                    <a:pt x="396976" y="367550"/>
                  </a:lnTo>
                  <a:lnTo>
                    <a:pt x="398868" y="374599"/>
                  </a:lnTo>
                  <a:lnTo>
                    <a:pt x="403479" y="380593"/>
                  </a:lnTo>
                  <a:lnTo>
                    <a:pt x="410057" y="384327"/>
                  </a:lnTo>
                  <a:lnTo>
                    <a:pt x="417309" y="385229"/>
                  </a:lnTo>
                  <a:lnTo>
                    <a:pt x="424357" y="383336"/>
                  </a:lnTo>
                  <a:lnTo>
                    <a:pt x="430352" y="378714"/>
                  </a:lnTo>
                  <a:lnTo>
                    <a:pt x="434124" y="372110"/>
                  </a:lnTo>
                  <a:lnTo>
                    <a:pt x="435013" y="364871"/>
                  </a:lnTo>
                  <a:close/>
                </a:path>
                <a:path w="685800" h="615314">
                  <a:moveTo>
                    <a:pt x="485038" y="307340"/>
                  </a:moveTo>
                  <a:lnTo>
                    <a:pt x="483158" y="300291"/>
                  </a:lnTo>
                  <a:lnTo>
                    <a:pt x="478536" y="294297"/>
                  </a:lnTo>
                  <a:lnTo>
                    <a:pt x="471957" y="290563"/>
                  </a:lnTo>
                  <a:lnTo>
                    <a:pt x="464718" y="289661"/>
                  </a:lnTo>
                  <a:lnTo>
                    <a:pt x="457657" y="291553"/>
                  </a:lnTo>
                  <a:lnTo>
                    <a:pt x="451637" y="296202"/>
                  </a:lnTo>
                  <a:lnTo>
                    <a:pt x="447903" y="302780"/>
                  </a:lnTo>
                  <a:lnTo>
                    <a:pt x="447014" y="310019"/>
                  </a:lnTo>
                  <a:lnTo>
                    <a:pt x="448906" y="317080"/>
                  </a:lnTo>
                  <a:lnTo>
                    <a:pt x="453517" y="323075"/>
                  </a:lnTo>
                  <a:lnTo>
                    <a:pt x="460095" y="326809"/>
                  </a:lnTo>
                  <a:lnTo>
                    <a:pt x="467347" y="327698"/>
                  </a:lnTo>
                  <a:lnTo>
                    <a:pt x="474395" y="325805"/>
                  </a:lnTo>
                  <a:lnTo>
                    <a:pt x="480390" y="321195"/>
                  </a:lnTo>
                  <a:lnTo>
                    <a:pt x="484149" y="314591"/>
                  </a:lnTo>
                  <a:lnTo>
                    <a:pt x="485038" y="307340"/>
                  </a:lnTo>
                  <a:close/>
                </a:path>
                <a:path w="685800" h="615314">
                  <a:moveTo>
                    <a:pt x="535076" y="249821"/>
                  </a:moveTo>
                  <a:lnTo>
                    <a:pt x="533184" y="242760"/>
                  </a:lnTo>
                  <a:lnTo>
                    <a:pt x="528574" y="236766"/>
                  </a:lnTo>
                  <a:lnTo>
                    <a:pt x="521995" y="233032"/>
                  </a:lnTo>
                  <a:lnTo>
                    <a:pt x="514743" y="232143"/>
                  </a:lnTo>
                  <a:lnTo>
                    <a:pt x="507695" y="234035"/>
                  </a:lnTo>
                  <a:lnTo>
                    <a:pt x="501675" y="238671"/>
                  </a:lnTo>
                  <a:lnTo>
                    <a:pt x="497941" y="245249"/>
                  </a:lnTo>
                  <a:lnTo>
                    <a:pt x="497039" y="252501"/>
                  </a:lnTo>
                  <a:lnTo>
                    <a:pt x="498932" y="259549"/>
                  </a:lnTo>
                  <a:lnTo>
                    <a:pt x="503555" y="265544"/>
                  </a:lnTo>
                  <a:lnTo>
                    <a:pt x="510120" y="269290"/>
                  </a:lnTo>
                  <a:lnTo>
                    <a:pt x="517372" y="270179"/>
                  </a:lnTo>
                  <a:lnTo>
                    <a:pt x="524433" y="268287"/>
                  </a:lnTo>
                  <a:lnTo>
                    <a:pt x="530428" y="263677"/>
                  </a:lnTo>
                  <a:lnTo>
                    <a:pt x="534187" y="257073"/>
                  </a:lnTo>
                  <a:lnTo>
                    <a:pt x="535076" y="249821"/>
                  </a:lnTo>
                  <a:close/>
                </a:path>
                <a:path w="685800" h="615314">
                  <a:moveTo>
                    <a:pt x="585114" y="192290"/>
                  </a:moveTo>
                  <a:lnTo>
                    <a:pt x="583222" y="185242"/>
                  </a:lnTo>
                  <a:lnTo>
                    <a:pt x="578612" y="179247"/>
                  </a:lnTo>
                  <a:lnTo>
                    <a:pt x="572033" y="175514"/>
                  </a:lnTo>
                  <a:lnTo>
                    <a:pt x="564781" y="174612"/>
                  </a:lnTo>
                  <a:lnTo>
                    <a:pt x="557720" y="176504"/>
                  </a:lnTo>
                  <a:lnTo>
                    <a:pt x="551713" y="181152"/>
                  </a:lnTo>
                  <a:lnTo>
                    <a:pt x="547966" y="187731"/>
                  </a:lnTo>
                  <a:lnTo>
                    <a:pt x="547077" y="194970"/>
                  </a:lnTo>
                  <a:lnTo>
                    <a:pt x="548970" y="202031"/>
                  </a:lnTo>
                  <a:lnTo>
                    <a:pt x="553580" y="208026"/>
                  </a:lnTo>
                  <a:lnTo>
                    <a:pt x="560158" y="211759"/>
                  </a:lnTo>
                  <a:lnTo>
                    <a:pt x="567410" y="212648"/>
                  </a:lnTo>
                  <a:lnTo>
                    <a:pt x="574459" y="210769"/>
                  </a:lnTo>
                  <a:lnTo>
                    <a:pt x="580453" y="206146"/>
                  </a:lnTo>
                  <a:lnTo>
                    <a:pt x="584212" y="199542"/>
                  </a:lnTo>
                  <a:lnTo>
                    <a:pt x="585114" y="192290"/>
                  </a:lnTo>
                  <a:close/>
                </a:path>
                <a:path w="685800" h="615314">
                  <a:moveTo>
                    <a:pt x="635139" y="134772"/>
                  </a:moveTo>
                  <a:lnTo>
                    <a:pt x="633247" y="127723"/>
                  </a:lnTo>
                  <a:lnTo>
                    <a:pt x="628637" y="121716"/>
                  </a:lnTo>
                  <a:lnTo>
                    <a:pt x="622058" y="117983"/>
                  </a:lnTo>
                  <a:lnTo>
                    <a:pt x="614819" y="117094"/>
                  </a:lnTo>
                  <a:lnTo>
                    <a:pt x="607758" y="118986"/>
                  </a:lnTo>
                  <a:lnTo>
                    <a:pt x="601738" y="123621"/>
                  </a:lnTo>
                  <a:lnTo>
                    <a:pt x="598004" y="130200"/>
                  </a:lnTo>
                  <a:lnTo>
                    <a:pt x="597115" y="137452"/>
                  </a:lnTo>
                  <a:lnTo>
                    <a:pt x="598995" y="144513"/>
                  </a:lnTo>
                  <a:lnTo>
                    <a:pt x="603618" y="150507"/>
                  </a:lnTo>
                  <a:lnTo>
                    <a:pt x="610196" y="154241"/>
                  </a:lnTo>
                  <a:lnTo>
                    <a:pt x="617435" y="155130"/>
                  </a:lnTo>
                  <a:lnTo>
                    <a:pt x="624497" y="153238"/>
                  </a:lnTo>
                  <a:lnTo>
                    <a:pt x="630491" y="148628"/>
                  </a:lnTo>
                  <a:lnTo>
                    <a:pt x="634250" y="142024"/>
                  </a:lnTo>
                  <a:lnTo>
                    <a:pt x="635139" y="134772"/>
                  </a:lnTo>
                  <a:close/>
                </a:path>
                <a:path w="685800" h="615314">
                  <a:moveTo>
                    <a:pt x="685177" y="77254"/>
                  </a:moveTo>
                  <a:lnTo>
                    <a:pt x="683285" y="70192"/>
                  </a:lnTo>
                  <a:lnTo>
                    <a:pt x="678675" y="64198"/>
                  </a:lnTo>
                  <a:lnTo>
                    <a:pt x="672096" y="60464"/>
                  </a:lnTo>
                  <a:lnTo>
                    <a:pt x="664845" y="59575"/>
                  </a:lnTo>
                  <a:lnTo>
                    <a:pt x="657796" y="61455"/>
                  </a:lnTo>
                  <a:lnTo>
                    <a:pt x="651776" y="66103"/>
                  </a:lnTo>
                  <a:lnTo>
                    <a:pt x="648042" y="72682"/>
                  </a:lnTo>
                  <a:lnTo>
                    <a:pt x="647141" y="79933"/>
                  </a:lnTo>
                  <a:lnTo>
                    <a:pt x="649033" y="86982"/>
                  </a:lnTo>
                  <a:lnTo>
                    <a:pt x="653643" y="92976"/>
                  </a:lnTo>
                  <a:lnTo>
                    <a:pt x="660222" y="96710"/>
                  </a:lnTo>
                  <a:lnTo>
                    <a:pt x="667473" y="97612"/>
                  </a:lnTo>
                  <a:lnTo>
                    <a:pt x="674522" y="95719"/>
                  </a:lnTo>
                  <a:lnTo>
                    <a:pt x="680529" y="91097"/>
                  </a:lnTo>
                  <a:lnTo>
                    <a:pt x="684288" y="84493"/>
                  </a:lnTo>
                  <a:lnTo>
                    <a:pt x="685177" y="77254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3" y="1808697"/>
            <a:ext cx="3904615" cy="2271395"/>
          </a:xfrm>
          <a:prstGeom prst="rect"/>
        </p:spPr>
        <p:txBody>
          <a:bodyPr wrap="square" lIns="0" tIns="291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dirty="0" sz="4800" spc="-95">
                <a:solidFill>
                  <a:srgbClr val="9BC850"/>
                </a:solidFill>
              </a:rPr>
              <a:t>Chec</a:t>
            </a:r>
            <a:r>
              <a:rPr dirty="0" sz="4800" spc="20">
                <a:solidFill>
                  <a:srgbClr val="9BC850"/>
                </a:solidFill>
              </a:rPr>
              <a:t>k</a:t>
            </a:r>
            <a:r>
              <a:rPr dirty="0" sz="4800" spc="-475">
                <a:solidFill>
                  <a:srgbClr val="9BC850"/>
                </a:solidFill>
              </a:rPr>
              <a:t> </a:t>
            </a:r>
            <a:r>
              <a:rPr dirty="0" sz="4800" spc="275">
                <a:solidFill>
                  <a:srgbClr val="9BC850"/>
                </a:solidFill>
              </a:rPr>
              <a:t>F</a:t>
            </a:r>
            <a:r>
              <a:rPr dirty="0" sz="4800" spc="-235">
                <a:solidFill>
                  <a:srgbClr val="9BC850"/>
                </a:solidFill>
              </a:rPr>
              <a:t>i</a:t>
            </a:r>
            <a:r>
              <a:rPr dirty="0" sz="4800" spc="-240">
                <a:solidFill>
                  <a:srgbClr val="9BC850"/>
                </a:solidFill>
              </a:rPr>
              <a:t>r</a:t>
            </a:r>
            <a:r>
              <a:rPr dirty="0" sz="4800" spc="-285">
                <a:solidFill>
                  <a:srgbClr val="9BC850"/>
                </a:solidFill>
              </a:rPr>
              <a:t>s</a:t>
            </a:r>
            <a:r>
              <a:rPr dirty="0" sz="4800" spc="25">
                <a:solidFill>
                  <a:srgbClr val="9BC850"/>
                </a:solidFill>
              </a:rPr>
              <a:t>t</a:t>
            </a:r>
            <a:endParaRPr sz="4800"/>
          </a:p>
          <a:p>
            <a:pPr marL="12700" marR="5080">
              <a:lnSpc>
                <a:spcPts val="5090"/>
              </a:lnSpc>
            </a:pPr>
            <a:r>
              <a:rPr dirty="0" sz="2800" spc="65">
                <a:solidFill>
                  <a:srgbClr val="404040"/>
                </a:solidFill>
              </a:rPr>
              <a:t>Go </a:t>
            </a:r>
            <a:r>
              <a:rPr dirty="0" sz="2800" spc="40">
                <a:solidFill>
                  <a:srgbClr val="404040"/>
                </a:solidFill>
              </a:rPr>
              <a:t>to </a:t>
            </a:r>
            <a:r>
              <a:rPr dirty="0" sz="2800" spc="5">
                <a:solidFill>
                  <a:srgbClr val="404040"/>
                </a:solidFill>
              </a:rPr>
              <a:t>Confluent </a:t>
            </a:r>
            <a:r>
              <a:rPr dirty="0" sz="2800" spc="25">
                <a:solidFill>
                  <a:srgbClr val="404040"/>
                </a:solidFill>
              </a:rPr>
              <a:t>Hub </a:t>
            </a:r>
            <a:r>
              <a:rPr dirty="0" sz="2800" spc="30">
                <a:solidFill>
                  <a:srgbClr val="404040"/>
                </a:solidFill>
              </a:rPr>
              <a:t> </a:t>
            </a:r>
            <a:r>
              <a:rPr dirty="0" sz="2800" spc="-40">
                <a:solidFill>
                  <a:srgbClr val="404040"/>
                </a:solidFill>
              </a:rPr>
              <a:t>Make</a:t>
            </a:r>
            <a:r>
              <a:rPr dirty="0" sz="2800" spc="-160">
                <a:solidFill>
                  <a:srgbClr val="404040"/>
                </a:solidFill>
              </a:rPr>
              <a:t> </a:t>
            </a:r>
            <a:r>
              <a:rPr dirty="0" sz="2800" spc="-65">
                <a:solidFill>
                  <a:srgbClr val="404040"/>
                </a:solidFill>
              </a:rPr>
              <a:t>a</a:t>
            </a:r>
            <a:r>
              <a:rPr dirty="0" sz="2800" spc="-160">
                <a:solidFill>
                  <a:srgbClr val="404040"/>
                </a:solidFill>
              </a:rPr>
              <a:t> </a:t>
            </a:r>
            <a:r>
              <a:rPr dirty="0" sz="2800" spc="50">
                <a:solidFill>
                  <a:srgbClr val="404040"/>
                </a:solidFill>
              </a:rPr>
              <a:t>Google</a:t>
            </a:r>
            <a:r>
              <a:rPr dirty="0" sz="2800" spc="-160">
                <a:solidFill>
                  <a:srgbClr val="404040"/>
                </a:solidFill>
              </a:rPr>
              <a:t> </a:t>
            </a:r>
            <a:r>
              <a:rPr dirty="0" sz="2800" spc="-30">
                <a:solidFill>
                  <a:srgbClr val="404040"/>
                </a:solidFill>
              </a:rPr>
              <a:t>search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85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MySourceConnector.java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2620771"/>
            <a:ext cx="5181600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MySourceConnector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SourceConnector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start(Map&lt;String,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Class&lt;?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Task&gt;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taskClass()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782" y="4092955"/>
            <a:ext cx="4813300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5080" indent="36830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 List&lt;Map&lt;String, String&gt;&gt; taskConfigs(int </a:t>
            </a:r>
            <a:r>
              <a:rPr dirty="0" sz="12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maxTasks) 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9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stop()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ConfigDef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config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082" y="5921755"/>
            <a:ext cx="2419350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version()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82" y="627837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43307" y="459739"/>
            <a:ext cx="261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>
                <a:solidFill>
                  <a:srgbClr val="FFFFFF"/>
                </a:solidFill>
              </a:rPr>
              <a:t>C</a:t>
            </a:r>
            <a:r>
              <a:rPr dirty="0" spc="114">
                <a:solidFill>
                  <a:srgbClr val="FFFFFF"/>
                </a:solidFill>
              </a:rPr>
              <a:t>o</a:t>
            </a:r>
            <a:r>
              <a:rPr dirty="0" spc="-70">
                <a:solidFill>
                  <a:srgbClr val="FFFFFF"/>
                </a:solidFill>
              </a:rPr>
              <a:t>nn</a:t>
            </a:r>
            <a:r>
              <a:rPr dirty="0" spc="-50">
                <a:solidFill>
                  <a:srgbClr val="FFFFFF"/>
                </a:solidFill>
              </a:rPr>
              <a:t>e</a:t>
            </a:r>
            <a:r>
              <a:rPr dirty="0" spc="175">
                <a:solidFill>
                  <a:srgbClr val="FFFFFF"/>
                </a:solidFill>
              </a:rPr>
              <a:t>c</a:t>
            </a:r>
            <a:r>
              <a:rPr dirty="0" spc="-40">
                <a:solidFill>
                  <a:srgbClr val="FFFFFF"/>
                </a:solidFill>
              </a:rPr>
              <a:t>t</a:t>
            </a:r>
            <a:r>
              <a:rPr dirty="0" spc="110">
                <a:solidFill>
                  <a:srgbClr val="FFFFFF"/>
                </a:solidFill>
              </a:rPr>
              <a:t>o</a:t>
            </a:r>
            <a:r>
              <a:rPr dirty="0" spc="-105">
                <a:solidFill>
                  <a:srgbClr val="FFFFFF"/>
                </a:solidFill>
              </a:rPr>
              <a:t>r</a:t>
            </a:r>
            <a:r>
              <a:rPr dirty="0" spc="-9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03879" y="2916428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6279" y="3196844"/>
            <a:ext cx="398589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33350" marR="5080" indent="-120650">
              <a:lnSpc>
                <a:spcPts val="2110"/>
              </a:lnSpc>
              <a:spcBef>
                <a:spcPts val="210"/>
              </a:spcBef>
            </a:pPr>
            <a:r>
              <a:rPr dirty="0" sz="1800" spc="-10">
                <a:solidFill>
                  <a:srgbClr val="A62E5C"/>
                </a:solidFill>
                <a:latin typeface="Courier New"/>
                <a:cs typeface="Courier New"/>
              </a:rPr>
              <a:t>"name"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: </a:t>
            </a:r>
            <a:r>
              <a:rPr dirty="0" sz="1800" spc="-10">
                <a:solidFill>
                  <a:srgbClr val="2A9FBC"/>
                </a:solidFill>
                <a:latin typeface="Courier New"/>
                <a:cs typeface="Courier New"/>
              </a:rPr>
              <a:t>"articles-connector"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, </a:t>
            </a:r>
            <a:r>
              <a:rPr dirty="0" sz="1800" spc="-107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A62E5C"/>
                </a:solidFill>
                <a:latin typeface="Courier New"/>
                <a:cs typeface="Courier New"/>
              </a:rPr>
              <a:t>"config"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:</a:t>
            </a:r>
            <a:r>
              <a:rPr dirty="0" sz="1800" spc="-2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3879" y="3742435"/>
            <a:ext cx="6170295" cy="24460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533400">
              <a:lnSpc>
                <a:spcPct val="102200"/>
              </a:lnSpc>
              <a:spcBef>
                <a:spcPts val="50"/>
              </a:spcBef>
            </a:pPr>
            <a:r>
              <a:rPr dirty="0" sz="1800" spc="-10">
                <a:solidFill>
                  <a:srgbClr val="A62E5C"/>
                </a:solidFill>
                <a:latin typeface="Courier New"/>
                <a:cs typeface="Courier New"/>
              </a:rPr>
              <a:t>"connector.class"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: </a:t>
            </a:r>
            <a:r>
              <a:rPr dirty="0" sz="1800" spc="-5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2A9FBC"/>
                </a:solidFill>
                <a:latin typeface="Courier New"/>
                <a:cs typeface="Courier New"/>
              </a:rPr>
              <a:t>"io.debezium.connector.mysql.MySqlConnector"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090"/>
              </a:lnSpc>
            </a:pPr>
            <a:r>
              <a:rPr dirty="0" sz="1800" spc="-10">
                <a:solidFill>
                  <a:srgbClr val="A62E5C"/>
                </a:solidFill>
                <a:latin typeface="Courier New"/>
                <a:cs typeface="Courier New"/>
              </a:rPr>
              <a:t>"tasks.max"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:</a:t>
            </a:r>
            <a:r>
              <a:rPr dirty="0" sz="1800" spc="-65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2A9FBC"/>
                </a:solidFill>
                <a:latin typeface="Courier New"/>
                <a:cs typeface="Courier New"/>
              </a:rPr>
              <a:t>"1"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558800" marR="278130">
              <a:lnSpc>
                <a:spcPts val="2110"/>
              </a:lnSpc>
              <a:spcBef>
                <a:spcPts val="160"/>
              </a:spcBef>
            </a:pPr>
            <a:r>
              <a:rPr dirty="0" sz="1800" spc="-10">
                <a:solidFill>
                  <a:srgbClr val="A62E5C"/>
                </a:solidFill>
                <a:latin typeface="Courier New"/>
                <a:cs typeface="Courier New"/>
              </a:rPr>
              <a:t>"database.server.id"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: </a:t>
            </a:r>
            <a:r>
              <a:rPr dirty="0" sz="1800" spc="-10">
                <a:solidFill>
                  <a:srgbClr val="2A9FBC"/>
                </a:solidFill>
                <a:latin typeface="Courier New"/>
                <a:cs typeface="Courier New"/>
              </a:rPr>
              <a:t>”223344"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, </a:t>
            </a:r>
            <a:r>
              <a:rPr dirty="0" sz="1800" spc="-5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A62E5C"/>
                </a:solidFill>
                <a:latin typeface="Courier New"/>
                <a:cs typeface="Courier New"/>
              </a:rPr>
              <a:t>"database.server.name"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:</a:t>
            </a:r>
            <a:r>
              <a:rPr dirty="0" sz="1800" spc="-75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2A9FBC"/>
                </a:solidFill>
                <a:latin typeface="Courier New"/>
                <a:cs typeface="Courier New"/>
              </a:rPr>
              <a:t>"globomantics”</a:t>
            </a: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764"/>
              </a:spcBef>
            </a:pPr>
            <a:r>
              <a:rPr dirty="0" sz="1800" spc="-10">
                <a:solidFill>
                  <a:srgbClr val="171717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  <a:spcBef>
                <a:spcPts val="50"/>
              </a:spcBef>
            </a:pPr>
            <a:r>
              <a:rPr dirty="0" sz="180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dirty="0" sz="180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85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MySourceConnector.java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2620771"/>
            <a:ext cx="5181600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MySourceConnector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SourceConnector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start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(Map&lt;String,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Class&lt;?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Task&gt;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taskClass()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782" y="4092955"/>
            <a:ext cx="4813300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5080" indent="36830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 List&lt;Map&lt;String, String&gt;&gt; taskConfigs(int </a:t>
            </a:r>
            <a:r>
              <a:rPr dirty="0" sz="12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maxTasks) 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90"/>
              </a:spcBef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stop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ConfigDef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82" y="5921755"/>
            <a:ext cx="278765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05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version()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43307" y="459739"/>
            <a:ext cx="261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>
                <a:solidFill>
                  <a:srgbClr val="FFFFFF"/>
                </a:solidFill>
              </a:rPr>
              <a:t>C</a:t>
            </a:r>
            <a:r>
              <a:rPr dirty="0" spc="114">
                <a:solidFill>
                  <a:srgbClr val="FFFFFF"/>
                </a:solidFill>
              </a:rPr>
              <a:t>o</a:t>
            </a:r>
            <a:r>
              <a:rPr dirty="0" spc="-70">
                <a:solidFill>
                  <a:srgbClr val="FFFFFF"/>
                </a:solidFill>
              </a:rPr>
              <a:t>nn</a:t>
            </a:r>
            <a:r>
              <a:rPr dirty="0" spc="-50">
                <a:solidFill>
                  <a:srgbClr val="FFFFFF"/>
                </a:solidFill>
              </a:rPr>
              <a:t>e</a:t>
            </a:r>
            <a:r>
              <a:rPr dirty="0" spc="175">
                <a:solidFill>
                  <a:srgbClr val="FFFFFF"/>
                </a:solidFill>
              </a:rPr>
              <a:t>c</a:t>
            </a:r>
            <a:r>
              <a:rPr dirty="0" spc="-40">
                <a:solidFill>
                  <a:srgbClr val="FFFFFF"/>
                </a:solidFill>
              </a:rPr>
              <a:t>t</a:t>
            </a:r>
            <a:r>
              <a:rPr dirty="0" spc="110">
                <a:solidFill>
                  <a:srgbClr val="FFFFFF"/>
                </a:solidFill>
              </a:rPr>
              <a:t>o</a:t>
            </a:r>
            <a:r>
              <a:rPr dirty="0" spc="-105">
                <a:solidFill>
                  <a:srgbClr val="FFFFFF"/>
                </a:solidFill>
              </a:rPr>
              <a:t>r</a:t>
            </a:r>
            <a:r>
              <a:rPr dirty="0" spc="-90">
                <a:solidFill>
                  <a:srgbClr val="FFFFFF"/>
                </a:solidFill>
              </a:rPr>
              <a:t>s</a:t>
            </a: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2497" y="5358827"/>
            <a:ext cx="974243" cy="100988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2133" y="3403494"/>
            <a:ext cx="1075461" cy="116170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055486" y="5346075"/>
            <a:ext cx="2987040" cy="1035685"/>
            <a:chOff x="7055486" y="5346075"/>
            <a:chExt cx="2987040" cy="103568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5486" y="5346075"/>
              <a:ext cx="909252" cy="10353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964739" y="5806621"/>
              <a:ext cx="2078355" cy="114300"/>
            </a:xfrm>
            <a:custGeom>
              <a:avLst/>
              <a:gdLst/>
              <a:ahLst/>
              <a:cxnLst/>
              <a:rect l="l" t="t" r="r" b="b"/>
              <a:pathLst>
                <a:path w="207835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88" y="76200"/>
                  </a:lnTo>
                  <a:lnTo>
                    <a:pt x="87834" y="74702"/>
                  </a:lnTo>
                  <a:lnTo>
                    <a:pt x="81779" y="70620"/>
                  </a:lnTo>
                  <a:lnTo>
                    <a:pt x="77696" y="64565"/>
                  </a:lnTo>
                  <a:lnTo>
                    <a:pt x="76238" y="57338"/>
                  </a:lnTo>
                  <a:lnTo>
                    <a:pt x="76238" y="56961"/>
                  </a:lnTo>
                  <a:lnTo>
                    <a:pt x="77696" y="49734"/>
                  </a:lnTo>
                  <a:lnTo>
                    <a:pt x="81779" y="43679"/>
                  </a:lnTo>
                  <a:lnTo>
                    <a:pt x="87834" y="39597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078354" h="114300">
                  <a:moveTo>
                    <a:pt x="95250" y="38100"/>
                  </a:moveTo>
                  <a:lnTo>
                    <a:pt x="87834" y="39597"/>
                  </a:lnTo>
                  <a:lnTo>
                    <a:pt x="81779" y="43679"/>
                  </a:lnTo>
                  <a:lnTo>
                    <a:pt x="77696" y="49734"/>
                  </a:lnTo>
                  <a:lnTo>
                    <a:pt x="76238" y="56961"/>
                  </a:lnTo>
                  <a:lnTo>
                    <a:pt x="76238" y="57338"/>
                  </a:lnTo>
                  <a:lnTo>
                    <a:pt x="77696" y="64565"/>
                  </a:lnTo>
                  <a:lnTo>
                    <a:pt x="81779" y="70620"/>
                  </a:lnTo>
                  <a:lnTo>
                    <a:pt x="87834" y="74702"/>
                  </a:lnTo>
                  <a:lnTo>
                    <a:pt x="95288" y="76200"/>
                  </a:lnTo>
                  <a:lnTo>
                    <a:pt x="102703" y="74702"/>
                  </a:lnTo>
                  <a:lnTo>
                    <a:pt x="108758" y="70620"/>
                  </a:lnTo>
                  <a:lnTo>
                    <a:pt x="112841" y="64565"/>
                  </a:lnTo>
                  <a:lnTo>
                    <a:pt x="114300" y="57338"/>
                  </a:lnTo>
                  <a:lnTo>
                    <a:pt x="114300" y="56961"/>
                  </a:lnTo>
                  <a:lnTo>
                    <a:pt x="112841" y="49734"/>
                  </a:lnTo>
                  <a:lnTo>
                    <a:pt x="108758" y="43679"/>
                  </a:lnTo>
                  <a:lnTo>
                    <a:pt x="102703" y="39597"/>
                  </a:lnTo>
                  <a:lnTo>
                    <a:pt x="95250" y="38100"/>
                  </a:lnTo>
                  <a:close/>
                </a:path>
                <a:path w="2078354" h="114300">
                  <a:moveTo>
                    <a:pt x="114300" y="57338"/>
                  </a:moveTo>
                  <a:lnTo>
                    <a:pt x="112841" y="64565"/>
                  </a:lnTo>
                  <a:lnTo>
                    <a:pt x="108758" y="70620"/>
                  </a:lnTo>
                  <a:lnTo>
                    <a:pt x="102703" y="74702"/>
                  </a:lnTo>
                  <a:lnTo>
                    <a:pt x="95288" y="76200"/>
                  </a:lnTo>
                  <a:lnTo>
                    <a:pt x="114300" y="76200"/>
                  </a:lnTo>
                  <a:lnTo>
                    <a:pt x="114300" y="57338"/>
                  </a:lnTo>
                  <a:close/>
                </a:path>
                <a:path w="207835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102703" y="39597"/>
                  </a:lnTo>
                  <a:lnTo>
                    <a:pt x="108758" y="43679"/>
                  </a:lnTo>
                  <a:lnTo>
                    <a:pt x="112841" y="49734"/>
                  </a:lnTo>
                  <a:lnTo>
                    <a:pt x="114300" y="56961"/>
                  </a:lnTo>
                  <a:lnTo>
                    <a:pt x="114300" y="38100"/>
                  </a:lnTo>
                  <a:close/>
                </a:path>
                <a:path w="2078354" h="114300">
                  <a:moveTo>
                    <a:pt x="171488" y="38100"/>
                  </a:moveTo>
                  <a:lnTo>
                    <a:pt x="164072" y="39597"/>
                  </a:lnTo>
                  <a:lnTo>
                    <a:pt x="158017" y="43679"/>
                  </a:lnTo>
                  <a:lnTo>
                    <a:pt x="153935" y="49734"/>
                  </a:lnTo>
                  <a:lnTo>
                    <a:pt x="152438" y="57150"/>
                  </a:lnTo>
                  <a:lnTo>
                    <a:pt x="153935" y="64565"/>
                  </a:lnTo>
                  <a:lnTo>
                    <a:pt x="158017" y="70620"/>
                  </a:lnTo>
                  <a:lnTo>
                    <a:pt x="164072" y="74702"/>
                  </a:lnTo>
                  <a:lnTo>
                    <a:pt x="171526" y="76200"/>
                  </a:lnTo>
                  <a:lnTo>
                    <a:pt x="178941" y="74702"/>
                  </a:lnTo>
                  <a:lnTo>
                    <a:pt x="184996" y="70620"/>
                  </a:lnTo>
                  <a:lnTo>
                    <a:pt x="189079" y="64565"/>
                  </a:lnTo>
                  <a:lnTo>
                    <a:pt x="190576" y="57150"/>
                  </a:lnTo>
                  <a:lnTo>
                    <a:pt x="189079" y="49734"/>
                  </a:lnTo>
                  <a:lnTo>
                    <a:pt x="184996" y="43679"/>
                  </a:lnTo>
                  <a:lnTo>
                    <a:pt x="178941" y="39597"/>
                  </a:lnTo>
                  <a:lnTo>
                    <a:pt x="171488" y="38100"/>
                  </a:lnTo>
                  <a:close/>
                </a:path>
                <a:path w="2078354" h="114300">
                  <a:moveTo>
                    <a:pt x="247726" y="38100"/>
                  </a:moveTo>
                  <a:lnTo>
                    <a:pt x="240310" y="39597"/>
                  </a:lnTo>
                  <a:lnTo>
                    <a:pt x="234255" y="43679"/>
                  </a:lnTo>
                  <a:lnTo>
                    <a:pt x="230173" y="49734"/>
                  </a:lnTo>
                  <a:lnTo>
                    <a:pt x="228676" y="57150"/>
                  </a:lnTo>
                  <a:lnTo>
                    <a:pt x="230173" y="64565"/>
                  </a:lnTo>
                  <a:lnTo>
                    <a:pt x="234255" y="70620"/>
                  </a:lnTo>
                  <a:lnTo>
                    <a:pt x="240310" y="74703"/>
                  </a:lnTo>
                  <a:lnTo>
                    <a:pt x="247764" y="76200"/>
                  </a:lnTo>
                  <a:lnTo>
                    <a:pt x="255179" y="74703"/>
                  </a:lnTo>
                  <a:lnTo>
                    <a:pt x="261234" y="70620"/>
                  </a:lnTo>
                  <a:lnTo>
                    <a:pt x="265317" y="64565"/>
                  </a:lnTo>
                  <a:lnTo>
                    <a:pt x="266814" y="57150"/>
                  </a:lnTo>
                  <a:lnTo>
                    <a:pt x="265317" y="49734"/>
                  </a:lnTo>
                  <a:lnTo>
                    <a:pt x="261234" y="43679"/>
                  </a:lnTo>
                  <a:lnTo>
                    <a:pt x="255178" y="39597"/>
                  </a:lnTo>
                  <a:lnTo>
                    <a:pt x="247726" y="38100"/>
                  </a:lnTo>
                  <a:close/>
                </a:path>
                <a:path w="2078354" h="114300">
                  <a:moveTo>
                    <a:pt x="323964" y="38100"/>
                  </a:moveTo>
                  <a:lnTo>
                    <a:pt x="316548" y="39597"/>
                  </a:lnTo>
                  <a:lnTo>
                    <a:pt x="310493" y="43679"/>
                  </a:lnTo>
                  <a:lnTo>
                    <a:pt x="306411" y="49734"/>
                  </a:lnTo>
                  <a:lnTo>
                    <a:pt x="304914" y="57150"/>
                  </a:lnTo>
                  <a:lnTo>
                    <a:pt x="306411" y="64565"/>
                  </a:lnTo>
                  <a:lnTo>
                    <a:pt x="310493" y="70620"/>
                  </a:lnTo>
                  <a:lnTo>
                    <a:pt x="316548" y="74703"/>
                  </a:lnTo>
                  <a:lnTo>
                    <a:pt x="324002" y="76200"/>
                  </a:lnTo>
                  <a:lnTo>
                    <a:pt x="331417" y="74703"/>
                  </a:lnTo>
                  <a:lnTo>
                    <a:pt x="337472" y="70620"/>
                  </a:lnTo>
                  <a:lnTo>
                    <a:pt x="341555" y="64565"/>
                  </a:lnTo>
                  <a:lnTo>
                    <a:pt x="343052" y="57150"/>
                  </a:lnTo>
                  <a:lnTo>
                    <a:pt x="341555" y="49734"/>
                  </a:lnTo>
                  <a:lnTo>
                    <a:pt x="337472" y="43679"/>
                  </a:lnTo>
                  <a:lnTo>
                    <a:pt x="331417" y="39597"/>
                  </a:lnTo>
                  <a:lnTo>
                    <a:pt x="323964" y="38100"/>
                  </a:lnTo>
                  <a:close/>
                </a:path>
                <a:path w="2078354" h="114300">
                  <a:moveTo>
                    <a:pt x="400202" y="38100"/>
                  </a:moveTo>
                  <a:lnTo>
                    <a:pt x="392786" y="39597"/>
                  </a:lnTo>
                  <a:lnTo>
                    <a:pt x="386731" y="43679"/>
                  </a:lnTo>
                  <a:lnTo>
                    <a:pt x="382649" y="49734"/>
                  </a:lnTo>
                  <a:lnTo>
                    <a:pt x="381152" y="57150"/>
                  </a:lnTo>
                  <a:lnTo>
                    <a:pt x="382649" y="64565"/>
                  </a:lnTo>
                  <a:lnTo>
                    <a:pt x="386731" y="70620"/>
                  </a:lnTo>
                  <a:lnTo>
                    <a:pt x="392786" y="74703"/>
                  </a:lnTo>
                  <a:lnTo>
                    <a:pt x="400240" y="76200"/>
                  </a:lnTo>
                  <a:lnTo>
                    <a:pt x="407655" y="74703"/>
                  </a:lnTo>
                  <a:lnTo>
                    <a:pt x="413710" y="70620"/>
                  </a:lnTo>
                  <a:lnTo>
                    <a:pt x="417793" y="64565"/>
                  </a:lnTo>
                  <a:lnTo>
                    <a:pt x="419290" y="57150"/>
                  </a:lnTo>
                  <a:lnTo>
                    <a:pt x="417793" y="49734"/>
                  </a:lnTo>
                  <a:lnTo>
                    <a:pt x="413710" y="43679"/>
                  </a:lnTo>
                  <a:lnTo>
                    <a:pt x="407655" y="39597"/>
                  </a:lnTo>
                  <a:lnTo>
                    <a:pt x="400202" y="38100"/>
                  </a:lnTo>
                  <a:close/>
                </a:path>
                <a:path w="2078354" h="114300">
                  <a:moveTo>
                    <a:pt x="476440" y="38100"/>
                  </a:moveTo>
                  <a:lnTo>
                    <a:pt x="469024" y="39597"/>
                  </a:lnTo>
                  <a:lnTo>
                    <a:pt x="462969" y="43679"/>
                  </a:lnTo>
                  <a:lnTo>
                    <a:pt x="458887" y="49735"/>
                  </a:lnTo>
                  <a:lnTo>
                    <a:pt x="457390" y="57150"/>
                  </a:lnTo>
                  <a:lnTo>
                    <a:pt x="458887" y="64565"/>
                  </a:lnTo>
                  <a:lnTo>
                    <a:pt x="462969" y="70620"/>
                  </a:lnTo>
                  <a:lnTo>
                    <a:pt x="469024" y="74703"/>
                  </a:lnTo>
                  <a:lnTo>
                    <a:pt x="476478" y="76200"/>
                  </a:lnTo>
                  <a:lnTo>
                    <a:pt x="483893" y="74703"/>
                  </a:lnTo>
                  <a:lnTo>
                    <a:pt x="489948" y="70620"/>
                  </a:lnTo>
                  <a:lnTo>
                    <a:pt x="494031" y="64565"/>
                  </a:lnTo>
                  <a:lnTo>
                    <a:pt x="495528" y="57150"/>
                  </a:lnTo>
                  <a:lnTo>
                    <a:pt x="494031" y="49735"/>
                  </a:lnTo>
                  <a:lnTo>
                    <a:pt x="489948" y="43679"/>
                  </a:lnTo>
                  <a:lnTo>
                    <a:pt x="483893" y="39597"/>
                  </a:lnTo>
                  <a:lnTo>
                    <a:pt x="476440" y="38100"/>
                  </a:lnTo>
                  <a:close/>
                </a:path>
                <a:path w="2078354" h="114300">
                  <a:moveTo>
                    <a:pt x="552678" y="38100"/>
                  </a:moveTo>
                  <a:lnTo>
                    <a:pt x="545263" y="39597"/>
                  </a:lnTo>
                  <a:lnTo>
                    <a:pt x="539207" y="43679"/>
                  </a:lnTo>
                  <a:lnTo>
                    <a:pt x="535125" y="49735"/>
                  </a:lnTo>
                  <a:lnTo>
                    <a:pt x="533628" y="57150"/>
                  </a:lnTo>
                  <a:lnTo>
                    <a:pt x="535125" y="64565"/>
                  </a:lnTo>
                  <a:lnTo>
                    <a:pt x="539207" y="70620"/>
                  </a:lnTo>
                  <a:lnTo>
                    <a:pt x="545263" y="74703"/>
                  </a:lnTo>
                  <a:lnTo>
                    <a:pt x="552716" y="76200"/>
                  </a:lnTo>
                  <a:lnTo>
                    <a:pt x="560131" y="74703"/>
                  </a:lnTo>
                  <a:lnTo>
                    <a:pt x="566186" y="70620"/>
                  </a:lnTo>
                  <a:lnTo>
                    <a:pt x="570269" y="64565"/>
                  </a:lnTo>
                  <a:lnTo>
                    <a:pt x="571766" y="57150"/>
                  </a:lnTo>
                  <a:lnTo>
                    <a:pt x="570269" y="49735"/>
                  </a:lnTo>
                  <a:lnTo>
                    <a:pt x="566186" y="43679"/>
                  </a:lnTo>
                  <a:lnTo>
                    <a:pt x="560131" y="39597"/>
                  </a:lnTo>
                  <a:lnTo>
                    <a:pt x="552678" y="38100"/>
                  </a:lnTo>
                  <a:close/>
                </a:path>
                <a:path w="2078354" h="114300">
                  <a:moveTo>
                    <a:pt x="628916" y="38100"/>
                  </a:moveTo>
                  <a:lnTo>
                    <a:pt x="621501" y="39597"/>
                  </a:lnTo>
                  <a:lnTo>
                    <a:pt x="615445" y="43679"/>
                  </a:lnTo>
                  <a:lnTo>
                    <a:pt x="611363" y="49735"/>
                  </a:lnTo>
                  <a:lnTo>
                    <a:pt x="609866" y="57150"/>
                  </a:lnTo>
                  <a:lnTo>
                    <a:pt x="611363" y="64565"/>
                  </a:lnTo>
                  <a:lnTo>
                    <a:pt x="615445" y="70620"/>
                  </a:lnTo>
                  <a:lnTo>
                    <a:pt x="621501" y="74703"/>
                  </a:lnTo>
                  <a:lnTo>
                    <a:pt x="628954" y="76200"/>
                  </a:lnTo>
                  <a:lnTo>
                    <a:pt x="636369" y="74703"/>
                  </a:lnTo>
                  <a:lnTo>
                    <a:pt x="642425" y="70620"/>
                  </a:lnTo>
                  <a:lnTo>
                    <a:pt x="646507" y="64565"/>
                  </a:lnTo>
                  <a:lnTo>
                    <a:pt x="648004" y="57150"/>
                  </a:lnTo>
                  <a:lnTo>
                    <a:pt x="646507" y="49735"/>
                  </a:lnTo>
                  <a:lnTo>
                    <a:pt x="642425" y="43679"/>
                  </a:lnTo>
                  <a:lnTo>
                    <a:pt x="636369" y="39597"/>
                  </a:lnTo>
                  <a:lnTo>
                    <a:pt x="628916" y="38100"/>
                  </a:lnTo>
                  <a:close/>
                </a:path>
                <a:path w="2078354" h="114300">
                  <a:moveTo>
                    <a:pt x="705154" y="38100"/>
                  </a:moveTo>
                  <a:lnTo>
                    <a:pt x="697739" y="39597"/>
                  </a:lnTo>
                  <a:lnTo>
                    <a:pt x="691684" y="43679"/>
                  </a:lnTo>
                  <a:lnTo>
                    <a:pt x="687601" y="49735"/>
                  </a:lnTo>
                  <a:lnTo>
                    <a:pt x="686104" y="57150"/>
                  </a:lnTo>
                  <a:lnTo>
                    <a:pt x="687601" y="64565"/>
                  </a:lnTo>
                  <a:lnTo>
                    <a:pt x="691684" y="70620"/>
                  </a:lnTo>
                  <a:lnTo>
                    <a:pt x="697739" y="74703"/>
                  </a:lnTo>
                  <a:lnTo>
                    <a:pt x="705192" y="76200"/>
                  </a:lnTo>
                  <a:lnTo>
                    <a:pt x="712607" y="74703"/>
                  </a:lnTo>
                  <a:lnTo>
                    <a:pt x="718663" y="70620"/>
                  </a:lnTo>
                  <a:lnTo>
                    <a:pt x="722745" y="64565"/>
                  </a:lnTo>
                  <a:lnTo>
                    <a:pt x="724242" y="57150"/>
                  </a:lnTo>
                  <a:lnTo>
                    <a:pt x="722745" y="49735"/>
                  </a:lnTo>
                  <a:lnTo>
                    <a:pt x="718663" y="43679"/>
                  </a:lnTo>
                  <a:lnTo>
                    <a:pt x="712607" y="39597"/>
                  </a:lnTo>
                  <a:lnTo>
                    <a:pt x="705154" y="38100"/>
                  </a:lnTo>
                  <a:close/>
                </a:path>
                <a:path w="2078354" h="114300">
                  <a:moveTo>
                    <a:pt x="781392" y="38100"/>
                  </a:moveTo>
                  <a:lnTo>
                    <a:pt x="773977" y="39597"/>
                  </a:lnTo>
                  <a:lnTo>
                    <a:pt x="767922" y="43679"/>
                  </a:lnTo>
                  <a:lnTo>
                    <a:pt x="763839" y="49735"/>
                  </a:lnTo>
                  <a:lnTo>
                    <a:pt x="762342" y="57150"/>
                  </a:lnTo>
                  <a:lnTo>
                    <a:pt x="763839" y="64565"/>
                  </a:lnTo>
                  <a:lnTo>
                    <a:pt x="767922" y="70620"/>
                  </a:lnTo>
                  <a:lnTo>
                    <a:pt x="773977" y="74703"/>
                  </a:lnTo>
                  <a:lnTo>
                    <a:pt x="781430" y="76200"/>
                  </a:lnTo>
                  <a:lnTo>
                    <a:pt x="788845" y="74703"/>
                  </a:lnTo>
                  <a:lnTo>
                    <a:pt x="794901" y="70620"/>
                  </a:lnTo>
                  <a:lnTo>
                    <a:pt x="798983" y="64565"/>
                  </a:lnTo>
                  <a:lnTo>
                    <a:pt x="800480" y="57150"/>
                  </a:lnTo>
                  <a:lnTo>
                    <a:pt x="798983" y="49735"/>
                  </a:lnTo>
                  <a:lnTo>
                    <a:pt x="794901" y="43679"/>
                  </a:lnTo>
                  <a:lnTo>
                    <a:pt x="788845" y="39597"/>
                  </a:lnTo>
                  <a:lnTo>
                    <a:pt x="781392" y="38100"/>
                  </a:lnTo>
                  <a:close/>
                </a:path>
                <a:path w="2078354" h="114300">
                  <a:moveTo>
                    <a:pt x="857630" y="38100"/>
                  </a:moveTo>
                  <a:lnTo>
                    <a:pt x="850215" y="39597"/>
                  </a:lnTo>
                  <a:lnTo>
                    <a:pt x="844160" y="43679"/>
                  </a:lnTo>
                  <a:lnTo>
                    <a:pt x="840077" y="49735"/>
                  </a:lnTo>
                  <a:lnTo>
                    <a:pt x="838580" y="57150"/>
                  </a:lnTo>
                  <a:lnTo>
                    <a:pt x="840077" y="64565"/>
                  </a:lnTo>
                  <a:lnTo>
                    <a:pt x="844160" y="70620"/>
                  </a:lnTo>
                  <a:lnTo>
                    <a:pt x="850215" y="74703"/>
                  </a:lnTo>
                  <a:lnTo>
                    <a:pt x="857669" y="76200"/>
                  </a:lnTo>
                  <a:lnTo>
                    <a:pt x="865084" y="74703"/>
                  </a:lnTo>
                  <a:lnTo>
                    <a:pt x="871139" y="70620"/>
                  </a:lnTo>
                  <a:lnTo>
                    <a:pt x="875222" y="64565"/>
                  </a:lnTo>
                  <a:lnTo>
                    <a:pt x="876719" y="57150"/>
                  </a:lnTo>
                  <a:lnTo>
                    <a:pt x="875222" y="49735"/>
                  </a:lnTo>
                  <a:lnTo>
                    <a:pt x="871139" y="43679"/>
                  </a:lnTo>
                  <a:lnTo>
                    <a:pt x="865084" y="39597"/>
                  </a:lnTo>
                  <a:lnTo>
                    <a:pt x="857630" y="38100"/>
                  </a:lnTo>
                  <a:close/>
                </a:path>
                <a:path w="2078354" h="114300">
                  <a:moveTo>
                    <a:pt x="933869" y="38100"/>
                  </a:moveTo>
                  <a:lnTo>
                    <a:pt x="926453" y="39597"/>
                  </a:lnTo>
                  <a:lnTo>
                    <a:pt x="920398" y="43679"/>
                  </a:lnTo>
                  <a:lnTo>
                    <a:pt x="916316" y="49735"/>
                  </a:lnTo>
                  <a:lnTo>
                    <a:pt x="914819" y="57150"/>
                  </a:lnTo>
                  <a:lnTo>
                    <a:pt x="916316" y="64565"/>
                  </a:lnTo>
                  <a:lnTo>
                    <a:pt x="920398" y="70620"/>
                  </a:lnTo>
                  <a:lnTo>
                    <a:pt x="926453" y="74703"/>
                  </a:lnTo>
                  <a:lnTo>
                    <a:pt x="933907" y="76200"/>
                  </a:lnTo>
                  <a:lnTo>
                    <a:pt x="941322" y="74703"/>
                  </a:lnTo>
                  <a:lnTo>
                    <a:pt x="947377" y="70620"/>
                  </a:lnTo>
                  <a:lnTo>
                    <a:pt x="951460" y="64565"/>
                  </a:lnTo>
                  <a:lnTo>
                    <a:pt x="952957" y="57150"/>
                  </a:lnTo>
                  <a:lnTo>
                    <a:pt x="951460" y="49735"/>
                  </a:lnTo>
                  <a:lnTo>
                    <a:pt x="947377" y="43679"/>
                  </a:lnTo>
                  <a:lnTo>
                    <a:pt x="941322" y="39597"/>
                  </a:lnTo>
                  <a:lnTo>
                    <a:pt x="933869" y="38100"/>
                  </a:lnTo>
                  <a:close/>
                </a:path>
                <a:path w="2078354" h="114300">
                  <a:moveTo>
                    <a:pt x="1010107" y="38100"/>
                  </a:moveTo>
                  <a:lnTo>
                    <a:pt x="1002691" y="39597"/>
                  </a:lnTo>
                  <a:lnTo>
                    <a:pt x="996636" y="43680"/>
                  </a:lnTo>
                  <a:lnTo>
                    <a:pt x="992554" y="49735"/>
                  </a:lnTo>
                  <a:lnTo>
                    <a:pt x="991057" y="57150"/>
                  </a:lnTo>
                  <a:lnTo>
                    <a:pt x="992554" y="64565"/>
                  </a:lnTo>
                  <a:lnTo>
                    <a:pt x="996636" y="70620"/>
                  </a:lnTo>
                  <a:lnTo>
                    <a:pt x="1002691" y="74703"/>
                  </a:lnTo>
                  <a:lnTo>
                    <a:pt x="1010145" y="76200"/>
                  </a:lnTo>
                  <a:lnTo>
                    <a:pt x="1017560" y="74703"/>
                  </a:lnTo>
                  <a:lnTo>
                    <a:pt x="1023615" y="70620"/>
                  </a:lnTo>
                  <a:lnTo>
                    <a:pt x="1027698" y="64565"/>
                  </a:lnTo>
                  <a:lnTo>
                    <a:pt x="1029195" y="57150"/>
                  </a:lnTo>
                  <a:lnTo>
                    <a:pt x="1027698" y="49735"/>
                  </a:lnTo>
                  <a:lnTo>
                    <a:pt x="1023615" y="43680"/>
                  </a:lnTo>
                  <a:lnTo>
                    <a:pt x="1017560" y="39597"/>
                  </a:lnTo>
                  <a:lnTo>
                    <a:pt x="1010107" y="38100"/>
                  </a:lnTo>
                  <a:close/>
                </a:path>
                <a:path w="2078354" h="114300">
                  <a:moveTo>
                    <a:pt x="1086345" y="38100"/>
                  </a:moveTo>
                  <a:lnTo>
                    <a:pt x="1078929" y="39597"/>
                  </a:lnTo>
                  <a:lnTo>
                    <a:pt x="1072874" y="43680"/>
                  </a:lnTo>
                  <a:lnTo>
                    <a:pt x="1068792" y="49735"/>
                  </a:lnTo>
                  <a:lnTo>
                    <a:pt x="1067295" y="57150"/>
                  </a:lnTo>
                  <a:lnTo>
                    <a:pt x="1068792" y="64565"/>
                  </a:lnTo>
                  <a:lnTo>
                    <a:pt x="1072874" y="70620"/>
                  </a:lnTo>
                  <a:lnTo>
                    <a:pt x="1078929" y="74703"/>
                  </a:lnTo>
                  <a:lnTo>
                    <a:pt x="1086383" y="76200"/>
                  </a:lnTo>
                  <a:lnTo>
                    <a:pt x="1093798" y="74703"/>
                  </a:lnTo>
                  <a:lnTo>
                    <a:pt x="1099853" y="70620"/>
                  </a:lnTo>
                  <a:lnTo>
                    <a:pt x="1103936" y="64565"/>
                  </a:lnTo>
                  <a:lnTo>
                    <a:pt x="1105433" y="57150"/>
                  </a:lnTo>
                  <a:lnTo>
                    <a:pt x="1103936" y="49735"/>
                  </a:lnTo>
                  <a:lnTo>
                    <a:pt x="1099853" y="43680"/>
                  </a:lnTo>
                  <a:lnTo>
                    <a:pt x="1093798" y="39597"/>
                  </a:lnTo>
                  <a:lnTo>
                    <a:pt x="1086345" y="38100"/>
                  </a:lnTo>
                  <a:close/>
                </a:path>
                <a:path w="2078354" h="114300">
                  <a:moveTo>
                    <a:pt x="1162583" y="38100"/>
                  </a:moveTo>
                  <a:lnTo>
                    <a:pt x="1155168" y="39597"/>
                  </a:lnTo>
                  <a:lnTo>
                    <a:pt x="1149113" y="43680"/>
                  </a:lnTo>
                  <a:lnTo>
                    <a:pt x="1145030" y="49735"/>
                  </a:lnTo>
                  <a:lnTo>
                    <a:pt x="1143533" y="57150"/>
                  </a:lnTo>
                  <a:lnTo>
                    <a:pt x="1145030" y="64565"/>
                  </a:lnTo>
                  <a:lnTo>
                    <a:pt x="1149113" y="70620"/>
                  </a:lnTo>
                  <a:lnTo>
                    <a:pt x="1155168" y="74703"/>
                  </a:lnTo>
                  <a:lnTo>
                    <a:pt x="1162621" y="76200"/>
                  </a:lnTo>
                  <a:lnTo>
                    <a:pt x="1170036" y="74703"/>
                  </a:lnTo>
                  <a:lnTo>
                    <a:pt x="1176091" y="70620"/>
                  </a:lnTo>
                  <a:lnTo>
                    <a:pt x="1180174" y="64565"/>
                  </a:lnTo>
                  <a:lnTo>
                    <a:pt x="1181671" y="57150"/>
                  </a:lnTo>
                  <a:lnTo>
                    <a:pt x="1180174" y="49735"/>
                  </a:lnTo>
                  <a:lnTo>
                    <a:pt x="1176091" y="43680"/>
                  </a:lnTo>
                  <a:lnTo>
                    <a:pt x="1170036" y="39597"/>
                  </a:lnTo>
                  <a:lnTo>
                    <a:pt x="1162583" y="38100"/>
                  </a:lnTo>
                  <a:close/>
                </a:path>
                <a:path w="2078354" h="114300">
                  <a:moveTo>
                    <a:pt x="1238821" y="38100"/>
                  </a:moveTo>
                  <a:lnTo>
                    <a:pt x="1231406" y="39597"/>
                  </a:lnTo>
                  <a:lnTo>
                    <a:pt x="1225351" y="43680"/>
                  </a:lnTo>
                  <a:lnTo>
                    <a:pt x="1221268" y="49735"/>
                  </a:lnTo>
                  <a:lnTo>
                    <a:pt x="1219771" y="57150"/>
                  </a:lnTo>
                  <a:lnTo>
                    <a:pt x="1221268" y="64565"/>
                  </a:lnTo>
                  <a:lnTo>
                    <a:pt x="1225351" y="70620"/>
                  </a:lnTo>
                  <a:lnTo>
                    <a:pt x="1231406" y="74703"/>
                  </a:lnTo>
                  <a:lnTo>
                    <a:pt x="1238859" y="76200"/>
                  </a:lnTo>
                  <a:lnTo>
                    <a:pt x="1246274" y="74703"/>
                  </a:lnTo>
                  <a:lnTo>
                    <a:pt x="1252329" y="70620"/>
                  </a:lnTo>
                  <a:lnTo>
                    <a:pt x="1256412" y="64565"/>
                  </a:lnTo>
                  <a:lnTo>
                    <a:pt x="1257909" y="57150"/>
                  </a:lnTo>
                  <a:lnTo>
                    <a:pt x="1256412" y="49735"/>
                  </a:lnTo>
                  <a:lnTo>
                    <a:pt x="1252329" y="43680"/>
                  </a:lnTo>
                  <a:lnTo>
                    <a:pt x="1246274" y="39597"/>
                  </a:lnTo>
                  <a:lnTo>
                    <a:pt x="1238821" y="38100"/>
                  </a:lnTo>
                  <a:close/>
                </a:path>
                <a:path w="2078354" h="114300">
                  <a:moveTo>
                    <a:pt x="1315059" y="38100"/>
                  </a:moveTo>
                  <a:lnTo>
                    <a:pt x="1307644" y="39597"/>
                  </a:lnTo>
                  <a:lnTo>
                    <a:pt x="1301589" y="43680"/>
                  </a:lnTo>
                  <a:lnTo>
                    <a:pt x="1297506" y="49735"/>
                  </a:lnTo>
                  <a:lnTo>
                    <a:pt x="1296009" y="57150"/>
                  </a:lnTo>
                  <a:lnTo>
                    <a:pt x="1297506" y="64565"/>
                  </a:lnTo>
                  <a:lnTo>
                    <a:pt x="1301589" y="70620"/>
                  </a:lnTo>
                  <a:lnTo>
                    <a:pt x="1307644" y="74703"/>
                  </a:lnTo>
                  <a:lnTo>
                    <a:pt x="1315097" y="76200"/>
                  </a:lnTo>
                  <a:lnTo>
                    <a:pt x="1322512" y="74703"/>
                  </a:lnTo>
                  <a:lnTo>
                    <a:pt x="1328567" y="70620"/>
                  </a:lnTo>
                  <a:lnTo>
                    <a:pt x="1332650" y="64565"/>
                  </a:lnTo>
                  <a:lnTo>
                    <a:pt x="1334147" y="57150"/>
                  </a:lnTo>
                  <a:lnTo>
                    <a:pt x="1332650" y="49735"/>
                  </a:lnTo>
                  <a:lnTo>
                    <a:pt x="1328567" y="43680"/>
                  </a:lnTo>
                  <a:lnTo>
                    <a:pt x="1322512" y="39597"/>
                  </a:lnTo>
                  <a:lnTo>
                    <a:pt x="1315059" y="38100"/>
                  </a:lnTo>
                  <a:close/>
                </a:path>
                <a:path w="2078354" h="114300">
                  <a:moveTo>
                    <a:pt x="1391297" y="38100"/>
                  </a:moveTo>
                  <a:lnTo>
                    <a:pt x="1383882" y="39597"/>
                  </a:lnTo>
                  <a:lnTo>
                    <a:pt x="1377827" y="43680"/>
                  </a:lnTo>
                  <a:lnTo>
                    <a:pt x="1373744" y="49735"/>
                  </a:lnTo>
                  <a:lnTo>
                    <a:pt x="1372247" y="57150"/>
                  </a:lnTo>
                  <a:lnTo>
                    <a:pt x="1373744" y="64565"/>
                  </a:lnTo>
                  <a:lnTo>
                    <a:pt x="1377827" y="70621"/>
                  </a:lnTo>
                  <a:lnTo>
                    <a:pt x="1383882" y="74703"/>
                  </a:lnTo>
                  <a:lnTo>
                    <a:pt x="1391335" y="76200"/>
                  </a:lnTo>
                  <a:lnTo>
                    <a:pt x="1398750" y="74703"/>
                  </a:lnTo>
                  <a:lnTo>
                    <a:pt x="1404806" y="70621"/>
                  </a:lnTo>
                  <a:lnTo>
                    <a:pt x="1408888" y="64565"/>
                  </a:lnTo>
                  <a:lnTo>
                    <a:pt x="1410385" y="57150"/>
                  </a:lnTo>
                  <a:lnTo>
                    <a:pt x="1408888" y="49735"/>
                  </a:lnTo>
                  <a:lnTo>
                    <a:pt x="1404806" y="43680"/>
                  </a:lnTo>
                  <a:lnTo>
                    <a:pt x="1398750" y="39597"/>
                  </a:lnTo>
                  <a:lnTo>
                    <a:pt x="1391297" y="38100"/>
                  </a:lnTo>
                  <a:close/>
                </a:path>
                <a:path w="2078354" h="114300">
                  <a:moveTo>
                    <a:pt x="1467535" y="38100"/>
                  </a:moveTo>
                  <a:lnTo>
                    <a:pt x="1460120" y="39597"/>
                  </a:lnTo>
                  <a:lnTo>
                    <a:pt x="1454065" y="43680"/>
                  </a:lnTo>
                  <a:lnTo>
                    <a:pt x="1449982" y="49735"/>
                  </a:lnTo>
                  <a:lnTo>
                    <a:pt x="1448485" y="57150"/>
                  </a:lnTo>
                  <a:lnTo>
                    <a:pt x="1449982" y="64565"/>
                  </a:lnTo>
                  <a:lnTo>
                    <a:pt x="1454065" y="70621"/>
                  </a:lnTo>
                  <a:lnTo>
                    <a:pt x="1460120" y="74703"/>
                  </a:lnTo>
                  <a:lnTo>
                    <a:pt x="1467573" y="76200"/>
                  </a:lnTo>
                  <a:lnTo>
                    <a:pt x="1474988" y="74703"/>
                  </a:lnTo>
                  <a:lnTo>
                    <a:pt x="1481044" y="70621"/>
                  </a:lnTo>
                  <a:lnTo>
                    <a:pt x="1485126" y="64565"/>
                  </a:lnTo>
                  <a:lnTo>
                    <a:pt x="1486623" y="57150"/>
                  </a:lnTo>
                  <a:lnTo>
                    <a:pt x="1485126" y="49735"/>
                  </a:lnTo>
                  <a:lnTo>
                    <a:pt x="1481044" y="43680"/>
                  </a:lnTo>
                  <a:lnTo>
                    <a:pt x="1474988" y="39597"/>
                  </a:lnTo>
                  <a:lnTo>
                    <a:pt x="1467535" y="38100"/>
                  </a:lnTo>
                  <a:close/>
                </a:path>
                <a:path w="2078354" h="114300">
                  <a:moveTo>
                    <a:pt x="1543773" y="38100"/>
                  </a:moveTo>
                  <a:lnTo>
                    <a:pt x="1536358" y="39597"/>
                  </a:lnTo>
                  <a:lnTo>
                    <a:pt x="1530303" y="43680"/>
                  </a:lnTo>
                  <a:lnTo>
                    <a:pt x="1526220" y="49735"/>
                  </a:lnTo>
                  <a:lnTo>
                    <a:pt x="1524723" y="57150"/>
                  </a:lnTo>
                  <a:lnTo>
                    <a:pt x="1526221" y="64565"/>
                  </a:lnTo>
                  <a:lnTo>
                    <a:pt x="1530303" y="70621"/>
                  </a:lnTo>
                  <a:lnTo>
                    <a:pt x="1536358" y="74703"/>
                  </a:lnTo>
                  <a:lnTo>
                    <a:pt x="1543811" y="76200"/>
                  </a:lnTo>
                  <a:lnTo>
                    <a:pt x="1551226" y="74703"/>
                  </a:lnTo>
                  <a:lnTo>
                    <a:pt x="1557282" y="70621"/>
                  </a:lnTo>
                  <a:lnTo>
                    <a:pt x="1561364" y="64565"/>
                  </a:lnTo>
                  <a:lnTo>
                    <a:pt x="1562861" y="57150"/>
                  </a:lnTo>
                  <a:lnTo>
                    <a:pt x="1561364" y="49735"/>
                  </a:lnTo>
                  <a:lnTo>
                    <a:pt x="1557282" y="43680"/>
                  </a:lnTo>
                  <a:lnTo>
                    <a:pt x="1551226" y="39597"/>
                  </a:lnTo>
                  <a:lnTo>
                    <a:pt x="1543773" y="38100"/>
                  </a:lnTo>
                  <a:close/>
                </a:path>
                <a:path w="2078354" h="114300">
                  <a:moveTo>
                    <a:pt x="1620011" y="38100"/>
                  </a:moveTo>
                  <a:lnTo>
                    <a:pt x="1612597" y="39597"/>
                  </a:lnTo>
                  <a:lnTo>
                    <a:pt x="1606541" y="43680"/>
                  </a:lnTo>
                  <a:lnTo>
                    <a:pt x="1602459" y="49735"/>
                  </a:lnTo>
                  <a:lnTo>
                    <a:pt x="1600961" y="57150"/>
                  </a:lnTo>
                  <a:lnTo>
                    <a:pt x="1602459" y="64565"/>
                  </a:lnTo>
                  <a:lnTo>
                    <a:pt x="1606541" y="70621"/>
                  </a:lnTo>
                  <a:lnTo>
                    <a:pt x="1612597" y="74703"/>
                  </a:lnTo>
                  <a:lnTo>
                    <a:pt x="1620050" y="76200"/>
                  </a:lnTo>
                  <a:lnTo>
                    <a:pt x="1627465" y="74703"/>
                  </a:lnTo>
                  <a:lnTo>
                    <a:pt x="1633520" y="70621"/>
                  </a:lnTo>
                  <a:lnTo>
                    <a:pt x="1637603" y="64565"/>
                  </a:lnTo>
                  <a:lnTo>
                    <a:pt x="1639100" y="57150"/>
                  </a:lnTo>
                  <a:lnTo>
                    <a:pt x="1637603" y="49735"/>
                  </a:lnTo>
                  <a:lnTo>
                    <a:pt x="1633520" y="43680"/>
                  </a:lnTo>
                  <a:lnTo>
                    <a:pt x="1627465" y="39597"/>
                  </a:lnTo>
                  <a:lnTo>
                    <a:pt x="1620011" y="38100"/>
                  </a:lnTo>
                  <a:close/>
                </a:path>
                <a:path w="2078354" h="114300">
                  <a:moveTo>
                    <a:pt x="1696250" y="38100"/>
                  </a:moveTo>
                  <a:lnTo>
                    <a:pt x="1688835" y="39597"/>
                  </a:lnTo>
                  <a:lnTo>
                    <a:pt x="1682779" y="43680"/>
                  </a:lnTo>
                  <a:lnTo>
                    <a:pt x="1678697" y="49735"/>
                  </a:lnTo>
                  <a:lnTo>
                    <a:pt x="1677200" y="57150"/>
                  </a:lnTo>
                  <a:lnTo>
                    <a:pt x="1678697" y="64565"/>
                  </a:lnTo>
                  <a:lnTo>
                    <a:pt x="1682779" y="70621"/>
                  </a:lnTo>
                  <a:lnTo>
                    <a:pt x="1688835" y="74703"/>
                  </a:lnTo>
                  <a:lnTo>
                    <a:pt x="1696288" y="76200"/>
                  </a:lnTo>
                  <a:lnTo>
                    <a:pt x="1703703" y="74703"/>
                  </a:lnTo>
                  <a:lnTo>
                    <a:pt x="1709758" y="70621"/>
                  </a:lnTo>
                  <a:lnTo>
                    <a:pt x="1713841" y="64565"/>
                  </a:lnTo>
                  <a:lnTo>
                    <a:pt x="1715338" y="57150"/>
                  </a:lnTo>
                  <a:lnTo>
                    <a:pt x="1713841" y="49735"/>
                  </a:lnTo>
                  <a:lnTo>
                    <a:pt x="1709758" y="43680"/>
                  </a:lnTo>
                  <a:lnTo>
                    <a:pt x="1703703" y="39597"/>
                  </a:lnTo>
                  <a:lnTo>
                    <a:pt x="1696250" y="38100"/>
                  </a:lnTo>
                  <a:close/>
                </a:path>
                <a:path w="2078354" h="114300">
                  <a:moveTo>
                    <a:pt x="1772488" y="38100"/>
                  </a:moveTo>
                  <a:lnTo>
                    <a:pt x="1765073" y="39597"/>
                  </a:lnTo>
                  <a:lnTo>
                    <a:pt x="1759017" y="43680"/>
                  </a:lnTo>
                  <a:lnTo>
                    <a:pt x="1754935" y="49735"/>
                  </a:lnTo>
                  <a:lnTo>
                    <a:pt x="1753438" y="57150"/>
                  </a:lnTo>
                  <a:lnTo>
                    <a:pt x="1754935" y="64565"/>
                  </a:lnTo>
                  <a:lnTo>
                    <a:pt x="1759017" y="70621"/>
                  </a:lnTo>
                  <a:lnTo>
                    <a:pt x="1765073" y="74703"/>
                  </a:lnTo>
                  <a:lnTo>
                    <a:pt x="1772526" y="76200"/>
                  </a:lnTo>
                  <a:lnTo>
                    <a:pt x="1779941" y="74703"/>
                  </a:lnTo>
                  <a:lnTo>
                    <a:pt x="1785996" y="70621"/>
                  </a:lnTo>
                  <a:lnTo>
                    <a:pt x="1790079" y="64565"/>
                  </a:lnTo>
                  <a:lnTo>
                    <a:pt x="1791576" y="57150"/>
                  </a:lnTo>
                  <a:lnTo>
                    <a:pt x="1790079" y="49735"/>
                  </a:lnTo>
                  <a:lnTo>
                    <a:pt x="1785996" y="43680"/>
                  </a:lnTo>
                  <a:lnTo>
                    <a:pt x="1779941" y="39597"/>
                  </a:lnTo>
                  <a:lnTo>
                    <a:pt x="1772488" y="38100"/>
                  </a:lnTo>
                  <a:close/>
                </a:path>
                <a:path w="2078354" h="114300">
                  <a:moveTo>
                    <a:pt x="1848726" y="38100"/>
                  </a:moveTo>
                  <a:lnTo>
                    <a:pt x="1841311" y="39597"/>
                  </a:lnTo>
                  <a:lnTo>
                    <a:pt x="1835256" y="43680"/>
                  </a:lnTo>
                  <a:lnTo>
                    <a:pt x="1831173" y="49735"/>
                  </a:lnTo>
                  <a:lnTo>
                    <a:pt x="1829676" y="57150"/>
                  </a:lnTo>
                  <a:lnTo>
                    <a:pt x="1831173" y="64565"/>
                  </a:lnTo>
                  <a:lnTo>
                    <a:pt x="1835256" y="70621"/>
                  </a:lnTo>
                  <a:lnTo>
                    <a:pt x="1841311" y="74703"/>
                  </a:lnTo>
                  <a:lnTo>
                    <a:pt x="1848764" y="76200"/>
                  </a:lnTo>
                  <a:lnTo>
                    <a:pt x="1856179" y="74703"/>
                  </a:lnTo>
                  <a:lnTo>
                    <a:pt x="1862234" y="70621"/>
                  </a:lnTo>
                  <a:lnTo>
                    <a:pt x="1866317" y="64565"/>
                  </a:lnTo>
                  <a:lnTo>
                    <a:pt x="1867814" y="57150"/>
                  </a:lnTo>
                  <a:lnTo>
                    <a:pt x="1866317" y="49735"/>
                  </a:lnTo>
                  <a:lnTo>
                    <a:pt x="1862234" y="43680"/>
                  </a:lnTo>
                  <a:lnTo>
                    <a:pt x="1856179" y="39597"/>
                  </a:lnTo>
                  <a:lnTo>
                    <a:pt x="1848726" y="38100"/>
                  </a:lnTo>
                  <a:close/>
                </a:path>
                <a:path w="2078354" h="114300">
                  <a:moveTo>
                    <a:pt x="1924964" y="38100"/>
                  </a:moveTo>
                  <a:lnTo>
                    <a:pt x="1917549" y="39597"/>
                  </a:lnTo>
                  <a:lnTo>
                    <a:pt x="1911494" y="43680"/>
                  </a:lnTo>
                  <a:lnTo>
                    <a:pt x="1907411" y="49735"/>
                  </a:lnTo>
                  <a:lnTo>
                    <a:pt x="1905914" y="57150"/>
                  </a:lnTo>
                  <a:lnTo>
                    <a:pt x="1907411" y="64566"/>
                  </a:lnTo>
                  <a:lnTo>
                    <a:pt x="1911494" y="70621"/>
                  </a:lnTo>
                  <a:lnTo>
                    <a:pt x="1917549" y="74703"/>
                  </a:lnTo>
                  <a:lnTo>
                    <a:pt x="1925002" y="76200"/>
                  </a:lnTo>
                  <a:lnTo>
                    <a:pt x="1932417" y="74703"/>
                  </a:lnTo>
                  <a:lnTo>
                    <a:pt x="1938472" y="70621"/>
                  </a:lnTo>
                  <a:lnTo>
                    <a:pt x="1942555" y="64566"/>
                  </a:lnTo>
                  <a:lnTo>
                    <a:pt x="1944052" y="57150"/>
                  </a:lnTo>
                  <a:lnTo>
                    <a:pt x="1942555" y="49735"/>
                  </a:lnTo>
                  <a:lnTo>
                    <a:pt x="1938472" y="43680"/>
                  </a:lnTo>
                  <a:lnTo>
                    <a:pt x="1932417" y="39597"/>
                  </a:lnTo>
                  <a:lnTo>
                    <a:pt x="1924964" y="38100"/>
                  </a:lnTo>
                  <a:close/>
                </a:path>
                <a:path w="2078354" h="114300">
                  <a:moveTo>
                    <a:pt x="1963458" y="0"/>
                  </a:moveTo>
                  <a:lnTo>
                    <a:pt x="1963458" y="114300"/>
                  </a:lnTo>
                  <a:lnTo>
                    <a:pt x="2077758" y="57150"/>
                  </a:lnTo>
                  <a:lnTo>
                    <a:pt x="1963458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845377" y="2759964"/>
            <a:ext cx="23253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Connector!</a:t>
            </a:r>
            <a:r>
              <a:rPr dirty="0" sz="200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Verdana"/>
                <a:cs typeface="Verdana"/>
              </a:rPr>
              <a:t>start()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91062" y="2736745"/>
            <a:ext cx="3058160" cy="685800"/>
            <a:chOff x="7491062" y="2736745"/>
            <a:chExt cx="3058160" cy="685800"/>
          </a:xfrm>
        </p:grpSpPr>
        <p:sp>
          <p:nvSpPr>
            <p:cNvPr id="20" name="object 20"/>
            <p:cNvSpPr/>
            <p:nvPr/>
          </p:nvSpPr>
          <p:spPr>
            <a:xfrm>
              <a:off x="7491062" y="2736745"/>
              <a:ext cx="3058160" cy="423545"/>
            </a:xfrm>
            <a:custGeom>
              <a:avLst/>
              <a:gdLst/>
              <a:ahLst/>
              <a:cxnLst/>
              <a:rect l="l" t="t" r="r" b="b"/>
              <a:pathLst>
                <a:path w="3058159" h="423544">
                  <a:moveTo>
                    <a:pt x="19050" y="252237"/>
                  </a:moveTo>
                  <a:lnTo>
                    <a:pt x="11635" y="253734"/>
                  </a:lnTo>
                  <a:lnTo>
                    <a:pt x="5579" y="257816"/>
                  </a:lnTo>
                  <a:lnTo>
                    <a:pt x="1497" y="263871"/>
                  </a:lnTo>
                  <a:lnTo>
                    <a:pt x="0" y="271325"/>
                  </a:lnTo>
                  <a:lnTo>
                    <a:pt x="1497" y="278740"/>
                  </a:lnTo>
                  <a:lnTo>
                    <a:pt x="5579" y="284795"/>
                  </a:lnTo>
                  <a:lnTo>
                    <a:pt x="11635" y="288878"/>
                  </a:lnTo>
                  <a:lnTo>
                    <a:pt x="19050" y="290375"/>
                  </a:lnTo>
                  <a:lnTo>
                    <a:pt x="26465" y="288878"/>
                  </a:lnTo>
                  <a:lnTo>
                    <a:pt x="32520" y="284795"/>
                  </a:lnTo>
                  <a:lnTo>
                    <a:pt x="36603" y="278740"/>
                  </a:lnTo>
                  <a:lnTo>
                    <a:pt x="38100" y="271287"/>
                  </a:lnTo>
                  <a:lnTo>
                    <a:pt x="36603" y="263871"/>
                  </a:lnTo>
                  <a:lnTo>
                    <a:pt x="32520" y="257816"/>
                  </a:lnTo>
                  <a:lnTo>
                    <a:pt x="26465" y="253734"/>
                  </a:lnTo>
                  <a:lnTo>
                    <a:pt x="19050" y="252237"/>
                  </a:lnTo>
                  <a:close/>
                </a:path>
                <a:path w="3058159" h="423544">
                  <a:moveTo>
                    <a:pt x="19050" y="175999"/>
                  </a:moveTo>
                  <a:lnTo>
                    <a:pt x="11635" y="177496"/>
                  </a:lnTo>
                  <a:lnTo>
                    <a:pt x="5579" y="181578"/>
                  </a:lnTo>
                  <a:lnTo>
                    <a:pt x="1497" y="187633"/>
                  </a:lnTo>
                  <a:lnTo>
                    <a:pt x="0" y="195087"/>
                  </a:lnTo>
                  <a:lnTo>
                    <a:pt x="1497" y="202502"/>
                  </a:lnTo>
                  <a:lnTo>
                    <a:pt x="5579" y="208557"/>
                  </a:lnTo>
                  <a:lnTo>
                    <a:pt x="11635" y="212640"/>
                  </a:lnTo>
                  <a:lnTo>
                    <a:pt x="19050" y="214137"/>
                  </a:lnTo>
                  <a:lnTo>
                    <a:pt x="26465" y="212640"/>
                  </a:lnTo>
                  <a:lnTo>
                    <a:pt x="32520" y="208557"/>
                  </a:lnTo>
                  <a:lnTo>
                    <a:pt x="36603" y="202502"/>
                  </a:lnTo>
                  <a:lnTo>
                    <a:pt x="38100" y="195049"/>
                  </a:lnTo>
                  <a:lnTo>
                    <a:pt x="36603" y="187633"/>
                  </a:lnTo>
                  <a:lnTo>
                    <a:pt x="32520" y="181578"/>
                  </a:lnTo>
                  <a:lnTo>
                    <a:pt x="26465" y="177496"/>
                  </a:lnTo>
                  <a:lnTo>
                    <a:pt x="19050" y="175999"/>
                  </a:lnTo>
                  <a:close/>
                </a:path>
                <a:path w="3058159" h="423544">
                  <a:moveTo>
                    <a:pt x="19050" y="99761"/>
                  </a:moveTo>
                  <a:lnTo>
                    <a:pt x="11635" y="101257"/>
                  </a:lnTo>
                  <a:lnTo>
                    <a:pt x="5579" y="105340"/>
                  </a:lnTo>
                  <a:lnTo>
                    <a:pt x="1497" y="111395"/>
                  </a:lnTo>
                  <a:lnTo>
                    <a:pt x="0" y="118849"/>
                  </a:lnTo>
                  <a:lnTo>
                    <a:pt x="1497" y="126264"/>
                  </a:lnTo>
                  <a:lnTo>
                    <a:pt x="5579" y="132319"/>
                  </a:lnTo>
                  <a:lnTo>
                    <a:pt x="11635" y="136402"/>
                  </a:lnTo>
                  <a:lnTo>
                    <a:pt x="19050" y="137899"/>
                  </a:lnTo>
                  <a:lnTo>
                    <a:pt x="26465" y="136402"/>
                  </a:lnTo>
                  <a:lnTo>
                    <a:pt x="32520" y="132319"/>
                  </a:lnTo>
                  <a:lnTo>
                    <a:pt x="36603" y="126264"/>
                  </a:lnTo>
                  <a:lnTo>
                    <a:pt x="38100" y="118811"/>
                  </a:lnTo>
                  <a:lnTo>
                    <a:pt x="36603" y="111395"/>
                  </a:lnTo>
                  <a:lnTo>
                    <a:pt x="32520" y="105340"/>
                  </a:lnTo>
                  <a:lnTo>
                    <a:pt x="26465" y="101257"/>
                  </a:lnTo>
                  <a:lnTo>
                    <a:pt x="19050" y="99761"/>
                  </a:lnTo>
                  <a:close/>
                </a:path>
                <a:path w="3058159" h="423544">
                  <a:moveTo>
                    <a:pt x="43125" y="30243"/>
                  </a:moveTo>
                  <a:lnTo>
                    <a:pt x="36122" y="32315"/>
                  </a:lnTo>
                  <a:lnTo>
                    <a:pt x="30224" y="37111"/>
                  </a:lnTo>
                  <a:lnTo>
                    <a:pt x="26660" y="43784"/>
                  </a:lnTo>
                  <a:lnTo>
                    <a:pt x="25955" y="51053"/>
                  </a:lnTo>
                  <a:lnTo>
                    <a:pt x="28028" y="58056"/>
                  </a:lnTo>
                  <a:lnTo>
                    <a:pt x="32795" y="63930"/>
                  </a:lnTo>
                  <a:lnTo>
                    <a:pt x="39467" y="67494"/>
                  </a:lnTo>
                  <a:lnTo>
                    <a:pt x="46736" y="68199"/>
                  </a:lnTo>
                  <a:lnTo>
                    <a:pt x="53738" y="66126"/>
                  </a:lnTo>
                  <a:lnTo>
                    <a:pt x="59612" y="61360"/>
                  </a:lnTo>
                  <a:lnTo>
                    <a:pt x="63201" y="54658"/>
                  </a:lnTo>
                  <a:lnTo>
                    <a:pt x="63905" y="47389"/>
                  </a:lnTo>
                  <a:lnTo>
                    <a:pt x="61833" y="40386"/>
                  </a:lnTo>
                  <a:lnTo>
                    <a:pt x="57066" y="34512"/>
                  </a:lnTo>
                  <a:lnTo>
                    <a:pt x="50393" y="30948"/>
                  </a:lnTo>
                  <a:lnTo>
                    <a:pt x="43125" y="30243"/>
                  </a:lnTo>
                  <a:close/>
                </a:path>
                <a:path w="3058159" h="423544">
                  <a:moveTo>
                    <a:pt x="110810" y="228"/>
                  </a:moveTo>
                  <a:lnTo>
                    <a:pt x="103582" y="2461"/>
                  </a:lnTo>
                  <a:lnTo>
                    <a:pt x="97967" y="7131"/>
                  </a:lnTo>
                  <a:lnTo>
                    <a:pt x="94513" y="13565"/>
                  </a:lnTo>
                  <a:lnTo>
                    <a:pt x="93767" y="21093"/>
                  </a:lnTo>
                  <a:lnTo>
                    <a:pt x="96001" y="28320"/>
                  </a:lnTo>
                  <a:lnTo>
                    <a:pt x="100670" y="33936"/>
                  </a:lnTo>
                  <a:lnTo>
                    <a:pt x="107104" y="37391"/>
                  </a:lnTo>
                  <a:lnTo>
                    <a:pt x="114632" y="38136"/>
                  </a:lnTo>
                  <a:lnTo>
                    <a:pt x="121897" y="35899"/>
                  </a:lnTo>
                  <a:lnTo>
                    <a:pt x="127512" y="31230"/>
                  </a:lnTo>
                  <a:lnTo>
                    <a:pt x="130967" y="24795"/>
                  </a:lnTo>
                  <a:lnTo>
                    <a:pt x="131712" y="17268"/>
                  </a:lnTo>
                  <a:lnTo>
                    <a:pt x="129479" y="10040"/>
                  </a:lnTo>
                  <a:lnTo>
                    <a:pt x="124810" y="4424"/>
                  </a:lnTo>
                  <a:lnTo>
                    <a:pt x="118376" y="970"/>
                  </a:lnTo>
                  <a:lnTo>
                    <a:pt x="110810" y="228"/>
                  </a:lnTo>
                  <a:close/>
                </a:path>
                <a:path w="3058159" h="423544">
                  <a:moveTo>
                    <a:pt x="188953" y="0"/>
                  </a:moveTo>
                  <a:lnTo>
                    <a:pt x="181537" y="1497"/>
                  </a:lnTo>
                  <a:lnTo>
                    <a:pt x="175482" y="5579"/>
                  </a:lnTo>
                  <a:lnTo>
                    <a:pt x="171400" y="11635"/>
                  </a:lnTo>
                  <a:lnTo>
                    <a:pt x="169903" y="19050"/>
                  </a:lnTo>
                  <a:lnTo>
                    <a:pt x="171400" y="26464"/>
                  </a:lnTo>
                  <a:lnTo>
                    <a:pt x="175482" y="32520"/>
                  </a:lnTo>
                  <a:lnTo>
                    <a:pt x="181537" y="36602"/>
                  </a:lnTo>
                  <a:lnTo>
                    <a:pt x="188991" y="38100"/>
                  </a:lnTo>
                  <a:lnTo>
                    <a:pt x="196406" y="36602"/>
                  </a:lnTo>
                  <a:lnTo>
                    <a:pt x="202461" y="32520"/>
                  </a:lnTo>
                  <a:lnTo>
                    <a:pt x="206544" y="26464"/>
                  </a:lnTo>
                  <a:lnTo>
                    <a:pt x="208041" y="19050"/>
                  </a:lnTo>
                  <a:lnTo>
                    <a:pt x="206544" y="11635"/>
                  </a:lnTo>
                  <a:lnTo>
                    <a:pt x="202461" y="5579"/>
                  </a:lnTo>
                  <a:lnTo>
                    <a:pt x="196406" y="1497"/>
                  </a:lnTo>
                  <a:lnTo>
                    <a:pt x="188953" y="0"/>
                  </a:lnTo>
                  <a:close/>
                </a:path>
                <a:path w="3058159" h="423544">
                  <a:moveTo>
                    <a:pt x="265191" y="0"/>
                  </a:moveTo>
                  <a:lnTo>
                    <a:pt x="257775" y="1497"/>
                  </a:lnTo>
                  <a:lnTo>
                    <a:pt x="251720" y="5579"/>
                  </a:lnTo>
                  <a:lnTo>
                    <a:pt x="247638" y="11635"/>
                  </a:lnTo>
                  <a:lnTo>
                    <a:pt x="246141" y="19050"/>
                  </a:lnTo>
                  <a:lnTo>
                    <a:pt x="247638" y="26464"/>
                  </a:lnTo>
                  <a:lnTo>
                    <a:pt x="251720" y="32520"/>
                  </a:lnTo>
                  <a:lnTo>
                    <a:pt x="257775" y="36602"/>
                  </a:lnTo>
                  <a:lnTo>
                    <a:pt x="265229" y="38100"/>
                  </a:lnTo>
                  <a:lnTo>
                    <a:pt x="272644" y="36602"/>
                  </a:lnTo>
                  <a:lnTo>
                    <a:pt x="278699" y="32520"/>
                  </a:lnTo>
                  <a:lnTo>
                    <a:pt x="282782" y="26464"/>
                  </a:lnTo>
                  <a:lnTo>
                    <a:pt x="284279" y="19050"/>
                  </a:lnTo>
                  <a:lnTo>
                    <a:pt x="282782" y="11635"/>
                  </a:lnTo>
                  <a:lnTo>
                    <a:pt x="278699" y="5579"/>
                  </a:lnTo>
                  <a:lnTo>
                    <a:pt x="272644" y="1497"/>
                  </a:lnTo>
                  <a:lnTo>
                    <a:pt x="265191" y="0"/>
                  </a:lnTo>
                  <a:close/>
                </a:path>
                <a:path w="3058159" h="423544">
                  <a:moveTo>
                    <a:pt x="341429" y="0"/>
                  </a:moveTo>
                  <a:lnTo>
                    <a:pt x="334013" y="1497"/>
                  </a:lnTo>
                  <a:lnTo>
                    <a:pt x="327958" y="5579"/>
                  </a:lnTo>
                  <a:lnTo>
                    <a:pt x="323876" y="11635"/>
                  </a:lnTo>
                  <a:lnTo>
                    <a:pt x="322379" y="19050"/>
                  </a:lnTo>
                  <a:lnTo>
                    <a:pt x="323876" y="26464"/>
                  </a:lnTo>
                  <a:lnTo>
                    <a:pt x="327958" y="32520"/>
                  </a:lnTo>
                  <a:lnTo>
                    <a:pt x="334013" y="36602"/>
                  </a:lnTo>
                  <a:lnTo>
                    <a:pt x="341467" y="38100"/>
                  </a:lnTo>
                  <a:lnTo>
                    <a:pt x="348882" y="36602"/>
                  </a:lnTo>
                  <a:lnTo>
                    <a:pt x="354937" y="32520"/>
                  </a:lnTo>
                  <a:lnTo>
                    <a:pt x="359020" y="26464"/>
                  </a:lnTo>
                  <a:lnTo>
                    <a:pt x="360517" y="19050"/>
                  </a:lnTo>
                  <a:lnTo>
                    <a:pt x="359020" y="11635"/>
                  </a:lnTo>
                  <a:lnTo>
                    <a:pt x="354937" y="5579"/>
                  </a:lnTo>
                  <a:lnTo>
                    <a:pt x="348882" y="1497"/>
                  </a:lnTo>
                  <a:lnTo>
                    <a:pt x="341429" y="0"/>
                  </a:lnTo>
                  <a:close/>
                </a:path>
                <a:path w="3058159" h="423544">
                  <a:moveTo>
                    <a:pt x="417667" y="0"/>
                  </a:moveTo>
                  <a:lnTo>
                    <a:pt x="410251" y="1497"/>
                  </a:lnTo>
                  <a:lnTo>
                    <a:pt x="404196" y="5579"/>
                  </a:lnTo>
                  <a:lnTo>
                    <a:pt x="400114" y="11635"/>
                  </a:lnTo>
                  <a:lnTo>
                    <a:pt x="398617" y="19050"/>
                  </a:lnTo>
                  <a:lnTo>
                    <a:pt x="400114" y="26464"/>
                  </a:lnTo>
                  <a:lnTo>
                    <a:pt x="404196" y="32520"/>
                  </a:lnTo>
                  <a:lnTo>
                    <a:pt x="410251" y="36602"/>
                  </a:lnTo>
                  <a:lnTo>
                    <a:pt x="417705" y="38100"/>
                  </a:lnTo>
                  <a:lnTo>
                    <a:pt x="425120" y="36602"/>
                  </a:lnTo>
                  <a:lnTo>
                    <a:pt x="431175" y="32520"/>
                  </a:lnTo>
                  <a:lnTo>
                    <a:pt x="435258" y="26464"/>
                  </a:lnTo>
                  <a:lnTo>
                    <a:pt x="436755" y="19050"/>
                  </a:lnTo>
                  <a:lnTo>
                    <a:pt x="435258" y="11635"/>
                  </a:lnTo>
                  <a:lnTo>
                    <a:pt x="431175" y="5579"/>
                  </a:lnTo>
                  <a:lnTo>
                    <a:pt x="425120" y="1497"/>
                  </a:lnTo>
                  <a:lnTo>
                    <a:pt x="417667" y="0"/>
                  </a:lnTo>
                  <a:close/>
                </a:path>
                <a:path w="3058159" h="423544">
                  <a:moveTo>
                    <a:pt x="493905" y="0"/>
                  </a:moveTo>
                  <a:lnTo>
                    <a:pt x="486490" y="1497"/>
                  </a:lnTo>
                  <a:lnTo>
                    <a:pt x="480434" y="5579"/>
                  </a:lnTo>
                  <a:lnTo>
                    <a:pt x="476352" y="11635"/>
                  </a:lnTo>
                  <a:lnTo>
                    <a:pt x="474855" y="19050"/>
                  </a:lnTo>
                  <a:lnTo>
                    <a:pt x="476352" y="26464"/>
                  </a:lnTo>
                  <a:lnTo>
                    <a:pt x="480434" y="32520"/>
                  </a:lnTo>
                  <a:lnTo>
                    <a:pt x="486490" y="36602"/>
                  </a:lnTo>
                  <a:lnTo>
                    <a:pt x="493943" y="38100"/>
                  </a:lnTo>
                  <a:lnTo>
                    <a:pt x="501358" y="36602"/>
                  </a:lnTo>
                  <a:lnTo>
                    <a:pt x="507413" y="32520"/>
                  </a:lnTo>
                  <a:lnTo>
                    <a:pt x="511496" y="26464"/>
                  </a:lnTo>
                  <a:lnTo>
                    <a:pt x="512993" y="19050"/>
                  </a:lnTo>
                  <a:lnTo>
                    <a:pt x="511496" y="11635"/>
                  </a:lnTo>
                  <a:lnTo>
                    <a:pt x="507413" y="5579"/>
                  </a:lnTo>
                  <a:lnTo>
                    <a:pt x="501358" y="1497"/>
                  </a:lnTo>
                  <a:lnTo>
                    <a:pt x="493905" y="0"/>
                  </a:lnTo>
                  <a:close/>
                </a:path>
                <a:path w="3058159" h="423544">
                  <a:moveTo>
                    <a:pt x="570143" y="0"/>
                  </a:moveTo>
                  <a:lnTo>
                    <a:pt x="562728" y="1497"/>
                  </a:lnTo>
                  <a:lnTo>
                    <a:pt x="556672" y="5579"/>
                  </a:lnTo>
                  <a:lnTo>
                    <a:pt x="552590" y="11635"/>
                  </a:lnTo>
                  <a:lnTo>
                    <a:pt x="551093" y="19050"/>
                  </a:lnTo>
                  <a:lnTo>
                    <a:pt x="552590" y="26464"/>
                  </a:lnTo>
                  <a:lnTo>
                    <a:pt x="556672" y="32520"/>
                  </a:lnTo>
                  <a:lnTo>
                    <a:pt x="562728" y="36602"/>
                  </a:lnTo>
                  <a:lnTo>
                    <a:pt x="570181" y="38100"/>
                  </a:lnTo>
                  <a:lnTo>
                    <a:pt x="577596" y="36602"/>
                  </a:lnTo>
                  <a:lnTo>
                    <a:pt x="583651" y="32520"/>
                  </a:lnTo>
                  <a:lnTo>
                    <a:pt x="587734" y="26464"/>
                  </a:lnTo>
                  <a:lnTo>
                    <a:pt x="589231" y="19050"/>
                  </a:lnTo>
                  <a:lnTo>
                    <a:pt x="587734" y="11635"/>
                  </a:lnTo>
                  <a:lnTo>
                    <a:pt x="583651" y="5579"/>
                  </a:lnTo>
                  <a:lnTo>
                    <a:pt x="577596" y="1497"/>
                  </a:lnTo>
                  <a:lnTo>
                    <a:pt x="570143" y="0"/>
                  </a:lnTo>
                  <a:close/>
                </a:path>
                <a:path w="3058159" h="423544">
                  <a:moveTo>
                    <a:pt x="646381" y="0"/>
                  </a:moveTo>
                  <a:lnTo>
                    <a:pt x="638966" y="1497"/>
                  </a:lnTo>
                  <a:lnTo>
                    <a:pt x="632911" y="5579"/>
                  </a:lnTo>
                  <a:lnTo>
                    <a:pt x="628828" y="11635"/>
                  </a:lnTo>
                  <a:lnTo>
                    <a:pt x="627331" y="19050"/>
                  </a:lnTo>
                  <a:lnTo>
                    <a:pt x="628828" y="26464"/>
                  </a:lnTo>
                  <a:lnTo>
                    <a:pt x="632911" y="32520"/>
                  </a:lnTo>
                  <a:lnTo>
                    <a:pt x="638966" y="36602"/>
                  </a:lnTo>
                  <a:lnTo>
                    <a:pt x="646419" y="38100"/>
                  </a:lnTo>
                  <a:lnTo>
                    <a:pt x="653834" y="36602"/>
                  </a:lnTo>
                  <a:lnTo>
                    <a:pt x="659890" y="32520"/>
                  </a:lnTo>
                  <a:lnTo>
                    <a:pt x="663972" y="26464"/>
                  </a:lnTo>
                  <a:lnTo>
                    <a:pt x="665469" y="19050"/>
                  </a:lnTo>
                  <a:lnTo>
                    <a:pt x="663972" y="11635"/>
                  </a:lnTo>
                  <a:lnTo>
                    <a:pt x="659890" y="5579"/>
                  </a:lnTo>
                  <a:lnTo>
                    <a:pt x="653834" y="1497"/>
                  </a:lnTo>
                  <a:lnTo>
                    <a:pt x="646381" y="0"/>
                  </a:lnTo>
                  <a:close/>
                </a:path>
                <a:path w="3058159" h="423544">
                  <a:moveTo>
                    <a:pt x="722619" y="0"/>
                  </a:moveTo>
                  <a:lnTo>
                    <a:pt x="715204" y="1497"/>
                  </a:lnTo>
                  <a:lnTo>
                    <a:pt x="709149" y="5579"/>
                  </a:lnTo>
                  <a:lnTo>
                    <a:pt x="705066" y="11635"/>
                  </a:lnTo>
                  <a:lnTo>
                    <a:pt x="703569" y="19050"/>
                  </a:lnTo>
                  <a:lnTo>
                    <a:pt x="705066" y="26464"/>
                  </a:lnTo>
                  <a:lnTo>
                    <a:pt x="709149" y="32520"/>
                  </a:lnTo>
                  <a:lnTo>
                    <a:pt x="715204" y="36602"/>
                  </a:lnTo>
                  <a:lnTo>
                    <a:pt x="722657" y="38100"/>
                  </a:lnTo>
                  <a:lnTo>
                    <a:pt x="730072" y="36602"/>
                  </a:lnTo>
                  <a:lnTo>
                    <a:pt x="736128" y="32520"/>
                  </a:lnTo>
                  <a:lnTo>
                    <a:pt x="740210" y="26464"/>
                  </a:lnTo>
                  <a:lnTo>
                    <a:pt x="741707" y="19050"/>
                  </a:lnTo>
                  <a:lnTo>
                    <a:pt x="740210" y="11635"/>
                  </a:lnTo>
                  <a:lnTo>
                    <a:pt x="736128" y="5579"/>
                  </a:lnTo>
                  <a:lnTo>
                    <a:pt x="730072" y="1497"/>
                  </a:lnTo>
                  <a:lnTo>
                    <a:pt x="722619" y="0"/>
                  </a:lnTo>
                  <a:close/>
                </a:path>
                <a:path w="3058159" h="423544">
                  <a:moveTo>
                    <a:pt x="798857" y="0"/>
                  </a:moveTo>
                  <a:lnTo>
                    <a:pt x="791442" y="1497"/>
                  </a:lnTo>
                  <a:lnTo>
                    <a:pt x="785387" y="5579"/>
                  </a:lnTo>
                  <a:lnTo>
                    <a:pt x="781304" y="11635"/>
                  </a:lnTo>
                  <a:lnTo>
                    <a:pt x="779807" y="19050"/>
                  </a:lnTo>
                  <a:lnTo>
                    <a:pt x="781304" y="26464"/>
                  </a:lnTo>
                  <a:lnTo>
                    <a:pt x="785387" y="32520"/>
                  </a:lnTo>
                  <a:lnTo>
                    <a:pt x="791442" y="36602"/>
                  </a:lnTo>
                  <a:lnTo>
                    <a:pt x="798896" y="38100"/>
                  </a:lnTo>
                  <a:lnTo>
                    <a:pt x="806311" y="36602"/>
                  </a:lnTo>
                  <a:lnTo>
                    <a:pt x="812366" y="32520"/>
                  </a:lnTo>
                  <a:lnTo>
                    <a:pt x="816448" y="26464"/>
                  </a:lnTo>
                  <a:lnTo>
                    <a:pt x="817946" y="19050"/>
                  </a:lnTo>
                  <a:lnTo>
                    <a:pt x="816448" y="11635"/>
                  </a:lnTo>
                  <a:lnTo>
                    <a:pt x="812366" y="5579"/>
                  </a:lnTo>
                  <a:lnTo>
                    <a:pt x="806311" y="1497"/>
                  </a:lnTo>
                  <a:lnTo>
                    <a:pt x="798857" y="0"/>
                  </a:lnTo>
                  <a:close/>
                </a:path>
                <a:path w="3058159" h="423544">
                  <a:moveTo>
                    <a:pt x="875096" y="0"/>
                  </a:moveTo>
                  <a:lnTo>
                    <a:pt x="867680" y="1497"/>
                  </a:lnTo>
                  <a:lnTo>
                    <a:pt x="861625" y="5579"/>
                  </a:lnTo>
                  <a:lnTo>
                    <a:pt x="857542" y="11635"/>
                  </a:lnTo>
                  <a:lnTo>
                    <a:pt x="856046" y="19050"/>
                  </a:lnTo>
                  <a:lnTo>
                    <a:pt x="857542" y="26464"/>
                  </a:lnTo>
                  <a:lnTo>
                    <a:pt x="861625" y="32520"/>
                  </a:lnTo>
                  <a:lnTo>
                    <a:pt x="867680" y="36602"/>
                  </a:lnTo>
                  <a:lnTo>
                    <a:pt x="875134" y="38100"/>
                  </a:lnTo>
                  <a:lnTo>
                    <a:pt x="882549" y="36602"/>
                  </a:lnTo>
                  <a:lnTo>
                    <a:pt x="888604" y="32520"/>
                  </a:lnTo>
                  <a:lnTo>
                    <a:pt x="892687" y="26464"/>
                  </a:lnTo>
                  <a:lnTo>
                    <a:pt x="894184" y="19050"/>
                  </a:lnTo>
                  <a:lnTo>
                    <a:pt x="892687" y="11635"/>
                  </a:lnTo>
                  <a:lnTo>
                    <a:pt x="888604" y="5579"/>
                  </a:lnTo>
                  <a:lnTo>
                    <a:pt x="882549" y="1497"/>
                  </a:lnTo>
                  <a:lnTo>
                    <a:pt x="875096" y="0"/>
                  </a:lnTo>
                  <a:close/>
                </a:path>
                <a:path w="3058159" h="423544">
                  <a:moveTo>
                    <a:pt x="951334" y="0"/>
                  </a:moveTo>
                  <a:lnTo>
                    <a:pt x="943918" y="1497"/>
                  </a:lnTo>
                  <a:lnTo>
                    <a:pt x="937863" y="5579"/>
                  </a:lnTo>
                  <a:lnTo>
                    <a:pt x="933781" y="11635"/>
                  </a:lnTo>
                  <a:lnTo>
                    <a:pt x="932284" y="19050"/>
                  </a:lnTo>
                  <a:lnTo>
                    <a:pt x="933781" y="26464"/>
                  </a:lnTo>
                  <a:lnTo>
                    <a:pt x="937863" y="32520"/>
                  </a:lnTo>
                  <a:lnTo>
                    <a:pt x="943918" y="36602"/>
                  </a:lnTo>
                  <a:lnTo>
                    <a:pt x="951372" y="38100"/>
                  </a:lnTo>
                  <a:lnTo>
                    <a:pt x="958787" y="36602"/>
                  </a:lnTo>
                  <a:lnTo>
                    <a:pt x="964842" y="32520"/>
                  </a:lnTo>
                  <a:lnTo>
                    <a:pt x="968925" y="26464"/>
                  </a:lnTo>
                  <a:lnTo>
                    <a:pt x="970422" y="19050"/>
                  </a:lnTo>
                  <a:lnTo>
                    <a:pt x="968925" y="11635"/>
                  </a:lnTo>
                  <a:lnTo>
                    <a:pt x="964842" y="5579"/>
                  </a:lnTo>
                  <a:lnTo>
                    <a:pt x="958787" y="1497"/>
                  </a:lnTo>
                  <a:lnTo>
                    <a:pt x="951334" y="0"/>
                  </a:lnTo>
                  <a:close/>
                </a:path>
                <a:path w="3058159" h="423544">
                  <a:moveTo>
                    <a:pt x="1027572" y="0"/>
                  </a:moveTo>
                  <a:lnTo>
                    <a:pt x="1020156" y="1497"/>
                  </a:lnTo>
                  <a:lnTo>
                    <a:pt x="1014101" y="5579"/>
                  </a:lnTo>
                  <a:lnTo>
                    <a:pt x="1010019" y="11635"/>
                  </a:lnTo>
                  <a:lnTo>
                    <a:pt x="1008522" y="19050"/>
                  </a:lnTo>
                  <a:lnTo>
                    <a:pt x="1010019" y="26464"/>
                  </a:lnTo>
                  <a:lnTo>
                    <a:pt x="1014101" y="32520"/>
                  </a:lnTo>
                  <a:lnTo>
                    <a:pt x="1020156" y="36602"/>
                  </a:lnTo>
                  <a:lnTo>
                    <a:pt x="1027610" y="38100"/>
                  </a:lnTo>
                  <a:lnTo>
                    <a:pt x="1035025" y="36602"/>
                  </a:lnTo>
                  <a:lnTo>
                    <a:pt x="1041080" y="32520"/>
                  </a:lnTo>
                  <a:lnTo>
                    <a:pt x="1045163" y="26464"/>
                  </a:lnTo>
                  <a:lnTo>
                    <a:pt x="1046660" y="19050"/>
                  </a:lnTo>
                  <a:lnTo>
                    <a:pt x="1045163" y="11635"/>
                  </a:lnTo>
                  <a:lnTo>
                    <a:pt x="1041080" y="5579"/>
                  </a:lnTo>
                  <a:lnTo>
                    <a:pt x="1035025" y="1497"/>
                  </a:lnTo>
                  <a:lnTo>
                    <a:pt x="1027572" y="0"/>
                  </a:lnTo>
                  <a:close/>
                </a:path>
                <a:path w="3058159" h="423544">
                  <a:moveTo>
                    <a:pt x="1103810" y="0"/>
                  </a:moveTo>
                  <a:lnTo>
                    <a:pt x="1096394" y="1497"/>
                  </a:lnTo>
                  <a:lnTo>
                    <a:pt x="1090339" y="5579"/>
                  </a:lnTo>
                  <a:lnTo>
                    <a:pt x="1086257" y="11635"/>
                  </a:lnTo>
                  <a:lnTo>
                    <a:pt x="1084760" y="19050"/>
                  </a:lnTo>
                  <a:lnTo>
                    <a:pt x="1086257" y="26464"/>
                  </a:lnTo>
                  <a:lnTo>
                    <a:pt x="1090339" y="32520"/>
                  </a:lnTo>
                  <a:lnTo>
                    <a:pt x="1096394" y="36602"/>
                  </a:lnTo>
                  <a:lnTo>
                    <a:pt x="1103848" y="38100"/>
                  </a:lnTo>
                  <a:lnTo>
                    <a:pt x="1111263" y="36602"/>
                  </a:lnTo>
                  <a:lnTo>
                    <a:pt x="1117318" y="32520"/>
                  </a:lnTo>
                  <a:lnTo>
                    <a:pt x="1121401" y="26464"/>
                  </a:lnTo>
                  <a:lnTo>
                    <a:pt x="1122898" y="19050"/>
                  </a:lnTo>
                  <a:lnTo>
                    <a:pt x="1121401" y="11635"/>
                  </a:lnTo>
                  <a:lnTo>
                    <a:pt x="1117318" y="5579"/>
                  </a:lnTo>
                  <a:lnTo>
                    <a:pt x="1111263" y="1497"/>
                  </a:lnTo>
                  <a:lnTo>
                    <a:pt x="1103810" y="0"/>
                  </a:lnTo>
                  <a:close/>
                </a:path>
                <a:path w="3058159" h="423544">
                  <a:moveTo>
                    <a:pt x="1180048" y="0"/>
                  </a:moveTo>
                  <a:lnTo>
                    <a:pt x="1172632" y="1497"/>
                  </a:lnTo>
                  <a:lnTo>
                    <a:pt x="1166577" y="5579"/>
                  </a:lnTo>
                  <a:lnTo>
                    <a:pt x="1162495" y="11635"/>
                  </a:lnTo>
                  <a:lnTo>
                    <a:pt x="1160998" y="19050"/>
                  </a:lnTo>
                  <a:lnTo>
                    <a:pt x="1162495" y="26464"/>
                  </a:lnTo>
                  <a:lnTo>
                    <a:pt x="1166577" y="32520"/>
                  </a:lnTo>
                  <a:lnTo>
                    <a:pt x="1172632" y="36602"/>
                  </a:lnTo>
                  <a:lnTo>
                    <a:pt x="1180086" y="38100"/>
                  </a:lnTo>
                  <a:lnTo>
                    <a:pt x="1187501" y="36602"/>
                  </a:lnTo>
                  <a:lnTo>
                    <a:pt x="1193556" y="32520"/>
                  </a:lnTo>
                  <a:lnTo>
                    <a:pt x="1197639" y="26464"/>
                  </a:lnTo>
                  <a:lnTo>
                    <a:pt x="1199136" y="19050"/>
                  </a:lnTo>
                  <a:lnTo>
                    <a:pt x="1197639" y="11635"/>
                  </a:lnTo>
                  <a:lnTo>
                    <a:pt x="1193556" y="5579"/>
                  </a:lnTo>
                  <a:lnTo>
                    <a:pt x="1187501" y="1497"/>
                  </a:lnTo>
                  <a:lnTo>
                    <a:pt x="1180048" y="0"/>
                  </a:lnTo>
                  <a:close/>
                </a:path>
                <a:path w="3058159" h="423544">
                  <a:moveTo>
                    <a:pt x="1256286" y="0"/>
                  </a:moveTo>
                  <a:lnTo>
                    <a:pt x="1248871" y="1497"/>
                  </a:lnTo>
                  <a:lnTo>
                    <a:pt x="1242815" y="5579"/>
                  </a:lnTo>
                  <a:lnTo>
                    <a:pt x="1238733" y="11635"/>
                  </a:lnTo>
                  <a:lnTo>
                    <a:pt x="1237236" y="19050"/>
                  </a:lnTo>
                  <a:lnTo>
                    <a:pt x="1238733" y="26464"/>
                  </a:lnTo>
                  <a:lnTo>
                    <a:pt x="1242815" y="32520"/>
                  </a:lnTo>
                  <a:lnTo>
                    <a:pt x="1248871" y="36602"/>
                  </a:lnTo>
                  <a:lnTo>
                    <a:pt x="1256324" y="38100"/>
                  </a:lnTo>
                  <a:lnTo>
                    <a:pt x="1263739" y="36602"/>
                  </a:lnTo>
                  <a:lnTo>
                    <a:pt x="1269794" y="32520"/>
                  </a:lnTo>
                  <a:lnTo>
                    <a:pt x="1273877" y="26464"/>
                  </a:lnTo>
                  <a:lnTo>
                    <a:pt x="1275374" y="19050"/>
                  </a:lnTo>
                  <a:lnTo>
                    <a:pt x="1273877" y="11635"/>
                  </a:lnTo>
                  <a:lnTo>
                    <a:pt x="1269794" y="5579"/>
                  </a:lnTo>
                  <a:lnTo>
                    <a:pt x="1263739" y="1497"/>
                  </a:lnTo>
                  <a:lnTo>
                    <a:pt x="1256286" y="0"/>
                  </a:lnTo>
                  <a:close/>
                </a:path>
                <a:path w="3058159" h="423544">
                  <a:moveTo>
                    <a:pt x="1332524" y="0"/>
                  </a:moveTo>
                  <a:lnTo>
                    <a:pt x="1325109" y="1497"/>
                  </a:lnTo>
                  <a:lnTo>
                    <a:pt x="1319053" y="5579"/>
                  </a:lnTo>
                  <a:lnTo>
                    <a:pt x="1314971" y="11635"/>
                  </a:lnTo>
                  <a:lnTo>
                    <a:pt x="1313474" y="19050"/>
                  </a:lnTo>
                  <a:lnTo>
                    <a:pt x="1314971" y="26464"/>
                  </a:lnTo>
                  <a:lnTo>
                    <a:pt x="1319053" y="32520"/>
                  </a:lnTo>
                  <a:lnTo>
                    <a:pt x="1325109" y="36602"/>
                  </a:lnTo>
                  <a:lnTo>
                    <a:pt x="1332562" y="38100"/>
                  </a:lnTo>
                  <a:lnTo>
                    <a:pt x="1339977" y="36602"/>
                  </a:lnTo>
                  <a:lnTo>
                    <a:pt x="1346032" y="32520"/>
                  </a:lnTo>
                  <a:lnTo>
                    <a:pt x="1350115" y="26464"/>
                  </a:lnTo>
                  <a:lnTo>
                    <a:pt x="1351612" y="19050"/>
                  </a:lnTo>
                  <a:lnTo>
                    <a:pt x="1350115" y="11635"/>
                  </a:lnTo>
                  <a:lnTo>
                    <a:pt x="1346032" y="5579"/>
                  </a:lnTo>
                  <a:lnTo>
                    <a:pt x="1339977" y="1497"/>
                  </a:lnTo>
                  <a:lnTo>
                    <a:pt x="1332524" y="0"/>
                  </a:lnTo>
                  <a:close/>
                </a:path>
                <a:path w="3058159" h="423544">
                  <a:moveTo>
                    <a:pt x="1408762" y="0"/>
                  </a:moveTo>
                  <a:lnTo>
                    <a:pt x="1401347" y="1497"/>
                  </a:lnTo>
                  <a:lnTo>
                    <a:pt x="1395292" y="5579"/>
                  </a:lnTo>
                  <a:lnTo>
                    <a:pt x="1391209" y="11635"/>
                  </a:lnTo>
                  <a:lnTo>
                    <a:pt x="1389712" y="19050"/>
                  </a:lnTo>
                  <a:lnTo>
                    <a:pt x="1391209" y="26464"/>
                  </a:lnTo>
                  <a:lnTo>
                    <a:pt x="1395292" y="32520"/>
                  </a:lnTo>
                  <a:lnTo>
                    <a:pt x="1401347" y="36602"/>
                  </a:lnTo>
                  <a:lnTo>
                    <a:pt x="1408800" y="38100"/>
                  </a:lnTo>
                  <a:lnTo>
                    <a:pt x="1416215" y="36602"/>
                  </a:lnTo>
                  <a:lnTo>
                    <a:pt x="1422271" y="32520"/>
                  </a:lnTo>
                  <a:lnTo>
                    <a:pt x="1426353" y="26464"/>
                  </a:lnTo>
                  <a:lnTo>
                    <a:pt x="1427850" y="19050"/>
                  </a:lnTo>
                  <a:lnTo>
                    <a:pt x="1426353" y="11635"/>
                  </a:lnTo>
                  <a:lnTo>
                    <a:pt x="1422271" y="5579"/>
                  </a:lnTo>
                  <a:lnTo>
                    <a:pt x="1416215" y="1497"/>
                  </a:lnTo>
                  <a:lnTo>
                    <a:pt x="1408762" y="0"/>
                  </a:lnTo>
                  <a:close/>
                </a:path>
                <a:path w="3058159" h="423544">
                  <a:moveTo>
                    <a:pt x="1485000" y="0"/>
                  </a:moveTo>
                  <a:lnTo>
                    <a:pt x="1477585" y="1497"/>
                  </a:lnTo>
                  <a:lnTo>
                    <a:pt x="1471530" y="5579"/>
                  </a:lnTo>
                  <a:lnTo>
                    <a:pt x="1467447" y="11635"/>
                  </a:lnTo>
                  <a:lnTo>
                    <a:pt x="1465950" y="19050"/>
                  </a:lnTo>
                  <a:lnTo>
                    <a:pt x="1467447" y="26464"/>
                  </a:lnTo>
                  <a:lnTo>
                    <a:pt x="1471530" y="32520"/>
                  </a:lnTo>
                  <a:lnTo>
                    <a:pt x="1477585" y="36602"/>
                  </a:lnTo>
                  <a:lnTo>
                    <a:pt x="1485038" y="38100"/>
                  </a:lnTo>
                  <a:lnTo>
                    <a:pt x="1492453" y="36602"/>
                  </a:lnTo>
                  <a:lnTo>
                    <a:pt x="1498509" y="32520"/>
                  </a:lnTo>
                  <a:lnTo>
                    <a:pt x="1502591" y="26464"/>
                  </a:lnTo>
                  <a:lnTo>
                    <a:pt x="1504088" y="19050"/>
                  </a:lnTo>
                  <a:lnTo>
                    <a:pt x="1502591" y="11635"/>
                  </a:lnTo>
                  <a:lnTo>
                    <a:pt x="1498509" y="5579"/>
                  </a:lnTo>
                  <a:lnTo>
                    <a:pt x="1492453" y="1497"/>
                  </a:lnTo>
                  <a:lnTo>
                    <a:pt x="1485000" y="0"/>
                  </a:lnTo>
                  <a:close/>
                </a:path>
                <a:path w="3058159" h="423544">
                  <a:moveTo>
                    <a:pt x="1561238" y="0"/>
                  </a:moveTo>
                  <a:lnTo>
                    <a:pt x="1553823" y="1497"/>
                  </a:lnTo>
                  <a:lnTo>
                    <a:pt x="1547768" y="5579"/>
                  </a:lnTo>
                  <a:lnTo>
                    <a:pt x="1543686" y="11635"/>
                  </a:lnTo>
                  <a:lnTo>
                    <a:pt x="1542188" y="19050"/>
                  </a:lnTo>
                  <a:lnTo>
                    <a:pt x="1543686" y="26464"/>
                  </a:lnTo>
                  <a:lnTo>
                    <a:pt x="1547768" y="32520"/>
                  </a:lnTo>
                  <a:lnTo>
                    <a:pt x="1553823" y="36602"/>
                  </a:lnTo>
                  <a:lnTo>
                    <a:pt x="1561277" y="38100"/>
                  </a:lnTo>
                  <a:lnTo>
                    <a:pt x="1568692" y="36602"/>
                  </a:lnTo>
                  <a:lnTo>
                    <a:pt x="1574747" y="32520"/>
                  </a:lnTo>
                  <a:lnTo>
                    <a:pt x="1578829" y="26464"/>
                  </a:lnTo>
                  <a:lnTo>
                    <a:pt x="1580327" y="19050"/>
                  </a:lnTo>
                  <a:lnTo>
                    <a:pt x="1578829" y="11635"/>
                  </a:lnTo>
                  <a:lnTo>
                    <a:pt x="1574747" y="5579"/>
                  </a:lnTo>
                  <a:lnTo>
                    <a:pt x="1568692" y="1497"/>
                  </a:lnTo>
                  <a:lnTo>
                    <a:pt x="1561238" y="0"/>
                  </a:lnTo>
                  <a:close/>
                </a:path>
                <a:path w="3058159" h="423544">
                  <a:moveTo>
                    <a:pt x="1637477" y="0"/>
                  </a:moveTo>
                  <a:lnTo>
                    <a:pt x="1630062" y="1497"/>
                  </a:lnTo>
                  <a:lnTo>
                    <a:pt x="1624006" y="5579"/>
                  </a:lnTo>
                  <a:lnTo>
                    <a:pt x="1619924" y="11635"/>
                  </a:lnTo>
                  <a:lnTo>
                    <a:pt x="1618427" y="19050"/>
                  </a:lnTo>
                  <a:lnTo>
                    <a:pt x="1619924" y="26464"/>
                  </a:lnTo>
                  <a:lnTo>
                    <a:pt x="1624006" y="32520"/>
                  </a:lnTo>
                  <a:lnTo>
                    <a:pt x="1630062" y="36602"/>
                  </a:lnTo>
                  <a:lnTo>
                    <a:pt x="1637515" y="38100"/>
                  </a:lnTo>
                  <a:lnTo>
                    <a:pt x="1644930" y="36602"/>
                  </a:lnTo>
                  <a:lnTo>
                    <a:pt x="1650985" y="32520"/>
                  </a:lnTo>
                  <a:lnTo>
                    <a:pt x="1655068" y="26464"/>
                  </a:lnTo>
                  <a:lnTo>
                    <a:pt x="1656565" y="19050"/>
                  </a:lnTo>
                  <a:lnTo>
                    <a:pt x="1655068" y="11635"/>
                  </a:lnTo>
                  <a:lnTo>
                    <a:pt x="1650985" y="5579"/>
                  </a:lnTo>
                  <a:lnTo>
                    <a:pt x="1644930" y="1497"/>
                  </a:lnTo>
                  <a:lnTo>
                    <a:pt x="1637477" y="0"/>
                  </a:lnTo>
                  <a:close/>
                </a:path>
                <a:path w="3058159" h="423544">
                  <a:moveTo>
                    <a:pt x="1713715" y="0"/>
                  </a:moveTo>
                  <a:lnTo>
                    <a:pt x="1706300" y="1497"/>
                  </a:lnTo>
                  <a:lnTo>
                    <a:pt x="1700244" y="5579"/>
                  </a:lnTo>
                  <a:lnTo>
                    <a:pt x="1696162" y="11635"/>
                  </a:lnTo>
                  <a:lnTo>
                    <a:pt x="1694665" y="19050"/>
                  </a:lnTo>
                  <a:lnTo>
                    <a:pt x="1696162" y="26464"/>
                  </a:lnTo>
                  <a:lnTo>
                    <a:pt x="1700244" y="32520"/>
                  </a:lnTo>
                  <a:lnTo>
                    <a:pt x="1706300" y="36602"/>
                  </a:lnTo>
                  <a:lnTo>
                    <a:pt x="1713753" y="38100"/>
                  </a:lnTo>
                  <a:lnTo>
                    <a:pt x="1721168" y="36602"/>
                  </a:lnTo>
                  <a:lnTo>
                    <a:pt x="1727223" y="32520"/>
                  </a:lnTo>
                  <a:lnTo>
                    <a:pt x="1731306" y="26464"/>
                  </a:lnTo>
                  <a:lnTo>
                    <a:pt x="1732803" y="19050"/>
                  </a:lnTo>
                  <a:lnTo>
                    <a:pt x="1731306" y="11635"/>
                  </a:lnTo>
                  <a:lnTo>
                    <a:pt x="1727223" y="5579"/>
                  </a:lnTo>
                  <a:lnTo>
                    <a:pt x="1721168" y="1497"/>
                  </a:lnTo>
                  <a:lnTo>
                    <a:pt x="1713715" y="0"/>
                  </a:lnTo>
                  <a:close/>
                </a:path>
                <a:path w="3058159" h="423544">
                  <a:moveTo>
                    <a:pt x="1789953" y="0"/>
                  </a:moveTo>
                  <a:lnTo>
                    <a:pt x="1782538" y="1497"/>
                  </a:lnTo>
                  <a:lnTo>
                    <a:pt x="1776482" y="5579"/>
                  </a:lnTo>
                  <a:lnTo>
                    <a:pt x="1772400" y="11635"/>
                  </a:lnTo>
                  <a:lnTo>
                    <a:pt x="1770903" y="19050"/>
                  </a:lnTo>
                  <a:lnTo>
                    <a:pt x="1772400" y="26464"/>
                  </a:lnTo>
                  <a:lnTo>
                    <a:pt x="1776482" y="32520"/>
                  </a:lnTo>
                  <a:lnTo>
                    <a:pt x="1782538" y="36602"/>
                  </a:lnTo>
                  <a:lnTo>
                    <a:pt x="1789991" y="38100"/>
                  </a:lnTo>
                  <a:lnTo>
                    <a:pt x="1797406" y="36602"/>
                  </a:lnTo>
                  <a:lnTo>
                    <a:pt x="1803461" y="32520"/>
                  </a:lnTo>
                  <a:lnTo>
                    <a:pt x="1807544" y="26464"/>
                  </a:lnTo>
                  <a:lnTo>
                    <a:pt x="1809041" y="19050"/>
                  </a:lnTo>
                  <a:lnTo>
                    <a:pt x="1807544" y="11635"/>
                  </a:lnTo>
                  <a:lnTo>
                    <a:pt x="1803461" y="5579"/>
                  </a:lnTo>
                  <a:lnTo>
                    <a:pt x="1797406" y="1497"/>
                  </a:lnTo>
                  <a:lnTo>
                    <a:pt x="1789953" y="0"/>
                  </a:lnTo>
                  <a:close/>
                </a:path>
                <a:path w="3058159" h="423544">
                  <a:moveTo>
                    <a:pt x="1866191" y="0"/>
                  </a:moveTo>
                  <a:lnTo>
                    <a:pt x="1858776" y="1497"/>
                  </a:lnTo>
                  <a:lnTo>
                    <a:pt x="1852721" y="5579"/>
                  </a:lnTo>
                  <a:lnTo>
                    <a:pt x="1848638" y="11635"/>
                  </a:lnTo>
                  <a:lnTo>
                    <a:pt x="1847141" y="19050"/>
                  </a:lnTo>
                  <a:lnTo>
                    <a:pt x="1848638" y="26464"/>
                  </a:lnTo>
                  <a:lnTo>
                    <a:pt x="1852721" y="32520"/>
                  </a:lnTo>
                  <a:lnTo>
                    <a:pt x="1858776" y="36602"/>
                  </a:lnTo>
                  <a:lnTo>
                    <a:pt x="1866229" y="38100"/>
                  </a:lnTo>
                  <a:lnTo>
                    <a:pt x="1873644" y="36602"/>
                  </a:lnTo>
                  <a:lnTo>
                    <a:pt x="1879699" y="32520"/>
                  </a:lnTo>
                  <a:lnTo>
                    <a:pt x="1883782" y="26464"/>
                  </a:lnTo>
                  <a:lnTo>
                    <a:pt x="1885279" y="19050"/>
                  </a:lnTo>
                  <a:lnTo>
                    <a:pt x="1883782" y="11635"/>
                  </a:lnTo>
                  <a:lnTo>
                    <a:pt x="1879699" y="5579"/>
                  </a:lnTo>
                  <a:lnTo>
                    <a:pt x="1873644" y="1497"/>
                  </a:lnTo>
                  <a:lnTo>
                    <a:pt x="1866191" y="0"/>
                  </a:lnTo>
                  <a:close/>
                </a:path>
                <a:path w="3058159" h="423544">
                  <a:moveTo>
                    <a:pt x="1942429" y="0"/>
                  </a:moveTo>
                  <a:lnTo>
                    <a:pt x="1935014" y="1497"/>
                  </a:lnTo>
                  <a:lnTo>
                    <a:pt x="1928959" y="5579"/>
                  </a:lnTo>
                  <a:lnTo>
                    <a:pt x="1924876" y="11635"/>
                  </a:lnTo>
                  <a:lnTo>
                    <a:pt x="1923379" y="19050"/>
                  </a:lnTo>
                  <a:lnTo>
                    <a:pt x="1924876" y="26464"/>
                  </a:lnTo>
                  <a:lnTo>
                    <a:pt x="1928959" y="32520"/>
                  </a:lnTo>
                  <a:lnTo>
                    <a:pt x="1935014" y="36602"/>
                  </a:lnTo>
                  <a:lnTo>
                    <a:pt x="1942467" y="38100"/>
                  </a:lnTo>
                  <a:lnTo>
                    <a:pt x="1949882" y="36602"/>
                  </a:lnTo>
                  <a:lnTo>
                    <a:pt x="1955937" y="32520"/>
                  </a:lnTo>
                  <a:lnTo>
                    <a:pt x="1960020" y="26464"/>
                  </a:lnTo>
                  <a:lnTo>
                    <a:pt x="1961517" y="19050"/>
                  </a:lnTo>
                  <a:lnTo>
                    <a:pt x="1960020" y="11635"/>
                  </a:lnTo>
                  <a:lnTo>
                    <a:pt x="1955937" y="5579"/>
                  </a:lnTo>
                  <a:lnTo>
                    <a:pt x="1949882" y="1497"/>
                  </a:lnTo>
                  <a:lnTo>
                    <a:pt x="1942429" y="0"/>
                  </a:lnTo>
                  <a:close/>
                </a:path>
                <a:path w="3058159" h="423544">
                  <a:moveTo>
                    <a:pt x="2018667" y="0"/>
                  </a:moveTo>
                  <a:lnTo>
                    <a:pt x="2011252" y="1497"/>
                  </a:lnTo>
                  <a:lnTo>
                    <a:pt x="2005197" y="5579"/>
                  </a:lnTo>
                  <a:lnTo>
                    <a:pt x="2001114" y="11635"/>
                  </a:lnTo>
                  <a:lnTo>
                    <a:pt x="1999617" y="19050"/>
                  </a:lnTo>
                  <a:lnTo>
                    <a:pt x="2001114" y="26464"/>
                  </a:lnTo>
                  <a:lnTo>
                    <a:pt x="2005197" y="32520"/>
                  </a:lnTo>
                  <a:lnTo>
                    <a:pt x="2011252" y="36602"/>
                  </a:lnTo>
                  <a:lnTo>
                    <a:pt x="2018705" y="38100"/>
                  </a:lnTo>
                  <a:lnTo>
                    <a:pt x="2026120" y="36602"/>
                  </a:lnTo>
                  <a:lnTo>
                    <a:pt x="2032175" y="32520"/>
                  </a:lnTo>
                  <a:lnTo>
                    <a:pt x="2036258" y="26464"/>
                  </a:lnTo>
                  <a:lnTo>
                    <a:pt x="2037755" y="19050"/>
                  </a:lnTo>
                  <a:lnTo>
                    <a:pt x="2036258" y="11635"/>
                  </a:lnTo>
                  <a:lnTo>
                    <a:pt x="2032175" y="5579"/>
                  </a:lnTo>
                  <a:lnTo>
                    <a:pt x="2026120" y="1497"/>
                  </a:lnTo>
                  <a:lnTo>
                    <a:pt x="2018667" y="0"/>
                  </a:lnTo>
                  <a:close/>
                </a:path>
                <a:path w="3058159" h="423544">
                  <a:moveTo>
                    <a:pt x="2094905" y="0"/>
                  </a:moveTo>
                  <a:lnTo>
                    <a:pt x="2087490" y="1497"/>
                  </a:lnTo>
                  <a:lnTo>
                    <a:pt x="2081435" y="5579"/>
                  </a:lnTo>
                  <a:lnTo>
                    <a:pt x="2077352" y="11635"/>
                  </a:lnTo>
                  <a:lnTo>
                    <a:pt x="2075855" y="19050"/>
                  </a:lnTo>
                  <a:lnTo>
                    <a:pt x="2077352" y="26464"/>
                  </a:lnTo>
                  <a:lnTo>
                    <a:pt x="2081435" y="32520"/>
                  </a:lnTo>
                  <a:lnTo>
                    <a:pt x="2087490" y="36602"/>
                  </a:lnTo>
                  <a:lnTo>
                    <a:pt x="2094943" y="38100"/>
                  </a:lnTo>
                  <a:lnTo>
                    <a:pt x="2102358" y="36602"/>
                  </a:lnTo>
                  <a:lnTo>
                    <a:pt x="2108413" y="32520"/>
                  </a:lnTo>
                  <a:lnTo>
                    <a:pt x="2112496" y="26464"/>
                  </a:lnTo>
                  <a:lnTo>
                    <a:pt x="2113993" y="19050"/>
                  </a:lnTo>
                  <a:lnTo>
                    <a:pt x="2112496" y="11635"/>
                  </a:lnTo>
                  <a:lnTo>
                    <a:pt x="2108413" y="5579"/>
                  </a:lnTo>
                  <a:lnTo>
                    <a:pt x="2102358" y="1497"/>
                  </a:lnTo>
                  <a:lnTo>
                    <a:pt x="2094905" y="0"/>
                  </a:lnTo>
                  <a:close/>
                </a:path>
                <a:path w="3058159" h="423544">
                  <a:moveTo>
                    <a:pt x="2171143" y="0"/>
                  </a:moveTo>
                  <a:lnTo>
                    <a:pt x="2163728" y="1497"/>
                  </a:lnTo>
                  <a:lnTo>
                    <a:pt x="2157673" y="5579"/>
                  </a:lnTo>
                  <a:lnTo>
                    <a:pt x="2153590" y="11635"/>
                  </a:lnTo>
                  <a:lnTo>
                    <a:pt x="2152093" y="19050"/>
                  </a:lnTo>
                  <a:lnTo>
                    <a:pt x="2153590" y="26464"/>
                  </a:lnTo>
                  <a:lnTo>
                    <a:pt x="2157673" y="32520"/>
                  </a:lnTo>
                  <a:lnTo>
                    <a:pt x="2163728" y="36602"/>
                  </a:lnTo>
                  <a:lnTo>
                    <a:pt x="2171181" y="38100"/>
                  </a:lnTo>
                  <a:lnTo>
                    <a:pt x="2178596" y="36602"/>
                  </a:lnTo>
                  <a:lnTo>
                    <a:pt x="2184652" y="32520"/>
                  </a:lnTo>
                  <a:lnTo>
                    <a:pt x="2188734" y="26464"/>
                  </a:lnTo>
                  <a:lnTo>
                    <a:pt x="2190231" y="19050"/>
                  </a:lnTo>
                  <a:lnTo>
                    <a:pt x="2188734" y="11635"/>
                  </a:lnTo>
                  <a:lnTo>
                    <a:pt x="2184652" y="5579"/>
                  </a:lnTo>
                  <a:lnTo>
                    <a:pt x="2178596" y="1497"/>
                  </a:lnTo>
                  <a:lnTo>
                    <a:pt x="2171143" y="0"/>
                  </a:lnTo>
                  <a:close/>
                </a:path>
                <a:path w="3058159" h="423544">
                  <a:moveTo>
                    <a:pt x="2247381" y="0"/>
                  </a:moveTo>
                  <a:lnTo>
                    <a:pt x="2239966" y="1497"/>
                  </a:lnTo>
                  <a:lnTo>
                    <a:pt x="2233911" y="5579"/>
                  </a:lnTo>
                  <a:lnTo>
                    <a:pt x="2229828" y="11635"/>
                  </a:lnTo>
                  <a:lnTo>
                    <a:pt x="2228331" y="19050"/>
                  </a:lnTo>
                  <a:lnTo>
                    <a:pt x="2229828" y="26464"/>
                  </a:lnTo>
                  <a:lnTo>
                    <a:pt x="2233911" y="32520"/>
                  </a:lnTo>
                  <a:lnTo>
                    <a:pt x="2239966" y="36602"/>
                  </a:lnTo>
                  <a:lnTo>
                    <a:pt x="2247419" y="38100"/>
                  </a:lnTo>
                  <a:lnTo>
                    <a:pt x="2254834" y="36602"/>
                  </a:lnTo>
                  <a:lnTo>
                    <a:pt x="2260890" y="32520"/>
                  </a:lnTo>
                  <a:lnTo>
                    <a:pt x="2264972" y="26464"/>
                  </a:lnTo>
                  <a:lnTo>
                    <a:pt x="2266469" y="19050"/>
                  </a:lnTo>
                  <a:lnTo>
                    <a:pt x="2264972" y="11635"/>
                  </a:lnTo>
                  <a:lnTo>
                    <a:pt x="2260890" y="5579"/>
                  </a:lnTo>
                  <a:lnTo>
                    <a:pt x="2254834" y="1497"/>
                  </a:lnTo>
                  <a:lnTo>
                    <a:pt x="2247381" y="0"/>
                  </a:lnTo>
                  <a:close/>
                </a:path>
                <a:path w="3058159" h="423544">
                  <a:moveTo>
                    <a:pt x="2323619" y="0"/>
                  </a:moveTo>
                  <a:lnTo>
                    <a:pt x="2316204" y="1497"/>
                  </a:lnTo>
                  <a:lnTo>
                    <a:pt x="2310149" y="5579"/>
                  </a:lnTo>
                  <a:lnTo>
                    <a:pt x="2306066" y="11635"/>
                  </a:lnTo>
                  <a:lnTo>
                    <a:pt x="2304569" y="19050"/>
                  </a:lnTo>
                  <a:lnTo>
                    <a:pt x="2306066" y="26464"/>
                  </a:lnTo>
                  <a:lnTo>
                    <a:pt x="2310149" y="32520"/>
                  </a:lnTo>
                  <a:lnTo>
                    <a:pt x="2316204" y="36602"/>
                  </a:lnTo>
                  <a:lnTo>
                    <a:pt x="2323658" y="38100"/>
                  </a:lnTo>
                  <a:lnTo>
                    <a:pt x="2331073" y="36602"/>
                  </a:lnTo>
                  <a:lnTo>
                    <a:pt x="2337128" y="32520"/>
                  </a:lnTo>
                  <a:lnTo>
                    <a:pt x="2341210" y="26464"/>
                  </a:lnTo>
                  <a:lnTo>
                    <a:pt x="2342708" y="19050"/>
                  </a:lnTo>
                  <a:lnTo>
                    <a:pt x="2341210" y="11635"/>
                  </a:lnTo>
                  <a:lnTo>
                    <a:pt x="2337128" y="5579"/>
                  </a:lnTo>
                  <a:lnTo>
                    <a:pt x="2331073" y="1497"/>
                  </a:lnTo>
                  <a:lnTo>
                    <a:pt x="2323619" y="0"/>
                  </a:lnTo>
                  <a:close/>
                </a:path>
                <a:path w="3058159" h="423544">
                  <a:moveTo>
                    <a:pt x="2399858" y="0"/>
                  </a:moveTo>
                  <a:lnTo>
                    <a:pt x="2392442" y="1497"/>
                  </a:lnTo>
                  <a:lnTo>
                    <a:pt x="2386387" y="5579"/>
                  </a:lnTo>
                  <a:lnTo>
                    <a:pt x="2382304" y="11635"/>
                  </a:lnTo>
                  <a:lnTo>
                    <a:pt x="2380808" y="19050"/>
                  </a:lnTo>
                  <a:lnTo>
                    <a:pt x="2382304" y="26464"/>
                  </a:lnTo>
                  <a:lnTo>
                    <a:pt x="2386387" y="32520"/>
                  </a:lnTo>
                  <a:lnTo>
                    <a:pt x="2392442" y="36602"/>
                  </a:lnTo>
                  <a:lnTo>
                    <a:pt x="2399896" y="38100"/>
                  </a:lnTo>
                  <a:lnTo>
                    <a:pt x="2407311" y="36602"/>
                  </a:lnTo>
                  <a:lnTo>
                    <a:pt x="2413366" y="32520"/>
                  </a:lnTo>
                  <a:lnTo>
                    <a:pt x="2417449" y="26464"/>
                  </a:lnTo>
                  <a:lnTo>
                    <a:pt x="2418946" y="19050"/>
                  </a:lnTo>
                  <a:lnTo>
                    <a:pt x="2417449" y="11635"/>
                  </a:lnTo>
                  <a:lnTo>
                    <a:pt x="2413366" y="5579"/>
                  </a:lnTo>
                  <a:lnTo>
                    <a:pt x="2407311" y="1497"/>
                  </a:lnTo>
                  <a:lnTo>
                    <a:pt x="2399858" y="0"/>
                  </a:lnTo>
                  <a:close/>
                </a:path>
                <a:path w="3058159" h="423544">
                  <a:moveTo>
                    <a:pt x="2476096" y="0"/>
                  </a:moveTo>
                  <a:lnTo>
                    <a:pt x="2468680" y="1497"/>
                  </a:lnTo>
                  <a:lnTo>
                    <a:pt x="2462625" y="5579"/>
                  </a:lnTo>
                  <a:lnTo>
                    <a:pt x="2458543" y="11635"/>
                  </a:lnTo>
                  <a:lnTo>
                    <a:pt x="2457046" y="19050"/>
                  </a:lnTo>
                  <a:lnTo>
                    <a:pt x="2458543" y="26464"/>
                  </a:lnTo>
                  <a:lnTo>
                    <a:pt x="2462625" y="32520"/>
                  </a:lnTo>
                  <a:lnTo>
                    <a:pt x="2468680" y="36602"/>
                  </a:lnTo>
                  <a:lnTo>
                    <a:pt x="2476132" y="38100"/>
                  </a:lnTo>
                  <a:lnTo>
                    <a:pt x="2483548" y="36602"/>
                  </a:lnTo>
                  <a:lnTo>
                    <a:pt x="2489603" y="32520"/>
                  </a:lnTo>
                  <a:lnTo>
                    <a:pt x="2493686" y="26464"/>
                  </a:lnTo>
                  <a:lnTo>
                    <a:pt x="2495182" y="19050"/>
                  </a:lnTo>
                  <a:lnTo>
                    <a:pt x="2493686" y="11635"/>
                  </a:lnTo>
                  <a:lnTo>
                    <a:pt x="2489603" y="5579"/>
                  </a:lnTo>
                  <a:lnTo>
                    <a:pt x="2483548" y="1497"/>
                  </a:lnTo>
                  <a:lnTo>
                    <a:pt x="2476096" y="0"/>
                  </a:lnTo>
                  <a:close/>
                </a:path>
                <a:path w="3058159" h="423544">
                  <a:moveTo>
                    <a:pt x="2552332" y="0"/>
                  </a:moveTo>
                  <a:lnTo>
                    <a:pt x="2544917" y="1497"/>
                  </a:lnTo>
                  <a:lnTo>
                    <a:pt x="2538862" y="5579"/>
                  </a:lnTo>
                  <a:lnTo>
                    <a:pt x="2534780" y="11635"/>
                  </a:lnTo>
                  <a:lnTo>
                    <a:pt x="2533282" y="19050"/>
                  </a:lnTo>
                  <a:lnTo>
                    <a:pt x="2534780" y="26464"/>
                  </a:lnTo>
                  <a:lnTo>
                    <a:pt x="2538862" y="32520"/>
                  </a:lnTo>
                  <a:lnTo>
                    <a:pt x="2544917" y="36602"/>
                  </a:lnTo>
                  <a:lnTo>
                    <a:pt x="2552371" y="38100"/>
                  </a:lnTo>
                  <a:lnTo>
                    <a:pt x="2559786" y="36602"/>
                  </a:lnTo>
                  <a:lnTo>
                    <a:pt x="2565841" y="32520"/>
                  </a:lnTo>
                  <a:lnTo>
                    <a:pt x="2569924" y="26464"/>
                  </a:lnTo>
                  <a:lnTo>
                    <a:pt x="2571421" y="19050"/>
                  </a:lnTo>
                  <a:lnTo>
                    <a:pt x="2569924" y="11635"/>
                  </a:lnTo>
                  <a:lnTo>
                    <a:pt x="2565841" y="5579"/>
                  </a:lnTo>
                  <a:lnTo>
                    <a:pt x="2559786" y="1497"/>
                  </a:lnTo>
                  <a:lnTo>
                    <a:pt x="2552332" y="0"/>
                  </a:lnTo>
                  <a:close/>
                </a:path>
                <a:path w="3058159" h="423544">
                  <a:moveTo>
                    <a:pt x="2628571" y="0"/>
                  </a:moveTo>
                  <a:lnTo>
                    <a:pt x="2621156" y="1497"/>
                  </a:lnTo>
                  <a:lnTo>
                    <a:pt x="2615100" y="5579"/>
                  </a:lnTo>
                  <a:lnTo>
                    <a:pt x="2611018" y="11635"/>
                  </a:lnTo>
                  <a:lnTo>
                    <a:pt x="2609521" y="19050"/>
                  </a:lnTo>
                  <a:lnTo>
                    <a:pt x="2611018" y="26464"/>
                  </a:lnTo>
                  <a:lnTo>
                    <a:pt x="2615100" y="32520"/>
                  </a:lnTo>
                  <a:lnTo>
                    <a:pt x="2621156" y="36602"/>
                  </a:lnTo>
                  <a:lnTo>
                    <a:pt x="2628609" y="38100"/>
                  </a:lnTo>
                  <a:lnTo>
                    <a:pt x="2636024" y="36602"/>
                  </a:lnTo>
                  <a:lnTo>
                    <a:pt x="2642079" y="32520"/>
                  </a:lnTo>
                  <a:lnTo>
                    <a:pt x="2646162" y="26464"/>
                  </a:lnTo>
                  <a:lnTo>
                    <a:pt x="2647659" y="19050"/>
                  </a:lnTo>
                  <a:lnTo>
                    <a:pt x="2646162" y="11635"/>
                  </a:lnTo>
                  <a:lnTo>
                    <a:pt x="2642079" y="5579"/>
                  </a:lnTo>
                  <a:lnTo>
                    <a:pt x="2636024" y="1497"/>
                  </a:lnTo>
                  <a:lnTo>
                    <a:pt x="2628571" y="0"/>
                  </a:lnTo>
                  <a:close/>
                </a:path>
                <a:path w="3058159" h="423544">
                  <a:moveTo>
                    <a:pt x="2704809" y="0"/>
                  </a:moveTo>
                  <a:lnTo>
                    <a:pt x="2697394" y="1497"/>
                  </a:lnTo>
                  <a:lnTo>
                    <a:pt x="2691338" y="5579"/>
                  </a:lnTo>
                  <a:lnTo>
                    <a:pt x="2687256" y="11635"/>
                  </a:lnTo>
                  <a:lnTo>
                    <a:pt x="2685759" y="19050"/>
                  </a:lnTo>
                  <a:lnTo>
                    <a:pt x="2687256" y="26464"/>
                  </a:lnTo>
                  <a:lnTo>
                    <a:pt x="2691338" y="32520"/>
                  </a:lnTo>
                  <a:lnTo>
                    <a:pt x="2697394" y="36602"/>
                  </a:lnTo>
                  <a:lnTo>
                    <a:pt x="2704847" y="38100"/>
                  </a:lnTo>
                  <a:lnTo>
                    <a:pt x="2712262" y="36602"/>
                  </a:lnTo>
                  <a:lnTo>
                    <a:pt x="2718317" y="32520"/>
                  </a:lnTo>
                  <a:lnTo>
                    <a:pt x="2722400" y="26464"/>
                  </a:lnTo>
                  <a:lnTo>
                    <a:pt x="2723897" y="19050"/>
                  </a:lnTo>
                  <a:lnTo>
                    <a:pt x="2722400" y="11635"/>
                  </a:lnTo>
                  <a:lnTo>
                    <a:pt x="2718317" y="5579"/>
                  </a:lnTo>
                  <a:lnTo>
                    <a:pt x="2712262" y="1497"/>
                  </a:lnTo>
                  <a:lnTo>
                    <a:pt x="2704809" y="0"/>
                  </a:lnTo>
                  <a:close/>
                </a:path>
                <a:path w="3058159" h="423544">
                  <a:moveTo>
                    <a:pt x="2781047" y="0"/>
                  </a:moveTo>
                  <a:lnTo>
                    <a:pt x="2773632" y="1497"/>
                  </a:lnTo>
                  <a:lnTo>
                    <a:pt x="2767577" y="5579"/>
                  </a:lnTo>
                  <a:lnTo>
                    <a:pt x="2763494" y="11635"/>
                  </a:lnTo>
                  <a:lnTo>
                    <a:pt x="2761997" y="19050"/>
                  </a:lnTo>
                  <a:lnTo>
                    <a:pt x="2763494" y="26464"/>
                  </a:lnTo>
                  <a:lnTo>
                    <a:pt x="2767577" y="32520"/>
                  </a:lnTo>
                  <a:lnTo>
                    <a:pt x="2773632" y="36602"/>
                  </a:lnTo>
                  <a:lnTo>
                    <a:pt x="2781085" y="38100"/>
                  </a:lnTo>
                  <a:lnTo>
                    <a:pt x="2788500" y="36602"/>
                  </a:lnTo>
                  <a:lnTo>
                    <a:pt x="2794555" y="32520"/>
                  </a:lnTo>
                  <a:lnTo>
                    <a:pt x="2798638" y="26464"/>
                  </a:lnTo>
                  <a:lnTo>
                    <a:pt x="2800135" y="19050"/>
                  </a:lnTo>
                  <a:lnTo>
                    <a:pt x="2798638" y="11635"/>
                  </a:lnTo>
                  <a:lnTo>
                    <a:pt x="2794555" y="5579"/>
                  </a:lnTo>
                  <a:lnTo>
                    <a:pt x="2788500" y="1497"/>
                  </a:lnTo>
                  <a:lnTo>
                    <a:pt x="2781047" y="0"/>
                  </a:lnTo>
                  <a:close/>
                </a:path>
                <a:path w="3058159" h="423544">
                  <a:moveTo>
                    <a:pt x="2857285" y="0"/>
                  </a:moveTo>
                  <a:lnTo>
                    <a:pt x="2849870" y="1497"/>
                  </a:lnTo>
                  <a:lnTo>
                    <a:pt x="2843815" y="5579"/>
                  </a:lnTo>
                  <a:lnTo>
                    <a:pt x="2839732" y="11635"/>
                  </a:lnTo>
                  <a:lnTo>
                    <a:pt x="2838235" y="19050"/>
                  </a:lnTo>
                  <a:lnTo>
                    <a:pt x="2839732" y="26464"/>
                  </a:lnTo>
                  <a:lnTo>
                    <a:pt x="2843815" y="32520"/>
                  </a:lnTo>
                  <a:lnTo>
                    <a:pt x="2849870" y="36602"/>
                  </a:lnTo>
                  <a:lnTo>
                    <a:pt x="2857323" y="38100"/>
                  </a:lnTo>
                  <a:lnTo>
                    <a:pt x="2864738" y="36602"/>
                  </a:lnTo>
                  <a:lnTo>
                    <a:pt x="2870793" y="32520"/>
                  </a:lnTo>
                  <a:lnTo>
                    <a:pt x="2874876" y="26464"/>
                  </a:lnTo>
                  <a:lnTo>
                    <a:pt x="2876373" y="19050"/>
                  </a:lnTo>
                  <a:lnTo>
                    <a:pt x="2874876" y="11635"/>
                  </a:lnTo>
                  <a:lnTo>
                    <a:pt x="2870793" y="5579"/>
                  </a:lnTo>
                  <a:lnTo>
                    <a:pt x="2864738" y="1497"/>
                  </a:lnTo>
                  <a:lnTo>
                    <a:pt x="2857285" y="0"/>
                  </a:lnTo>
                  <a:close/>
                </a:path>
                <a:path w="3058159" h="423544">
                  <a:moveTo>
                    <a:pt x="2933523" y="0"/>
                  </a:moveTo>
                  <a:lnTo>
                    <a:pt x="2926108" y="1497"/>
                  </a:lnTo>
                  <a:lnTo>
                    <a:pt x="2920053" y="5579"/>
                  </a:lnTo>
                  <a:lnTo>
                    <a:pt x="2915970" y="11635"/>
                  </a:lnTo>
                  <a:lnTo>
                    <a:pt x="2914473" y="19050"/>
                  </a:lnTo>
                  <a:lnTo>
                    <a:pt x="2915970" y="26464"/>
                  </a:lnTo>
                  <a:lnTo>
                    <a:pt x="2920053" y="32520"/>
                  </a:lnTo>
                  <a:lnTo>
                    <a:pt x="2926108" y="36602"/>
                  </a:lnTo>
                  <a:lnTo>
                    <a:pt x="2933561" y="38100"/>
                  </a:lnTo>
                  <a:lnTo>
                    <a:pt x="2940977" y="36602"/>
                  </a:lnTo>
                  <a:lnTo>
                    <a:pt x="2947032" y="32520"/>
                  </a:lnTo>
                  <a:lnTo>
                    <a:pt x="2951114" y="26464"/>
                  </a:lnTo>
                  <a:lnTo>
                    <a:pt x="2952611" y="19050"/>
                  </a:lnTo>
                  <a:lnTo>
                    <a:pt x="2951114" y="11635"/>
                  </a:lnTo>
                  <a:lnTo>
                    <a:pt x="2947032" y="5579"/>
                  </a:lnTo>
                  <a:lnTo>
                    <a:pt x="2940977" y="1497"/>
                  </a:lnTo>
                  <a:lnTo>
                    <a:pt x="2933523" y="0"/>
                  </a:lnTo>
                  <a:close/>
                </a:path>
                <a:path w="3058159" h="423544">
                  <a:moveTo>
                    <a:pt x="3002481" y="22626"/>
                  </a:moveTo>
                  <a:lnTo>
                    <a:pt x="2995482" y="24712"/>
                  </a:lnTo>
                  <a:lnTo>
                    <a:pt x="2989616" y="29489"/>
                  </a:lnTo>
                  <a:lnTo>
                    <a:pt x="2986064" y="36168"/>
                  </a:lnTo>
                  <a:lnTo>
                    <a:pt x="2985373" y="43439"/>
                  </a:lnTo>
                  <a:lnTo>
                    <a:pt x="2987459" y="50438"/>
                  </a:lnTo>
                  <a:lnTo>
                    <a:pt x="2992236" y="56302"/>
                  </a:lnTo>
                  <a:lnTo>
                    <a:pt x="2998945" y="59879"/>
                  </a:lnTo>
                  <a:lnTo>
                    <a:pt x="3006215" y="60570"/>
                  </a:lnTo>
                  <a:lnTo>
                    <a:pt x="3013214" y="58484"/>
                  </a:lnTo>
                  <a:lnTo>
                    <a:pt x="3019079" y="53707"/>
                  </a:lnTo>
                  <a:lnTo>
                    <a:pt x="3022631" y="47028"/>
                  </a:lnTo>
                  <a:lnTo>
                    <a:pt x="3023322" y="39757"/>
                  </a:lnTo>
                  <a:lnTo>
                    <a:pt x="3021237" y="32759"/>
                  </a:lnTo>
                  <a:lnTo>
                    <a:pt x="3016430" y="26869"/>
                  </a:lnTo>
                  <a:lnTo>
                    <a:pt x="3009751" y="23317"/>
                  </a:lnTo>
                  <a:lnTo>
                    <a:pt x="3002481" y="22626"/>
                  </a:lnTo>
                  <a:close/>
                </a:path>
                <a:path w="3058159" h="423544">
                  <a:moveTo>
                    <a:pt x="3036023" y="88554"/>
                  </a:moveTo>
                  <a:lnTo>
                    <a:pt x="3028792" y="90774"/>
                  </a:lnTo>
                  <a:lnTo>
                    <a:pt x="3023169" y="95433"/>
                  </a:lnTo>
                  <a:lnTo>
                    <a:pt x="3019702" y="101861"/>
                  </a:lnTo>
                  <a:lnTo>
                    <a:pt x="3018942" y="109387"/>
                  </a:lnTo>
                  <a:lnTo>
                    <a:pt x="3021166" y="116657"/>
                  </a:lnTo>
                  <a:lnTo>
                    <a:pt x="3025825" y="122281"/>
                  </a:lnTo>
                  <a:lnTo>
                    <a:pt x="3032252" y="125747"/>
                  </a:lnTo>
                  <a:lnTo>
                    <a:pt x="3039779" y="126507"/>
                  </a:lnTo>
                  <a:lnTo>
                    <a:pt x="3047010" y="124287"/>
                  </a:lnTo>
                  <a:lnTo>
                    <a:pt x="3052634" y="119629"/>
                  </a:lnTo>
                  <a:lnTo>
                    <a:pt x="3056101" y="113201"/>
                  </a:lnTo>
                  <a:lnTo>
                    <a:pt x="3056856" y="105637"/>
                  </a:lnTo>
                  <a:lnTo>
                    <a:pt x="3054637" y="98405"/>
                  </a:lnTo>
                  <a:lnTo>
                    <a:pt x="3049978" y="92781"/>
                  </a:lnTo>
                  <a:lnTo>
                    <a:pt x="3043551" y="89314"/>
                  </a:lnTo>
                  <a:lnTo>
                    <a:pt x="3036023" y="88554"/>
                  </a:lnTo>
                  <a:close/>
                </a:path>
                <a:path w="3058159" h="423544">
                  <a:moveTo>
                    <a:pt x="3038557" y="164666"/>
                  </a:moveTo>
                  <a:lnTo>
                    <a:pt x="3031142" y="166164"/>
                  </a:lnTo>
                  <a:lnTo>
                    <a:pt x="3025087" y="170246"/>
                  </a:lnTo>
                  <a:lnTo>
                    <a:pt x="3021004" y="176301"/>
                  </a:lnTo>
                  <a:lnTo>
                    <a:pt x="3019507" y="183755"/>
                  </a:lnTo>
                  <a:lnTo>
                    <a:pt x="3021004" y="191170"/>
                  </a:lnTo>
                  <a:lnTo>
                    <a:pt x="3025087" y="197225"/>
                  </a:lnTo>
                  <a:lnTo>
                    <a:pt x="3031142" y="201308"/>
                  </a:lnTo>
                  <a:lnTo>
                    <a:pt x="3038557" y="202805"/>
                  </a:lnTo>
                  <a:lnTo>
                    <a:pt x="3045972" y="201308"/>
                  </a:lnTo>
                  <a:lnTo>
                    <a:pt x="3052027" y="197225"/>
                  </a:lnTo>
                  <a:lnTo>
                    <a:pt x="3056110" y="191170"/>
                  </a:lnTo>
                  <a:lnTo>
                    <a:pt x="3057607" y="183716"/>
                  </a:lnTo>
                  <a:lnTo>
                    <a:pt x="3056110" y="176301"/>
                  </a:lnTo>
                  <a:lnTo>
                    <a:pt x="3052027" y="170246"/>
                  </a:lnTo>
                  <a:lnTo>
                    <a:pt x="3045972" y="166164"/>
                  </a:lnTo>
                  <a:lnTo>
                    <a:pt x="3038557" y="164666"/>
                  </a:lnTo>
                  <a:close/>
                </a:path>
                <a:path w="3058159" h="423544">
                  <a:moveTo>
                    <a:pt x="3038557" y="240905"/>
                  </a:moveTo>
                  <a:lnTo>
                    <a:pt x="3031142" y="242402"/>
                  </a:lnTo>
                  <a:lnTo>
                    <a:pt x="3025087" y="246484"/>
                  </a:lnTo>
                  <a:lnTo>
                    <a:pt x="3021004" y="252540"/>
                  </a:lnTo>
                  <a:lnTo>
                    <a:pt x="3019507" y="259993"/>
                  </a:lnTo>
                  <a:lnTo>
                    <a:pt x="3021004" y="267408"/>
                  </a:lnTo>
                  <a:lnTo>
                    <a:pt x="3025087" y="273463"/>
                  </a:lnTo>
                  <a:lnTo>
                    <a:pt x="3031142" y="277546"/>
                  </a:lnTo>
                  <a:lnTo>
                    <a:pt x="3038557" y="279043"/>
                  </a:lnTo>
                  <a:lnTo>
                    <a:pt x="3045972" y="277546"/>
                  </a:lnTo>
                  <a:lnTo>
                    <a:pt x="3052027" y="273463"/>
                  </a:lnTo>
                  <a:lnTo>
                    <a:pt x="3056110" y="267408"/>
                  </a:lnTo>
                  <a:lnTo>
                    <a:pt x="3057607" y="259955"/>
                  </a:lnTo>
                  <a:lnTo>
                    <a:pt x="3056110" y="252540"/>
                  </a:lnTo>
                  <a:lnTo>
                    <a:pt x="3052027" y="246484"/>
                  </a:lnTo>
                  <a:lnTo>
                    <a:pt x="3045972" y="242402"/>
                  </a:lnTo>
                  <a:lnTo>
                    <a:pt x="3038557" y="240905"/>
                  </a:lnTo>
                  <a:close/>
                </a:path>
                <a:path w="3058159" h="423544">
                  <a:moveTo>
                    <a:pt x="3032498" y="316797"/>
                  </a:moveTo>
                  <a:lnTo>
                    <a:pt x="3025507" y="318908"/>
                  </a:lnTo>
                  <a:lnTo>
                    <a:pt x="3019817" y="323487"/>
                  </a:lnTo>
                  <a:lnTo>
                    <a:pt x="3016196" y="330128"/>
                  </a:lnTo>
                  <a:lnTo>
                    <a:pt x="3015424" y="337691"/>
                  </a:lnTo>
                  <a:lnTo>
                    <a:pt x="3017535" y="344683"/>
                  </a:lnTo>
                  <a:lnTo>
                    <a:pt x="3022114" y="350372"/>
                  </a:lnTo>
                  <a:lnTo>
                    <a:pt x="3028755" y="353993"/>
                  </a:lnTo>
                  <a:lnTo>
                    <a:pt x="3036281" y="354754"/>
                  </a:lnTo>
                  <a:lnTo>
                    <a:pt x="3043273" y="352643"/>
                  </a:lnTo>
                  <a:lnTo>
                    <a:pt x="3048962" y="348065"/>
                  </a:lnTo>
                  <a:lnTo>
                    <a:pt x="3052594" y="341386"/>
                  </a:lnTo>
                  <a:lnTo>
                    <a:pt x="3053355" y="333860"/>
                  </a:lnTo>
                  <a:lnTo>
                    <a:pt x="3051244" y="326869"/>
                  </a:lnTo>
                  <a:lnTo>
                    <a:pt x="3046665" y="321179"/>
                  </a:lnTo>
                  <a:lnTo>
                    <a:pt x="3040024" y="317558"/>
                  </a:lnTo>
                  <a:lnTo>
                    <a:pt x="3032498" y="316797"/>
                  </a:lnTo>
                  <a:close/>
                </a:path>
                <a:path w="3058159" h="423544">
                  <a:moveTo>
                    <a:pt x="2985776" y="374133"/>
                  </a:moveTo>
                  <a:lnTo>
                    <a:pt x="2978546" y="376355"/>
                  </a:lnTo>
                  <a:lnTo>
                    <a:pt x="2972709" y="381227"/>
                  </a:lnTo>
                  <a:lnTo>
                    <a:pt x="2969336" y="387704"/>
                  </a:lnTo>
                  <a:lnTo>
                    <a:pt x="2968637" y="394973"/>
                  </a:lnTo>
                  <a:lnTo>
                    <a:pt x="2970860" y="402203"/>
                  </a:lnTo>
                  <a:lnTo>
                    <a:pt x="2975713" y="408006"/>
                  </a:lnTo>
                  <a:lnTo>
                    <a:pt x="2982190" y="411380"/>
                  </a:lnTo>
                  <a:lnTo>
                    <a:pt x="2989460" y="412079"/>
                  </a:lnTo>
                  <a:lnTo>
                    <a:pt x="2996725" y="409839"/>
                  </a:lnTo>
                  <a:lnTo>
                    <a:pt x="3002527" y="404985"/>
                  </a:lnTo>
                  <a:lnTo>
                    <a:pt x="3005900" y="398508"/>
                  </a:lnTo>
                  <a:lnTo>
                    <a:pt x="3006599" y="391238"/>
                  </a:lnTo>
                  <a:lnTo>
                    <a:pt x="3004376" y="384007"/>
                  </a:lnTo>
                  <a:lnTo>
                    <a:pt x="2999523" y="378205"/>
                  </a:lnTo>
                  <a:lnTo>
                    <a:pt x="2993046" y="374831"/>
                  </a:lnTo>
                  <a:lnTo>
                    <a:pt x="2985776" y="374133"/>
                  </a:lnTo>
                  <a:close/>
                </a:path>
                <a:path w="3058159" h="423544">
                  <a:moveTo>
                    <a:pt x="2913272" y="385358"/>
                  </a:moveTo>
                  <a:lnTo>
                    <a:pt x="2905857" y="386855"/>
                  </a:lnTo>
                  <a:lnTo>
                    <a:pt x="2899801" y="390938"/>
                  </a:lnTo>
                  <a:lnTo>
                    <a:pt x="2895719" y="396993"/>
                  </a:lnTo>
                  <a:lnTo>
                    <a:pt x="2894222" y="404408"/>
                  </a:lnTo>
                  <a:lnTo>
                    <a:pt x="2895719" y="411824"/>
                  </a:lnTo>
                  <a:lnTo>
                    <a:pt x="2899801" y="417879"/>
                  </a:lnTo>
                  <a:lnTo>
                    <a:pt x="2905857" y="421961"/>
                  </a:lnTo>
                  <a:lnTo>
                    <a:pt x="2913310" y="423458"/>
                  </a:lnTo>
                  <a:lnTo>
                    <a:pt x="2920725" y="421961"/>
                  </a:lnTo>
                  <a:lnTo>
                    <a:pt x="2926780" y="417879"/>
                  </a:lnTo>
                  <a:lnTo>
                    <a:pt x="2930863" y="411824"/>
                  </a:lnTo>
                  <a:lnTo>
                    <a:pt x="2932360" y="404408"/>
                  </a:lnTo>
                  <a:lnTo>
                    <a:pt x="2930863" y="396993"/>
                  </a:lnTo>
                  <a:lnTo>
                    <a:pt x="2926780" y="390938"/>
                  </a:lnTo>
                  <a:lnTo>
                    <a:pt x="2920725" y="386855"/>
                  </a:lnTo>
                  <a:lnTo>
                    <a:pt x="2913272" y="385358"/>
                  </a:lnTo>
                  <a:close/>
                </a:path>
                <a:path w="3058159" h="423544">
                  <a:moveTo>
                    <a:pt x="2837033" y="385358"/>
                  </a:moveTo>
                  <a:lnTo>
                    <a:pt x="2829618" y="386855"/>
                  </a:lnTo>
                  <a:lnTo>
                    <a:pt x="2823563" y="390938"/>
                  </a:lnTo>
                  <a:lnTo>
                    <a:pt x="2819481" y="396993"/>
                  </a:lnTo>
                  <a:lnTo>
                    <a:pt x="2817983" y="404408"/>
                  </a:lnTo>
                  <a:lnTo>
                    <a:pt x="2819481" y="411824"/>
                  </a:lnTo>
                  <a:lnTo>
                    <a:pt x="2823563" y="417879"/>
                  </a:lnTo>
                  <a:lnTo>
                    <a:pt x="2829618" y="421961"/>
                  </a:lnTo>
                  <a:lnTo>
                    <a:pt x="2837072" y="423458"/>
                  </a:lnTo>
                  <a:lnTo>
                    <a:pt x="2844487" y="421961"/>
                  </a:lnTo>
                  <a:lnTo>
                    <a:pt x="2850542" y="417879"/>
                  </a:lnTo>
                  <a:lnTo>
                    <a:pt x="2854624" y="411824"/>
                  </a:lnTo>
                  <a:lnTo>
                    <a:pt x="2856122" y="404408"/>
                  </a:lnTo>
                  <a:lnTo>
                    <a:pt x="2854624" y="396993"/>
                  </a:lnTo>
                  <a:lnTo>
                    <a:pt x="2850542" y="390938"/>
                  </a:lnTo>
                  <a:lnTo>
                    <a:pt x="2844487" y="386855"/>
                  </a:lnTo>
                  <a:lnTo>
                    <a:pt x="2837033" y="385358"/>
                  </a:lnTo>
                  <a:close/>
                </a:path>
                <a:path w="3058159" h="423544">
                  <a:moveTo>
                    <a:pt x="2760795" y="385358"/>
                  </a:moveTo>
                  <a:lnTo>
                    <a:pt x="2753380" y="386855"/>
                  </a:lnTo>
                  <a:lnTo>
                    <a:pt x="2747325" y="390938"/>
                  </a:lnTo>
                  <a:lnTo>
                    <a:pt x="2743242" y="396993"/>
                  </a:lnTo>
                  <a:lnTo>
                    <a:pt x="2741745" y="404408"/>
                  </a:lnTo>
                  <a:lnTo>
                    <a:pt x="2743242" y="411824"/>
                  </a:lnTo>
                  <a:lnTo>
                    <a:pt x="2747325" y="417879"/>
                  </a:lnTo>
                  <a:lnTo>
                    <a:pt x="2753380" y="421961"/>
                  </a:lnTo>
                  <a:lnTo>
                    <a:pt x="2760833" y="423458"/>
                  </a:lnTo>
                  <a:lnTo>
                    <a:pt x="2768249" y="421961"/>
                  </a:lnTo>
                  <a:lnTo>
                    <a:pt x="2774304" y="417879"/>
                  </a:lnTo>
                  <a:lnTo>
                    <a:pt x="2778387" y="411824"/>
                  </a:lnTo>
                  <a:lnTo>
                    <a:pt x="2779883" y="404408"/>
                  </a:lnTo>
                  <a:lnTo>
                    <a:pt x="2778387" y="396993"/>
                  </a:lnTo>
                  <a:lnTo>
                    <a:pt x="2774304" y="390938"/>
                  </a:lnTo>
                  <a:lnTo>
                    <a:pt x="2768249" y="386855"/>
                  </a:lnTo>
                  <a:lnTo>
                    <a:pt x="2760795" y="385358"/>
                  </a:lnTo>
                  <a:close/>
                </a:path>
                <a:path w="3058159" h="423544">
                  <a:moveTo>
                    <a:pt x="2684557" y="385358"/>
                  </a:moveTo>
                  <a:lnTo>
                    <a:pt x="2677142" y="386855"/>
                  </a:lnTo>
                  <a:lnTo>
                    <a:pt x="2671087" y="390938"/>
                  </a:lnTo>
                  <a:lnTo>
                    <a:pt x="2667004" y="396993"/>
                  </a:lnTo>
                  <a:lnTo>
                    <a:pt x="2665507" y="404408"/>
                  </a:lnTo>
                  <a:lnTo>
                    <a:pt x="2667004" y="411824"/>
                  </a:lnTo>
                  <a:lnTo>
                    <a:pt x="2671087" y="417879"/>
                  </a:lnTo>
                  <a:lnTo>
                    <a:pt x="2677142" y="421961"/>
                  </a:lnTo>
                  <a:lnTo>
                    <a:pt x="2684595" y="423458"/>
                  </a:lnTo>
                  <a:lnTo>
                    <a:pt x="2692011" y="421961"/>
                  </a:lnTo>
                  <a:lnTo>
                    <a:pt x="2698066" y="417879"/>
                  </a:lnTo>
                  <a:lnTo>
                    <a:pt x="2702148" y="411824"/>
                  </a:lnTo>
                  <a:lnTo>
                    <a:pt x="2703645" y="404408"/>
                  </a:lnTo>
                  <a:lnTo>
                    <a:pt x="2702148" y="396993"/>
                  </a:lnTo>
                  <a:lnTo>
                    <a:pt x="2698066" y="390938"/>
                  </a:lnTo>
                  <a:lnTo>
                    <a:pt x="2692011" y="386855"/>
                  </a:lnTo>
                  <a:lnTo>
                    <a:pt x="2684557" y="385358"/>
                  </a:lnTo>
                  <a:close/>
                </a:path>
                <a:path w="3058159" h="423544">
                  <a:moveTo>
                    <a:pt x="2608320" y="385358"/>
                  </a:moveTo>
                  <a:lnTo>
                    <a:pt x="2600905" y="386855"/>
                  </a:lnTo>
                  <a:lnTo>
                    <a:pt x="2594850" y="390938"/>
                  </a:lnTo>
                  <a:lnTo>
                    <a:pt x="2590767" y="396993"/>
                  </a:lnTo>
                  <a:lnTo>
                    <a:pt x="2589270" y="404408"/>
                  </a:lnTo>
                  <a:lnTo>
                    <a:pt x="2590767" y="411824"/>
                  </a:lnTo>
                  <a:lnTo>
                    <a:pt x="2594850" y="417879"/>
                  </a:lnTo>
                  <a:lnTo>
                    <a:pt x="2600905" y="421961"/>
                  </a:lnTo>
                  <a:lnTo>
                    <a:pt x="2608357" y="423458"/>
                  </a:lnTo>
                  <a:lnTo>
                    <a:pt x="2615773" y="421961"/>
                  </a:lnTo>
                  <a:lnTo>
                    <a:pt x="2621828" y="417879"/>
                  </a:lnTo>
                  <a:lnTo>
                    <a:pt x="2625910" y="411824"/>
                  </a:lnTo>
                  <a:lnTo>
                    <a:pt x="2627407" y="404408"/>
                  </a:lnTo>
                  <a:lnTo>
                    <a:pt x="2625910" y="396993"/>
                  </a:lnTo>
                  <a:lnTo>
                    <a:pt x="2621828" y="390938"/>
                  </a:lnTo>
                  <a:lnTo>
                    <a:pt x="2615773" y="386855"/>
                  </a:lnTo>
                  <a:lnTo>
                    <a:pt x="2608320" y="385358"/>
                  </a:lnTo>
                  <a:close/>
                </a:path>
                <a:path w="3058159" h="423544">
                  <a:moveTo>
                    <a:pt x="2532082" y="385358"/>
                  </a:moveTo>
                  <a:lnTo>
                    <a:pt x="2524667" y="386855"/>
                  </a:lnTo>
                  <a:lnTo>
                    <a:pt x="2518612" y="390938"/>
                  </a:lnTo>
                  <a:lnTo>
                    <a:pt x="2514529" y="396993"/>
                  </a:lnTo>
                  <a:lnTo>
                    <a:pt x="2513032" y="404408"/>
                  </a:lnTo>
                  <a:lnTo>
                    <a:pt x="2514529" y="411824"/>
                  </a:lnTo>
                  <a:lnTo>
                    <a:pt x="2518612" y="417879"/>
                  </a:lnTo>
                  <a:lnTo>
                    <a:pt x="2524667" y="421961"/>
                  </a:lnTo>
                  <a:lnTo>
                    <a:pt x="2532120" y="423458"/>
                  </a:lnTo>
                  <a:lnTo>
                    <a:pt x="2539535" y="421961"/>
                  </a:lnTo>
                  <a:lnTo>
                    <a:pt x="2545591" y="417879"/>
                  </a:lnTo>
                  <a:lnTo>
                    <a:pt x="2549673" y="411824"/>
                  </a:lnTo>
                  <a:lnTo>
                    <a:pt x="2551170" y="404408"/>
                  </a:lnTo>
                  <a:lnTo>
                    <a:pt x="2549673" y="396993"/>
                  </a:lnTo>
                  <a:lnTo>
                    <a:pt x="2545591" y="390938"/>
                  </a:lnTo>
                  <a:lnTo>
                    <a:pt x="2539535" y="386855"/>
                  </a:lnTo>
                  <a:lnTo>
                    <a:pt x="2532082" y="385358"/>
                  </a:lnTo>
                  <a:close/>
                </a:path>
                <a:path w="3058159" h="423544">
                  <a:moveTo>
                    <a:pt x="2455844" y="385358"/>
                  </a:moveTo>
                  <a:lnTo>
                    <a:pt x="2448429" y="386855"/>
                  </a:lnTo>
                  <a:lnTo>
                    <a:pt x="2442373" y="390938"/>
                  </a:lnTo>
                  <a:lnTo>
                    <a:pt x="2438291" y="396993"/>
                  </a:lnTo>
                  <a:lnTo>
                    <a:pt x="2436794" y="404408"/>
                  </a:lnTo>
                  <a:lnTo>
                    <a:pt x="2438291" y="411824"/>
                  </a:lnTo>
                  <a:lnTo>
                    <a:pt x="2442373" y="417879"/>
                  </a:lnTo>
                  <a:lnTo>
                    <a:pt x="2448429" y="421961"/>
                  </a:lnTo>
                  <a:lnTo>
                    <a:pt x="2455882" y="423458"/>
                  </a:lnTo>
                  <a:lnTo>
                    <a:pt x="2463297" y="421961"/>
                  </a:lnTo>
                  <a:lnTo>
                    <a:pt x="2469353" y="417879"/>
                  </a:lnTo>
                  <a:lnTo>
                    <a:pt x="2473435" y="411824"/>
                  </a:lnTo>
                  <a:lnTo>
                    <a:pt x="2474932" y="404408"/>
                  </a:lnTo>
                  <a:lnTo>
                    <a:pt x="2473435" y="396993"/>
                  </a:lnTo>
                  <a:lnTo>
                    <a:pt x="2469353" y="390938"/>
                  </a:lnTo>
                  <a:lnTo>
                    <a:pt x="2463297" y="386855"/>
                  </a:lnTo>
                  <a:lnTo>
                    <a:pt x="2455844" y="385358"/>
                  </a:lnTo>
                  <a:close/>
                </a:path>
                <a:path w="3058159" h="423544">
                  <a:moveTo>
                    <a:pt x="2379606" y="385358"/>
                  </a:moveTo>
                  <a:lnTo>
                    <a:pt x="2372191" y="386855"/>
                  </a:lnTo>
                  <a:lnTo>
                    <a:pt x="2366135" y="390938"/>
                  </a:lnTo>
                  <a:lnTo>
                    <a:pt x="2362053" y="396993"/>
                  </a:lnTo>
                  <a:lnTo>
                    <a:pt x="2360556" y="404408"/>
                  </a:lnTo>
                  <a:lnTo>
                    <a:pt x="2362053" y="411824"/>
                  </a:lnTo>
                  <a:lnTo>
                    <a:pt x="2366135" y="417879"/>
                  </a:lnTo>
                  <a:lnTo>
                    <a:pt x="2372191" y="421961"/>
                  </a:lnTo>
                  <a:lnTo>
                    <a:pt x="2379644" y="423458"/>
                  </a:lnTo>
                  <a:lnTo>
                    <a:pt x="2387059" y="421961"/>
                  </a:lnTo>
                  <a:lnTo>
                    <a:pt x="2393114" y="417879"/>
                  </a:lnTo>
                  <a:lnTo>
                    <a:pt x="2397197" y="411824"/>
                  </a:lnTo>
                  <a:lnTo>
                    <a:pt x="2398694" y="404408"/>
                  </a:lnTo>
                  <a:lnTo>
                    <a:pt x="2397197" y="396993"/>
                  </a:lnTo>
                  <a:lnTo>
                    <a:pt x="2393114" y="390938"/>
                  </a:lnTo>
                  <a:lnTo>
                    <a:pt x="2387059" y="386855"/>
                  </a:lnTo>
                  <a:lnTo>
                    <a:pt x="2379606" y="385358"/>
                  </a:lnTo>
                  <a:close/>
                </a:path>
                <a:path w="3058159" h="423544">
                  <a:moveTo>
                    <a:pt x="2303368" y="385358"/>
                  </a:moveTo>
                  <a:lnTo>
                    <a:pt x="2295953" y="386855"/>
                  </a:lnTo>
                  <a:lnTo>
                    <a:pt x="2289898" y="390938"/>
                  </a:lnTo>
                  <a:lnTo>
                    <a:pt x="2285815" y="396993"/>
                  </a:lnTo>
                  <a:lnTo>
                    <a:pt x="2284318" y="404408"/>
                  </a:lnTo>
                  <a:lnTo>
                    <a:pt x="2285815" y="411824"/>
                  </a:lnTo>
                  <a:lnTo>
                    <a:pt x="2289898" y="417879"/>
                  </a:lnTo>
                  <a:lnTo>
                    <a:pt x="2295953" y="421961"/>
                  </a:lnTo>
                  <a:lnTo>
                    <a:pt x="2303406" y="423458"/>
                  </a:lnTo>
                  <a:lnTo>
                    <a:pt x="2310821" y="421961"/>
                  </a:lnTo>
                  <a:lnTo>
                    <a:pt x="2316876" y="417879"/>
                  </a:lnTo>
                  <a:lnTo>
                    <a:pt x="2320959" y="411824"/>
                  </a:lnTo>
                  <a:lnTo>
                    <a:pt x="2322456" y="404408"/>
                  </a:lnTo>
                  <a:lnTo>
                    <a:pt x="2320959" y="396993"/>
                  </a:lnTo>
                  <a:lnTo>
                    <a:pt x="2316876" y="390938"/>
                  </a:lnTo>
                  <a:lnTo>
                    <a:pt x="2310821" y="386855"/>
                  </a:lnTo>
                  <a:lnTo>
                    <a:pt x="2303368" y="385358"/>
                  </a:lnTo>
                  <a:close/>
                </a:path>
                <a:path w="3058159" h="423544">
                  <a:moveTo>
                    <a:pt x="2227130" y="385358"/>
                  </a:moveTo>
                  <a:lnTo>
                    <a:pt x="2219715" y="386855"/>
                  </a:lnTo>
                  <a:lnTo>
                    <a:pt x="2213660" y="390938"/>
                  </a:lnTo>
                  <a:lnTo>
                    <a:pt x="2209577" y="396993"/>
                  </a:lnTo>
                  <a:lnTo>
                    <a:pt x="2208080" y="404408"/>
                  </a:lnTo>
                  <a:lnTo>
                    <a:pt x="2209577" y="411824"/>
                  </a:lnTo>
                  <a:lnTo>
                    <a:pt x="2213660" y="417879"/>
                  </a:lnTo>
                  <a:lnTo>
                    <a:pt x="2219715" y="421961"/>
                  </a:lnTo>
                  <a:lnTo>
                    <a:pt x="2227168" y="423458"/>
                  </a:lnTo>
                  <a:lnTo>
                    <a:pt x="2234583" y="421961"/>
                  </a:lnTo>
                  <a:lnTo>
                    <a:pt x="2240638" y="417879"/>
                  </a:lnTo>
                  <a:lnTo>
                    <a:pt x="2244721" y="411824"/>
                  </a:lnTo>
                  <a:lnTo>
                    <a:pt x="2246218" y="404408"/>
                  </a:lnTo>
                  <a:lnTo>
                    <a:pt x="2244721" y="396993"/>
                  </a:lnTo>
                  <a:lnTo>
                    <a:pt x="2240638" y="390938"/>
                  </a:lnTo>
                  <a:lnTo>
                    <a:pt x="2234583" y="386855"/>
                  </a:lnTo>
                  <a:lnTo>
                    <a:pt x="2227130" y="385358"/>
                  </a:lnTo>
                  <a:close/>
                </a:path>
                <a:path w="3058159" h="423544">
                  <a:moveTo>
                    <a:pt x="2150892" y="385358"/>
                  </a:moveTo>
                  <a:lnTo>
                    <a:pt x="2143477" y="386855"/>
                  </a:lnTo>
                  <a:lnTo>
                    <a:pt x="2137422" y="390938"/>
                  </a:lnTo>
                  <a:lnTo>
                    <a:pt x="2133339" y="396993"/>
                  </a:lnTo>
                  <a:lnTo>
                    <a:pt x="2131842" y="404408"/>
                  </a:lnTo>
                  <a:lnTo>
                    <a:pt x="2133339" y="411824"/>
                  </a:lnTo>
                  <a:lnTo>
                    <a:pt x="2137422" y="417879"/>
                  </a:lnTo>
                  <a:lnTo>
                    <a:pt x="2143477" y="421961"/>
                  </a:lnTo>
                  <a:lnTo>
                    <a:pt x="2150930" y="423458"/>
                  </a:lnTo>
                  <a:lnTo>
                    <a:pt x="2158345" y="421961"/>
                  </a:lnTo>
                  <a:lnTo>
                    <a:pt x="2164400" y="417879"/>
                  </a:lnTo>
                  <a:lnTo>
                    <a:pt x="2168483" y="411824"/>
                  </a:lnTo>
                  <a:lnTo>
                    <a:pt x="2169980" y="404408"/>
                  </a:lnTo>
                  <a:lnTo>
                    <a:pt x="2168483" y="396993"/>
                  </a:lnTo>
                  <a:lnTo>
                    <a:pt x="2164400" y="390938"/>
                  </a:lnTo>
                  <a:lnTo>
                    <a:pt x="2158345" y="386855"/>
                  </a:lnTo>
                  <a:lnTo>
                    <a:pt x="2150892" y="385358"/>
                  </a:lnTo>
                  <a:close/>
                </a:path>
                <a:path w="3058159" h="423544">
                  <a:moveTo>
                    <a:pt x="2074654" y="385358"/>
                  </a:moveTo>
                  <a:lnTo>
                    <a:pt x="2067239" y="386855"/>
                  </a:lnTo>
                  <a:lnTo>
                    <a:pt x="2061183" y="390938"/>
                  </a:lnTo>
                  <a:lnTo>
                    <a:pt x="2057101" y="396993"/>
                  </a:lnTo>
                  <a:lnTo>
                    <a:pt x="2055604" y="404408"/>
                  </a:lnTo>
                  <a:lnTo>
                    <a:pt x="2057101" y="411824"/>
                  </a:lnTo>
                  <a:lnTo>
                    <a:pt x="2061183" y="417879"/>
                  </a:lnTo>
                  <a:lnTo>
                    <a:pt x="2067239" y="421961"/>
                  </a:lnTo>
                  <a:lnTo>
                    <a:pt x="2074692" y="423458"/>
                  </a:lnTo>
                  <a:lnTo>
                    <a:pt x="2082107" y="421961"/>
                  </a:lnTo>
                  <a:lnTo>
                    <a:pt x="2088162" y="417879"/>
                  </a:lnTo>
                  <a:lnTo>
                    <a:pt x="2092245" y="411824"/>
                  </a:lnTo>
                  <a:lnTo>
                    <a:pt x="2093742" y="404408"/>
                  </a:lnTo>
                  <a:lnTo>
                    <a:pt x="2092245" y="396993"/>
                  </a:lnTo>
                  <a:lnTo>
                    <a:pt x="2088162" y="390938"/>
                  </a:lnTo>
                  <a:lnTo>
                    <a:pt x="2082107" y="386855"/>
                  </a:lnTo>
                  <a:lnTo>
                    <a:pt x="2074654" y="385358"/>
                  </a:lnTo>
                  <a:close/>
                </a:path>
                <a:path w="3058159" h="423544">
                  <a:moveTo>
                    <a:pt x="1998416" y="385358"/>
                  </a:moveTo>
                  <a:lnTo>
                    <a:pt x="1991001" y="386855"/>
                  </a:lnTo>
                  <a:lnTo>
                    <a:pt x="1984945" y="390938"/>
                  </a:lnTo>
                  <a:lnTo>
                    <a:pt x="1980863" y="396993"/>
                  </a:lnTo>
                  <a:lnTo>
                    <a:pt x="1979366" y="404408"/>
                  </a:lnTo>
                  <a:lnTo>
                    <a:pt x="1980863" y="411824"/>
                  </a:lnTo>
                  <a:lnTo>
                    <a:pt x="1984945" y="417879"/>
                  </a:lnTo>
                  <a:lnTo>
                    <a:pt x="1991001" y="421961"/>
                  </a:lnTo>
                  <a:lnTo>
                    <a:pt x="1998454" y="423458"/>
                  </a:lnTo>
                  <a:lnTo>
                    <a:pt x="2005869" y="421961"/>
                  </a:lnTo>
                  <a:lnTo>
                    <a:pt x="2011924" y="417879"/>
                  </a:lnTo>
                  <a:lnTo>
                    <a:pt x="2016007" y="411824"/>
                  </a:lnTo>
                  <a:lnTo>
                    <a:pt x="2017504" y="404408"/>
                  </a:lnTo>
                  <a:lnTo>
                    <a:pt x="2016007" y="396993"/>
                  </a:lnTo>
                  <a:lnTo>
                    <a:pt x="2011924" y="390938"/>
                  </a:lnTo>
                  <a:lnTo>
                    <a:pt x="2005869" y="386855"/>
                  </a:lnTo>
                  <a:lnTo>
                    <a:pt x="1998416" y="385358"/>
                  </a:lnTo>
                  <a:close/>
                </a:path>
                <a:path w="3058159" h="423544">
                  <a:moveTo>
                    <a:pt x="1922178" y="385358"/>
                  </a:moveTo>
                  <a:lnTo>
                    <a:pt x="1914763" y="386855"/>
                  </a:lnTo>
                  <a:lnTo>
                    <a:pt x="1908707" y="390938"/>
                  </a:lnTo>
                  <a:lnTo>
                    <a:pt x="1904625" y="396993"/>
                  </a:lnTo>
                  <a:lnTo>
                    <a:pt x="1903128" y="404408"/>
                  </a:lnTo>
                  <a:lnTo>
                    <a:pt x="1904625" y="411824"/>
                  </a:lnTo>
                  <a:lnTo>
                    <a:pt x="1908707" y="417879"/>
                  </a:lnTo>
                  <a:lnTo>
                    <a:pt x="1914763" y="421961"/>
                  </a:lnTo>
                  <a:lnTo>
                    <a:pt x="1922216" y="423458"/>
                  </a:lnTo>
                  <a:lnTo>
                    <a:pt x="1929631" y="421961"/>
                  </a:lnTo>
                  <a:lnTo>
                    <a:pt x="1935686" y="417879"/>
                  </a:lnTo>
                  <a:lnTo>
                    <a:pt x="1939769" y="411824"/>
                  </a:lnTo>
                  <a:lnTo>
                    <a:pt x="1941266" y="404408"/>
                  </a:lnTo>
                  <a:lnTo>
                    <a:pt x="1939769" y="396993"/>
                  </a:lnTo>
                  <a:lnTo>
                    <a:pt x="1935686" y="390938"/>
                  </a:lnTo>
                  <a:lnTo>
                    <a:pt x="1929631" y="386855"/>
                  </a:lnTo>
                  <a:lnTo>
                    <a:pt x="1922178" y="385358"/>
                  </a:lnTo>
                  <a:close/>
                </a:path>
                <a:path w="3058159" h="423544">
                  <a:moveTo>
                    <a:pt x="1845939" y="385358"/>
                  </a:moveTo>
                  <a:lnTo>
                    <a:pt x="1838524" y="386855"/>
                  </a:lnTo>
                  <a:lnTo>
                    <a:pt x="1832469" y="390938"/>
                  </a:lnTo>
                  <a:lnTo>
                    <a:pt x="1828387" y="396993"/>
                  </a:lnTo>
                  <a:lnTo>
                    <a:pt x="1826889" y="404408"/>
                  </a:lnTo>
                  <a:lnTo>
                    <a:pt x="1828387" y="411824"/>
                  </a:lnTo>
                  <a:lnTo>
                    <a:pt x="1832469" y="417879"/>
                  </a:lnTo>
                  <a:lnTo>
                    <a:pt x="1838524" y="421961"/>
                  </a:lnTo>
                  <a:lnTo>
                    <a:pt x="1845978" y="423458"/>
                  </a:lnTo>
                  <a:lnTo>
                    <a:pt x="1853392" y="421961"/>
                  </a:lnTo>
                  <a:lnTo>
                    <a:pt x="1859448" y="417879"/>
                  </a:lnTo>
                  <a:lnTo>
                    <a:pt x="1863530" y="411824"/>
                  </a:lnTo>
                  <a:lnTo>
                    <a:pt x="1865028" y="404408"/>
                  </a:lnTo>
                  <a:lnTo>
                    <a:pt x="1863530" y="396993"/>
                  </a:lnTo>
                  <a:lnTo>
                    <a:pt x="1859448" y="390938"/>
                  </a:lnTo>
                  <a:lnTo>
                    <a:pt x="1853392" y="386855"/>
                  </a:lnTo>
                  <a:lnTo>
                    <a:pt x="1845939" y="385358"/>
                  </a:lnTo>
                  <a:close/>
                </a:path>
                <a:path w="3058159" h="423544">
                  <a:moveTo>
                    <a:pt x="1769701" y="385358"/>
                  </a:moveTo>
                  <a:lnTo>
                    <a:pt x="1762286" y="386855"/>
                  </a:lnTo>
                  <a:lnTo>
                    <a:pt x="1756231" y="390938"/>
                  </a:lnTo>
                  <a:lnTo>
                    <a:pt x="1752148" y="396993"/>
                  </a:lnTo>
                  <a:lnTo>
                    <a:pt x="1750651" y="404408"/>
                  </a:lnTo>
                  <a:lnTo>
                    <a:pt x="1752148" y="411824"/>
                  </a:lnTo>
                  <a:lnTo>
                    <a:pt x="1756231" y="417879"/>
                  </a:lnTo>
                  <a:lnTo>
                    <a:pt x="1762286" y="421961"/>
                  </a:lnTo>
                  <a:lnTo>
                    <a:pt x="1769739" y="423458"/>
                  </a:lnTo>
                  <a:lnTo>
                    <a:pt x="1777154" y="421961"/>
                  </a:lnTo>
                  <a:lnTo>
                    <a:pt x="1783210" y="417879"/>
                  </a:lnTo>
                  <a:lnTo>
                    <a:pt x="1787292" y="411824"/>
                  </a:lnTo>
                  <a:lnTo>
                    <a:pt x="1788789" y="404408"/>
                  </a:lnTo>
                  <a:lnTo>
                    <a:pt x="1787292" y="396993"/>
                  </a:lnTo>
                  <a:lnTo>
                    <a:pt x="1783210" y="390938"/>
                  </a:lnTo>
                  <a:lnTo>
                    <a:pt x="1777154" y="386855"/>
                  </a:lnTo>
                  <a:lnTo>
                    <a:pt x="1769701" y="385358"/>
                  </a:lnTo>
                  <a:close/>
                </a:path>
                <a:path w="3058159" h="423544">
                  <a:moveTo>
                    <a:pt x="1693463" y="385358"/>
                  </a:moveTo>
                  <a:lnTo>
                    <a:pt x="1686048" y="386855"/>
                  </a:lnTo>
                  <a:lnTo>
                    <a:pt x="1679993" y="390938"/>
                  </a:lnTo>
                  <a:lnTo>
                    <a:pt x="1675910" y="396993"/>
                  </a:lnTo>
                  <a:lnTo>
                    <a:pt x="1674413" y="404408"/>
                  </a:lnTo>
                  <a:lnTo>
                    <a:pt x="1675910" y="411824"/>
                  </a:lnTo>
                  <a:lnTo>
                    <a:pt x="1679993" y="417879"/>
                  </a:lnTo>
                  <a:lnTo>
                    <a:pt x="1686048" y="421961"/>
                  </a:lnTo>
                  <a:lnTo>
                    <a:pt x="1693501" y="423458"/>
                  </a:lnTo>
                  <a:lnTo>
                    <a:pt x="1700916" y="421961"/>
                  </a:lnTo>
                  <a:lnTo>
                    <a:pt x="1706972" y="417879"/>
                  </a:lnTo>
                  <a:lnTo>
                    <a:pt x="1711054" y="411824"/>
                  </a:lnTo>
                  <a:lnTo>
                    <a:pt x="1712551" y="404408"/>
                  </a:lnTo>
                  <a:lnTo>
                    <a:pt x="1711054" y="396993"/>
                  </a:lnTo>
                  <a:lnTo>
                    <a:pt x="1706972" y="390938"/>
                  </a:lnTo>
                  <a:lnTo>
                    <a:pt x="1700916" y="386855"/>
                  </a:lnTo>
                  <a:lnTo>
                    <a:pt x="1693463" y="385358"/>
                  </a:lnTo>
                  <a:close/>
                </a:path>
                <a:path w="3058159" h="423544">
                  <a:moveTo>
                    <a:pt x="1617225" y="385358"/>
                  </a:moveTo>
                  <a:lnTo>
                    <a:pt x="1609810" y="386855"/>
                  </a:lnTo>
                  <a:lnTo>
                    <a:pt x="1603755" y="390938"/>
                  </a:lnTo>
                  <a:lnTo>
                    <a:pt x="1599672" y="396993"/>
                  </a:lnTo>
                  <a:lnTo>
                    <a:pt x="1598175" y="404408"/>
                  </a:lnTo>
                  <a:lnTo>
                    <a:pt x="1599672" y="411824"/>
                  </a:lnTo>
                  <a:lnTo>
                    <a:pt x="1603755" y="417879"/>
                  </a:lnTo>
                  <a:lnTo>
                    <a:pt x="1609810" y="421961"/>
                  </a:lnTo>
                  <a:lnTo>
                    <a:pt x="1617263" y="423458"/>
                  </a:lnTo>
                  <a:lnTo>
                    <a:pt x="1624678" y="421961"/>
                  </a:lnTo>
                  <a:lnTo>
                    <a:pt x="1630733" y="417879"/>
                  </a:lnTo>
                  <a:lnTo>
                    <a:pt x="1634816" y="411824"/>
                  </a:lnTo>
                  <a:lnTo>
                    <a:pt x="1636313" y="404408"/>
                  </a:lnTo>
                  <a:lnTo>
                    <a:pt x="1634816" y="396993"/>
                  </a:lnTo>
                  <a:lnTo>
                    <a:pt x="1630733" y="390938"/>
                  </a:lnTo>
                  <a:lnTo>
                    <a:pt x="1624678" y="386855"/>
                  </a:lnTo>
                  <a:lnTo>
                    <a:pt x="1617225" y="385358"/>
                  </a:lnTo>
                  <a:close/>
                </a:path>
                <a:path w="3058159" h="423544">
                  <a:moveTo>
                    <a:pt x="1540987" y="385358"/>
                  </a:moveTo>
                  <a:lnTo>
                    <a:pt x="1533572" y="386855"/>
                  </a:lnTo>
                  <a:lnTo>
                    <a:pt x="1527517" y="390938"/>
                  </a:lnTo>
                  <a:lnTo>
                    <a:pt x="1523434" y="396993"/>
                  </a:lnTo>
                  <a:lnTo>
                    <a:pt x="1521937" y="404408"/>
                  </a:lnTo>
                  <a:lnTo>
                    <a:pt x="1523434" y="411824"/>
                  </a:lnTo>
                  <a:lnTo>
                    <a:pt x="1527517" y="417879"/>
                  </a:lnTo>
                  <a:lnTo>
                    <a:pt x="1533572" y="421961"/>
                  </a:lnTo>
                  <a:lnTo>
                    <a:pt x="1541025" y="423458"/>
                  </a:lnTo>
                  <a:lnTo>
                    <a:pt x="1548440" y="421961"/>
                  </a:lnTo>
                  <a:lnTo>
                    <a:pt x="1554495" y="417879"/>
                  </a:lnTo>
                  <a:lnTo>
                    <a:pt x="1558578" y="411824"/>
                  </a:lnTo>
                  <a:lnTo>
                    <a:pt x="1560075" y="404408"/>
                  </a:lnTo>
                  <a:lnTo>
                    <a:pt x="1558578" y="396993"/>
                  </a:lnTo>
                  <a:lnTo>
                    <a:pt x="1554495" y="390938"/>
                  </a:lnTo>
                  <a:lnTo>
                    <a:pt x="1548440" y="386855"/>
                  </a:lnTo>
                  <a:lnTo>
                    <a:pt x="1540987" y="385358"/>
                  </a:lnTo>
                  <a:close/>
                </a:path>
                <a:path w="3058159" h="423544">
                  <a:moveTo>
                    <a:pt x="1464749" y="385358"/>
                  </a:moveTo>
                  <a:lnTo>
                    <a:pt x="1457334" y="386855"/>
                  </a:lnTo>
                  <a:lnTo>
                    <a:pt x="1451279" y="390938"/>
                  </a:lnTo>
                  <a:lnTo>
                    <a:pt x="1447196" y="396993"/>
                  </a:lnTo>
                  <a:lnTo>
                    <a:pt x="1445699" y="404408"/>
                  </a:lnTo>
                  <a:lnTo>
                    <a:pt x="1447196" y="411824"/>
                  </a:lnTo>
                  <a:lnTo>
                    <a:pt x="1451279" y="417879"/>
                  </a:lnTo>
                  <a:lnTo>
                    <a:pt x="1457334" y="421961"/>
                  </a:lnTo>
                  <a:lnTo>
                    <a:pt x="1464787" y="423458"/>
                  </a:lnTo>
                  <a:lnTo>
                    <a:pt x="1472202" y="421961"/>
                  </a:lnTo>
                  <a:lnTo>
                    <a:pt x="1478257" y="417879"/>
                  </a:lnTo>
                  <a:lnTo>
                    <a:pt x="1482340" y="411824"/>
                  </a:lnTo>
                  <a:lnTo>
                    <a:pt x="1483837" y="404408"/>
                  </a:lnTo>
                  <a:lnTo>
                    <a:pt x="1482340" y="396993"/>
                  </a:lnTo>
                  <a:lnTo>
                    <a:pt x="1478257" y="390938"/>
                  </a:lnTo>
                  <a:lnTo>
                    <a:pt x="1472202" y="386855"/>
                  </a:lnTo>
                  <a:lnTo>
                    <a:pt x="1464749" y="385358"/>
                  </a:lnTo>
                  <a:close/>
                </a:path>
                <a:path w="3058159" h="423544">
                  <a:moveTo>
                    <a:pt x="1388511" y="385358"/>
                  </a:moveTo>
                  <a:lnTo>
                    <a:pt x="1381096" y="386855"/>
                  </a:lnTo>
                  <a:lnTo>
                    <a:pt x="1375041" y="390938"/>
                  </a:lnTo>
                  <a:lnTo>
                    <a:pt x="1370958" y="396993"/>
                  </a:lnTo>
                  <a:lnTo>
                    <a:pt x="1369461" y="404408"/>
                  </a:lnTo>
                  <a:lnTo>
                    <a:pt x="1370958" y="411824"/>
                  </a:lnTo>
                  <a:lnTo>
                    <a:pt x="1375041" y="417879"/>
                  </a:lnTo>
                  <a:lnTo>
                    <a:pt x="1381096" y="421961"/>
                  </a:lnTo>
                  <a:lnTo>
                    <a:pt x="1388549" y="423458"/>
                  </a:lnTo>
                  <a:lnTo>
                    <a:pt x="1395964" y="421961"/>
                  </a:lnTo>
                  <a:lnTo>
                    <a:pt x="1402019" y="417879"/>
                  </a:lnTo>
                  <a:lnTo>
                    <a:pt x="1406102" y="411824"/>
                  </a:lnTo>
                  <a:lnTo>
                    <a:pt x="1407599" y="404408"/>
                  </a:lnTo>
                  <a:lnTo>
                    <a:pt x="1406102" y="396993"/>
                  </a:lnTo>
                  <a:lnTo>
                    <a:pt x="1402019" y="390938"/>
                  </a:lnTo>
                  <a:lnTo>
                    <a:pt x="1395964" y="386855"/>
                  </a:lnTo>
                  <a:lnTo>
                    <a:pt x="1388511" y="385358"/>
                  </a:lnTo>
                  <a:close/>
                </a:path>
                <a:path w="3058159" h="423544">
                  <a:moveTo>
                    <a:pt x="1312273" y="385358"/>
                  </a:moveTo>
                  <a:lnTo>
                    <a:pt x="1304858" y="386855"/>
                  </a:lnTo>
                  <a:lnTo>
                    <a:pt x="1298802" y="390938"/>
                  </a:lnTo>
                  <a:lnTo>
                    <a:pt x="1294720" y="396993"/>
                  </a:lnTo>
                  <a:lnTo>
                    <a:pt x="1293223" y="404408"/>
                  </a:lnTo>
                  <a:lnTo>
                    <a:pt x="1294720" y="411824"/>
                  </a:lnTo>
                  <a:lnTo>
                    <a:pt x="1298802" y="417879"/>
                  </a:lnTo>
                  <a:lnTo>
                    <a:pt x="1304858" y="421961"/>
                  </a:lnTo>
                  <a:lnTo>
                    <a:pt x="1312311" y="423458"/>
                  </a:lnTo>
                  <a:lnTo>
                    <a:pt x="1319726" y="421961"/>
                  </a:lnTo>
                  <a:lnTo>
                    <a:pt x="1325781" y="417879"/>
                  </a:lnTo>
                  <a:lnTo>
                    <a:pt x="1329864" y="411824"/>
                  </a:lnTo>
                  <a:lnTo>
                    <a:pt x="1331361" y="404408"/>
                  </a:lnTo>
                  <a:lnTo>
                    <a:pt x="1329864" y="396993"/>
                  </a:lnTo>
                  <a:lnTo>
                    <a:pt x="1325781" y="390938"/>
                  </a:lnTo>
                  <a:lnTo>
                    <a:pt x="1319726" y="386855"/>
                  </a:lnTo>
                  <a:lnTo>
                    <a:pt x="1312273" y="385358"/>
                  </a:lnTo>
                  <a:close/>
                </a:path>
                <a:path w="3058159" h="423544">
                  <a:moveTo>
                    <a:pt x="1236035" y="385358"/>
                  </a:moveTo>
                  <a:lnTo>
                    <a:pt x="1228620" y="386855"/>
                  </a:lnTo>
                  <a:lnTo>
                    <a:pt x="1222564" y="390938"/>
                  </a:lnTo>
                  <a:lnTo>
                    <a:pt x="1218482" y="396993"/>
                  </a:lnTo>
                  <a:lnTo>
                    <a:pt x="1216985" y="404408"/>
                  </a:lnTo>
                  <a:lnTo>
                    <a:pt x="1218482" y="411824"/>
                  </a:lnTo>
                  <a:lnTo>
                    <a:pt x="1222564" y="417879"/>
                  </a:lnTo>
                  <a:lnTo>
                    <a:pt x="1228620" y="421961"/>
                  </a:lnTo>
                  <a:lnTo>
                    <a:pt x="1236073" y="423458"/>
                  </a:lnTo>
                  <a:lnTo>
                    <a:pt x="1243488" y="421961"/>
                  </a:lnTo>
                  <a:lnTo>
                    <a:pt x="1249543" y="417879"/>
                  </a:lnTo>
                  <a:lnTo>
                    <a:pt x="1253626" y="411824"/>
                  </a:lnTo>
                  <a:lnTo>
                    <a:pt x="1255123" y="404408"/>
                  </a:lnTo>
                  <a:lnTo>
                    <a:pt x="1253626" y="396993"/>
                  </a:lnTo>
                  <a:lnTo>
                    <a:pt x="1249543" y="390938"/>
                  </a:lnTo>
                  <a:lnTo>
                    <a:pt x="1243488" y="386855"/>
                  </a:lnTo>
                  <a:lnTo>
                    <a:pt x="1236035" y="385358"/>
                  </a:lnTo>
                  <a:close/>
                </a:path>
                <a:path w="3058159" h="423544">
                  <a:moveTo>
                    <a:pt x="1159797" y="385358"/>
                  </a:moveTo>
                  <a:lnTo>
                    <a:pt x="1152381" y="386855"/>
                  </a:lnTo>
                  <a:lnTo>
                    <a:pt x="1146326" y="390938"/>
                  </a:lnTo>
                  <a:lnTo>
                    <a:pt x="1142243" y="396993"/>
                  </a:lnTo>
                  <a:lnTo>
                    <a:pt x="1140747" y="404408"/>
                  </a:lnTo>
                  <a:lnTo>
                    <a:pt x="1142243" y="411824"/>
                  </a:lnTo>
                  <a:lnTo>
                    <a:pt x="1146326" y="417879"/>
                  </a:lnTo>
                  <a:lnTo>
                    <a:pt x="1152381" y="421961"/>
                  </a:lnTo>
                  <a:lnTo>
                    <a:pt x="1159835" y="423458"/>
                  </a:lnTo>
                  <a:lnTo>
                    <a:pt x="1167250" y="421961"/>
                  </a:lnTo>
                  <a:lnTo>
                    <a:pt x="1173305" y="417879"/>
                  </a:lnTo>
                  <a:lnTo>
                    <a:pt x="1177388" y="411824"/>
                  </a:lnTo>
                  <a:lnTo>
                    <a:pt x="1178885" y="404408"/>
                  </a:lnTo>
                  <a:lnTo>
                    <a:pt x="1177388" y="396993"/>
                  </a:lnTo>
                  <a:lnTo>
                    <a:pt x="1173305" y="390938"/>
                  </a:lnTo>
                  <a:lnTo>
                    <a:pt x="1167250" y="386855"/>
                  </a:lnTo>
                  <a:lnTo>
                    <a:pt x="1159797" y="385358"/>
                  </a:lnTo>
                  <a:close/>
                </a:path>
                <a:path w="3058159" h="423544">
                  <a:moveTo>
                    <a:pt x="1083558" y="385358"/>
                  </a:moveTo>
                  <a:lnTo>
                    <a:pt x="1076143" y="386855"/>
                  </a:lnTo>
                  <a:lnTo>
                    <a:pt x="1070088" y="390938"/>
                  </a:lnTo>
                  <a:lnTo>
                    <a:pt x="1066005" y="396993"/>
                  </a:lnTo>
                  <a:lnTo>
                    <a:pt x="1064508" y="404408"/>
                  </a:lnTo>
                  <a:lnTo>
                    <a:pt x="1066005" y="411824"/>
                  </a:lnTo>
                  <a:lnTo>
                    <a:pt x="1070088" y="417879"/>
                  </a:lnTo>
                  <a:lnTo>
                    <a:pt x="1076143" y="421961"/>
                  </a:lnTo>
                  <a:lnTo>
                    <a:pt x="1083597" y="423458"/>
                  </a:lnTo>
                  <a:lnTo>
                    <a:pt x="1091011" y="421961"/>
                  </a:lnTo>
                  <a:lnTo>
                    <a:pt x="1097067" y="417879"/>
                  </a:lnTo>
                  <a:lnTo>
                    <a:pt x="1101149" y="411824"/>
                  </a:lnTo>
                  <a:lnTo>
                    <a:pt x="1102647" y="404408"/>
                  </a:lnTo>
                  <a:lnTo>
                    <a:pt x="1101149" y="396993"/>
                  </a:lnTo>
                  <a:lnTo>
                    <a:pt x="1097067" y="390938"/>
                  </a:lnTo>
                  <a:lnTo>
                    <a:pt x="1091011" y="386855"/>
                  </a:lnTo>
                  <a:lnTo>
                    <a:pt x="1083558" y="385358"/>
                  </a:lnTo>
                  <a:close/>
                </a:path>
                <a:path w="3058159" h="423544">
                  <a:moveTo>
                    <a:pt x="1007320" y="385358"/>
                  </a:moveTo>
                  <a:lnTo>
                    <a:pt x="999905" y="386855"/>
                  </a:lnTo>
                  <a:lnTo>
                    <a:pt x="993850" y="390938"/>
                  </a:lnTo>
                  <a:lnTo>
                    <a:pt x="989767" y="396993"/>
                  </a:lnTo>
                  <a:lnTo>
                    <a:pt x="988270" y="404408"/>
                  </a:lnTo>
                  <a:lnTo>
                    <a:pt x="989767" y="411824"/>
                  </a:lnTo>
                  <a:lnTo>
                    <a:pt x="993850" y="417879"/>
                  </a:lnTo>
                  <a:lnTo>
                    <a:pt x="999905" y="421961"/>
                  </a:lnTo>
                  <a:lnTo>
                    <a:pt x="1007358" y="423458"/>
                  </a:lnTo>
                  <a:lnTo>
                    <a:pt x="1014773" y="421961"/>
                  </a:lnTo>
                  <a:lnTo>
                    <a:pt x="1020829" y="417879"/>
                  </a:lnTo>
                  <a:lnTo>
                    <a:pt x="1024911" y="411824"/>
                  </a:lnTo>
                  <a:lnTo>
                    <a:pt x="1026408" y="404408"/>
                  </a:lnTo>
                  <a:lnTo>
                    <a:pt x="1024911" y="396993"/>
                  </a:lnTo>
                  <a:lnTo>
                    <a:pt x="1020829" y="390938"/>
                  </a:lnTo>
                  <a:lnTo>
                    <a:pt x="1014773" y="386855"/>
                  </a:lnTo>
                  <a:lnTo>
                    <a:pt x="1007320" y="385358"/>
                  </a:lnTo>
                  <a:close/>
                </a:path>
                <a:path w="3058159" h="423544">
                  <a:moveTo>
                    <a:pt x="931082" y="385358"/>
                  </a:moveTo>
                  <a:lnTo>
                    <a:pt x="923667" y="386855"/>
                  </a:lnTo>
                  <a:lnTo>
                    <a:pt x="917611" y="390938"/>
                  </a:lnTo>
                  <a:lnTo>
                    <a:pt x="913529" y="396993"/>
                  </a:lnTo>
                  <a:lnTo>
                    <a:pt x="912032" y="404408"/>
                  </a:lnTo>
                  <a:lnTo>
                    <a:pt x="913529" y="411824"/>
                  </a:lnTo>
                  <a:lnTo>
                    <a:pt x="917611" y="417879"/>
                  </a:lnTo>
                  <a:lnTo>
                    <a:pt x="923667" y="421961"/>
                  </a:lnTo>
                  <a:lnTo>
                    <a:pt x="931120" y="423458"/>
                  </a:lnTo>
                  <a:lnTo>
                    <a:pt x="938535" y="421961"/>
                  </a:lnTo>
                  <a:lnTo>
                    <a:pt x="944591" y="417879"/>
                  </a:lnTo>
                  <a:lnTo>
                    <a:pt x="948673" y="411824"/>
                  </a:lnTo>
                  <a:lnTo>
                    <a:pt x="950170" y="404408"/>
                  </a:lnTo>
                  <a:lnTo>
                    <a:pt x="948673" y="396993"/>
                  </a:lnTo>
                  <a:lnTo>
                    <a:pt x="944591" y="390938"/>
                  </a:lnTo>
                  <a:lnTo>
                    <a:pt x="938535" y="386855"/>
                  </a:lnTo>
                  <a:lnTo>
                    <a:pt x="931082" y="385358"/>
                  </a:lnTo>
                  <a:close/>
                </a:path>
                <a:path w="3058159" h="423544">
                  <a:moveTo>
                    <a:pt x="854844" y="385358"/>
                  </a:moveTo>
                  <a:lnTo>
                    <a:pt x="847429" y="386855"/>
                  </a:lnTo>
                  <a:lnTo>
                    <a:pt x="841373" y="390938"/>
                  </a:lnTo>
                  <a:lnTo>
                    <a:pt x="837291" y="396993"/>
                  </a:lnTo>
                  <a:lnTo>
                    <a:pt x="835794" y="404408"/>
                  </a:lnTo>
                  <a:lnTo>
                    <a:pt x="837291" y="411824"/>
                  </a:lnTo>
                  <a:lnTo>
                    <a:pt x="841373" y="417879"/>
                  </a:lnTo>
                  <a:lnTo>
                    <a:pt x="847429" y="421961"/>
                  </a:lnTo>
                  <a:lnTo>
                    <a:pt x="854882" y="423458"/>
                  </a:lnTo>
                  <a:lnTo>
                    <a:pt x="862297" y="421961"/>
                  </a:lnTo>
                  <a:lnTo>
                    <a:pt x="868352" y="417879"/>
                  </a:lnTo>
                  <a:lnTo>
                    <a:pt x="872435" y="411824"/>
                  </a:lnTo>
                  <a:lnTo>
                    <a:pt x="873932" y="404408"/>
                  </a:lnTo>
                  <a:lnTo>
                    <a:pt x="872435" y="396993"/>
                  </a:lnTo>
                  <a:lnTo>
                    <a:pt x="868352" y="390938"/>
                  </a:lnTo>
                  <a:lnTo>
                    <a:pt x="862297" y="386855"/>
                  </a:lnTo>
                  <a:lnTo>
                    <a:pt x="854844" y="385358"/>
                  </a:lnTo>
                  <a:close/>
                </a:path>
                <a:path w="3058159" h="423544">
                  <a:moveTo>
                    <a:pt x="778606" y="385358"/>
                  </a:moveTo>
                  <a:lnTo>
                    <a:pt x="771191" y="386855"/>
                  </a:lnTo>
                  <a:lnTo>
                    <a:pt x="765135" y="390938"/>
                  </a:lnTo>
                  <a:lnTo>
                    <a:pt x="761053" y="396993"/>
                  </a:lnTo>
                  <a:lnTo>
                    <a:pt x="759556" y="404408"/>
                  </a:lnTo>
                  <a:lnTo>
                    <a:pt x="761053" y="411824"/>
                  </a:lnTo>
                  <a:lnTo>
                    <a:pt x="765135" y="417879"/>
                  </a:lnTo>
                  <a:lnTo>
                    <a:pt x="771191" y="421961"/>
                  </a:lnTo>
                  <a:lnTo>
                    <a:pt x="778644" y="423458"/>
                  </a:lnTo>
                  <a:lnTo>
                    <a:pt x="786059" y="421961"/>
                  </a:lnTo>
                  <a:lnTo>
                    <a:pt x="792114" y="417879"/>
                  </a:lnTo>
                  <a:lnTo>
                    <a:pt x="796197" y="411824"/>
                  </a:lnTo>
                  <a:lnTo>
                    <a:pt x="797694" y="404408"/>
                  </a:lnTo>
                  <a:lnTo>
                    <a:pt x="796197" y="396993"/>
                  </a:lnTo>
                  <a:lnTo>
                    <a:pt x="792114" y="390938"/>
                  </a:lnTo>
                  <a:lnTo>
                    <a:pt x="786059" y="386855"/>
                  </a:lnTo>
                  <a:lnTo>
                    <a:pt x="778606" y="385358"/>
                  </a:lnTo>
                  <a:close/>
                </a:path>
                <a:path w="3058159" h="423544">
                  <a:moveTo>
                    <a:pt x="702368" y="385358"/>
                  </a:moveTo>
                  <a:lnTo>
                    <a:pt x="694952" y="386855"/>
                  </a:lnTo>
                  <a:lnTo>
                    <a:pt x="688897" y="390938"/>
                  </a:lnTo>
                  <a:lnTo>
                    <a:pt x="684815" y="396993"/>
                  </a:lnTo>
                  <a:lnTo>
                    <a:pt x="683318" y="404408"/>
                  </a:lnTo>
                  <a:lnTo>
                    <a:pt x="684815" y="411824"/>
                  </a:lnTo>
                  <a:lnTo>
                    <a:pt x="688897" y="417879"/>
                  </a:lnTo>
                  <a:lnTo>
                    <a:pt x="694952" y="421961"/>
                  </a:lnTo>
                  <a:lnTo>
                    <a:pt x="702406" y="423458"/>
                  </a:lnTo>
                  <a:lnTo>
                    <a:pt x="709821" y="421961"/>
                  </a:lnTo>
                  <a:lnTo>
                    <a:pt x="715876" y="417879"/>
                  </a:lnTo>
                  <a:lnTo>
                    <a:pt x="719959" y="411824"/>
                  </a:lnTo>
                  <a:lnTo>
                    <a:pt x="721456" y="404408"/>
                  </a:lnTo>
                  <a:lnTo>
                    <a:pt x="719959" y="396993"/>
                  </a:lnTo>
                  <a:lnTo>
                    <a:pt x="715876" y="390938"/>
                  </a:lnTo>
                  <a:lnTo>
                    <a:pt x="709821" y="386855"/>
                  </a:lnTo>
                  <a:lnTo>
                    <a:pt x="702368" y="385358"/>
                  </a:lnTo>
                  <a:close/>
                </a:path>
                <a:path w="3058159" h="423544">
                  <a:moveTo>
                    <a:pt x="626130" y="385358"/>
                  </a:moveTo>
                  <a:lnTo>
                    <a:pt x="618714" y="386855"/>
                  </a:lnTo>
                  <a:lnTo>
                    <a:pt x="612659" y="390938"/>
                  </a:lnTo>
                  <a:lnTo>
                    <a:pt x="608577" y="396993"/>
                  </a:lnTo>
                  <a:lnTo>
                    <a:pt x="607080" y="404408"/>
                  </a:lnTo>
                  <a:lnTo>
                    <a:pt x="608577" y="411824"/>
                  </a:lnTo>
                  <a:lnTo>
                    <a:pt x="612659" y="417879"/>
                  </a:lnTo>
                  <a:lnTo>
                    <a:pt x="618714" y="421961"/>
                  </a:lnTo>
                  <a:lnTo>
                    <a:pt x="626168" y="423458"/>
                  </a:lnTo>
                  <a:lnTo>
                    <a:pt x="633583" y="421961"/>
                  </a:lnTo>
                  <a:lnTo>
                    <a:pt x="639638" y="417879"/>
                  </a:lnTo>
                  <a:lnTo>
                    <a:pt x="643721" y="411824"/>
                  </a:lnTo>
                  <a:lnTo>
                    <a:pt x="645218" y="404408"/>
                  </a:lnTo>
                  <a:lnTo>
                    <a:pt x="643721" y="396993"/>
                  </a:lnTo>
                  <a:lnTo>
                    <a:pt x="639638" y="390938"/>
                  </a:lnTo>
                  <a:lnTo>
                    <a:pt x="633583" y="386855"/>
                  </a:lnTo>
                  <a:lnTo>
                    <a:pt x="626130" y="385358"/>
                  </a:lnTo>
                  <a:close/>
                </a:path>
                <a:path w="3058159" h="423544">
                  <a:moveTo>
                    <a:pt x="549892" y="385358"/>
                  </a:moveTo>
                  <a:lnTo>
                    <a:pt x="542476" y="386855"/>
                  </a:lnTo>
                  <a:lnTo>
                    <a:pt x="536421" y="390938"/>
                  </a:lnTo>
                  <a:lnTo>
                    <a:pt x="532339" y="396993"/>
                  </a:lnTo>
                  <a:lnTo>
                    <a:pt x="530842" y="404408"/>
                  </a:lnTo>
                  <a:lnTo>
                    <a:pt x="532339" y="411824"/>
                  </a:lnTo>
                  <a:lnTo>
                    <a:pt x="536421" y="417879"/>
                  </a:lnTo>
                  <a:lnTo>
                    <a:pt x="542476" y="421961"/>
                  </a:lnTo>
                  <a:lnTo>
                    <a:pt x="549930" y="423458"/>
                  </a:lnTo>
                  <a:lnTo>
                    <a:pt x="557345" y="421961"/>
                  </a:lnTo>
                  <a:lnTo>
                    <a:pt x="563400" y="417879"/>
                  </a:lnTo>
                  <a:lnTo>
                    <a:pt x="567483" y="411824"/>
                  </a:lnTo>
                  <a:lnTo>
                    <a:pt x="568980" y="404408"/>
                  </a:lnTo>
                  <a:lnTo>
                    <a:pt x="567483" y="396993"/>
                  </a:lnTo>
                  <a:lnTo>
                    <a:pt x="563400" y="390938"/>
                  </a:lnTo>
                  <a:lnTo>
                    <a:pt x="557345" y="386855"/>
                  </a:lnTo>
                  <a:lnTo>
                    <a:pt x="549892" y="385358"/>
                  </a:lnTo>
                  <a:close/>
                </a:path>
                <a:path w="3058159" h="423544">
                  <a:moveTo>
                    <a:pt x="473654" y="385358"/>
                  </a:moveTo>
                  <a:lnTo>
                    <a:pt x="466238" y="386855"/>
                  </a:lnTo>
                  <a:lnTo>
                    <a:pt x="460183" y="390938"/>
                  </a:lnTo>
                  <a:lnTo>
                    <a:pt x="456101" y="396993"/>
                  </a:lnTo>
                  <a:lnTo>
                    <a:pt x="454604" y="404408"/>
                  </a:lnTo>
                  <a:lnTo>
                    <a:pt x="456101" y="411824"/>
                  </a:lnTo>
                  <a:lnTo>
                    <a:pt x="460183" y="417879"/>
                  </a:lnTo>
                  <a:lnTo>
                    <a:pt x="466238" y="421961"/>
                  </a:lnTo>
                  <a:lnTo>
                    <a:pt x="473692" y="423458"/>
                  </a:lnTo>
                  <a:lnTo>
                    <a:pt x="481107" y="421961"/>
                  </a:lnTo>
                  <a:lnTo>
                    <a:pt x="487162" y="417879"/>
                  </a:lnTo>
                  <a:lnTo>
                    <a:pt x="491245" y="411824"/>
                  </a:lnTo>
                  <a:lnTo>
                    <a:pt x="492742" y="404408"/>
                  </a:lnTo>
                  <a:lnTo>
                    <a:pt x="491245" y="396993"/>
                  </a:lnTo>
                  <a:lnTo>
                    <a:pt x="487162" y="390938"/>
                  </a:lnTo>
                  <a:lnTo>
                    <a:pt x="481107" y="386855"/>
                  </a:lnTo>
                  <a:lnTo>
                    <a:pt x="473654" y="385358"/>
                  </a:lnTo>
                  <a:close/>
                </a:path>
                <a:path w="3058159" h="423544">
                  <a:moveTo>
                    <a:pt x="397416" y="385358"/>
                  </a:moveTo>
                  <a:lnTo>
                    <a:pt x="390000" y="386855"/>
                  </a:lnTo>
                  <a:lnTo>
                    <a:pt x="383945" y="390938"/>
                  </a:lnTo>
                  <a:lnTo>
                    <a:pt x="379862" y="396993"/>
                  </a:lnTo>
                  <a:lnTo>
                    <a:pt x="378366" y="404408"/>
                  </a:lnTo>
                  <a:lnTo>
                    <a:pt x="379862" y="411824"/>
                  </a:lnTo>
                  <a:lnTo>
                    <a:pt x="383945" y="417879"/>
                  </a:lnTo>
                  <a:lnTo>
                    <a:pt x="390000" y="421961"/>
                  </a:lnTo>
                  <a:lnTo>
                    <a:pt x="397454" y="423458"/>
                  </a:lnTo>
                  <a:lnTo>
                    <a:pt x="404869" y="421961"/>
                  </a:lnTo>
                  <a:lnTo>
                    <a:pt x="410924" y="417879"/>
                  </a:lnTo>
                  <a:lnTo>
                    <a:pt x="415007" y="411824"/>
                  </a:lnTo>
                  <a:lnTo>
                    <a:pt x="416504" y="404408"/>
                  </a:lnTo>
                  <a:lnTo>
                    <a:pt x="415007" y="396993"/>
                  </a:lnTo>
                  <a:lnTo>
                    <a:pt x="410924" y="390938"/>
                  </a:lnTo>
                  <a:lnTo>
                    <a:pt x="404869" y="386855"/>
                  </a:lnTo>
                  <a:lnTo>
                    <a:pt x="397416" y="385358"/>
                  </a:lnTo>
                  <a:close/>
                </a:path>
                <a:path w="3058159" h="423544">
                  <a:moveTo>
                    <a:pt x="321177" y="385358"/>
                  </a:moveTo>
                  <a:lnTo>
                    <a:pt x="313762" y="386855"/>
                  </a:lnTo>
                  <a:lnTo>
                    <a:pt x="307707" y="390938"/>
                  </a:lnTo>
                  <a:lnTo>
                    <a:pt x="303624" y="396993"/>
                  </a:lnTo>
                  <a:lnTo>
                    <a:pt x="302127" y="404408"/>
                  </a:lnTo>
                  <a:lnTo>
                    <a:pt x="303624" y="411824"/>
                  </a:lnTo>
                  <a:lnTo>
                    <a:pt x="307707" y="417879"/>
                  </a:lnTo>
                  <a:lnTo>
                    <a:pt x="313762" y="421961"/>
                  </a:lnTo>
                  <a:lnTo>
                    <a:pt x="321216" y="423458"/>
                  </a:lnTo>
                  <a:lnTo>
                    <a:pt x="328630" y="421961"/>
                  </a:lnTo>
                  <a:lnTo>
                    <a:pt x="334686" y="417879"/>
                  </a:lnTo>
                  <a:lnTo>
                    <a:pt x="338768" y="411824"/>
                  </a:lnTo>
                  <a:lnTo>
                    <a:pt x="340266" y="404408"/>
                  </a:lnTo>
                  <a:lnTo>
                    <a:pt x="338768" y="396993"/>
                  </a:lnTo>
                  <a:lnTo>
                    <a:pt x="334686" y="390938"/>
                  </a:lnTo>
                  <a:lnTo>
                    <a:pt x="328630" y="386855"/>
                  </a:lnTo>
                  <a:lnTo>
                    <a:pt x="321177" y="385358"/>
                  </a:lnTo>
                  <a:close/>
                </a:path>
                <a:path w="3058159" h="423544">
                  <a:moveTo>
                    <a:pt x="244939" y="385358"/>
                  </a:moveTo>
                  <a:lnTo>
                    <a:pt x="237524" y="386855"/>
                  </a:lnTo>
                  <a:lnTo>
                    <a:pt x="231469" y="390938"/>
                  </a:lnTo>
                  <a:lnTo>
                    <a:pt x="227386" y="396993"/>
                  </a:lnTo>
                  <a:lnTo>
                    <a:pt x="225889" y="404408"/>
                  </a:lnTo>
                  <a:lnTo>
                    <a:pt x="227386" y="411824"/>
                  </a:lnTo>
                  <a:lnTo>
                    <a:pt x="231469" y="417879"/>
                  </a:lnTo>
                  <a:lnTo>
                    <a:pt x="237524" y="421961"/>
                  </a:lnTo>
                  <a:lnTo>
                    <a:pt x="244977" y="423458"/>
                  </a:lnTo>
                  <a:lnTo>
                    <a:pt x="252392" y="421961"/>
                  </a:lnTo>
                  <a:lnTo>
                    <a:pt x="258448" y="417879"/>
                  </a:lnTo>
                  <a:lnTo>
                    <a:pt x="262530" y="411824"/>
                  </a:lnTo>
                  <a:lnTo>
                    <a:pt x="264027" y="404408"/>
                  </a:lnTo>
                  <a:lnTo>
                    <a:pt x="262530" y="396993"/>
                  </a:lnTo>
                  <a:lnTo>
                    <a:pt x="258448" y="390938"/>
                  </a:lnTo>
                  <a:lnTo>
                    <a:pt x="252392" y="386855"/>
                  </a:lnTo>
                  <a:lnTo>
                    <a:pt x="244939" y="385358"/>
                  </a:lnTo>
                  <a:close/>
                </a:path>
                <a:path w="3058159" h="423544">
                  <a:moveTo>
                    <a:pt x="168701" y="385358"/>
                  </a:moveTo>
                  <a:lnTo>
                    <a:pt x="161286" y="386855"/>
                  </a:lnTo>
                  <a:lnTo>
                    <a:pt x="155230" y="390938"/>
                  </a:lnTo>
                  <a:lnTo>
                    <a:pt x="151148" y="396993"/>
                  </a:lnTo>
                  <a:lnTo>
                    <a:pt x="149651" y="404408"/>
                  </a:lnTo>
                  <a:lnTo>
                    <a:pt x="151148" y="411824"/>
                  </a:lnTo>
                  <a:lnTo>
                    <a:pt x="155230" y="417879"/>
                  </a:lnTo>
                  <a:lnTo>
                    <a:pt x="161286" y="421961"/>
                  </a:lnTo>
                  <a:lnTo>
                    <a:pt x="168739" y="423458"/>
                  </a:lnTo>
                  <a:lnTo>
                    <a:pt x="176154" y="421961"/>
                  </a:lnTo>
                  <a:lnTo>
                    <a:pt x="182210" y="417879"/>
                  </a:lnTo>
                  <a:lnTo>
                    <a:pt x="186292" y="411824"/>
                  </a:lnTo>
                  <a:lnTo>
                    <a:pt x="187789" y="404408"/>
                  </a:lnTo>
                  <a:lnTo>
                    <a:pt x="186292" y="396993"/>
                  </a:lnTo>
                  <a:lnTo>
                    <a:pt x="182210" y="390938"/>
                  </a:lnTo>
                  <a:lnTo>
                    <a:pt x="176154" y="386855"/>
                  </a:lnTo>
                  <a:lnTo>
                    <a:pt x="168701" y="385358"/>
                  </a:lnTo>
                  <a:close/>
                </a:path>
                <a:path w="3058159" h="423544">
                  <a:moveTo>
                    <a:pt x="90779" y="382826"/>
                  </a:moveTo>
                  <a:lnTo>
                    <a:pt x="83786" y="384932"/>
                  </a:lnTo>
                  <a:lnTo>
                    <a:pt x="78094" y="389507"/>
                  </a:lnTo>
                  <a:lnTo>
                    <a:pt x="74468" y="396147"/>
                  </a:lnTo>
                  <a:lnTo>
                    <a:pt x="73703" y="403673"/>
                  </a:lnTo>
                  <a:lnTo>
                    <a:pt x="75809" y="410665"/>
                  </a:lnTo>
                  <a:lnTo>
                    <a:pt x="80384" y="416358"/>
                  </a:lnTo>
                  <a:lnTo>
                    <a:pt x="87061" y="419995"/>
                  </a:lnTo>
                  <a:lnTo>
                    <a:pt x="94586" y="420761"/>
                  </a:lnTo>
                  <a:lnTo>
                    <a:pt x="101578" y="418654"/>
                  </a:lnTo>
                  <a:lnTo>
                    <a:pt x="107270" y="414079"/>
                  </a:lnTo>
                  <a:lnTo>
                    <a:pt x="110896" y="407440"/>
                  </a:lnTo>
                  <a:lnTo>
                    <a:pt x="111662" y="399914"/>
                  </a:lnTo>
                  <a:lnTo>
                    <a:pt x="109555" y="392921"/>
                  </a:lnTo>
                  <a:lnTo>
                    <a:pt x="104981" y="387229"/>
                  </a:lnTo>
                  <a:lnTo>
                    <a:pt x="98342" y="383603"/>
                  </a:lnTo>
                  <a:lnTo>
                    <a:pt x="90779" y="382826"/>
                  </a:lnTo>
                  <a:close/>
                </a:path>
                <a:path w="3058159" h="423544">
                  <a:moveTo>
                    <a:pt x="30989" y="339089"/>
                  </a:moveTo>
                  <a:lnTo>
                    <a:pt x="23757" y="341309"/>
                  </a:lnTo>
                  <a:lnTo>
                    <a:pt x="17953" y="346161"/>
                  </a:lnTo>
                  <a:lnTo>
                    <a:pt x="14578" y="352637"/>
                  </a:lnTo>
                  <a:lnTo>
                    <a:pt x="13877" y="359906"/>
                  </a:lnTo>
                  <a:lnTo>
                    <a:pt x="16116" y="367172"/>
                  </a:lnTo>
                  <a:lnTo>
                    <a:pt x="20967" y="372976"/>
                  </a:lnTo>
                  <a:lnTo>
                    <a:pt x="27443" y="376351"/>
                  </a:lnTo>
                  <a:lnTo>
                    <a:pt x="34713" y="377052"/>
                  </a:lnTo>
                  <a:lnTo>
                    <a:pt x="41944" y="374831"/>
                  </a:lnTo>
                  <a:lnTo>
                    <a:pt x="47748" y="369979"/>
                  </a:lnTo>
                  <a:lnTo>
                    <a:pt x="51123" y="363504"/>
                  </a:lnTo>
                  <a:lnTo>
                    <a:pt x="51824" y="356234"/>
                  </a:lnTo>
                  <a:lnTo>
                    <a:pt x="49604" y="349003"/>
                  </a:lnTo>
                  <a:lnTo>
                    <a:pt x="44734" y="343165"/>
                  </a:lnTo>
                  <a:lnTo>
                    <a:pt x="38258" y="339790"/>
                  </a:lnTo>
                  <a:lnTo>
                    <a:pt x="30989" y="339089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000815" y="3155691"/>
              <a:ext cx="38100" cy="267335"/>
            </a:xfrm>
            <a:custGeom>
              <a:avLst/>
              <a:gdLst/>
              <a:ahLst/>
              <a:cxnLst/>
              <a:rect l="l" t="t" r="r" b="b"/>
              <a:pathLst>
                <a:path w="38100" h="267335">
                  <a:moveTo>
                    <a:pt x="19050" y="228714"/>
                  </a:moveTo>
                  <a:lnTo>
                    <a:pt x="11634" y="230211"/>
                  </a:lnTo>
                  <a:lnTo>
                    <a:pt x="5579" y="234294"/>
                  </a:lnTo>
                  <a:lnTo>
                    <a:pt x="1496" y="240349"/>
                  </a:lnTo>
                  <a:lnTo>
                    <a:pt x="0" y="247764"/>
                  </a:lnTo>
                  <a:lnTo>
                    <a:pt x="1496" y="255217"/>
                  </a:lnTo>
                  <a:lnTo>
                    <a:pt x="5578" y="261273"/>
                  </a:lnTo>
                  <a:lnTo>
                    <a:pt x="11633" y="265355"/>
                  </a:lnTo>
                  <a:lnTo>
                    <a:pt x="19048" y="266852"/>
                  </a:lnTo>
                  <a:lnTo>
                    <a:pt x="26464" y="265355"/>
                  </a:lnTo>
                  <a:lnTo>
                    <a:pt x="32519" y="261273"/>
                  </a:lnTo>
                  <a:lnTo>
                    <a:pt x="36602" y="255217"/>
                  </a:lnTo>
                  <a:lnTo>
                    <a:pt x="38100" y="247802"/>
                  </a:lnTo>
                  <a:lnTo>
                    <a:pt x="36602" y="240349"/>
                  </a:lnTo>
                  <a:lnTo>
                    <a:pt x="32520" y="234294"/>
                  </a:lnTo>
                  <a:lnTo>
                    <a:pt x="26464" y="230211"/>
                  </a:lnTo>
                  <a:lnTo>
                    <a:pt x="19050" y="228714"/>
                  </a:lnTo>
                  <a:close/>
                </a:path>
                <a:path w="38100" h="267335">
                  <a:moveTo>
                    <a:pt x="19050" y="152476"/>
                  </a:moveTo>
                  <a:lnTo>
                    <a:pt x="11635" y="153973"/>
                  </a:lnTo>
                  <a:lnTo>
                    <a:pt x="5579" y="158055"/>
                  </a:lnTo>
                  <a:lnTo>
                    <a:pt x="1497" y="164111"/>
                  </a:lnTo>
                  <a:lnTo>
                    <a:pt x="0" y="171526"/>
                  </a:lnTo>
                  <a:lnTo>
                    <a:pt x="1497" y="178979"/>
                  </a:lnTo>
                  <a:lnTo>
                    <a:pt x="5579" y="185035"/>
                  </a:lnTo>
                  <a:lnTo>
                    <a:pt x="11635" y="189117"/>
                  </a:lnTo>
                  <a:lnTo>
                    <a:pt x="19050" y="190614"/>
                  </a:lnTo>
                  <a:lnTo>
                    <a:pt x="26464" y="189117"/>
                  </a:lnTo>
                  <a:lnTo>
                    <a:pt x="32520" y="185035"/>
                  </a:lnTo>
                  <a:lnTo>
                    <a:pt x="36602" y="178979"/>
                  </a:lnTo>
                  <a:lnTo>
                    <a:pt x="38100" y="171564"/>
                  </a:lnTo>
                  <a:lnTo>
                    <a:pt x="36602" y="164111"/>
                  </a:lnTo>
                  <a:lnTo>
                    <a:pt x="32520" y="158055"/>
                  </a:lnTo>
                  <a:lnTo>
                    <a:pt x="26464" y="153973"/>
                  </a:lnTo>
                  <a:lnTo>
                    <a:pt x="19050" y="152476"/>
                  </a:lnTo>
                  <a:close/>
                </a:path>
                <a:path w="38100" h="267335">
                  <a:moveTo>
                    <a:pt x="19051" y="76238"/>
                  </a:moveTo>
                  <a:lnTo>
                    <a:pt x="11635" y="77735"/>
                  </a:lnTo>
                  <a:lnTo>
                    <a:pt x="5579" y="81817"/>
                  </a:lnTo>
                  <a:lnTo>
                    <a:pt x="1497" y="87873"/>
                  </a:lnTo>
                  <a:lnTo>
                    <a:pt x="0" y="95288"/>
                  </a:lnTo>
                  <a:lnTo>
                    <a:pt x="1497" y="102741"/>
                  </a:lnTo>
                  <a:lnTo>
                    <a:pt x="5579" y="108796"/>
                  </a:lnTo>
                  <a:lnTo>
                    <a:pt x="11635" y="112879"/>
                  </a:lnTo>
                  <a:lnTo>
                    <a:pt x="19050" y="114376"/>
                  </a:lnTo>
                  <a:lnTo>
                    <a:pt x="26465" y="112879"/>
                  </a:lnTo>
                  <a:lnTo>
                    <a:pt x="32520" y="108796"/>
                  </a:lnTo>
                  <a:lnTo>
                    <a:pt x="36603" y="102741"/>
                  </a:lnTo>
                  <a:lnTo>
                    <a:pt x="38100" y="95326"/>
                  </a:lnTo>
                  <a:lnTo>
                    <a:pt x="36603" y="87873"/>
                  </a:lnTo>
                  <a:lnTo>
                    <a:pt x="32520" y="81817"/>
                  </a:lnTo>
                  <a:lnTo>
                    <a:pt x="26466" y="77735"/>
                  </a:lnTo>
                  <a:lnTo>
                    <a:pt x="19051" y="76238"/>
                  </a:lnTo>
                  <a:close/>
                </a:path>
                <a:path w="38100" h="267335">
                  <a:moveTo>
                    <a:pt x="19051" y="0"/>
                  </a:moveTo>
                  <a:lnTo>
                    <a:pt x="11636" y="1497"/>
                  </a:lnTo>
                  <a:lnTo>
                    <a:pt x="5581" y="5579"/>
                  </a:lnTo>
                  <a:lnTo>
                    <a:pt x="1498" y="11635"/>
                  </a:lnTo>
                  <a:lnTo>
                    <a:pt x="1" y="19050"/>
                  </a:lnTo>
                  <a:lnTo>
                    <a:pt x="1498" y="26503"/>
                  </a:lnTo>
                  <a:lnTo>
                    <a:pt x="5580" y="32558"/>
                  </a:lnTo>
                  <a:lnTo>
                    <a:pt x="11635" y="36641"/>
                  </a:lnTo>
                  <a:lnTo>
                    <a:pt x="19051" y="38138"/>
                  </a:lnTo>
                  <a:lnTo>
                    <a:pt x="26466" y="36641"/>
                  </a:lnTo>
                  <a:lnTo>
                    <a:pt x="32521" y="32558"/>
                  </a:lnTo>
                  <a:lnTo>
                    <a:pt x="36604" y="26503"/>
                  </a:lnTo>
                  <a:lnTo>
                    <a:pt x="38101" y="19088"/>
                  </a:lnTo>
                  <a:lnTo>
                    <a:pt x="36604" y="11635"/>
                  </a:lnTo>
                  <a:lnTo>
                    <a:pt x="32521" y="5579"/>
                  </a:lnTo>
                  <a:lnTo>
                    <a:pt x="26466" y="1497"/>
                  </a:lnTo>
                  <a:lnTo>
                    <a:pt x="19051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656619" y="4587748"/>
            <a:ext cx="1739264" cy="52260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248920">
              <a:lnSpc>
                <a:spcPct val="103699"/>
              </a:lnSpc>
              <a:spcBef>
                <a:spcPts val="25"/>
              </a:spcBef>
            </a:pP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dirty="0" sz="1600" spc="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Verdana"/>
                <a:cs typeface="Verdana"/>
              </a:rPr>
              <a:t>able </a:t>
            </a:r>
            <a:r>
              <a:rPr dirty="0" sz="1600" spc="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6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communicate!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519111" y="4536030"/>
            <a:ext cx="2014855" cy="842010"/>
            <a:chOff x="9519111" y="4536030"/>
            <a:chExt cx="2014855" cy="842010"/>
          </a:xfrm>
        </p:grpSpPr>
        <p:sp>
          <p:nvSpPr>
            <p:cNvPr id="24" name="object 24"/>
            <p:cNvSpPr/>
            <p:nvPr/>
          </p:nvSpPr>
          <p:spPr>
            <a:xfrm>
              <a:off x="9519111" y="4536030"/>
              <a:ext cx="2014855" cy="622935"/>
            </a:xfrm>
            <a:custGeom>
              <a:avLst/>
              <a:gdLst/>
              <a:ahLst/>
              <a:cxnLst/>
              <a:rect l="l" t="t" r="r" b="b"/>
              <a:pathLst>
                <a:path w="2014854" h="622935">
                  <a:moveTo>
                    <a:pt x="19050" y="402501"/>
                  </a:moveTo>
                  <a:lnTo>
                    <a:pt x="11634" y="403998"/>
                  </a:lnTo>
                  <a:lnTo>
                    <a:pt x="5579" y="408080"/>
                  </a:lnTo>
                  <a:lnTo>
                    <a:pt x="1496" y="414136"/>
                  </a:lnTo>
                  <a:lnTo>
                    <a:pt x="0" y="421589"/>
                  </a:lnTo>
                  <a:lnTo>
                    <a:pt x="1496" y="429004"/>
                  </a:lnTo>
                  <a:lnTo>
                    <a:pt x="5579" y="435059"/>
                  </a:lnTo>
                  <a:lnTo>
                    <a:pt x="11634" y="439142"/>
                  </a:lnTo>
                  <a:lnTo>
                    <a:pt x="19050" y="440639"/>
                  </a:lnTo>
                  <a:lnTo>
                    <a:pt x="26464" y="439142"/>
                  </a:lnTo>
                  <a:lnTo>
                    <a:pt x="32520" y="435059"/>
                  </a:lnTo>
                  <a:lnTo>
                    <a:pt x="36602" y="429004"/>
                  </a:lnTo>
                  <a:lnTo>
                    <a:pt x="38100" y="421551"/>
                  </a:lnTo>
                  <a:lnTo>
                    <a:pt x="36602" y="414136"/>
                  </a:lnTo>
                  <a:lnTo>
                    <a:pt x="32520" y="408080"/>
                  </a:lnTo>
                  <a:lnTo>
                    <a:pt x="26464" y="403998"/>
                  </a:lnTo>
                  <a:lnTo>
                    <a:pt x="19050" y="402501"/>
                  </a:lnTo>
                  <a:close/>
                </a:path>
                <a:path w="2014854" h="622935">
                  <a:moveTo>
                    <a:pt x="19050" y="326263"/>
                  </a:moveTo>
                  <a:lnTo>
                    <a:pt x="11634" y="327760"/>
                  </a:lnTo>
                  <a:lnTo>
                    <a:pt x="5579" y="331842"/>
                  </a:lnTo>
                  <a:lnTo>
                    <a:pt x="1496" y="337898"/>
                  </a:lnTo>
                  <a:lnTo>
                    <a:pt x="0" y="345351"/>
                  </a:lnTo>
                  <a:lnTo>
                    <a:pt x="1496" y="352766"/>
                  </a:lnTo>
                  <a:lnTo>
                    <a:pt x="5579" y="358821"/>
                  </a:lnTo>
                  <a:lnTo>
                    <a:pt x="11634" y="362904"/>
                  </a:lnTo>
                  <a:lnTo>
                    <a:pt x="19050" y="364401"/>
                  </a:lnTo>
                  <a:lnTo>
                    <a:pt x="26464" y="362904"/>
                  </a:lnTo>
                  <a:lnTo>
                    <a:pt x="32520" y="358821"/>
                  </a:lnTo>
                  <a:lnTo>
                    <a:pt x="36602" y="352766"/>
                  </a:lnTo>
                  <a:lnTo>
                    <a:pt x="38100" y="345313"/>
                  </a:lnTo>
                  <a:lnTo>
                    <a:pt x="36602" y="337898"/>
                  </a:lnTo>
                  <a:lnTo>
                    <a:pt x="32520" y="331842"/>
                  </a:lnTo>
                  <a:lnTo>
                    <a:pt x="26464" y="327760"/>
                  </a:lnTo>
                  <a:lnTo>
                    <a:pt x="19050" y="326263"/>
                  </a:lnTo>
                  <a:close/>
                </a:path>
                <a:path w="2014854" h="622935">
                  <a:moveTo>
                    <a:pt x="19050" y="250024"/>
                  </a:moveTo>
                  <a:lnTo>
                    <a:pt x="11634" y="251521"/>
                  </a:lnTo>
                  <a:lnTo>
                    <a:pt x="5579" y="255604"/>
                  </a:lnTo>
                  <a:lnTo>
                    <a:pt x="1496" y="261659"/>
                  </a:lnTo>
                  <a:lnTo>
                    <a:pt x="0" y="269113"/>
                  </a:lnTo>
                  <a:lnTo>
                    <a:pt x="1496" y="276527"/>
                  </a:lnTo>
                  <a:lnTo>
                    <a:pt x="5579" y="282583"/>
                  </a:lnTo>
                  <a:lnTo>
                    <a:pt x="11634" y="286665"/>
                  </a:lnTo>
                  <a:lnTo>
                    <a:pt x="19050" y="288163"/>
                  </a:lnTo>
                  <a:lnTo>
                    <a:pt x="26464" y="286665"/>
                  </a:lnTo>
                  <a:lnTo>
                    <a:pt x="32520" y="282583"/>
                  </a:lnTo>
                  <a:lnTo>
                    <a:pt x="36602" y="276527"/>
                  </a:lnTo>
                  <a:lnTo>
                    <a:pt x="38100" y="269074"/>
                  </a:lnTo>
                  <a:lnTo>
                    <a:pt x="36602" y="261659"/>
                  </a:lnTo>
                  <a:lnTo>
                    <a:pt x="32520" y="255604"/>
                  </a:lnTo>
                  <a:lnTo>
                    <a:pt x="26464" y="251521"/>
                  </a:lnTo>
                  <a:lnTo>
                    <a:pt x="19050" y="250024"/>
                  </a:lnTo>
                  <a:close/>
                </a:path>
                <a:path w="2014854" h="622935">
                  <a:moveTo>
                    <a:pt x="19050" y="173786"/>
                  </a:moveTo>
                  <a:lnTo>
                    <a:pt x="11634" y="175283"/>
                  </a:lnTo>
                  <a:lnTo>
                    <a:pt x="5579" y="179366"/>
                  </a:lnTo>
                  <a:lnTo>
                    <a:pt x="1496" y="185421"/>
                  </a:lnTo>
                  <a:lnTo>
                    <a:pt x="0" y="192874"/>
                  </a:lnTo>
                  <a:lnTo>
                    <a:pt x="1496" y="200289"/>
                  </a:lnTo>
                  <a:lnTo>
                    <a:pt x="5579" y="206345"/>
                  </a:lnTo>
                  <a:lnTo>
                    <a:pt x="11634" y="210427"/>
                  </a:lnTo>
                  <a:lnTo>
                    <a:pt x="19050" y="211924"/>
                  </a:lnTo>
                  <a:lnTo>
                    <a:pt x="26464" y="210427"/>
                  </a:lnTo>
                  <a:lnTo>
                    <a:pt x="32520" y="206345"/>
                  </a:lnTo>
                  <a:lnTo>
                    <a:pt x="36602" y="200289"/>
                  </a:lnTo>
                  <a:lnTo>
                    <a:pt x="38100" y="192836"/>
                  </a:lnTo>
                  <a:lnTo>
                    <a:pt x="36602" y="185421"/>
                  </a:lnTo>
                  <a:lnTo>
                    <a:pt x="32520" y="179366"/>
                  </a:lnTo>
                  <a:lnTo>
                    <a:pt x="26464" y="175283"/>
                  </a:lnTo>
                  <a:lnTo>
                    <a:pt x="19050" y="173786"/>
                  </a:lnTo>
                  <a:close/>
                </a:path>
                <a:path w="2014854" h="622935">
                  <a:moveTo>
                    <a:pt x="25661" y="98388"/>
                  </a:moveTo>
                  <a:lnTo>
                    <a:pt x="18572" y="100141"/>
                  </a:lnTo>
                  <a:lnTo>
                    <a:pt x="12657" y="104424"/>
                  </a:lnTo>
                  <a:lnTo>
                    <a:pt x="8689" y="110909"/>
                  </a:lnTo>
                  <a:lnTo>
                    <a:pt x="7546" y="118387"/>
                  </a:lnTo>
                  <a:lnTo>
                    <a:pt x="9299" y="125476"/>
                  </a:lnTo>
                  <a:lnTo>
                    <a:pt x="13583" y="131391"/>
                  </a:lnTo>
                  <a:lnTo>
                    <a:pt x="20031" y="135346"/>
                  </a:lnTo>
                  <a:lnTo>
                    <a:pt x="27509" y="136488"/>
                  </a:lnTo>
                  <a:lnTo>
                    <a:pt x="34599" y="134735"/>
                  </a:lnTo>
                  <a:lnTo>
                    <a:pt x="40514" y="130452"/>
                  </a:lnTo>
                  <a:lnTo>
                    <a:pt x="44469" y="124004"/>
                  </a:lnTo>
                  <a:lnTo>
                    <a:pt x="45624" y="116489"/>
                  </a:lnTo>
                  <a:lnTo>
                    <a:pt x="43871" y="109400"/>
                  </a:lnTo>
                  <a:lnTo>
                    <a:pt x="39588" y="103485"/>
                  </a:lnTo>
                  <a:lnTo>
                    <a:pt x="33139" y="99531"/>
                  </a:lnTo>
                  <a:lnTo>
                    <a:pt x="25661" y="98388"/>
                  </a:lnTo>
                  <a:close/>
                </a:path>
                <a:path w="2014854" h="622935">
                  <a:moveTo>
                    <a:pt x="70551" y="36141"/>
                  </a:moveTo>
                  <a:lnTo>
                    <a:pt x="63282" y="36845"/>
                  </a:lnTo>
                  <a:lnTo>
                    <a:pt x="56581" y="40434"/>
                  </a:lnTo>
                  <a:lnTo>
                    <a:pt x="51814" y="46307"/>
                  </a:lnTo>
                  <a:lnTo>
                    <a:pt x="49741" y="53310"/>
                  </a:lnTo>
                  <a:lnTo>
                    <a:pt x="50446" y="60579"/>
                  </a:lnTo>
                  <a:lnTo>
                    <a:pt x="54010" y="67251"/>
                  </a:lnTo>
                  <a:lnTo>
                    <a:pt x="59884" y="72018"/>
                  </a:lnTo>
                  <a:lnTo>
                    <a:pt x="66887" y="74091"/>
                  </a:lnTo>
                  <a:lnTo>
                    <a:pt x="74156" y="73386"/>
                  </a:lnTo>
                  <a:lnTo>
                    <a:pt x="80829" y="69822"/>
                  </a:lnTo>
                  <a:lnTo>
                    <a:pt x="85625" y="63924"/>
                  </a:lnTo>
                  <a:lnTo>
                    <a:pt x="87697" y="56921"/>
                  </a:lnTo>
                  <a:lnTo>
                    <a:pt x="86993" y="49652"/>
                  </a:lnTo>
                  <a:lnTo>
                    <a:pt x="83428" y="42980"/>
                  </a:lnTo>
                  <a:lnTo>
                    <a:pt x="77555" y="38213"/>
                  </a:lnTo>
                  <a:lnTo>
                    <a:pt x="70551" y="36141"/>
                  </a:lnTo>
                  <a:close/>
                </a:path>
                <a:path w="2014854" h="622935">
                  <a:moveTo>
                    <a:pt x="133212" y="2848"/>
                  </a:moveTo>
                  <a:lnTo>
                    <a:pt x="126108" y="5447"/>
                  </a:lnTo>
                  <a:lnTo>
                    <a:pt x="120738" y="10396"/>
                  </a:lnTo>
                  <a:lnTo>
                    <a:pt x="117616" y="16998"/>
                  </a:lnTo>
                  <a:lnTo>
                    <a:pt x="117255" y="24554"/>
                  </a:lnTo>
                  <a:lnTo>
                    <a:pt x="119854" y="31658"/>
                  </a:lnTo>
                  <a:lnTo>
                    <a:pt x="124803" y="37028"/>
                  </a:lnTo>
                  <a:lnTo>
                    <a:pt x="131405" y="40150"/>
                  </a:lnTo>
                  <a:lnTo>
                    <a:pt x="138960" y="40511"/>
                  </a:lnTo>
                  <a:lnTo>
                    <a:pt x="146103" y="37907"/>
                  </a:lnTo>
                  <a:lnTo>
                    <a:pt x="151473" y="32958"/>
                  </a:lnTo>
                  <a:lnTo>
                    <a:pt x="154595" y="26356"/>
                  </a:lnTo>
                  <a:lnTo>
                    <a:pt x="154956" y="18801"/>
                  </a:lnTo>
                  <a:lnTo>
                    <a:pt x="152357" y="11696"/>
                  </a:lnTo>
                  <a:lnTo>
                    <a:pt x="147408" y="6325"/>
                  </a:lnTo>
                  <a:lnTo>
                    <a:pt x="140806" y="3203"/>
                  </a:lnTo>
                  <a:lnTo>
                    <a:pt x="133212" y="2848"/>
                  </a:lnTo>
                  <a:close/>
                </a:path>
                <a:path w="2014854" h="622935">
                  <a:moveTo>
                    <a:pt x="212163" y="0"/>
                  </a:moveTo>
                  <a:lnTo>
                    <a:pt x="204748" y="1496"/>
                  </a:lnTo>
                  <a:lnTo>
                    <a:pt x="198692" y="5579"/>
                  </a:lnTo>
                  <a:lnTo>
                    <a:pt x="194610" y="11634"/>
                  </a:lnTo>
                  <a:lnTo>
                    <a:pt x="193113" y="19050"/>
                  </a:lnTo>
                  <a:lnTo>
                    <a:pt x="194610" y="26464"/>
                  </a:lnTo>
                  <a:lnTo>
                    <a:pt x="198692" y="32520"/>
                  </a:lnTo>
                  <a:lnTo>
                    <a:pt x="204748" y="36602"/>
                  </a:lnTo>
                  <a:lnTo>
                    <a:pt x="212201" y="38100"/>
                  </a:lnTo>
                  <a:lnTo>
                    <a:pt x="219616" y="36602"/>
                  </a:lnTo>
                  <a:lnTo>
                    <a:pt x="225672" y="32520"/>
                  </a:lnTo>
                  <a:lnTo>
                    <a:pt x="229754" y="26464"/>
                  </a:lnTo>
                  <a:lnTo>
                    <a:pt x="231251" y="19050"/>
                  </a:lnTo>
                  <a:lnTo>
                    <a:pt x="229754" y="11634"/>
                  </a:lnTo>
                  <a:lnTo>
                    <a:pt x="225672" y="5579"/>
                  </a:lnTo>
                  <a:lnTo>
                    <a:pt x="219616" y="1496"/>
                  </a:lnTo>
                  <a:lnTo>
                    <a:pt x="212163" y="0"/>
                  </a:lnTo>
                  <a:close/>
                </a:path>
                <a:path w="2014854" h="622935">
                  <a:moveTo>
                    <a:pt x="288401" y="0"/>
                  </a:moveTo>
                  <a:lnTo>
                    <a:pt x="280986" y="1496"/>
                  </a:lnTo>
                  <a:lnTo>
                    <a:pt x="274931" y="5579"/>
                  </a:lnTo>
                  <a:lnTo>
                    <a:pt x="270848" y="11634"/>
                  </a:lnTo>
                  <a:lnTo>
                    <a:pt x="269351" y="19050"/>
                  </a:lnTo>
                  <a:lnTo>
                    <a:pt x="270848" y="26464"/>
                  </a:lnTo>
                  <a:lnTo>
                    <a:pt x="274931" y="32520"/>
                  </a:lnTo>
                  <a:lnTo>
                    <a:pt x="280986" y="36602"/>
                  </a:lnTo>
                  <a:lnTo>
                    <a:pt x="288439" y="38100"/>
                  </a:lnTo>
                  <a:lnTo>
                    <a:pt x="295854" y="36602"/>
                  </a:lnTo>
                  <a:lnTo>
                    <a:pt x="301910" y="32520"/>
                  </a:lnTo>
                  <a:lnTo>
                    <a:pt x="305992" y="26464"/>
                  </a:lnTo>
                  <a:lnTo>
                    <a:pt x="307489" y="19050"/>
                  </a:lnTo>
                  <a:lnTo>
                    <a:pt x="305992" y="11634"/>
                  </a:lnTo>
                  <a:lnTo>
                    <a:pt x="301910" y="5579"/>
                  </a:lnTo>
                  <a:lnTo>
                    <a:pt x="295854" y="1496"/>
                  </a:lnTo>
                  <a:lnTo>
                    <a:pt x="288401" y="0"/>
                  </a:lnTo>
                  <a:close/>
                </a:path>
                <a:path w="2014854" h="622935">
                  <a:moveTo>
                    <a:pt x="364639" y="0"/>
                  </a:moveTo>
                  <a:lnTo>
                    <a:pt x="357224" y="1496"/>
                  </a:lnTo>
                  <a:lnTo>
                    <a:pt x="351169" y="5579"/>
                  </a:lnTo>
                  <a:lnTo>
                    <a:pt x="347086" y="11634"/>
                  </a:lnTo>
                  <a:lnTo>
                    <a:pt x="345589" y="19050"/>
                  </a:lnTo>
                  <a:lnTo>
                    <a:pt x="347086" y="26464"/>
                  </a:lnTo>
                  <a:lnTo>
                    <a:pt x="351169" y="32520"/>
                  </a:lnTo>
                  <a:lnTo>
                    <a:pt x="357224" y="36602"/>
                  </a:lnTo>
                  <a:lnTo>
                    <a:pt x="364677" y="38100"/>
                  </a:lnTo>
                  <a:lnTo>
                    <a:pt x="372092" y="36602"/>
                  </a:lnTo>
                  <a:lnTo>
                    <a:pt x="378148" y="32520"/>
                  </a:lnTo>
                  <a:lnTo>
                    <a:pt x="382230" y="26464"/>
                  </a:lnTo>
                  <a:lnTo>
                    <a:pt x="383727" y="19050"/>
                  </a:lnTo>
                  <a:lnTo>
                    <a:pt x="382230" y="11634"/>
                  </a:lnTo>
                  <a:lnTo>
                    <a:pt x="378148" y="5579"/>
                  </a:lnTo>
                  <a:lnTo>
                    <a:pt x="372092" y="1496"/>
                  </a:lnTo>
                  <a:lnTo>
                    <a:pt x="364639" y="0"/>
                  </a:lnTo>
                  <a:close/>
                </a:path>
                <a:path w="2014854" h="622935">
                  <a:moveTo>
                    <a:pt x="440877" y="0"/>
                  </a:moveTo>
                  <a:lnTo>
                    <a:pt x="433462" y="1496"/>
                  </a:lnTo>
                  <a:lnTo>
                    <a:pt x="427407" y="5579"/>
                  </a:lnTo>
                  <a:lnTo>
                    <a:pt x="423324" y="11634"/>
                  </a:lnTo>
                  <a:lnTo>
                    <a:pt x="421827" y="19050"/>
                  </a:lnTo>
                  <a:lnTo>
                    <a:pt x="423324" y="26464"/>
                  </a:lnTo>
                  <a:lnTo>
                    <a:pt x="427407" y="32520"/>
                  </a:lnTo>
                  <a:lnTo>
                    <a:pt x="433462" y="36602"/>
                  </a:lnTo>
                  <a:lnTo>
                    <a:pt x="440916" y="38100"/>
                  </a:lnTo>
                  <a:lnTo>
                    <a:pt x="448331" y="36602"/>
                  </a:lnTo>
                  <a:lnTo>
                    <a:pt x="454386" y="32520"/>
                  </a:lnTo>
                  <a:lnTo>
                    <a:pt x="458468" y="26464"/>
                  </a:lnTo>
                  <a:lnTo>
                    <a:pt x="459966" y="19050"/>
                  </a:lnTo>
                  <a:lnTo>
                    <a:pt x="458468" y="11634"/>
                  </a:lnTo>
                  <a:lnTo>
                    <a:pt x="454386" y="5579"/>
                  </a:lnTo>
                  <a:lnTo>
                    <a:pt x="448331" y="1496"/>
                  </a:lnTo>
                  <a:lnTo>
                    <a:pt x="440877" y="0"/>
                  </a:lnTo>
                  <a:close/>
                </a:path>
                <a:path w="2014854" h="622935">
                  <a:moveTo>
                    <a:pt x="517116" y="0"/>
                  </a:moveTo>
                  <a:lnTo>
                    <a:pt x="509700" y="1496"/>
                  </a:lnTo>
                  <a:lnTo>
                    <a:pt x="503645" y="5579"/>
                  </a:lnTo>
                  <a:lnTo>
                    <a:pt x="499562" y="11634"/>
                  </a:lnTo>
                  <a:lnTo>
                    <a:pt x="498066" y="19050"/>
                  </a:lnTo>
                  <a:lnTo>
                    <a:pt x="499562" y="26464"/>
                  </a:lnTo>
                  <a:lnTo>
                    <a:pt x="503645" y="32520"/>
                  </a:lnTo>
                  <a:lnTo>
                    <a:pt x="509700" y="36602"/>
                  </a:lnTo>
                  <a:lnTo>
                    <a:pt x="517154" y="38100"/>
                  </a:lnTo>
                  <a:lnTo>
                    <a:pt x="524569" y="36602"/>
                  </a:lnTo>
                  <a:lnTo>
                    <a:pt x="530624" y="32520"/>
                  </a:lnTo>
                  <a:lnTo>
                    <a:pt x="534707" y="26464"/>
                  </a:lnTo>
                  <a:lnTo>
                    <a:pt x="536204" y="19050"/>
                  </a:lnTo>
                  <a:lnTo>
                    <a:pt x="534707" y="11634"/>
                  </a:lnTo>
                  <a:lnTo>
                    <a:pt x="530624" y="5579"/>
                  </a:lnTo>
                  <a:lnTo>
                    <a:pt x="524569" y="1496"/>
                  </a:lnTo>
                  <a:lnTo>
                    <a:pt x="517116" y="0"/>
                  </a:lnTo>
                  <a:close/>
                </a:path>
                <a:path w="2014854" h="622935">
                  <a:moveTo>
                    <a:pt x="593354" y="0"/>
                  </a:moveTo>
                  <a:lnTo>
                    <a:pt x="585938" y="1496"/>
                  </a:lnTo>
                  <a:lnTo>
                    <a:pt x="579883" y="5579"/>
                  </a:lnTo>
                  <a:lnTo>
                    <a:pt x="575801" y="11634"/>
                  </a:lnTo>
                  <a:lnTo>
                    <a:pt x="574304" y="19050"/>
                  </a:lnTo>
                  <a:lnTo>
                    <a:pt x="575801" y="26464"/>
                  </a:lnTo>
                  <a:lnTo>
                    <a:pt x="579883" y="32520"/>
                  </a:lnTo>
                  <a:lnTo>
                    <a:pt x="585938" y="36602"/>
                  </a:lnTo>
                  <a:lnTo>
                    <a:pt x="593392" y="38100"/>
                  </a:lnTo>
                  <a:lnTo>
                    <a:pt x="600807" y="36602"/>
                  </a:lnTo>
                  <a:lnTo>
                    <a:pt x="606862" y="32520"/>
                  </a:lnTo>
                  <a:lnTo>
                    <a:pt x="610945" y="26464"/>
                  </a:lnTo>
                  <a:lnTo>
                    <a:pt x="612442" y="19050"/>
                  </a:lnTo>
                  <a:lnTo>
                    <a:pt x="610945" y="11634"/>
                  </a:lnTo>
                  <a:lnTo>
                    <a:pt x="606862" y="5579"/>
                  </a:lnTo>
                  <a:lnTo>
                    <a:pt x="600807" y="1496"/>
                  </a:lnTo>
                  <a:lnTo>
                    <a:pt x="593354" y="0"/>
                  </a:lnTo>
                  <a:close/>
                </a:path>
                <a:path w="2014854" h="622935">
                  <a:moveTo>
                    <a:pt x="669592" y="0"/>
                  </a:moveTo>
                  <a:lnTo>
                    <a:pt x="662176" y="1496"/>
                  </a:lnTo>
                  <a:lnTo>
                    <a:pt x="656121" y="5579"/>
                  </a:lnTo>
                  <a:lnTo>
                    <a:pt x="652039" y="11634"/>
                  </a:lnTo>
                  <a:lnTo>
                    <a:pt x="650542" y="19050"/>
                  </a:lnTo>
                  <a:lnTo>
                    <a:pt x="652039" y="26464"/>
                  </a:lnTo>
                  <a:lnTo>
                    <a:pt x="656121" y="32520"/>
                  </a:lnTo>
                  <a:lnTo>
                    <a:pt x="662176" y="36602"/>
                  </a:lnTo>
                  <a:lnTo>
                    <a:pt x="669630" y="38100"/>
                  </a:lnTo>
                  <a:lnTo>
                    <a:pt x="677045" y="36602"/>
                  </a:lnTo>
                  <a:lnTo>
                    <a:pt x="683100" y="32520"/>
                  </a:lnTo>
                  <a:lnTo>
                    <a:pt x="687183" y="26464"/>
                  </a:lnTo>
                  <a:lnTo>
                    <a:pt x="688680" y="19050"/>
                  </a:lnTo>
                  <a:lnTo>
                    <a:pt x="687183" y="11634"/>
                  </a:lnTo>
                  <a:lnTo>
                    <a:pt x="683100" y="5579"/>
                  </a:lnTo>
                  <a:lnTo>
                    <a:pt x="677045" y="1496"/>
                  </a:lnTo>
                  <a:lnTo>
                    <a:pt x="669592" y="0"/>
                  </a:lnTo>
                  <a:close/>
                </a:path>
                <a:path w="2014854" h="622935">
                  <a:moveTo>
                    <a:pt x="745830" y="0"/>
                  </a:moveTo>
                  <a:lnTo>
                    <a:pt x="738414" y="1496"/>
                  </a:lnTo>
                  <a:lnTo>
                    <a:pt x="732359" y="5579"/>
                  </a:lnTo>
                  <a:lnTo>
                    <a:pt x="728277" y="11634"/>
                  </a:lnTo>
                  <a:lnTo>
                    <a:pt x="726780" y="19050"/>
                  </a:lnTo>
                  <a:lnTo>
                    <a:pt x="728277" y="26464"/>
                  </a:lnTo>
                  <a:lnTo>
                    <a:pt x="732359" y="32520"/>
                  </a:lnTo>
                  <a:lnTo>
                    <a:pt x="738414" y="36602"/>
                  </a:lnTo>
                  <a:lnTo>
                    <a:pt x="745868" y="38100"/>
                  </a:lnTo>
                  <a:lnTo>
                    <a:pt x="753283" y="36602"/>
                  </a:lnTo>
                  <a:lnTo>
                    <a:pt x="759338" y="32520"/>
                  </a:lnTo>
                  <a:lnTo>
                    <a:pt x="763421" y="26464"/>
                  </a:lnTo>
                  <a:lnTo>
                    <a:pt x="764918" y="19050"/>
                  </a:lnTo>
                  <a:lnTo>
                    <a:pt x="763421" y="11634"/>
                  </a:lnTo>
                  <a:lnTo>
                    <a:pt x="759338" y="5579"/>
                  </a:lnTo>
                  <a:lnTo>
                    <a:pt x="753283" y="1496"/>
                  </a:lnTo>
                  <a:lnTo>
                    <a:pt x="745830" y="0"/>
                  </a:lnTo>
                  <a:close/>
                </a:path>
                <a:path w="2014854" h="622935">
                  <a:moveTo>
                    <a:pt x="822068" y="0"/>
                  </a:moveTo>
                  <a:lnTo>
                    <a:pt x="814652" y="1496"/>
                  </a:lnTo>
                  <a:lnTo>
                    <a:pt x="808597" y="5579"/>
                  </a:lnTo>
                  <a:lnTo>
                    <a:pt x="804515" y="11634"/>
                  </a:lnTo>
                  <a:lnTo>
                    <a:pt x="803018" y="19050"/>
                  </a:lnTo>
                  <a:lnTo>
                    <a:pt x="804515" y="26464"/>
                  </a:lnTo>
                  <a:lnTo>
                    <a:pt x="808597" y="32520"/>
                  </a:lnTo>
                  <a:lnTo>
                    <a:pt x="814652" y="36602"/>
                  </a:lnTo>
                  <a:lnTo>
                    <a:pt x="822106" y="38100"/>
                  </a:lnTo>
                  <a:lnTo>
                    <a:pt x="829521" y="36602"/>
                  </a:lnTo>
                  <a:lnTo>
                    <a:pt x="835576" y="32520"/>
                  </a:lnTo>
                  <a:lnTo>
                    <a:pt x="839659" y="26464"/>
                  </a:lnTo>
                  <a:lnTo>
                    <a:pt x="841156" y="19050"/>
                  </a:lnTo>
                  <a:lnTo>
                    <a:pt x="839659" y="11634"/>
                  </a:lnTo>
                  <a:lnTo>
                    <a:pt x="835576" y="5579"/>
                  </a:lnTo>
                  <a:lnTo>
                    <a:pt x="829521" y="1496"/>
                  </a:lnTo>
                  <a:lnTo>
                    <a:pt x="822068" y="0"/>
                  </a:lnTo>
                  <a:close/>
                </a:path>
                <a:path w="2014854" h="622935">
                  <a:moveTo>
                    <a:pt x="898306" y="0"/>
                  </a:moveTo>
                  <a:lnTo>
                    <a:pt x="890891" y="1496"/>
                  </a:lnTo>
                  <a:lnTo>
                    <a:pt x="884835" y="5579"/>
                  </a:lnTo>
                  <a:lnTo>
                    <a:pt x="880753" y="11634"/>
                  </a:lnTo>
                  <a:lnTo>
                    <a:pt x="879256" y="19050"/>
                  </a:lnTo>
                  <a:lnTo>
                    <a:pt x="880753" y="26464"/>
                  </a:lnTo>
                  <a:lnTo>
                    <a:pt x="884835" y="32520"/>
                  </a:lnTo>
                  <a:lnTo>
                    <a:pt x="890891" y="36602"/>
                  </a:lnTo>
                  <a:lnTo>
                    <a:pt x="898344" y="38100"/>
                  </a:lnTo>
                  <a:lnTo>
                    <a:pt x="905759" y="36602"/>
                  </a:lnTo>
                  <a:lnTo>
                    <a:pt x="911814" y="32520"/>
                  </a:lnTo>
                  <a:lnTo>
                    <a:pt x="915897" y="26464"/>
                  </a:lnTo>
                  <a:lnTo>
                    <a:pt x="917394" y="19050"/>
                  </a:lnTo>
                  <a:lnTo>
                    <a:pt x="915897" y="11634"/>
                  </a:lnTo>
                  <a:lnTo>
                    <a:pt x="911814" y="5579"/>
                  </a:lnTo>
                  <a:lnTo>
                    <a:pt x="905759" y="1496"/>
                  </a:lnTo>
                  <a:lnTo>
                    <a:pt x="898306" y="0"/>
                  </a:lnTo>
                  <a:close/>
                </a:path>
                <a:path w="2014854" h="622935">
                  <a:moveTo>
                    <a:pt x="974544" y="0"/>
                  </a:moveTo>
                  <a:lnTo>
                    <a:pt x="967129" y="1496"/>
                  </a:lnTo>
                  <a:lnTo>
                    <a:pt x="961073" y="5579"/>
                  </a:lnTo>
                  <a:lnTo>
                    <a:pt x="956991" y="11634"/>
                  </a:lnTo>
                  <a:lnTo>
                    <a:pt x="955494" y="19050"/>
                  </a:lnTo>
                  <a:lnTo>
                    <a:pt x="956991" y="26464"/>
                  </a:lnTo>
                  <a:lnTo>
                    <a:pt x="961073" y="32520"/>
                  </a:lnTo>
                  <a:lnTo>
                    <a:pt x="967129" y="36602"/>
                  </a:lnTo>
                  <a:lnTo>
                    <a:pt x="974582" y="38100"/>
                  </a:lnTo>
                  <a:lnTo>
                    <a:pt x="981997" y="36602"/>
                  </a:lnTo>
                  <a:lnTo>
                    <a:pt x="988053" y="32520"/>
                  </a:lnTo>
                  <a:lnTo>
                    <a:pt x="992135" y="26464"/>
                  </a:lnTo>
                  <a:lnTo>
                    <a:pt x="993632" y="19050"/>
                  </a:lnTo>
                  <a:lnTo>
                    <a:pt x="992135" y="11634"/>
                  </a:lnTo>
                  <a:lnTo>
                    <a:pt x="988053" y="5579"/>
                  </a:lnTo>
                  <a:lnTo>
                    <a:pt x="981997" y="1496"/>
                  </a:lnTo>
                  <a:lnTo>
                    <a:pt x="974544" y="0"/>
                  </a:lnTo>
                  <a:close/>
                </a:path>
                <a:path w="2014854" h="622935">
                  <a:moveTo>
                    <a:pt x="1050782" y="0"/>
                  </a:moveTo>
                  <a:lnTo>
                    <a:pt x="1043367" y="1496"/>
                  </a:lnTo>
                  <a:lnTo>
                    <a:pt x="1037312" y="5579"/>
                  </a:lnTo>
                  <a:lnTo>
                    <a:pt x="1033229" y="11634"/>
                  </a:lnTo>
                  <a:lnTo>
                    <a:pt x="1031732" y="19050"/>
                  </a:lnTo>
                  <a:lnTo>
                    <a:pt x="1033229" y="26464"/>
                  </a:lnTo>
                  <a:lnTo>
                    <a:pt x="1037312" y="32520"/>
                  </a:lnTo>
                  <a:lnTo>
                    <a:pt x="1043367" y="36602"/>
                  </a:lnTo>
                  <a:lnTo>
                    <a:pt x="1050820" y="38100"/>
                  </a:lnTo>
                  <a:lnTo>
                    <a:pt x="1058235" y="36602"/>
                  </a:lnTo>
                  <a:lnTo>
                    <a:pt x="1064291" y="32520"/>
                  </a:lnTo>
                  <a:lnTo>
                    <a:pt x="1068373" y="26464"/>
                  </a:lnTo>
                  <a:lnTo>
                    <a:pt x="1069870" y="19050"/>
                  </a:lnTo>
                  <a:lnTo>
                    <a:pt x="1068373" y="11634"/>
                  </a:lnTo>
                  <a:lnTo>
                    <a:pt x="1064291" y="5579"/>
                  </a:lnTo>
                  <a:lnTo>
                    <a:pt x="1058235" y="1496"/>
                  </a:lnTo>
                  <a:lnTo>
                    <a:pt x="1050782" y="0"/>
                  </a:lnTo>
                  <a:close/>
                </a:path>
                <a:path w="2014854" h="622935">
                  <a:moveTo>
                    <a:pt x="1127020" y="0"/>
                  </a:moveTo>
                  <a:lnTo>
                    <a:pt x="1119605" y="1496"/>
                  </a:lnTo>
                  <a:lnTo>
                    <a:pt x="1113550" y="5579"/>
                  </a:lnTo>
                  <a:lnTo>
                    <a:pt x="1109467" y="11634"/>
                  </a:lnTo>
                  <a:lnTo>
                    <a:pt x="1107970" y="19050"/>
                  </a:lnTo>
                  <a:lnTo>
                    <a:pt x="1109467" y="26464"/>
                  </a:lnTo>
                  <a:lnTo>
                    <a:pt x="1113550" y="32520"/>
                  </a:lnTo>
                  <a:lnTo>
                    <a:pt x="1119605" y="36602"/>
                  </a:lnTo>
                  <a:lnTo>
                    <a:pt x="1127058" y="38100"/>
                  </a:lnTo>
                  <a:lnTo>
                    <a:pt x="1134473" y="36602"/>
                  </a:lnTo>
                  <a:lnTo>
                    <a:pt x="1140529" y="32520"/>
                  </a:lnTo>
                  <a:lnTo>
                    <a:pt x="1144611" y="26464"/>
                  </a:lnTo>
                  <a:lnTo>
                    <a:pt x="1146108" y="19050"/>
                  </a:lnTo>
                  <a:lnTo>
                    <a:pt x="1144611" y="11634"/>
                  </a:lnTo>
                  <a:lnTo>
                    <a:pt x="1140529" y="5579"/>
                  </a:lnTo>
                  <a:lnTo>
                    <a:pt x="1134473" y="1496"/>
                  </a:lnTo>
                  <a:lnTo>
                    <a:pt x="1127020" y="0"/>
                  </a:lnTo>
                  <a:close/>
                </a:path>
                <a:path w="2014854" h="622935">
                  <a:moveTo>
                    <a:pt x="1203258" y="0"/>
                  </a:moveTo>
                  <a:lnTo>
                    <a:pt x="1195843" y="1496"/>
                  </a:lnTo>
                  <a:lnTo>
                    <a:pt x="1189788" y="5579"/>
                  </a:lnTo>
                  <a:lnTo>
                    <a:pt x="1185705" y="11634"/>
                  </a:lnTo>
                  <a:lnTo>
                    <a:pt x="1184208" y="19050"/>
                  </a:lnTo>
                  <a:lnTo>
                    <a:pt x="1185705" y="26464"/>
                  </a:lnTo>
                  <a:lnTo>
                    <a:pt x="1189788" y="32520"/>
                  </a:lnTo>
                  <a:lnTo>
                    <a:pt x="1195843" y="36602"/>
                  </a:lnTo>
                  <a:lnTo>
                    <a:pt x="1203297" y="38100"/>
                  </a:lnTo>
                  <a:lnTo>
                    <a:pt x="1210712" y="36602"/>
                  </a:lnTo>
                  <a:lnTo>
                    <a:pt x="1216767" y="32520"/>
                  </a:lnTo>
                  <a:lnTo>
                    <a:pt x="1220849" y="26464"/>
                  </a:lnTo>
                  <a:lnTo>
                    <a:pt x="1222347" y="19050"/>
                  </a:lnTo>
                  <a:lnTo>
                    <a:pt x="1220849" y="11634"/>
                  </a:lnTo>
                  <a:lnTo>
                    <a:pt x="1216767" y="5579"/>
                  </a:lnTo>
                  <a:lnTo>
                    <a:pt x="1210712" y="1496"/>
                  </a:lnTo>
                  <a:lnTo>
                    <a:pt x="1203258" y="0"/>
                  </a:lnTo>
                  <a:close/>
                </a:path>
                <a:path w="2014854" h="622935">
                  <a:moveTo>
                    <a:pt x="1279497" y="0"/>
                  </a:moveTo>
                  <a:lnTo>
                    <a:pt x="1272081" y="1496"/>
                  </a:lnTo>
                  <a:lnTo>
                    <a:pt x="1266026" y="5579"/>
                  </a:lnTo>
                  <a:lnTo>
                    <a:pt x="1261943" y="11634"/>
                  </a:lnTo>
                  <a:lnTo>
                    <a:pt x="1260447" y="19050"/>
                  </a:lnTo>
                  <a:lnTo>
                    <a:pt x="1261943" y="26464"/>
                  </a:lnTo>
                  <a:lnTo>
                    <a:pt x="1266026" y="32520"/>
                  </a:lnTo>
                  <a:lnTo>
                    <a:pt x="1272081" y="36602"/>
                  </a:lnTo>
                  <a:lnTo>
                    <a:pt x="1279535" y="38100"/>
                  </a:lnTo>
                  <a:lnTo>
                    <a:pt x="1286950" y="36602"/>
                  </a:lnTo>
                  <a:lnTo>
                    <a:pt x="1293005" y="32520"/>
                  </a:lnTo>
                  <a:lnTo>
                    <a:pt x="1297088" y="26464"/>
                  </a:lnTo>
                  <a:lnTo>
                    <a:pt x="1298585" y="19050"/>
                  </a:lnTo>
                  <a:lnTo>
                    <a:pt x="1297088" y="11634"/>
                  </a:lnTo>
                  <a:lnTo>
                    <a:pt x="1293005" y="5579"/>
                  </a:lnTo>
                  <a:lnTo>
                    <a:pt x="1286950" y="1496"/>
                  </a:lnTo>
                  <a:lnTo>
                    <a:pt x="1279497" y="0"/>
                  </a:lnTo>
                  <a:close/>
                </a:path>
                <a:path w="2014854" h="622935">
                  <a:moveTo>
                    <a:pt x="1355735" y="0"/>
                  </a:moveTo>
                  <a:lnTo>
                    <a:pt x="1348320" y="1496"/>
                  </a:lnTo>
                  <a:lnTo>
                    <a:pt x="1342264" y="5579"/>
                  </a:lnTo>
                  <a:lnTo>
                    <a:pt x="1338182" y="11634"/>
                  </a:lnTo>
                  <a:lnTo>
                    <a:pt x="1336685" y="19050"/>
                  </a:lnTo>
                  <a:lnTo>
                    <a:pt x="1338182" y="26464"/>
                  </a:lnTo>
                  <a:lnTo>
                    <a:pt x="1342264" y="32520"/>
                  </a:lnTo>
                  <a:lnTo>
                    <a:pt x="1348320" y="36602"/>
                  </a:lnTo>
                  <a:lnTo>
                    <a:pt x="1355773" y="38100"/>
                  </a:lnTo>
                  <a:lnTo>
                    <a:pt x="1363188" y="36602"/>
                  </a:lnTo>
                  <a:lnTo>
                    <a:pt x="1369243" y="32520"/>
                  </a:lnTo>
                  <a:lnTo>
                    <a:pt x="1373326" y="26464"/>
                  </a:lnTo>
                  <a:lnTo>
                    <a:pt x="1374823" y="19050"/>
                  </a:lnTo>
                  <a:lnTo>
                    <a:pt x="1373326" y="11634"/>
                  </a:lnTo>
                  <a:lnTo>
                    <a:pt x="1369243" y="5579"/>
                  </a:lnTo>
                  <a:lnTo>
                    <a:pt x="1363188" y="1496"/>
                  </a:lnTo>
                  <a:lnTo>
                    <a:pt x="1355735" y="0"/>
                  </a:lnTo>
                  <a:close/>
                </a:path>
                <a:path w="2014854" h="622935">
                  <a:moveTo>
                    <a:pt x="1431973" y="0"/>
                  </a:moveTo>
                  <a:lnTo>
                    <a:pt x="1424558" y="1496"/>
                  </a:lnTo>
                  <a:lnTo>
                    <a:pt x="1418503" y="5579"/>
                  </a:lnTo>
                  <a:lnTo>
                    <a:pt x="1414420" y="11634"/>
                  </a:lnTo>
                  <a:lnTo>
                    <a:pt x="1412923" y="19050"/>
                  </a:lnTo>
                  <a:lnTo>
                    <a:pt x="1414420" y="26464"/>
                  </a:lnTo>
                  <a:lnTo>
                    <a:pt x="1418503" y="32520"/>
                  </a:lnTo>
                  <a:lnTo>
                    <a:pt x="1424558" y="36602"/>
                  </a:lnTo>
                  <a:lnTo>
                    <a:pt x="1432011" y="38100"/>
                  </a:lnTo>
                  <a:lnTo>
                    <a:pt x="1439426" y="36602"/>
                  </a:lnTo>
                  <a:lnTo>
                    <a:pt x="1445481" y="32520"/>
                  </a:lnTo>
                  <a:lnTo>
                    <a:pt x="1449564" y="26464"/>
                  </a:lnTo>
                  <a:lnTo>
                    <a:pt x="1451061" y="19050"/>
                  </a:lnTo>
                  <a:lnTo>
                    <a:pt x="1449564" y="11634"/>
                  </a:lnTo>
                  <a:lnTo>
                    <a:pt x="1445481" y="5579"/>
                  </a:lnTo>
                  <a:lnTo>
                    <a:pt x="1439426" y="1496"/>
                  </a:lnTo>
                  <a:lnTo>
                    <a:pt x="1431973" y="0"/>
                  </a:lnTo>
                  <a:close/>
                </a:path>
                <a:path w="2014854" h="622935">
                  <a:moveTo>
                    <a:pt x="1508211" y="0"/>
                  </a:moveTo>
                  <a:lnTo>
                    <a:pt x="1500796" y="1496"/>
                  </a:lnTo>
                  <a:lnTo>
                    <a:pt x="1494741" y="5579"/>
                  </a:lnTo>
                  <a:lnTo>
                    <a:pt x="1490658" y="11634"/>
                  </a:lnTo>
                  <a:lnTo>
                    <a:pt x="1489161" y="19050"/>
                  </a:lnTo>
                  <a:lnTo>
                    <a:pt x="1490658" y="26464"/>
                  </a:lnTo>
                  <a:lnTo>
                    <a:pt x="1494741" y="32520"/>
                  </a:lnTo>
                  <a:lnTo>
                    <a:pt x="1500796" y="36602"/>
                  </a:lnTo>
                  <a:lnTo>
                    <a:pt x="1508249" y="38100"/>
                  </a:lnTo>
                  <a:lnTo>
                    <a:pt x="1515664" y="36602"/>
                  </a:lnTo>
                  <a:lnTo>
                    <a:pt x="1521719" y="32520"/>
                  </a:lnTo>
                  <a:lnTo>
                    <a:pt x="1525802" y="26464"/>
                  </a:lnTo>
                  <a:lnTo>
                    <a:pt x="1527299" y="19050"/>
                  </a:lnTo>
                  <a:lnTo>
                    <a:pt x="1525802" y="11634"/>
                  </a:lnTo>
                  <a:lnTo>
                    <a:pt x="1521719" y="5579"/>
                  </a:lnTo>
                  <a:lnTo>
                    <a:pt x="1515664" y="1496"/>
                  </a:lnTo>
                  <a:lnTo>
                    <a:pt x="1508211" y="0"/>
                  </a:lnTo>
                  <a:close/>
                </a:path>
                <a:path w="2014854" h="622935">
                  <a:moveTo>
                    <a:pt x="1584449" y="0"/>
                  </a:moveTo>
                  <a:lnTo>
                    <a:pt x="1577034" y="1496"/>
                  </a:lnTo>
                  <a:lnTo>
                    <a:pt x="1570979" y="5579"/>
                  </a:lnTo>
                  <a:lnTo>
                    <a:pt x="1566896" y="11634"/>
                  </a:lnTo>
                  <a:lnTo>
                    <a:pt x="1565399" y="19050"/>
                  </a:lnTo>
                  <a:lnTo>
                    <a:pt x="1566896" y="26464"/>
                  </a:lnTo>
                  <a:lnTo>
                    <a:pt x="1570979" y="32520"/>
                  </a:lnTo>
                  <a:lnTo>
                    <a:pt x="1577034" y="36602"/>
                  </a:lnTo>
                  <a:lnTo>
                    <a:pt x="1584487" y="38100"/>
                  </a:lnTo>
                  <a:lnTo>
                    <a:pt x="1591902" y="36602"/>
                  </a:lnTo>
                  <a:lnTo>
                    <a:pt x="1597957" y="32520"/>
                  </a:lnTo>
                  <a:lnTo>
                    <a:pt x="1602040" y="26464"/>
                  </a:lnTo>
                  <a:lnTo>
                    <a:pt x="1603537" y="19050"/>
                  </a:lnTo>
                  <a:lnTo>
                    <a:pt x="1602040" y="11634"/>
                  </a:lnTo>
                  <a:lnTo>
                    <a:pt x="1597957" y="5579"/>
                  </a:lnTo>
                  <a:lnTo>
                    <a:pt x="1591902" y="1496"/>
                  </a:lnTo>
                  <a:lnTo>
                    <a:pt x="1584449" y="0"/>
                  </a:lnTo>
                  <a:close/>
                </a:path>
                <a:path w="2014854" h="622935">
                  <a:moveTo>
                    <a:pt x="1660687" y="0"/>
                  </a:moveTo>
                  <a:lnTo>
                    <a:pt x="1653272" y="1496"/>
                  </a:lnTo>
                  <a:lnTo>
                    <a:pt x="1647217" y="5579"/>
                  </a:lnTo>
                  <a:lnTo>
                    <a:pt x="1643134" y="11634"/>
                  </a:lnTo>
                  <a:lnTo>
                    <a:pt x="1641637" y="19050"/>
                  </a:lnTo>
                  <a:lnTo>
                    <a:pt x="1643134" y="26464"/>
                  </a:lnTo>
                  <a:lnTo>
                    <a:pt x="1647217" y="32520"/>
                  </a:lnTo>
                  <a:lnTo>
                    <a:pt x="1653272" y="36602"/>
                  </a:lnTo>
                  <a:lnTo>
                    <a:pt x="1660725" y="38100"/>
                  </a:lnTo>
                  <a:lnTo>
                    <a:pt x="1668140" y="36602"/>
                  </a:lnTo>
                  <a:lnTo>
                    <a:pt x="1674195" y="32520"/>
                  </a:lnTo>
                  <a:lnTo>
                    <a:pt x="1678278" y="26464"/>
                  </a:lnTo>
                  <a:lnTo>
                    <a:pt x="1679775" y="19050"/>
                  </a:lnTo>
                  <a:lnTo>
                    <a:pt x="1678278" y="11634"/>
                  </a:lnTo>
                  <a:lnTo>
                    <a:pt x="1674195" y="5579"/>
                  </a:lnTo>
                  <a:lnTo>
                    <a:pt x="1668140" y="1496"/>
                  </a:lnTo>
                  <a:lnTo>
                    <a:pt x="1660687" y="0"/>
                  </a:lnTo>
                  <a:close/>
                </a:path>
                <a:path w="2014854" h="622935">
                  <a:moveTo>
                    <a:pt x="1736925" y="0"/>
                  </a:moveTo>
                  <a:lnTo>
                    <a:pt x="1729510" y="1496"/>
                  </a:lnTo>
                  <a:lnTo>
                    <a:pt x="1723455" y="5579"/>
                  </a:lnTo>
                  <a:lnTo>
                    <a:pt x="1719372" y="11634"/>
                  </a:lnTo>
                  <a:lnTo>
                    <a:pt x="1717875" y="19050"/>
                  </a:lnTo>
                  <a:lnTo>
                    <a:pt x="1719372" y="26464"/>
                  </a:lnTo>
                  <a:lnTo>
                    <a:pt x="1723455" y="32520"/>
                  </a:lnTo>
                  <a:lnTo>
                    <a:pt x="1729510" y="36602"/>
                  </a:lnTo>
                  <a:lnTo>
                    <a:pt x="1736963" y="38100"/>
                  </a:lnTo>
                  <a:lnTo>
                    <a:pt x="1744378" y="36602"/>
                  </a:lnTo>
                  <a:lnTo>
                    <a:pt x="1750434" y="32520"/>
                  </a:lnTo>
                  <a:lnTo>
                    <a:pt x="1754516" y="26464"/>
                  </a:lnTo>
                  <a:lnTo>
                    <a:pt x="1756013" y="19050"/>
                  </a:lnTo>
                  <a:lnTo>
                    <a:pt x="1754516" y="11634"/>
                  </a:lnTo>
                  <a:lnTo>
                    <a:pt x="1750434" y="5579"/>
                  </a:lnTo>
                  <a:lnTo>
                    <a:pt x="1744378" y="1496"/>
                  </a:lnTo>
                  <a:lnTo>
                    <a:pt x="1736925" y="0"/>
                  </a:lnTo>
                  <a:close/>
                </a:path>
                <a:path w="2014854" h="622935">
                  <a:moveTo>
                    <a:pt x="1813163" y="0"/>
                  </a:moveTo>
                  <a:lnTo>
                    <a:pt x="1805748" y="1496"/>
                  </a:lnTo>
                  <a:lnTo>
                    <a:pt x="1799693" y="5579"/>
                  </a:lnTo>
                  <a:lnTo>
                    <a:pt x="1795610" y="11634"/>
                  </a:lnTo>
                  <a:lnTo>
                    <a:pt x="1794113" y="19050"/>
                  </a:lnTo>
                  <a:lnTo>
                    <a:pt x="1795610" y="26464"/>
                  </a:lnTo>
                  <a:lnTo>
                    <a:pt x="1799693" y="32520"/>
                  </a:lnTo>
                  <a:lnTo>
                    <a:pt x="1805748" y="36602"/>
                  </a:lnTo>
                  <a:lnTo>
                    <a:pt x="1813201" y="38100"/>
                  </a:lnTo>
                  <a:lnTo>
                    <a:pt x="1820616" y="36602"/>
                  </a:lnTo>
                  <a:lnTo>
                    <a:pt x="1826672" y="32520"/>
                  </a:lnTo>
                  <a:lnTo>
                    <a:pt x="1830754" y="26464"/>
                  </a:lnTo>
                  <a:lnTo>
                    <a:pt x="1832251" y="19050"/>
                  </a:lnTo>
                  <a:lnTo>
                    <a:pt x="1830754" y="11634"/>
                  </a:lnTo>
                  <a:lnTo>
                    <a:pt x="1826672" y="5579"/>
                  </a:lnTo>
                  <a:lnTo>
                    <a:pt x="1820616" y="1496"/>
                  </a:lnTo>
                  <a:lnTo>
                    <a:pt x="1813163" y="0"/>
                  </a:lnTo>
                  <a:close/>
                </a:path>
                <a:path w="2014854" h="622935">
                  <a:moveTo>
                    <a:pt x="1886123" y="5390"/>
                  </a:moveTo>
                  <a:lnTo>
                    <a:pt x="1879242" y="7835"/>
                  </a:lnTo>
                  <a:lnTo>
                    <a:pt x="1873779" y="12682"/>
                  </a:lnTo>
                  <a:lnTo>
                    <a:pt x="1870482" y="19490"/>
                  </a:lnTo>
                  <a:lnTo>
                    <a:pt x="1870084" y="27044"/>
                  </a:lnTo>
                  <a:lnTo>
                    <a:pt x="1872529" y="33926"/>
                  </a:lnTo>
                  <a:lnTo>
                    <a:pt x="1877376" y="39388"/>
                  </a:lnTo>
                  <a:lnTo>
                    <a:pt x="1884184" y="42685"/>
                  </a:lnTo>
                  <a:lnTo>
                    <a:pt x="1891775" y="43093"/>
                  </a:lnTo>
                  <a:lnTo>
                    <a:pt x="1898657" y="40649"/>
                  </a:lnTo>
                  <a:lnTo>
                    <a:pt x="1904119" y="35802"/>
                  </a:lnTo>
                  <a:lnTo>
                    <a:pt x="1907416" y="28994"/>
                  </a:lnTo>
                  <a:lnTo>
                    <a:pt x="1907815" y="21439"/>
                  </a:lnTo>
                  <a:lnTo>
                    <a:pt x="1905370" y="14557"/>
                  </a:lnTo>
                  <a:lnTo>
                    <a:pt x="1900523" y="9095"/>
                  </a:lnTo>
                  <a:lnTo>
                    <a:pt x="1893677" y="5788"/>
                  </a:lnTo>
                  <a:lnTo>
                    <a:pt x="1886123" y="5390"/>
                  </a:lnTo>
                  <a:close/>
                </a:path>
                <a:path w="2014854" h="622935">
                  <a:moveTo>
                    <a:pt x="1955723" y="43383"/>
                  </a:moveTo>
                  <a:lnTo>
                    <a:pt x="1948454" y="44089"/>
                  </a:lnTo>
                  <a:lnTo>
                    <a:pt x="1941781" y="47654"/>
                  </a:lnTo>
                  <a:lnTo>
                    <a:pt x="1937015" y="53528"/>
                  </a:lnTo>
                  <a:lnTo>
                    <a:pt x="1934943" y="60530"/>
                  </a:lnTo>
                  <a:lnTo>
                    <a:pt x="1935648" y="67799"/>
                  </a:lnTo>
                  <a:lnTo>
                    <a:pt x="1939213" y="74471"/>
                  </a:lnTo>
                  <a:lnTo>
                    <a:pt x="1945112" y="79267"/>
                  </a:lnTo>
                  <a:lnTo>
                    <a:pt x="1952115" y="81339"/>
                  </a:lnTo>
                  <a:lnTo>
                    <a:pt x="1959384" y="80634"/>
                  </a:lnTo>
                  <a:lnTo>
                    <a:pt x="1966056" y="77069"/>
                  </a:lnTo>
                  <a:lnTo>
                    <a:pt x="1970822" y="71195"/>
                  </a:lnTo>
                  <a:lnTo>
                    <a:pt x="1972894" y="64192"/>
                  </a:lnTo>
                  <a:lnTo>
                    <a:pt x="1972189" y="56923"/>
                  </a:lnTo>
                  <a:lnTo>
                    <a:pt x="1968600" y="50222"/>
                  </a:lnTo>
                  <a:lnTo>
                    <a:pt x="1962725" y="45455"/>
                  </a:lnTo>
                  <a:lnTo>
                    <a:pt x="1955723" y="43383"/>
                  </a:lnTo>
                  <a:close/>
                </a:path>
                <a:path w="2014854" h="622935">
                  <a:moveTo>
                    <a:pt x="1993546" y="109216"/>
                  </a:moveTo>
                  <a:lnTo>
                    <a:pt x="1985991" y="109616"/>
                  </a:lnTo>
                  <a:lnTo>
                    <a:pt x="1979184" y="112914"/>
                  </a:lnTo>
                  <a:lnTo>
                    <a:pt x="1974338" y="118377"/>
                  </a:lnTo>
                  <a:lnTo>
                    <a:pt x="1971894" y="125259"/>
                  </a:lnTo>
                  <a:lnTo>
                    <a:pt x="1972293" y="132814"/>
                  </a:lnTo>
                  <a:lnTo>
                    <a:pt x="1975601" y="139658"/>
                  </a:lnTo>
                  <a:lnTo>
                    <a:pt x="1981064" y="144504"/>
                  </a:lnTo>
                  <a:lnTo>
                    <a:pt x="1987947" y="146948"/>
                  </a:lnTo>
                  <a:lnTo>
                    <a:pt x="1995501" y="146549"/>
                  </a:lnTo>
                  <a:lnTo>
                    <a:pt x="2002308" y="143250"/>
                  </a:lnTo>
                  <a:lnTo>
                    <a:pt x="2007154" y="137787"/>
                  </a:lnTo>
                  <a:lnTo>
                    <a:pt x="2009598" y="130905"/>
                  </a:lnTo>
                  <a:lnTo>
                    <a:pt x="2009189" y="123314"/>
                  </a:lnTo>
                  <a:lnTo>
                    <a:pt x="2005891" y="116506"/>
                  </a:lnTo>
                  <a:lnTo>
                    <a:pt x="2000428" y="111660"/>
                  </a:lnTo>
                  <a:lnTo>
                    <a:pt x="1993546" y="109216"/>
                  </a:lnTo>
                  <a:close/>
                </a:path>
                <a:path w="2014854" h="622935">
                  <a:moveTo>
                    <a:pt x="1995232" y="184870"/>
                  </a:moveTo>
                  <a:lnTo>
                    <a:pt x="1987816" y="186367"/>
                  </a:lnTo>
                  <a:lnTo>
                    <a:pt x="1981761" y="190449"/>
                  </a:lnTo>
                  <a:lnTo>
                    <a:pt x="1977679" y="196505"/>
                  </a:lnTo>
                  <a:lnTo>
                    <a:pt x="1976182" y="203958"/>
                  </a:lnTo>
                  <a:lnTo>
                    <a:pt x="1977679" y="211373"/>
                  </a:lnTo>
                  <a:lnTo>
                    <a:pt x="1981761" y="217428"/>
                  </a:lnTo>
                  <a:lnTo>
                    <a:pt x="1987816" y="221511"/>
                  </a:lnTo>
                  <a:lnTo>
                    <a:pt x="1995232" y="223008"/>
                  </a:lnTo>
                  <a:lnTo>
                    <a:pt x="2002647" y="221511"/>
                  </a:lnTo>
                  <a:lnTo>
                    <a:pt x="2008702" y="217428"/>
                  </a:lnTo>
                  <a:lnTo>
                    <a:pt x="2012785" y="211373"/>
                  </a:lnTo>
                  <a:lnTo>
                    <a:pt x="2014282" y="203920"/>
                  </a:lnTo>
                  <a:lnTo>
                    <a:pt x="2012785" y="196505"/>
                  </a:lnTo>
                  <a:lnTo>
                    <a:pt x="2008702" y="190449"/>
                  </a:lnTo>
                  <a:lnTo>
                    <a:pt x="2002647" y="186367"/>
                  </a:lnTo>
                  <a:lnTo>
                    <a:pt x="1995232" y="184870"/>
                  </a:lnTo>
                  <a:close/>
                </a:path>
                <a:path w="2014854" h="622935">
                  <a:moveTo>
                    <a:pt x="1995232" y="261108"/>
                  </a:moveTo>
                  <a:lnTo>
                    <a:pt x="1987816" y="262605"/>
                  </a:lnTo>
                  <a:lnTo>
                    <a:pt x="1981761" y="266687"/>
                  </a:lnTo>
                  <a:lnTo>
                    <a:pt x="1977679" y="272743"/>
                  </a:lnTo>
                  <a:lnTo>
                    <a:pt x="1976182" y="280196"/>
                  </a:lnTo>
                  <a:lnTo>
                    <a:pt x="1977679" y="287611"/>
                  </a:lnTo>
                  <a:lnTo>
                    <a:pt x="1981761" y="293666"/>
                  </a:lnTo>
                  <a:lnTo>
                    <a:pt x="1987816" y="297749"/>
                  </a:lnTo>
                  <a:lnTo>
                    <a:pt x="1995232" y="299246"/>
                  </a:lnTo>
                  <a:lnTo>
                    <a:pt x="2002647" y="297749"/>
                  </a:lnTo>
                  <a:lnTo>
                    <a:pt x="2008702" y="293666"/>
                  </a:lnTo>
                  <a:lnTo>
                    <a:pt x="2012785" y="287611"/>
                  </a:lnTo>
                  <a:lnTo>
                    <a:pt x="2014282" y="280158"/>
                  </a:lnTo>
                  <a:lnTo>
                    <a:pt x="2012785" y="272743"/>
                  </a:lnTo>
                  <a:lnTo>
                    <a:pt x="2008702" y="266687"/>
                  </a:lnTo>
                  <a:lnTo>
                    <a:pt x="2002647" y="262605"/>
                  </a:lnTo>
                  <a:lnTo>
                    <a:pt x="1995232" y="261108"/>
                  </a:lnTo>
                  <a:close/>
                </a:path>
                <a:path w="2014854" h="622935">
                  <a:moveTo>
                    <a:pt x="1995232" y="337346"/>
                  </a:moveTo>
                  <a:lnTo>
                    <a:pt x="1987816" y="338843"/>
                  </a:lnTo>
                  <a:lnTo>
                    <a:pt x="1981761" y="342926"/>
                  </a:lnTo>
                  <a:lnTo>
                    <a:pt x="1977679" y="348981"/>
                  </a:lnTo>
                  <a:lnTo>
                    <a:pt x="1976182" y="356434"/>
                  </a:lnTo>
                  <a:lnTo>
                    <a:pt x="1977679" y="363849"/>
                  </a:lnTo>
                  <a:lnTo>
                    <a:pt x="1981761" y="369904"/>
                  </a:lnTo>
                  <a:lnTo>
                    <a:pt x="1987816" y="373987"/>
                  </a:lnTo>
                  <a:lnTo>
                    <a:pt x="1995232" y="375484"/>
                  </a:lnTo>
                  <a:lnTo>
                    <a:pt x="2002647" y="373987"/>
                  </a:lnTo>
                  <a:lnTo>
                    <a:pt x="2008702" y="369904"/>
                  </a:lnTo>
                  <a:lnTo>
                    <a:pt x="2012785" y="363849"/>
                  </a:lnTo>
                  <a:lnTo>
                    <a:pt x="2014282" y="356396"/>
                  </a:lnTo>
                  <a:lnTo>
                    <a:pt x="2012785" y="348981"/>
                  </a:lnTo>
                  <a:lnTo>
                    <a:pt x="2008702" y="342926"/>
                  </a:lnTo>
                  <a:lnTo>
                    <a:pt x="2002647" y="338843"/>
                  </a:lnTo>
                  <a:lnTo>
                    <a:pt x="1995232" y="337346"/>
                  </a:lnTo>
                  <a:close/>
                </a:path>
                <a:path w="2014854" h="622935">
                  <a:moveTo>
                    <a:pt x="1995232" y="413584"/>
                  </a:moveTo>
                  <a:lnTo>
                    <a:pt x="1987816" y="415081"/>
                  </a:lnTo>
                  <a:lnTo>
                    <a:pt x="1981761" y="419164"/>
                  </a:lnTo>
                  <a:lnTo>
                    <a:pt x="1977679" y="425219"/>
                  </a:lnTo>
                  <a:lnTo>
                    <a:pt x="1976182" y="432672"/>
                  </a:lnTo>
                  <a:lnTo>
                    <a:pt x="1977679" y="440087"/>
                  </a:lnTo>
                  <a:lnTo>
                    <a:pt x="1981761" y="446142"/>
                  </a:lnTo>
                  <a:lnTo>
                    <a:pt x="1987816" y="450225"/>
                  </a:lnTo>
                  <a:lnTo>
                    <a:pt x="1995232" y="451722"/>
                  </a:lnTo>
                  <a:lnTo>
                    <a:pt x="2002647" y="450225"/>
                  </a:lnTo>
                  <a:lnTo>
                    <a:pt x="2008702" y="446142"/>
                  </a:lnTo>
                  <a:lnTo>
                    <a:pt x="2012785" y="440087"/>
                  </a:lnTo>
                  <a:lnTo>
                    <a:pt x="2014282" y="432634"/>
                  </a:lnTo>
                  <a:lnTo>
                    <a:pt x="2012785" y="425219"/>
                  </a:lnTo>
                  <a:lnTo>
                    <a:pt x="2008702" y="419164"/>
                  </a:lnTo>
                  <a:lnTo>
                    <a:pt x="2002647" y="415081"/>
                  </a:lnTo>
                  <a:lnTo>
                    <a:pt x="1995232" y="413584"/>
                  </a:lnTo>
                  <a:close/>
                </a:path>
                <a:path w="2014854" h="622935">
                  <a:moveTo>
                    <a:pt x="1985879" y="488859"/>
                  </a:moveTo>
                  <a:lnTo>
                    <a:pt x="1978788" y="490607"/>
                  </a:lnTo>
                  <a:lnTo>
                    <a:pt x="1972870" y="494885"/>
                  </a:lnTo>
                  <a:lnTo>
                    <a:pt x="1968911" y="501331"/>
                  </a:lnTo>
                  <a:lnTo>
                    <a:pt x="1967750" y="508844"/>
                  </a:lnTo>
                  <a:lnTo>
                    <a:pt x="1969498" y="515935"/>
                  </a:lnTo>
                  <a:lnTo>
                    <a:pt x="1973777" y="521853"/>
                  </a:lnTo>
                  <a:lnTo>
                    <a:pt x="1980223" y="525813"/>
                  </a:lnTo>
                  <a:lnTo>
                    <a:pt x="1987700" y="526961"/>
                  </a:lnTo>
                  <a:lnTo>
                    <a:pt x="1994790" y="525213"/>
                  </a:lnTo>
                  <a:lnTo>
                    <a:pt x="2000709" y="520934"/>
                  </a:lnTo>
                  <a:lnTo>
                    <a:pt x="2004681" y="514452"/>
                  </a:lnTo>
                  <a:lnTo>
                    <a:pt x="2005829" y="506975"/>
                  </a:lnTo>
                  <a:lnTo>
                    <a:pt x="2004081" y="499884"/>
                  </a:lnTo>
                  <a:lnTo>
                    <a:pt x="1999802" y="493966"/>
                  </a:lnTo>
                  <a:lnTo>
                    <a:pt x="1993356" y="490007"/>
                  </a:lnTo>
                  <a:lnTo>
                    <a:pt x="1985879" y="488859"/>
                  </a:lnTo>
                  <a:close/>
                </a:path>
                <a:path w="2014854" h="622935">
                  <a:moveTo>
                    <a:pt x="1945356" y="550459"/>
                  </a:moveTo>
                  <a:lnTo>
                    <a:pt x="1938087" y="551165"/>
                  </a:lnTo>
                  <a:lnTo>
                    <a:pt x="1931416" y="554732"/>
                  </a:lnTo>
                  <a:lnTo>
                    <a:pt x="1926621" y="560631"/>
                  </a:lnTo>
                  <a:lnTo>
                    <a:pt x="1924550" y="567634"/>
                  </a:lnTo>
                  <a:lnTo>
                    <a:pt x="1925257" y="574903"/>
                  </a:lnTo>
                  <a:lnTo>
                    <a:pt x="1928823" y="581574"/>
                  </a:lnTo>
                  <a:lnTo>
                    <a:pt x="1934699" y="586340"/>
                  </a:lnTo>
                  <a:lnTo>
                    <a:pt x="1941702" y="588410"/>
                  </a:lnTo>
                  <a:lnTo>
                    <a:pt x="1948970" y="587704"/>
                  </a:lnTo>
                  <a:lnTo>
                    <a:pt x="1955671" y="584113"/>
                  </a:lnTo>
                  <a:lnTo>
                    <a:pt x="1960436" y="578238"/>
                  </a:lnTo>
                  <a:lnTo>
                    <a:pt x="1962507" y="571235"/>
                  </a:lnTo>
                  <a:lnTo>
                    <a:pt x="1961800" y="563966"/>
                  </a:lnTo>
                  <a:lnTo>
                    <a:pt x="1958234" y="557295"/>
                  </a:lnTo>
                  <a:lnTo>
                    <a:pt x="1952359" y="552529"/>
                  </a:lnTo>
                  <a:lnTo>
                    <a:pt x="1945356" y="550459"/>
                  </a:lnTo>
                  <a:close/>
                </a:path>
                <a:path w="2014854" h="622935">
                  <a:moveTo>
                    <a:pt x="1872711" y="582759"/>
                  </a:moveTo>
                  <a:lnTo>
                    <a:pt x="1865570" y="585365"/>
                  </a:lnTo>
                  <a:lnTo>
                    <a:pt x="1860201" y="590316"/>
                  </a:lnTo>
                  <a:lnTo>
                    <a:pt x="1857080" y="596918"/>
                  </a:lnTo>
                  <a:lnTo>
                    <a:pt x="1856720" y="604475"/>
                  </a:lnTo>
                  <a:lnTo>
                    <a:pt x="1859320" y="611579"/>
                  </a:lnTo>
                  <a:lnTo>
                    <a:pt x="1864271" y="616948"/>
                  </a:lnTo>
                  <a:lnTo>
                    <a:pt x="1870874" y="620068"/>
                  </a:lnTo>
                  <a:lnTo>
                    <a:pt x="1878467" y="620422"/>
                  </a:lnTo>
                  <a:lnTo>
                    <a:pt x="1885571" y="617822"/>
                  </a:lnTo>
                  <a:lnTo>
                    <a:pt x="1890940" y="612871"/>
                  </a:lnTo>
                  <a:lnTo>
                    <a:pt x="1894061" y="606269"/>
                  </a:lnTo>
                  <a:lnTo>
                    <a:pt x="1894420" y="598713"/>
                  </a:lnTo>
                  <a:lnTo>
                    <a:pt x="1891821" y="591609"/>
                  </a:lnTo>
                  <a:lnTo>
                    <a:pt x="1886870" y="586240"/>
                  </a:lnTo>
                  <a:lnTo>
                    <a:pt x="1880267" y="583119"/>
                  </a:lnTo>
                  <a:lnTo>
                    <a:pt x="1872711" y="582759"/>
                  </a:lnTo>
                  <a:close/>
                </a:path>
                <a:path w="2014854" h="622935">
                  <a:moveTo>
                    <a:pt x="1799445" y="584774"/>
                  </a:moveTo>
                  <a:lnTo>
                    <a:pt x="1792030" y="586271"/>
                  </a:lnTo>
                  <a:lnTo>
                    <a:pt x="1785974" y="590353"/>
                  </a:lnTo>
                  <a:lnTo>
                    <a:pt x="1781892" y="596409"/>
                  </a:lnTo>
                  <a:lnTo>
                    <a:pt x="1780395" y="603824"/>
                  </a:lnTo>
                  <a:lnTo>
                    <a:pt x="1781892" y="611239"/>
                  </a:lnTo>
                  <a:lnTo>
                    <a:pt x="1785974" y="617294"/>
                  </a:lnTo>
                  <a:lnTo>
                    <a:pt x="1792030" y="621377"/>
                  </a:lnTo>
                  <a:lnTo>
                    <a:pt x="1799483" y="622874"/>
                  </a:lnTo>
                  <a:lnTo>
                    <a:pt x="1806898" y="621377"/>
                  </a:lnTo>
                  <a:lnTo>
                    <a:pt x="1812953" y="617294"/>
                  </a:lnTo>
                  <a:lnTo>
                    <a:pt x="1817036" y="611239"/>
                  </a:lnTo>
                  <a:lnTo>
                    <a:pt x="1818533" y="603824"/>
                  </a:lnTo>
                  <a:lnTo>
                    <a:pt x="1817036" y="596409"/>
                  </a:lnTo>
                  <a:lnTo>
                    <a:pt x="1812953" y="590353"/>
                  </a:lnTo>
                  <a:lnTo>
                    <a:pt x="1806898" y="586271"/>
                  </a:lnTo>
                  <a:lnTo>
                    <a:pt x="1799445" y="584774"/>
                  </a:lnTo>
                  <a:close/>
                </a:path>
                <a:path w="2014854" h="622935">
                  <a:moveTo>
                    <a:pt x="1723207" y="584774"/>
                  </a:moveTo>
                  <a:lnTo>
                    <a:pt x="1715792" y="586271"/>
                  </a:lnTo>
                  <a:lnTo>
                    <a:pt x="1709736" y="590353"/>
                  </a:lnTo>
                  <a:lnTo>
                    <a:pt x="1705654" y="596409"/>
                  </a:lnTo>
                  <a:lnTo>
                    <a:pt x="1704157" y="603824"/>
                  </a:lnTo>
                  <a:lnTo>
                    <a:pt x="1705654" y="611239"/>
                  </a:lnTo>
                  <a:lnTo>
                    <a:pt x="1709736" y="617294"/>
                  </a:lnTo>
                  <a:lnTo>
                    <a:pt x="1715792" y="621377"/>
                  </a:lnTo>
                  <a:lnTo>
                    <a:pt x="1723245" y="622874"/>
                  </a:lnTo>
                  <a:lnTo>
                    <a:pt x="1730660" y="621377"/>
                  </a:lnTo>
                  <a:lnTo>
                    <a:pt x="1736715" y="617294"/>
                  </a:lnTo>
                  <a:lnTo>
                    <a:pt x="1740798" y="611239"/>
                  </a:lnTo>
                  <a:lnTo>
                    <a:pt x="1742295" y="603824"/>
                  </a:lnTo>
                  <a:lnTo>
                    <a:pt x="1740798" y="596409"/>
                  </a:lnTo>
                  <a:lnTo>
                    <a:pt x="1736715" y="590353"/>
                  </a:lnTo>
                  <a:lnTo>
                    <a:pt x="1730660" y="586271"/>
                  </a:lnTo>
                  <a:lnTo>
                    <a:pt x="1723207" y="584774"/>
                  </a:lnTo>
                  <a:close/>
                </a:path>
                <a:path w="2014854" h="622935">
                  <a:moveTo>
                    <a:pt x="1646969" y="584774"/>
                  </a:moveTo>
                  <a:lnTo>
                    <a:pt x="1639554" y="586271"/>
                  </a:lnTo>
                  <a:lnTo>
                    <a:pt x="1633498" y="590353"/>
                  </a:lnTo>
                  <a:lnTo>
                    <a:pt x="1629416" y="596409"/>
                  </a:lnTo>
                  <a:lnTo>
                    <a:pt x="1627919" y="603824"/>
                  </a:lnTo>
                  <a:lnTo>
                    <a:pt x="1629416" y="611239"/>
                  </a:lnTo>
                  <a:lnTo>
                    <a:pt x="1633498" y="617294"/>
                  </a:lnTo>
                  <a:lnTo>
                    <a:pt x="1639554" y="621377"/>
                  </a:lnTo>
                  <a:lnTo>
                    <a:pt x="1647007" y="622874"/>
                  </a:lnTo>
                  <a:lnTo>
                    <a:pt x="1654422" y="621377"/>
                  </a:lnTo>
                  <a:lnTo>
                    <a:pt x="1660477" y="617294"/>
                  </a:lnTo>
                  <a:lnTo>
                    <a:pt x="1664560" y="611239"/>
                  </a:lnTo>
                  <a:lnTo>
                    <a:pt x="1666057" y="603824"/>
                  </a:lnTo>
                  <a:lnTo>
                    <a:pt x="1664560" y="596409"/>
                  </a:lnTo>
                  <a:lnTo>
                    <a:pt x="1660477" y="590353"/>
                  </a:lnTo>
                  <a:lnTo>
                    <a:pt x="1654422" y="586271"/>
                  </a:lnTo>
                  <a:lnTo>
                    <a:pt x="1646969" y="584774"/>
                  </a:lnTo>
                  <a:close/>
                </a:path>
                <a:path w="2014854" h="622935">
                  <a:moveTo>
                    <a:pt x="1570730" y="584774"/>
                  </a:moveTo>
                  <a:lnTo>
                    <a:pt x="1563315" y="586271"/>
                  </a:lnTo>
                  <a:lnTo>
                    <a:pt x="1557260" y="590353"/>
                  </a:lnTo>
                  <a:lnTo>
                    <a:pt x="1553178" y="596409"/>
                  </a:lnTo>
                  <a:lnTo>
                    <a:pt x="1551680" y="603824"/>
                  </a:lnTo>
                  <a:lnTo>
                    <a:pt x="1553178" y="611239"/>
                  </a:lnTo>
                  <a:lnTo>
                    <a:pt x="1557260" y="617294"/>
                  </a:lnTo>
                  <a:lnTo>
                    <a:pt x="1563315" y="621377"/>
                  </a:lnTo>
                  <a:lnTo>
                    <a:pt x="1570769" y="622874"/>
                  </a:lnTo>
                  <a:lnTo>
                    <a:pt x="1578183" y="621377"/>
                  </a:lnTo>
                  <a:lnTo>
                    <a:pt x="1584239" y="617294"/>
                  </a:lnTo>
                  <a:lnTo>
                    <a:pt x="1588321" y="611239"/>
                  </a:lnTo>
                  <a:lnTo>
                    <a:pt x="1589819" y="603824"/>
                  </a:lnTo>
                  <a:lnTo>
                    <a:pt x="1588321" y="596409"/>
                  </a:lnTo>
                  <a:lnTo>
                    <a:pt x="1584239" y="590353"/>
                  </a:lnTo>
                  <a:lnTo>
                    <a:pt x="1578183" y="586271"/>
                  </a:lnTo>
                  <a:lnTo>
                    <a:pt x="1570730" y="584774"/>
                  </a:lnTo>
                  <a:close/>
                </a:path>
                <a:path w="2014854" h="622935">
                  <a:moveTo>
                    <a:pt x="1494492" y="584774"/>
                  </a:moveTo>
                  <a:lnTo>
                    <a:pt x="1487077" y="586271"/>
                  </a:lnTo>
                  <a:lnTo>
                    <a:pt x="1481022" y="590353"/>
                  </a:lnTo>
                  <a:lnTo>
                    <a:pt x="1476939" y="596409"/>
                  </a:lnTo>
                  <a:lnTo>
                    <a:pt x="1475442" y="603824"/>
                  </a:lnTo>
                  <a:lnTo>
                    <a:pt x="1476939" y="611239"/>
                  </a:lnTo>
                  <a:lnTo>
                    <a:pt x="1481022" y="617294"/>
                  </a:lnTo>
                  <a:lnTo>
                    <a:pt x="1487077" y="621377"/>
                  </a:lnTo>
                  <a:lnTo>
                    <a:pt x="1494530" y="622874"/>
                  </a:lnTo>
                  <a:lnTo>
                    <a:pt x="1501945" y="621377"/>
                  </a:lnTo>
                  <a:lnTo>
                    <a:pt x="1508001" y="617294"/>
                  </a:lnTo>
                  <a:lnTo>
                    <a:pt x="1512083" y="611239"/>
                  </a:lnTo>
                  <a:lnTo>
                    <a:pt x="1513580" y="603824"/>
                  </a:lnTo>
                  <a:lnTo>
                    <a:pt x="1512083" y="596409"/>
                  </a:lnTo>
                  <a:lnTo>
                    <a:pt x="1508001" y="590353"/>
                  </a:lnTo>
                  <a:lnTo>
                    <a:pt x="1501945" y="586271"/>
                  </a:lnTo>
                  <a:lnTo>
                    <a:pt x="1494492" y="584774"/>
                  </a:lnTo>
                  <a:close/>
                </a:path>
                <a:path w="2014854" h="622935">
                  <a:moveTo>
                    <a:pt x="1418254" y="584774"/>
                  </a:moveTo>
                  <a:lnTo>
                    <a:pt x="1410839" y="586271"/>
                  </a:lnTo>
                  <a:lnTo>
                    <a:pt x="1404784" y="590353"/>
                  </a:lnTo>
                  <a:lnTo>
                    <a:pt x="1400701" y="596409"/>
                  </a:lnTo>
                  <a:lnTo>
                    <a:pt x="1399204" y="603824"/>
                  </a:lnTo>
                  <a:lnTo>
                    <a:pt x="1400701" y="611239"/>
                  </a:lnTo>
                  <a:lnTo>
                    <a:pt x="1404784" y="617294"/>
                  </a:lnTo>
                  <a:lnTo>
                    <a:pt x="1410839" y="621377"/>
                  </a:lnTo>
                  <a:lnTo>
                    <a:pt x="1418292" y="622874"/>
                  </a:lnTo>
                  <a:lnTo>
                    <a:pt x="1425707" y="621377"/>
                  </a:lnTo>
                  <a:lnTo>
                    <a:pt x="1431763" y="617294"/>
                  </a:lnTo>
                  <a:lnTo>
                    <a:pt x="1435845" y="611239"/>
                  </a:lnTo>
                  <a:lnTo>
                    <a:pt x="1437342" y="603824"/>
                  </a:lnTo>
                  <a:lnTo>
                    <a:pt x="1435845" y="596409"/>
                  </a:lnTo>
                  <a:lnTo>
                    <a:pt x="1431763" y="590353"/>
                  </a:lnTo>
                  <a:lnTo>
                    <a:pt x="1425707" y="586271"/>
                  </a:lnTo>
                  <a:lnTo>
                    <a:pt x="1418254" y="584774"/>
                  </a:lnTo>
                  <a:close/>
                </a:path>
                <a:path w="2014854" h="622935">
                  <a:moveTo>
                    <a:pt x="1342016" y="584774"/>
                  </a:moveTo>
                  <a:lnTo>
                    <a:pt x="1334601" y="586271"/>
                  </a:lnTo>
                  <a:lnTo>
                    <a:pt x="1328546" y="590353"/>
                  </a:lnTo>
                  <a:lnTo>
                    <a:pt x="1324463" y="596409"/>
                  </a:lnTo>
                  <a:lnTo>
                    <a:pt x="1322966" y="603824"/>
                  </a:lnTo>
                  <a:lnTo>
                    <a:pt x="1324463" y="611239"/>
                  </a:lnTo>
                  <a:lnTo>
                    <a:pt x="1328546" y="617294"/>
                  </a:lnTo>
                  <a:lnTo>
                    <a:pt x="1334601" y="621377"/>
                  </a:lnTo>
                  <a:lnTo>
                    <a:pt x="1342054" y="622874"/>
                  </a:lnTo>
                  <a:lnTo>
                    <a:pt x="1349469" y="621377"/>
                  </a:lnTo>
                  <a:lnTo>
                    <a:pt x="1355524" y="617294"/>
                  </a:lnTo>
                  <a:lnTo>
                    <a:pt x="1359607" y="611239"/>
                  </a:lnTo>
                  <a:lnTo>
                    <a:pt x="1361104" y="603824"/>
                  </a:lnTo>
                  <a:lnTo>
                    <a:pt x="1359607" y="596409"/>
                  </a:lnTo>
                  <a:lnTo>
                    <a:pt x="1355524" y="590353"/>
                  </a:lnTo>
                  <a:lnTo>
                    <a:pt x="1349469" y="586271"/>
                  </a:lnTo>
                  <a:lnTo>
                    <a:pt x="1342016" y="584774"/>
                  </a:lnTo>
                  <a:close/>
                </a:path>
                <a:path w="2014854" h="622935">
                  <a:moveTo>
                    <a:pt x="1265778" y="584774"/>
                  </a:moveTo>
                  <a:lnTo>
                    <a:pt x="1258363" y="586271"/>
                  </a:lnTo>
                  <a:lnTo>
                    <a:pt x="1252308" y="590353"/>
                  </a:lnTo>
                  <a:lnTo>
                    <a:pt x="1248225" y="596409"/>
                  </a:lnTo>
                  <a:lnTo>
                    <a:pt x="1246728" y="603824"/>
                  </a:lnTo>
                  <a:lnTo>
                    <a:pt x="1248225" y="611239"/>
                  </a:lnTo>
                  <a:lnTo>
                    <a:pt x="1252308" y="617294"/>
                  </a:lnTo>
                  <a:lnTo>
                    <a:pt x="1258363" y="621377"/>
                  </a:lnTo>
                  <a:lnTo>
                    <a:pt x="1265816" y="622874"/>
                  </a:lnTo>
                  <a:lnTo>
                    <a:pt x="1273231" y="621377"/>
                  </a:lnTo>
                  <a:lnTo>
                    <a:pt x="1279286" y="617294"/>
                  </a:lnTo>
                  <a:lnTo>
                    <a:pt x="1283369" y="611239"/>
                  </a:lnTo>
                  <a:lnTo>
                    <a:pt x="1284866" y="603824"/>
                  </a:lnTo>
                  <a:lnTo>
                    <a:pt x="1283369" y="596409"/>
                  </a:lnTo>
                  <a:lnTo>
                    <a:pt x="1279286" y="590353"/>
                  </a:lnTo>
                  <a:lnTo>
                    <a:pt x="1273231" y="586271"/>
                  </a:lnTo>
                  <a:lnTo>
                    <a:pt x="1265778" y="584774"/>
                  </a:lnTo>
                  <a:close/>
                </a:path>
                <a:path w="2014854" h="622935">
                  <a:moveTo>
                    <a:pt x="1189540" y="584774"/>
                  </a:moveTo>
                  <a:lnTo>
                    <a:pt x="1182125" y="586271"/>
                  </a:lnTo>
                  <a:lnTo>
                    <a:pt x="1176070" y="590353"/>
                  </a:lnTo>
                  <a:lnTo>
                    <a:pt x="1171987" y="596409"/>
                  </a:lnTo>
                  <a:lnTo>
                    <a:pt x="1170490" y="603824"/>
                  </a:lnTo>
                  <a:lnTo>
                    <a:pt x="1171987" y="611239"/>
                  </a:lnTo>
                  <a:lnTo>
                    <a:pt x="1176070" y="617294"/>
                  </a:lnTo>
                  <a:lnTo>
                    <a:pt x="1182125" y="621377"/>
                  </a:lnTo>
                  <a:lnTo>
                    <a:pt x="1189578" y="622874"/>
                  </a:lnTo>
                  <a:lnTo>
                    <a:pt x="1196993" y="621377"/>
                  </a:lnTo>
                  <a:lnTo>
                    <a:pt x="1203048" y="617294"/>
                  </a:lnTo>
                  <a:lnTo>
                    <a:pt x="1207131" y="611239"/>
                  </a:lnTo>
                  <a:lnTo>
                    <a:pt x="1208628" y="603824"/>
                  </a:lnTo>
                  <a:lnTo>
                    <a:pt x="1207131" y="596409"/>
                  </a:lnTo>
                  <a:lnTo>
                    <a:pt x="1203048" y="590353"/>
                  </a:lnTo>
                  <a:lnTo>
                    <a:pt x="1196993" y="586271"/>
                  </a:lnTo>
                  <a:lnTo>
                    <a:pt x="1189540" y="584774"/>
                  </a:lnTo>
                  <a:close/>
                </a:path>
                <a:path w="2014854" h="622935">
                  <a:moveTo>
                    <a:pt x="1113302" y="584774"/>
                  </a:moveTo>
                  <a:lnTo>
                    <a:pt x="1105887" y="586271"/>
                  </a:lnTo>
                  <a:lnTo>
                    <a:pt x="1099832" y="590353"/>
                  </a:lnTo>
                  <a:lnTo>
                    <a:pt x="1095749" y="596409"/>
                  </a:lnTo>
                  <a:lnTo>
                    <a:pt x="1094252" y="603824"/>
                  </a:lnTo>
                  <a:lnTo>
                    <a:pt x="1095749" y="611239"/>
                  </a:lnTo>
                  <a:lnTo>
                    <a:pt x="1099832" y="617294"/>
                  </a:lnTo>
                  <a:lnTo>
                    <a:pt x="1105887" y="621377"/>
                  </a:lnTo>
                  <a:lnTo>
                    <a:pt x="1113340" y="622874"/>
                  </a:lnTo>
                  <a:lnTo>
                    <a:pt x="1120755" y="621377"/>
                  </a:lnTo>
                  <a:lnTo>
                    <a:pt x="1126810" y="617294"/>
                  </a:lnTo>
                  <a:lnTo>
                    <a:pt x="1130893" y="611239"/>
                  </a:lnTo>
                  <a:lnTo>
                    <a:pt x="1132390" y="603824"/>
                  </a:lnTo>
                  <a:lnTo>
                    <a:pt x="1130893" y="596409"/>
                  </a:lnTo>
                  <a:lnTo>
                    <a:pt x="1126810" y="590353"/>
                  </a:lnTo>
                  <a:lnTo>
                    <a:pt x="1120755" y="586271"/>
                  </a:lnTo>
                  <a:lnTo>
                    <a:pt x="1113302" y="584774"/>
                  </a:lnTo>
                  <a:close/>
                </a:path>
                <a:path w="2014854" h="622935">
                  <a:moveTo>
                    <a:pt x="1037064" y="584774"/>
                  </a:moveTo>
                  <a:lnTo>
                    <a:pt x="1029649" y="586271"/>
                  </a:lnTo>
                  <a:lnTo>
                    <a:pt x="1023593" y="590353"/>
                  </a:lnTo>
                  <a:lnTo>
                    <a:pt x="1019511" y="596409"/>
                  </a:lnTo>
                  <a:lnTo>
                    <a:pt x="1018014" y="603824"/>
                  </a:lnTo>
                  <a:lnTo>
                    <a:pt x="1019511" y="611239"/>
                  </a:lnTo>
                  <a:lnTo>
                    <a:pt x="1023593" y="617294"/>
                  </a:lnTo>
                  <a:lnTo>
                    <a:pt x="1029649" y="621377"/>
                  </a:lnTo>
                  <a:lnTo>
                    <a:pt x="1037102" y="622874"/>
                  </a:lnTo>
                  <a:lnTo>
                    <a:pt x="1044517" y="621377"/>
                  </a:lnTo>
                  <a:lnTo>
                    <a:pt x="1050572" y="617294"/>
                  </a:lnTo>
                  <a:lnTo>
                    <a:pt x="1054655" y="611239"/>
                  </a:lnTo>
                  <a:lnTo>
                    <a:pt x="1056152" y="603824"/>
                  </a:lnTo>
                  <a:lnTo>
                    <a:pt x="1054655" y="596409"/>
                  </a:lnTo>
                  <a:lnTo>
                    <a:pt x="1050572" y="590353"/>
                  </a:lnTo>
                  <a:lnTo>
                    <a:pt x="1044517" y="586271"/>
                  </a:lnTo>
                  <a:lnTo>
                    <a:pt x="1037064" y="584774"/>
                  </a:lnTo>
                  <a:close/>
                </a:path>
                <a:path w="2014854" h="622935">
                  <a:moveTo>
                    <a:pt x="960826" y="584774"/>
                  </a:moveTo>
                  <a:lnTo>
                    <a:pt x="953411" y="586271"/>
                  </a:lnTo>
                  <a:lnTo>
                    <a:pt x="947355" y="590353"/>
                  </a:lnTo>
                  <a:lnTo>
                    <a:pt x="943273" y="596409"/>
                  </a:lnTo>
                  <a:lnTo>
                    <a:pt x="941776" y="603824"/>
                  </a:lnTo>
                  <a:lnTo>
                    <a:pt x="943273" y="611239"/>
                  </a:lnTo>
                  <a:lnTo>
                    <a:pt x="947355" y="617294"/>
                  </a:lnTo>
                  <a:lnTo>
                    <a:pt x="953411" y="621377"/>
                  </a:lnTo>
                  <a:lnTo>
                    <a:pt x="960864" y="622874"/>
                  </a:lnTo>
                  <a:lnTo>
                    <a:pt x="968279" y="621377"/>
                  </a:lnTo>
                  <a:lnTo>
                    <a:pt x="974334" y="617294"/>
                  </a:lnTo>
                  <a:lnTo>
                    <a:pt x="978417" y="611239"/>
                  </a:lnTo>
                  <a:lnTo>
                    <a:pt x="979914" y="603824"/>
                  </a:lnTo>
                  <a:lnTo>
                    <a:pt x="978417" y="596409"/>
                  </a:lnTo>
                  <a:lnTo>
                    <a:pt x="974334" y="590353"/>
                  </a:lnTo>
                  <a:lnTo>
                    <a:pt x="968279" y="586271"/>
                  </a:lnTo>
                  <a:lnTo>
                    <a:pt x="960826" y="584774"/>
                  </a:lnTo>
                  <a:close/>
                </a:path>
                <a:path w="2014854" h="622935">
                  <a:moveTo>
                    <a:pt x="884588" y="584774"/>
                  </a:moveTo>
                  <a:lnTo>
                    <a:pt x="877173" y="586271"/>
                  </a:lnTo>
                  <a:lnTo>
                    <a:pt x="871117" y="590353"/>
                  </a:lnTo>
                  <a:lnTo>
                    <a:pt x="867035" y="596409"/>
                  </a:lnTo>
                  <a:lnTo>
                    <a:pt x="865538" y="603824"/>
                  </a:lnTo>
                  <a:lnTo>
                    <a:pt x="867035" y="611239"/>
                  </a:lnTo>
                  <a:lnTo>
                    <a:pt x="871117" y="617294"/>
                  </a:lnTo>
                  <a:lnTo>
                    <a:pt x="877173" y="621377"/>
                  </a:lnTo>
                  <a:lnTo>
                    <a:pt x="884626" y="622874"/>
                  </a:lnTo>
                  <a:lnTo>
                    <a:pt x="892041" y="621377"/>
                  </a:lnTo>
                  <a:lnTo>
                    <a:pt x="898096" y="617294"/>
                  </a:lnTo>
                  <a:lnTo>
                    <a:pt x="902179" y="611239"/>
                  </a:lnTo>
                  <a:lnTo>
                    <a:pt x="903676" y="603824"/>
                  </a:lnTo>
                  <a:lnTo>
                    <a:pt x="902179" y="596409"/>
                  </a:lnTo>
                  <a:lnTo>
                    <a:pt x="898096" y="590353"/>
                  </a:lnTo>
                  <a:lnTo>
                    <a:pt x="892041" y="586271"/>
                  </a:lnTo>
                  <a:lnTo>
                    <a:pt x="884588" y="584774"/>
                  </a:lnTo>
                  <a:close/>
                </a:path>
                <a:path w="2014854" h="622935">
                  <a:moveTo>
                    <a:pt x="808349" y="584774"/>
                  </a:moveTo>
                  <a:lnTo>
                    <a:pt x="800934" y="586271"/>
                  </a:lnTo>
                  <a:lnTo>
                    <a:pt x="794879" y="590353"/>
                  </a:lnTo>
                  <a:lnTo>
                    <a:pt x="790797" y="596409"/>
                  </a:lnTo>
                  <a:lnTo>
                    <a:pt x="789299" y="603824"/>
                  </a:lnTo>
                  <a:lnTo>
                    <a:pt x="790797" y="611239"/>
                  </a:lnTo>
                  <a:lnTo>
                    <a:pt x="794879" y="617294"/>
                  </a:lnTo>
                  <a:lnTo>
                    <a:pt x="800934" y="621377"/>
                  </a:lnTo>
                  <a:lnTo>
                    <a:pt x="808388" y="622874"/>
                  </a:lnTo>
                  <a:lnTo>
                    <a:pt x="815802" y="621377"/>
                  </a:lnTo>
                  <a:lnTo>
                    <a:pt x="821858" y="617294"/>
                  </a:lnTo>
                  <a:lnTo>
                    <a:pt x="825940" y="611239"/>
                  </a:lnTo>
                  <a:lnTo>
                    <a:pt x="827438" y="603824"/>
                  </a:lnTo>
                  <a:lnTo>
                    <a:pt x="825940" y="596409"/>
                  </a:lnTo>
                  <a:lnTo>
                    <a:pt x="821858" y="590353"/>
                  </a:lnTo>
                  <a:lnTo>
                    <a:pt x="815802" y="586271"/>
                  </a:lnTo>
                  <a:lnTo>
                    <a:pt x="808349" y="584774"/>
                  </a:lnTo>
                  <a:close/>
                </a:path>
                <a:path w="2014854" h="622935">
                  <a:moveTo>
                    <a:pt x="732111" y="584774"/>
                  </a:moveTo>
                  <a:lnTo>
                    <a:pt x="724696" y="586271"/>
                  </a:lnTo>
                  <a:lnTo>
                    <a:pt x="718641" y="590353"/>
                  </a:lnTo>
                  <a:lnTo>
                    <a:pt x="714558" y="596409"/>
                  </a:lnTo>
                  <a:lnTo>
                    <a:pt x="713061" y="603824"/>
                  </a:lnTo>
                  <a:lnTo>
                    <a:pt x="714558" y="611239"/>
                  </a:lnTo>
                  <a:lnTo>
                    <a:pt x="718641" y="617294"/>
                  </a:lnTo>
                  <a:lnTo>
                    <a:pt x="724696" y="621377"/>
                  </a:lnTo>
                  <a:lnTo>
                    <a:pt x="732149" y="622874"/>
                  </a:lnTo>
                  <a:lnTo>
                    <a:pt x="739564" y="621377"/>
                  </a:lnTo>
                  <a:lnTo>
                    <a:pt x="745620" y="617294"/>
                  </a:lnTo>
                  <a:lnTo>
                    <a:pt x="749702" y="611239"/>
                  </a:lnTo>
                  <a:lnTo>
                    <a:pt x="751199" y="603824"/>
                  </a:lnTo>
                  <a:lnTo>
                    <a:pt x="749702" y="596409"/>
                  </a:lnTo>
                  <a:lnTo>
                    <a:pt x="745620" y="590353"/>
                  </a:lnTo>
                  <a:lnTo>
                    <a:pt x="739564" y="586271"/>
                  </a:lnTo>
                  <a:lnTo>
                    <a:pt x="732111" y="584774"/>
                  </a:lnTo>
                  <a:close/>
                </a:path>
                <a:path w="2014854" h="622935">
                  <a:moveTo>
                    <a:pt x="655873" y="584774"/>
                  </a:moveTo>
                  <a:lnTo>
                    <a:pt x="648458" y="586271"/>
                  </a:lnTo>
                  <a:lnTo>
                    <a:pt x="642402" y="590353"/>
                  </a:lnTo>
                  <a:lnTo>
                    <a:pt x="638320" y="596409"/>
                  </a:lnTo>
                  <a:lnTo>
                    <a:pt x="636823" y="603824"/>
                  </a:lnTo>
                  <a:lnTo>
                    <a:pt x="638320" y="611239"/>
                  </a:lnTo>
                  <a:lnTo>
                    <a:pt x="642402" y="617294"/>
                  </a:lnTo>
                  <a:lnTo>
                    <a:pt x="648458" y="621377"/>
                  </a:lnTo>
                  <a:lnTo>
                    <a:pt x="655911" y="622874"/>
                  </a:lnTo>
                  <a:lnTo>
                    <a:pt x="663326" y="621377"/>
                  </a:lnTo>
                  <a:lnTo>
                    <a:pt x="669382" y="617294"/>
                  </a:lnTo>
                  <a:lnTo>
                    <a:pt x="673464" y="611239"/>
                  </a:lnTo>
                  <a:lnTo>
                    <a:pt x="674961" y="603824"/>
                  </a:lnTo>
                  <a:lnTo>
                    <a:pt x="673464" y="596409"/>
                  </a:lnTo>
                  <a:lnTo>
                    <a:pt x="669382" y="590353"/>
                  </a:lnTo>
                  <a:lnTo>
                    <a:pt x="663326" y="586271"/>
                  </a:lnTo>
                  <a:lnTo>
                    <a:pt x="655873" y="584774"/>
                  </a:lnTo>
                  <a:close/>
                </a:path>
                <a:path w="2014854" h="622935">
                  <a:moveTo>
                    <a:pt x="579635" y="584774"/>
                  </a:moveTo>
                  <a:lnTo>
                    <a:pt x="572220" y="586271"/>
                  </a:lnTo>
                  <a:lnTo>
                    <a:pt x="566164" y="590353"/>
                  </a:lnTo>
                  <a:lnTo>
                    <a:pt x="562082" y="596409"/>
                  </a:lnTo>
                  <a:lnTo>
                    <a:pt x="560585" y="603824"/>
                  </a:lnTo>
                  <a:lnTo>
                    <a:pt x="562082" y="611239"/>
                  </a:lnTo>
                  <a:lnTo>
                    <a:pt x="566164" y="617294"/>
                  </a:lnTo>
                  <a:lnTo>
                    <a:pt x="572220" y="621377"/>
                  </a:lnTo>
                  <a:lnTo>
                    <a:pt x="579673" y="622874"/>
                  </a:lnTo>
                  <a:lnTo>
                    <a:pt x="587088" y="621377"/>
                  </a:lnTo>
                  <a:lnTo>
                    <a:pt x="593143" y="617294"/>
                  </a:lnTo>
                  <a:lnTo>
                    <a:pt x="597226" y="611239"/>
                  </a:lnTo>
                  <a:lnTo>
                    <a:pt x="598723" y="603824"/>
                  </a:lnTo>
                  <a:lnTo>
                    <a:pt x="597226" y="596409"/>
                  </a:lnTo>
                  <a:lnTo>
                    <a:pt x="593143" y="590353"/>
                  </a:lnTo>
                  <a:lnTo>
                    <a:pt x="587088" y="586271"/>
                  </a:lnTo>
                  <a:lnTo>
                    <a:pt x="579635" y="584774"/>
                  </a:lnTo>
                  <a:close/>
                </a:path>
                <a:path w="2014854" h="622935">
                  <a:moveTo>
                    <a:pt x="503397" y="584774"/>
                  </a:moveTo>
                  <a:lnTo>
                    <a:pt x="495982" y="586271"/>
                  </a:lnTo>
                  <a:lnTo>
                    <a:pt x="489926" y="590353"/>
                  </a:lnTo>
                  <a:lnTo>
                    <a:pt x="485844" y="596409"/>
                  </a:lnTo>
                  <a:lnTo>
                    <a:pt x="484347" y="603824"/>
                  </a:lnTo>
                  <a:lnTo>
                    <a:pt x="485844" y="611239"/>
                  </a:lnTo>
                  <a:lnTo>
                    <a:pt x="489926" y="617294"/>
                  </a:lnTo>
                  <a:lnTo>
                    <a:pt x="495982" y="621377"/>
                  </a:lnTo>
                  <a:lnTo>
                    <a:pt x="503435" y="622874"/>
                  </a:lnTo>
                  <a:lnTo>
                    <a:pt x="510850" y="621377"/>
                  </a:lnTo>
                  <a:lnTo>
                    <a:pt x="516905" y="617294"/>
                  </a:lnTo>
                  <a:lnTo>
                    <a:pt x="520988" y="611239"/>
                  </a:lnTo>
                  <a:lnTo>
                    <a:pt x="522485" y="603824"/>
                  </a:lnTo>
                  <a:lnTo>
                    <a:pt x="520988" y="596409"/>
                  </a:lnTo>
                  <a:lnTo>
                    <a:pt x="516905" y="590353"/>
                  </a:lnTo>
                  <a:lnTo>
                    <a:pt x="510850" y="586271"/>
                  </a:lnTo>
                  <a:lnTo>
                    <a:pt x="503397" y="584774"/>
                  </a:lnTo>
                  <a:close/>
                </a:path>
                <a:path w="2014854" h="622935">
                  <a:moveTo>
                    <a:pt x="427159" y="584774"/>
                  </a:moveTo>
                  <a:lnTo>
                    <a:pt x="419743" y="586271"/>
                  </a:lnTo>
                  <a:lnTo>
                    <a:pt x="413688" y="590353"/>
                  </a:lnTo>
                  <a:lnTo>
                    <a:pt x="409606" y="596409"/>
                  </a:lnTo>
                  <a:lnTo>
                    <a:pt x="408109" y="603824"/>
                  </a:lnTo>
                  <a:lnTo>
                    <a:pt x="409606" y="611239"/>
                  </a:lnTo>
                  <a:lnTo>
                    <a:pt x="413688" y="617294"/>
                  </a:lnTo>
                  <a:lnTo>
                    <a:pt x="419743" y="621377"/>
                  </a:lnTo>
                  <a:lnTo>
                    <a:pt x="427197" y="622874"/>
                  </a:lnTo>
                  <a:lnTo>
                    <a:pt x="434612" y="621377"/>
                  </a:lnTo>
                  <a:lnTo>
                    <a:pt x="440667" y="617294"/>
                  </a:lnTo>
                  <a:lnTo>
                    <a:pt x="444750" y="611239"/>
                  </a:lnTo>
                  <a:lnTo>
                    <a:pt x="446247" y="603824"/>
                  </a:lnTo>
                  <a:lnTo>
                    <a:pt x="444750" y="596409"/>
                  </a:lnTo>
                  <a:lnTo>
                    <a:pt x="440667" y="590353"/>
                  </a:lnTo>
                  <a:lnTo>
                    <a:pt x="434612" y="586271"/>
                  </a:lnTo>
                  <a:lnTo>
                    <a:pt x="427159" y="584774"/>
                  </a:lnTo>
                  <a:close/>
                </a:path>
                <a:path w="2014854" h="622935">
                  <a:moveTo>
                    <a:pt x="350921" y="584774"/>
                  </a:moveTo>
                  <a:lnTo>
                    <a:pt x="343505" y="586271"/>
                  </a:lnTo>
                  <a:lnTo>
                    <a:pt x="337450" y="590353"/>
                  </a:lnTo>
                  <a:lnTo>
                    <a:pt x="333368" y="596409"/>
                  </a:lnTo>
                  <a:lnTo>
                    <a:pt x="331871" y="603824"/>
                  </a:lnTo>
                  <a:lnTo>
                    <a:pt x="333368" y="611239"/>
                  </a:lnTo>
                  <a:lnTo>
                    <a:pt x="337450" y="617294"/>
                  </a:lnTo>
                  <a:lnTo>
                    <a:pt x="343505" y="621377"/>
                  </a:lnTo>
                  <a:lnTo>
                    <a:pt x="350959" y="622874"/>
                  </a:lnTo>
                  <a:lnTo>
                    <a:pt x="358374" y="621377"/>
                  </a:lnTo>
                  <a:lnTo>
                    <a:pt x="364429" y="617294"/>
                  </a:lnTo>
                  <a:lnTo>
                    <a:pt x="368512" y="611239"/>
                  </a:lnTo>
                  <a:lnTo>
                    <a:pt x="370009" y="603824"/>
                  </a:lnTo>
                  <a:lnTo>
                    <a:pt x="368512" y="596409"/>
                  </a:lnTo>
                  <a:lnTo>
                    <a:pt x="364429" y="590353"/>
                  </a:lnTo>
                  <a:lnTo>
                    <a:pt x="358374" y="586271"/>
                  </a:lnTo>
                  <a:lnTo>
                    <a:pt x="350921" y="584774"/>
                  </a:lnTo>
                  <a:close/>
                </a:path>
                <a:path w="2014854" h="622935">
                  <a:moveTo>
                    <a:pt x="274683" y="584774"/>
                  </a:moveTo>
                  <a:lnTo>
                    <a:pt x="267267" y="586271"/>
                  </a:lnTo>
                  <a:lnTo>
                    <a:pt x="261212" y="590353"/>
                  </a:lnTo>
                  <a:lnTo>
                    <a:pt x="257130" y="596409"/>
                  </a:lnTo>
                  <a:lnTo>
                    <a:pt x="255633" y="603824"/>
                  </a:lnTo>
                  <a:lnTo>
                    <a:pt x="257130" y="611239"/>
                  </a:lnTo>
                  <a:lnTo>
                    <a:pt x="261212" y="617294"/>
                  </a:lnTo>
                  <a:lnTo>
                    <a:pt x="267267" y="621377"/>
                  </a:lnTo>
                  <a:lnTo>
                    <a:pt x="274721" y="622874"/>
                  </a:lnTo>
                  <a:lnTo>
                    <a:pt x="282136" y="621377"/>
                  </a:lnTo>
                  <a:lnTo>
                    <a:pt x="288191" y="617294"/>
                  </a:lnTo>
                  <a:lnTo>
                    <a:pt x="292274" y="611239"/>
                  </a:lnTo>
                  <a:lnTo>
                    <a:pt x="293771" y="603824"/>
                  </a:lnTo>
                  <a:lnTo>
                    <a:pt x="292274" y="596409"/>
                  </a:lnTo>
                  <a:lnTo>
                    <a:pt x="288191" y="590353"/>
                  </a:lnTo>
                  <a:lnTo>
                    <a:pt x="282136" y="586271"/>
                  </a:lnTo>
                  <a:lnTo>
                    <a:pt x="274683" y="584774"/>
                  </a:lnTo>
                  <a:close/>
                </a:path>
                <a:path w="2014854" h="622935">
                  <a:moveTo>
                    <a:pt x="198445" y="584774"/>
                  </a:moveTo>
                  <a:lnTo>
                    <a:pt x="191030" y="586271"/>
                  </a:lnTo>
                  <a:lnTo>
                    <a:pt x="184974" y="590353"/>
                  </a:lnTo>
                  <a:lnTo>
                    <a:pt x="180892" y="596409"/>
                  </a:lnTo>
                  <a:lnTo>
                    <a:pt x="179395" y="603824"/>
                  </a:lnTo>
                  <a:lnTo>
                    <a:pt x="180892" y="611239"/>
                  </a:lnTo>
                  <a:lnTo>
                    <a:pt x="184974" y="617294"/>
                  </a:lnTo>
                  <a:lnTo>
                    <a:pt x="191030" y="621377"/>
                  </a:lnTo>
                  <a:lnTo>
                    <a:pt x="198483" y="622874"/>
                  </a:lnTo>
                  <a:lnTo>
                    <a:pt x="205898" y="621377"/>
                  </a:lnTo>
                  <a:lnTo>
                    <a:pt x="211953" y="617294"/>
                  </a:lnTo>
                  <a:lnTo>
                    <a:pt x="216036" y="611239"/>
                  </a:lnTo>
                  <a:lnTo>
                    <a:pt x="217533" y="603824"/>
                  </a:lnTo>
                  <a:lnTo>
                    <a:pt x="216036" y="596409"/>
                  </a:lnTo>
                  <a:lnTo>
                    <a:pt x="211953" y="590353"/>
                  </a:lnTo>
                  <a:lnTo>
                    <a:pt x="205898" y="586271"/>
                  </a:lnTo>
                  <a:lnTo>
                    <a:pt x="198445" y="584774"/>
                  </a:lnTo>
                  <a:close/>
                </a:path>
                <a:path w="2014854" h="622935">
                  <a:moveTo>
                    <a:pt x="119956" y="579123"/>
                  </a:moveTo>
                  <a:lnTo>
                    <a:pt x="113075" y="581567"/>
                  </a:lnTo>
                  <a:lnTo>
                    <a:pt x="107611" y="586414"/>
                  </a:lnTo>
                  <a:lnTo>
                    <a:pt x="104312" y="593222"/>
                  </a:lnTo>
                  <a:lnTo>
                    <a:pt x="103913" y="600775"/>
                  </a:lnTo>
                  <a:lnTo>
                    <a:pt x="106357" y="607657"/>
                  </a:lnTo>
                  <a:lnTo>
                    <a:pt x="111203" y="613120"/>
                  </a:lnTo>
                  <a:lnTo>
                    <a:pt x="118047" y="616428"/>
                  </a:lnTo>
                  <a:lnTo>
                    <a:pt x="125602" y="616828"/>
                  </a:lnTo>
                  <a:lnTo>
                    <a:pt x="132484" y="614384"/>
                  </a:lnTo>
                  <a:lnTo>
                    <a:pt x="137947" y="609538"/>
                  </a:lnTo>
                  <a:lnTo>
                    <a:pt x="141246" y="602730"/>
                  </a:lnTo>
                  <a:lnTo>
                    <a:pt x="141645" y="595176"/>
                  </a:lnTo>
                  <a:lnTo>
                    <a:pt x="139201" y="588294"/>
                  </a:lnTo>
                  <a:lnTo>
                    <a:pt x="134355" y="582830"/>
                  </a:lnTo>
                  <a:lnTo>
                    <a:pt x="127547" y="579532"/>
                  </a:lnTo>
                  <a:lnTo>
                    <a:pt x="119956" y="579123"/>
                  </a:lnTo>
                  <a:close/>
                </a:path>
                <a:path w="2014854" h="622935">
                  <a:moveTo>
                    <a:pt x="60487" y="539502"/>
                  </a:moveTo>
                  <a:lnTo>
                    <a:pt x="53218" y="540208"/>
                  </a:lnTo>
                  <a:lnTo>
                    <a:pt x="46546" y="543774"/>
                  </a:lnTo>
                  <a:lnTo>
                    <a:pt x="41781" y="549648"/>
                  </a:lnTo>
                  <a:lnTo>
                    <a:pt x="39710" y="556651"/>
                  </a:lnTo>
                  <a:lnTo>
                    <a:pt x="40416" y="563920"/>
                  </a:lnTo>
                  <a:lnTo>
                    <a:pt x="44005" y="570622"/>
                  </a:lnTo>
                  <a:lnTo>
                    <a:pt x="49880" y="575388"/>
                  </a:lnTo>
                  <a:lnTo>
                    <a:pt x="56883" y="577458"/>
                  </a:lnTo>
                  <a:lnTo>
                    <a:pt x="64152" y="576752"/>
                  </a:lnTo>
                  <a:lnTo>
                    <a:pt x="70824" y="573186"/>
                  </a:lnTo>
                  <a:lnTo>
                    <a:pt x="75589" y="567312"/>
                  </a:lnTo>
                  <a:lnTo>
                    <a:pt x="77660" y="560309"/>
                  </a:lnTo>
                  <a:lnTo>
                    <a:pt x="76954" y="553040"/>
                  </a:lnTo>
                  <a:lnTo>
                    <a:pt x="73389" y="546369"/>
                  </a:lnTo>
                  <a:lnTo>
                    <a:pt x="67490" y="541573"/>
                  </a:lnTo>
                  <a:lnTo>
                    <a:pt x="60487" y="539502"/>
                  </a:lnTo>
                  <a:close/>
                </a:path>
                <a:path w="2014854" h="622935">
                  <a:moveTo>
                    <a:pt x="25685" y="473375"/>
                  </a:moveTo>
                  <a:lnTo>
                    <a:pt x="18130" y="473770"/>
                  </a:lnTo>
                  <a:lnTo>
                    <a:pt x="11321" y="477067"/>
                  </a:lnTo>
                  <a:lnTo>
                    <a:pt x="6473" y="482529"/>
                  </a:lnTo>
                  <a:lnTo>
                    <a:pt x="4027" y="489410"/>
                  </a:lnTo>
                  <a:lnTo>
                    <a:pt x="4433" y="497001"/>
                  </a:lnTo>
                  <a:lnTo>
                    <a:pt x="7729" y="503810"/>
                  </a:lnTo>
                  <a:lnTo>
                    <a:pt x="13191" y="508658"/>
                  </a:lnTo>
                  <a:lnTo>
                    <a:pt x="20072" y="511104"/>
                  </a:lnTo>
                  <a:lnTo>
                    <a:pt x="27626" y="510708"/>
                  </a:lnTo>
                  <a:lnTo>
                    <a:pt x="34435" y="507412"/>
                  </a:lnTo>
                  <a:lnTo>
                    <a:pt x="39283" y="501950"/>
                  </a:lnTo>
                  <a:lnTo>
                    <a:pt x="41730" y="495069"/>
                  </a:lnTo>
                  <a:lnTo>
                    <a:pt x="41333" y="487514"/>
                  </a:lnTo>
                  <a:lnTo>
                    <a:pt x="38028" y="480669"/>
                  </a:lnTo>
                  <a:lnTo>
                    <a:pt x="32566" y="475821"/>
                  </a:lnTo>
                  <a:lnTo>
                    <a:pt x="25685" y="473375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08227" y="5187283"/>
              <a:ext cx="40640" cy="191135"/>
            </a:xfrm>
            <a:custGeom>
              <a:avLst/>
              <a:gdLst/>
              <a:ahLst/>
              <a:cxnLst/>
              <a:rect l="l" t="t" r="r" b="b"/>
              <a:pathLst>
                <a:path w="40640" h="191135">
                  <a:moveTo>
                    <a:pt x="21098" y="152458"/>
                  </a:moveTo>
                  <a:lnTo>
                    <a:pt x="13707" y="154069"/>
                  </a:lnTo>
                  <a:lnTo>
                    <a:pt x="7715" y="158245"/>
                  </a:lnTo>
                  <a:lnTo>
                    <a:pt x="3726" y="164362"/>
                  </a:lnTo>
                  <a:lnTo>
                    <a:pt x="2344" y="171837"/>
                  </a:lnTo>
                  <a:lnTo>
                    <a:pt x="3955" y="179228"/>
                  </a:lnTo>
                  <a:lnTo>
                    <a:pt x="8131" y="185220"/>
                  </a:lnTo>
                  <a:lnTo>
                    <a:pt x="14248" y="189209"/>
                  </a:lnTo>
                  <a:lnTo>
                    <a:pt x="21685" y="190592"/>
                  </a:lnTo>
                  <a:lnTo>
                    <a:pt x="29076" y="188981"/>
                  </a:lnTo>
                  <a:lnTo>
                    <a:pt x="35068" y="184806"/>
                  </a:lnTo>
                  <a:lnTo>
                    <a:pt x="39057" y="178688"/>
                  </a:lnTo>
                  <a:lnTo>
                    <a:pt x="40440" y="171251"/>
                  </a:lnTo>
                  <a:lnTo>
                    <a:pt x="38828" y="163822"/>
                  </a:lnTo>
                  <a:lnTo>
                    <a:pt x="34653" y="157830"/>
                  </a:lnTo>
                  <a:lnTo>
                    <a:pt x="28536" y="153841"/>
                  </a:lnTo>
                  <a:lnTo>
                    <a:pt x="21098" y="152458"/>
                  </a:lnTo>
                  <a:close/>
                </a:path>
                <a:path w="40640" h="191135">
                  <a:moveTo>
                    <a:pt x="19926" y="76229"/>
                  </a:moveTo>
                  <a:lnTo>
                    <a:pt x="12535" y="77840"/>
                  </a:lnTo>
                  <a:lnTo>
                    <a:pt x="6543" y="82015"/>
                  </a:lnTo>
                  <a:lnTo>
                    <a:pt x="2554" y="88133"/>
                  </a:lnTo>
                  <a:lnTo>
                    <a:pt x="1172" y="95608"/>
                  </a:lnTo>
                  <a:lnTo>
                    <a:pt x="2782" y="102999"/>
                  </a:lnTo>
                  <a:lnTo>
                    <a:pt x="6958" y="108991"/>
                  </a:lnTo>
                  <a:lnTo>
                    <a:pt x="13075" y="112980"/>
                  </a:lnTo>
                  <a:lnTo>
                    <a:pt x="20513" y="114363"/>
                  </a:lnTo>
                  <a:lnTo>
                    <a:pt x="27904" y="112752"/>
                  </a:lnTo>
                  <a:lnTo>
                    <a:pt x="33895" y="108576"/>
                  </a:lnTo>
                  <a:lnTo>
                    <a:pt x="37884" y="102459"/>
                  </a:lnTo>
                  <a:lnTo>
                    <a:pt x="39267" y="94984"/>
                  </a:lnTo>
                  <a:lnTo>
                    <a:pt x="37656" y="87593"/>
                  </a:lnTo>
                  <a:lnTo>
                    <a:pt x="33481" y="81601"/>
                  </a:lnTo>
                  <a:lnTo>
                    <a:pt x="27363" y="77612"/>
                  </a:lnTo>
                  <a:lnTo>
                    <a:pt x="19926" y="76229"/>
                  </a:lnTo>
                  <a:close/>
                </a:path>
                <a:path w="40640" h="191135">
                  <a:moveTo>
                    <a:pt x="18754" y="0"/>
                  </a:moveTo>
                  <a:lnTo>
                    <a:pt x="11363" y="1611"/>
                  </a:lnTo>
                  <a:lnTo>
                    <a:pt x="5371" y="5786"/>
                  </a:lnTo>
                  <a:lnTo>
                    <a:pt x="1381" y="11903"/>
                  </a:lnTo>
                  <a:lnTo>
                    <a:pt x="0" y="19378"/>
                  </a:lnTo>
                  <a:lnTo>
                    <a:pt x="1610" y="26770"/>
                  </a:lnTo>
                  <a:lnTo>
                    <a:pt x="5785" y="32762"/>
                  </a:lnTo>
                  <a:lnTo>
                    <a:pt x="11903" y="36751"/>
                  </a:lnTo>
                  <a:lnTo>
                    <a:pt x="19340" y="38134"/>
                  </a:lnTo>
                  <a:lnTo>
                    <a:pt x="26731" y="36522"/>
                  </a:lnTo>
                  <a:lnTo>
                    <a:pt x="32723" y="32347"/>
                  </a:lnTo>
                  <a:lnTo>
                    <a:pt x="36712" y="26230"/>
                  </a:lnTo>
                  <a:lnTo>
                    <a:pt x="38094" y="18755"/>
                  </a:lnTo>
                  <a:lnTo>
                    <a:pt x="36483" y="11364"/>
                  </a:lnTo>
                  <a:lnTo>
                    <a:pt x="32308" y="5372"/>
                  </a:lnTo>
                  <a:lnTo>
                    <a:pt x="26191" y="1383"/>
                  </a:lnTo>
                  <a:lnTo>
                    <a:pt x="18754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331284" y="4819396"/>
            <a:ext cx="23450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Initializing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connection!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85801" y="4783917"/>
            <a:ext cx="2649220" cy="581660"/>
            <a:chOff x="6185801" y="4783917"/>
            <a:chExt cx="2649220" cy="581660"/>
          </a:xfrm>
        </p:grpSpPr>
        <p:sp>
          <p:nvSpPr>
            <p:cNvPr id="28" name="object 28"/>
            <p:cNvSpPr/>
            <p:nvPr/>
          </p:nvSpPr>
          <p:spPr>
            <a:xfrm>
              <a:off x="6185801" y="4783917"/>
              <a:ext cx="2649220" cy="361950"/>
            </a:xfrm>
            <a:custGeom>
              <a:avLst/>
              <a:gdLst/>
              <a:ahLst/>
              <a:cxnLst/>
              <a:rect l="l" t="t" r="r" b="b"/>
              <a:pathLst>
                <a:path w="2649220" h="361950">
                  <a:moveTo>
                    <a:pt x="19050" y="205851"/>
                  </a:moveTo>
                  <a:lnTo>
                    <a:pt x="11635" y="207348"/>
                  </a:lnTo>
                  <a:lnTo>
                    <a:pt x="5579" y="211431"/>
                  </a:lnTo>
                  <a:lnTo>
                    <a:pt x="1497" y="217486"/>
                  </a:lnTo>
                  <a:lnTo>
                    <a:pt x="0" y="224939"/>
                  </a:lnTo>
                  <a:lnTo>
                    <a:pt x="1497" y="232354"/>
                  </a:lnTo>
                  <a:lnTo>
                    <a:pt x="5579" y="238410"/>
                  </a:lnTo>
                  <a:lnTo>
                    <a:pt x="11635" y="242492"/>
                  </a:lnTo>
                  <a:lnTo>
                    <a:pt x="19050" y="243989"/>
                  </a:lnTo>
                  <a:lnTo>
                    <a:pt x="26465" y="242492"/>
                  </a:lnTo>
                  <a:lnTo>
                    <a:pt x="32520" y="238410"/>
                  </a:lnTo>
                  <a:lnTo>
                    <a:pt x="36603" y="232354"/>
                  </a:lnTo>
                  <a:lnTo>
                    <a:pt x="38100" y="224901"/>
                  </a:lnTo>
                  <a:lnTo>
                    <a:pt x="36603" y="217486"/>
                  </a:lnTo>
                  <a:lnTo>
                    <a:pt x="32520" y="211431"/>
                  </a:lnTo>
                  <a:lnTo>
                    <a:pt x="26465" y="207348"/>
                  </a:lnTo>
                  <a:lnTo>
                    <a:pt x="19050" y="205851"/>
                  </a:lnTo>
                  <a:close/>
                </a:path>
                <a:path w="2649220" h="361950">
                  <a:moveTo>
                    <a:pt x="19050" y="129613"/>
                  </a:moveTo>
                  <a:lnTo>
                    <a:pt x="11635" y="131110"/>
                  </a:lnTo>
                  <a:lnTo>
                    <a:pt x="5579" y="135193"/>
                  </a:lnTo>
                  <a:lnTo>
                    <a:pt x="1497" y="141248"/>
                  </a:lnTo>
                  <a:lnTo>
                    <a:pt x="0" y="148701"/>
                  </a:lnTo>
                  <a:lnTo>
                    <a:pt x="1497" y="156116"/>
                  </a:lnTo>
                  <a:lnTo>
                    <a:pt x="5579" y="162172"/>
                  </a:lnTo>
                  <a:lnTo>
                    <a:pt x="11635" y="166254"/>
                  </a:lnTo>
                  <a:lnTo>
                    <a:pt x="19050" y="167751"/>
                  </a:lnTo>
                  <a:lnTo>
                    <a:pt x="26465" y="166254"/>
                  </a:lnTo>
                  <a:lnTo>
                    <a:pt x="32520" y="162172"/>
                  </a:lnTo>
                  <a:lnTo>
                    <a:pt x="36603" y="156116"/>
                  </a:lnTo>
                  <a:lnTo>
                    <a:pt x="38100" y="148663"/>
                  </a:lnTo>
                  <a:lnTo>
                    <a:pt x="36603" y="141248"/>
                  </a:lnTo>
                  <a:lnTo>
                    <a:pt x="32520" y="135193"/>
                  </a:lnTo>
                  <a:lnTo>
                    <a:pt x="26465" y="131110"/>
                  </a:lnTo>
                  <a:lnTo>
                    <a:pt x="19050" y="129613"/>
                  </a:lnTo>
                  <a:close/>
                </a:path>
                <a:path w="2649220" h="361950">
                  <a:moveTo>
                    <a:pt x="21838" y="54006"/>
                  </a:moveTo>
                  <a:lnTo>
                    <a:pt x="14845" y="56110"/>
                  </a:lnTo>
                  <a:lnTo>
                    <a:pt x="9151" y="60683"/>
                  </a:lnTo>
                  <a:lnTo>
                    <a:pt x="5511" y="67356"/>
                  </a:lnTo>
                  <a:lnTo>
                    <a:pt x="4743" y="74882"/>
                  </a:lnTo>
                  <a:lnTo>
                    <a:pt x="6847" y="81876"/>
                  </a:lnTo>
                  <a:lnTo>
                    <a:pt x="11420" y="87570"/>
                  </a:lnTo>
                  <a:lnTo>
                    <a:pt x="18058" y="91198"/>
                  </a:lnTo>
                  <a:lnTo>
                    <a:pt x="25583" y="91967"/>
                  </a:lnTo>
                  <a:lnTo>
                    <a:pt x="32576" y="89863"/>
                  </a:lnTo>
                  <a:lnTo>
                    <a:pt x="38270" y="85290"/>
                  </a:lnTo>
                  <a:lnTo>
                    <a:pt x="41898" y="78652"/>
                  </a:lnTo>
                  <a:lnTo>
                    <a:pt x="42678" y="71090"/>
                  </a:lnTo>
                  <a:lnTo>
                    <a:pt x="40574" y="64097"/>
                  </a:lnTo>
                  <a:lnTo>
                    <a:pt x="36001" y="58403"/>
                  </a:lnTo>
                  <a:lnTo>
                    <a:pt x="29363" y="54775"/>
                  </a:lnTo>
                  <a:lnTo>
                    <a:pt x="21838" y="54006"/>
                  </a:lnTo>
                  <a:close/>
                </a:path>
                <a:path w="2649220" h="361950">
                  <a:moveTo>
                    <a:pt x="78597" y="3589"/>
                  </a:moveTo>
                  <a:lnTo>
                    <a:pt x="71034" y="4370"/>
                  </a:lnTo>
                  <a:lnTo>
                    <a:pt x="64396" y="7997"/>
                  </a:lnTo>
                  <a:lnTo>
                    <a:pt x="59823" y="13691"/>
                  </a:lnTo>
                  <a:lnTo>
                    <a:pt x="57720" y="20684"/>
                  </a:lnTo>
                  <a:lnTo>
                    <a:pt x="58488" y="28210"/>
                  </a:lnTo>
                  <a:lnTo>
                    <a:pt x="62116" y="34848"/>
                  </a:lnTo>
                  <a:lnTo>
                    <a:pt x="67811" y="39421"/>
                  </a:lnTo>
                  <a:lnTo>
                    <a:pt x="74804" y="41525"/>
                  </a:lnTo>
                  <a:lnTo>
                    <a:pt x="82330" y="40756"/>
                  </a:lnTo>
                  <a:lnTo>
                    <a:pt x="89005" y="37117"/>
                  </a:lnTo>
                  <a:lnTo>
                    <a:pt x="93577" y="31422"/>
                  </a:lnTo>
                  <a:lnTo>
                    <a:pt x="95680" y="24429"/>
                  </a:lnTo>
                  <a:lnTo>
                    <a:pt x="94912" y="16903"/>
                  </a:lnTo>
                  <a:lnTo>
                    <a:pt x="91284" y="10265"/>
                  </a:lnTo>
                  <a:lnTo>
                    <a:pt x="85590" y="5693"/>
                  </a:lnTo>
                  <a:lnTo>
                    <a:pt x="78597" y="3589"/>
                  </a:lnTo>
                  <a:close/>
                </a:path>
                <a:path w="2649220" h="361950">
                  <a:moveTo>
                    <a:pt x="152552" y="0"/>
                  </a:moveTo>
                  <a:lnTo>
                    <a:pt x="145137" y="1497"/>
                  </a:lnTo>
                  <a:lnTo>
                    <a:pt x="139082" y="5579"/>
                  </a:lnTo>
                  <a:lnTo>
                    <a:pt x="134999" y="11635"/>
                  </a:lnTo>
                  <a:lnTo>
                    <a:pt x="133502" y="19050"/>
                  </a:lnTo>
                  <a:lnTo>
                    <a:pt x="134999" y="26464"/>
                  </a:lnTo>
                  <a:lnTo>
                    <a:pt x="139082" y="32520"/>
                  </a:lnTo>
                  <a:lnTo>
                    <a:pt x="145137" y="36602"/>
                  </a:lnTo>
                  <a:lnTo>
                    <a:pt x="152590" y="38100"/>
                  </a:lnTo>
                  <a:lnTo>
                    <a:pt x="160005" y="36602"/>
                  </a:lnTo>
                  <a:lnTo>
                    <a:pt x="166060" y="32520"/>
                  </a:lnTo>
                  <a:lnTo>
                    <a:pt x="170143" y="26464"/>
                  </a:lnTo>
                  <a:lnTo>
                    <a:pt x="171640" y="19050"/>
                  </a:lnTo>
                  <a:lnTo>
                    <a:pt x="170143" y="11635"/>
                  </a:lnTo>
                  <a:lnTo>
                    <a:pt x="166060" y="5579"/>
                  </a:lnTo>
                  <a:lnTo>
                    <a:pt x="160005" y="1497"/>
                  </a:lnTo>
                  <a:lnTo>
                    <a:pt x="152552" y="0"/>
                  </a:lnTo>
                  <a:close/>
                </a:path>
                <a:path w="2649220" h="361950">
                  <a:moveTo>
                    <a:pt x="228790" y="0"/>
                  </a:moveTo>
                  <a:lnTo>
                    <a:pt x="221375" y="1497"/>
                  </a:lnTo>
                  <a:lnTo>
                    <a:pt x="215320" y="5579"/>
                  </a:lnTo>
                  <a:lnTo>
                    <a:pt x="211237" y="11635"/>
                  </a:lnTo>
                  <a:lnTo>
                    <a:pt x="209740" y="19050"/>
                  </a:lnTo>
                  <a:lnTo>
                    <a:pt x="211237" y="26464"/>
                  </a:lnTo>
                  <a:lnTo>
                    <a:pt x="215320" y="32520"/>
                  </a:lnTo>
                  <a:lnTo>
                    <a:pt x="221375" y="36602"/>
                  </a:lnTo>
                  <a:lnTo>
                    <a:pt x="228828" y="38100"/>
                  </a:lnTo>
                  <a:lnTo>
                    <a:pt x="236243" y="36602"/>
                  </a:lnTo>
                  <a:lnTo>
                    <a:pt x="242298" y="32520"/>
                  </a:lnTo>
                  <a:lnTo>
                    <a:pt x="246381" y="26464"/>
                  </a:lnTo>
                  <a:lnTo>
                    <a:pt x="247878" y="19050"/>
                  </a:lnTo>
                  <a:lnTo>
                    <a:pt x="246381" y="11635"/>
                  </a:lnTo>
                  <a:lnTo>
                    <a:pt x="242298" y="5579"/>
                  </a:lnTo>
                  <a:lnTo>
                    <a:pt x="236243" y="1497"/>
                  </a:lnTo>
                  <a:lnTo>
                    <a:pt x="228790" y="0"/>
                  </a:lnTo>
                  <a:close/>
                </a:path>
                <a:path w="2649220" h="361950">
                  <a:moveTo>
                    <a:pt x="305028" y="0"/>
                  </a:moveTo>
                  <a:lnTo>
                    <a:pt x="297613" y="1497"/>
                  </a:lnTo>
                  <a:lnTo>
                    <a:pt x="291558" y="5579"/>
                  </a:lnTo>
                  <a:lnTo>
                    <a:pt x="287475" y="11635"/>
                  </a:lnTo>
                  <a:lnTo>
                    <a:pt x="285978" y="19050"/>
                  </a:lnTo>
                  <a:lnTo>
                    <a:pt x="287475" y="26464"/>
                  </a:lnTo>
                  <a:lnTo>
                    <a:pt x="291558" y="32520"/>
                  </a:lnTo>
                  <a:lnTo>
                    <a:pt x="297613" y="36602"/>
                  </a:lnTo>
                  <a:lnTo>
                    <a:pt x="305066" y="38100"/>
                  </a:lnTo>
                  <a:lnTo>
                    <a:pt x="312481" y="36602"/>
                  </a:lnTo>
                  <a:lnTo>
                    <a:pt x="318536" y="32520"/>
                  </a:lnTo>
                  <a:lnTo>
                    <a:pt x="322619" y="26464"/>
                  </a:lnTo>
                  <a:lnTo>
                    <a:pt x="324116" y="19050"/>
                  </a:lnTo>
                  <a:lnTo>
                    <a:pt x="322619" y="11635"/>
                  </a:lnTo>
                  <a:lnTo>
                    <a:pt x="318536" y="5579"/>
                  </a:lnTo>
                  <a:lnTo>
                    <a:pt x="312481" y="1497"/>
                  </a:lnTo>
                  <a:lnTo>
                    <a:pt x="305028" y="0"/>
                  </a:lnTo>
                  <a:close/>
                </a:path>
                <a:path w="2649220" h="361950">
                  <a:moveTo>
                    <a:pt x="381266" y="0"/>
                  </a:moveTo>
                  <a:lnTo>
                    <a:pt x="373851" y="1497"/>
                  </a:lnTo>
                  <a:lnTo>
                    <a:pt x="367796" y="5579"/>
                  </a:lnTo>
                  <a:lnTo>
                    <a:pt x="363713" y="11635"/>
                  </a:lnTo>
                  <a:lnTo>
                    <a:pt x="362216" y="19050"/>
                  </a:lnTo>
                  <a:lnTo>
                    <a:pt x="363713" y="26464"/>
                  </a:lnTo>
                  <a:lnTo>
                    <a:pt x="367796" y="32520"/>
                  </a:lnTo>
                  <a:lnTo>
                    <a:pt x="373851" y="36602"/>
                  </a:lnTo>
                  <a:lnTo>
                    <a:pt x="381304" y="38100"/>
                  </a:lnTo>
                  <a:lnTo>
                    <a:pt x="388719" y="36602"/>
                  </a:lnTo>
                  <a:lnTo>
                    <a:pt x="394775" y="32520"/>
                  </a:lnTo>
                  <a:lnTo>
                    <a:pt x="398857" y="26464"/>
                  </a:lnTo>
                  <a:lnTo>
                    <a:pt x="400354" y="19050"/>
                  </a:lnTo>
                  <a:lnTo>
                    <a:pt x="398857" y="11635"/>
                  </a:lnTo>
                  <a:lnTo>
                    <a:pt x="394775" y="5579"/>
                  </a:lnTo>
                  <a:lnTo>
                    <a:pt x="388719" y="1497"/>
                  </a:lnTo>
                  <a:lnTo>
                    <a:pt x="381266" y="0"/>
                  </a:lnTo>
                  <a:close/>
                </a:path>
                <a:path w="2649220" h="361950">
                  <a:moveTo>
                    <a:pt x="457504" y="0"/>
                  </a:moveTo>
                  <a:lnTo>
                    <a:pt x="450089" y="1497"/>
                  </a:lnTo>
                  <a:lnTo>
                    <a:pt x="444034" y="5579"/>
                  </a:lnTo>
                  <a:lnTo>
                    <a:pt x="439951" y="11635"/>
                  </a:lnTo>
                  <a:lnTo>
                    <a:pt x="438454" y="19050"/>
                  </a:lnTo>
                  <a:lnTo>
                    <a:pt x="439951" y="26464"/>
                  </a:lnTo>
                  <a:lnTo>
                    <a:pt x="444034" y="32520"/>
                  </a:lnTo>
                  <a:lnTo>
                    <a:pt x="450089" y="36602"/>
                  </a:lnTo>
                  <a:lnTo>
                    <a:pt x="457542" y="38100"/>
                  </a:lnTo>
                  <a:lnTo>
                    <a:pt x="464957" y="36602"/>
                  </a:lnTo>
                  <a:lnTo>
                    <a:pt x="471013" y="32520"/>
                  </a:lnTo>
                  <a:lnTo>
                    <a:pt x="475095" y="26464"/>
                  </a:lnTo>
                  <a:lnTo>
                    <a:pt x="476592" y="19050"/>
                  </a:lnTo>
                  <a:lnTo>
                    <a:pt x="475095" y="11635"/>
                  </a:lnTo>
                  <a:lnTo>
                    <a:pt x="471013" y="5579"/>
                  </a:lnTo>
                  <a:lnTo>
                    <a:pt x="464957" y="1497"/>
                  </a:lnTo>
                  <a:lnTo>
                    <a:pt x="457504" y="0"/>
                  </a:lnTo>
                  <a:close/>
                </a:path>
                <a:path w="2649220" h="361950">
                  <a:moveTo>
                    <a:pt x="533742" y="0"/>
                  </a:moveTo>
                  <a:lnTo>
                    <a:pt x="526327" y="1497"/>
                  </a:lnTo>
                  <a:lnTo>
                    <a:pt x="520272" y="5579"/>
                  </a:lnTo>
                  <a:lnTo>
                    <a:pt x="516189" y="11635"/>
                  </a:lnTo>
                  <a:lnTo>
                    <a:pt x="514692" y="19050"/>
                  </a:lnTo>
                  <a:lnTo>
                    <a:pt x="516189" y="26464"/>
                  </a:lnTo>
                  <a:lnTo>
                    <a:pt x="520272" y="32520"/>
                  </a:lnTo>
                  <a:lnTo>
                    <a:pt x="526327" y="36602"/>
                  </a:lnTo>
                  <a:lnTo>
                    <a:pt x="533780" y="38100"/>
                  </a:lnTo>
                  <a:lnTo>
                    <a:pt x="541195" y="36602"/>
                  </a:lnTo>
                  <a:lnTo>
                    <a:pt x="547251" y="32520"/>
                  </a:lnTo>
                  <a:lnTo>
                    <a:pt x="551333" y="26464"/>
                  </a:lnTo>
                  <a:lnTo>
                    <a:pt x="552830" y="19050"/>
                  </a:lnTo>
                  <a:lnTo>
                    <a:pt x="551333" y="11635"/>
                  </a:lnTo>
                  <a:lnTo>
                    <a:pt x="547251" y="5579"/>
                  </a:lnTo>
                  <a:lnTo>
                    <a:pt x="541195" y="1497"/>
                  </a:lnTo>
                  <a:lnTo>
                    <a:pt x="533742" y="0"/>
                  </a:lnTo>
                  <a:close/>
                </a:path>
                <a:path w="2649220" h="361950">
                  <a:moveTo>
                    <a:pt x="609980" y="0"/>
                  </a:moveTo>
                  <a:lnTo>
                    <a:pt x="602566" y="1497"/>
                  </a:lnTo>
                  <a:lnTo>
                    <a:pt x="596510" y="5579"/>
                  </a:lnTo>
                  <a:lnTo>
                    <a:pt x="592428" y="11635"/>
                  </a:lnTo>
                  <a:lnTo>
                    <a:pt x="590930" y="19050"/>
                  </a:lnTo>
                  <a:lnTo>
                    <a:pt x="592428" y="26464"/>
                  </a:lnTo>
                  <a:lnTo>
                    <a:pt x="596510" y="32520"/>
                  </a:lnTo>
                  <a:lnTo>
                    <a:pt x="602566" y="36602"/>
                  </a:lnTo>
                  <a:lnTo>
                    <a:pt x="610019" y="38100"/>
                  </a:lnTo>
                  <a:lnTo>
                    <a:pt x="617434" y="36602"/>
                  </a:lnTo>
                  <a:lnTo>
                    <a:pt x="623489" y="32520"/>
                  </a:lnTo>
                  <a:lnTo>
                    <a:pt x="627572" y="26464"/>
                  </a:lnTo>
                  <a:lnTo>
                    <a:pt x="629069" y="19050"/>
                  </a:lnTo>
                  <a:lnTo>
                    <a:pt x="627572" y="11635"/>
                  </a:lnTo>
                  <a:lnTo>
                    <a:pt x="623489" y="5579"/>
                  </a:lnTo>
                  <a:lnTo>
                    <a:pt x="617434" y="1497"/>
                  </a:lnTo>
                  <a:lnTo>
                    <a:pt x="609980" y="0"/>
                  </a:lnTo>
                  <a:close/>
                </a:path>
                <a:path w="2649220" h="361950">
                  <a:moveTo>
                    <a:pt x="686219" y="0"/>
                  </a:moveTo>
                  <a:lnTo>
                    <a:pt x="678804" y="1497"/>
                  </a:lnTo>
                  <a:lnTo>
                    <a:pt x="672748" y="5579"/>
                  </a:lnTo>
                  <a:lnTo>
                    <a:pt x="668666" y="11635"/>
                  </a:lnTo>
                  <a:lnTo>
                    <a:pt x="667169" y="19050"/>
                  </a:lnTo>
                  <a:lnTo>
                    <a:pt x="668666" y="26464"/>
                  </a:lnTo>
                  <a:lnTo>
                    <a:pt x="672748" y="32520"/>
                  </a:lnTo>
                  <a:lnTo>
                    <a:pt x="678804" y="36602"/>
                  </a:lnTo>
                  <a:lnTo>
                    <a:pt x="686257" y="38100"/>
                  </a:lnTo>
                  <a:lnTo>
                    <a:pt x="693672" y="36602"/>
                  </a:lnTo>
                  <a:lnTo>
                    <a:pt x="699727" y="32520"/>
                  </a:lnTo>
                  <a:lnTo>
                    <a:pt x="703810" y="26464"/>
                  </a:lnTo>
                  <a:lnTo>
                    <a:pt x="705307" y="19050"/>
                  </a:lnTo>
                  <a:lnTo>
                    <a:pt x="703810" y="11635"/>
                  </a:lnTo>
                  <a:lnTo>
                    <a:pt x="699727" y="5579"/>
                  </a:lnTo>
                  <a:lnTo>
                    <a:pt x="693672" y="1497"/>
                  </a:lnTo>
                  <a:lnTo>
                    <a:pt x="686219" y="0"/>
                  </a:lnTo>
                  <a:close/>
                </a:path>
                <a:path w="2649220" h="361950">
                  <a:moveTo>
                    <a:pt x="762457" y="0"/>
                  </a:moveTo>
                  <a:lnTo>
                    <a:pt x="755042" y="1497"/>
                  </a:lnTo>
                  <a:lnTo>
                    <a:pt x="748986" y="5579"/>
                  </a:lnTo>
                  <a:lnTo>
                    <a:pt x="744904" y="11635"/>
                  </a:lnTo>
                  <a:lnTo>
                    <a:pt x="743407" y="19050"/>
                  </a:lnTo>
                  <a:lnTo>
                    <a:pt x="744904" y="26464"/>
                  </a:lnTo>
                  <a:lnTo>
                    <a:pt x="748986" y="32520"/>
                  </a:lnTo>
                  <a:lnTo>
                    <a:pt x="755042" y="36602"/>
                  </a:lnTo>
                  <a:lnTo>
                    <a:pt x="762495" y="38100"/>
                  </a:lnTo>
                  <a:lnTo>
                    <a:pt x="769910" y="36602"/>
                  </a:lnTo>
                  <a:lnTo>
                    <a:pt x="775965" y="32520"/>
                  </a:lnTo>
                  <a:lnTo>
                    <a:pt x="780048" y="26464"/>
                  </a:lnTo>
                  <a:lnTo>
                    <a:pt x="781545" y="19050"/>
                  </a:lnTo>
                  <a:lnTo>
                    <a:pt x="780048" y="11635"/>
                  </a:lnTo>
                  <a:lnTo>
                    <a:pt x="775965" y="5579"/>
                  </a:lnTo>
                  <a:lnTo>
                    <a:pt x="769910" y="1497"/>
                  </a:lnTo>
                  <a:lnTo>
                    <a:pt x="762457" y="0"/>
                  </a:lnTo>
                  <a:close/>
                </a:path>
                <a:path w="2649220" h="361950">
                  <a:moveTo>
                    <a:pt x="838695" y="0"/>
                  </a:moveTo>
                  <a:lnTo>
                    <a:pt x="831280" y="1497"/>
                  </a:lnTo>
                  <a:lnTo>
                    <a:pt x="825225" y="5579"/>
                  </a:lnTo>
                  <a:lnTo>
                    <a:pt x="821142" y="11635"/>
                  </a:lnTo>
                  <a:lnTo>
                    <a:pt x="819645" y="19050"/>
                  </a:lnTo>
                  <a:lnTo>
                    <a:pt x="821142" y="26464"/>
                  </a:lnTo>
                  <a:lnTo>
                    <a:pt x="825225" y="32520"/>
                  </a:lnTo>
                  <a:lnTo>
                    <a:pt x="831280" y="36602"/>
                  </a:lnTo>
                  <a:lnTo>
                    <a:pt x="838733" y="38100"/>
                  </a:lnTo>
                  <a:lnTo>
                    <a:pt x="846148" y="36602"/>
                  </a:lnTo>
                  <a:lnTo>
                    <a:pt x="852203" y="32520"/>
                  </a:lnTo>
                  <a:lnTo>
                    <a:pt x="856286" y="26464"/>
                  </a:lnTo>
                  <a:lnTo>
                    <a:pt x="857783" y="19050"/>
                  </a:lnTo>
                  <a:lnTo>
                    <a:pt x="856286" y="11635"/>
                  </a:lnTo>
                  <a:lnTo>
                    <a:pt x="852203" y="5579"/>
                  </a:lnTo>
                  <a:lnTo>
                    <a:pt x="846148" y="1497"/>
                  </a:lnTo>
                  <a:lnTo>
                    <a:pt x="838695" y="0"/>
                  </a:lnTo>
                  <a:close/>
                </a:path>
                <a:path w="2649220" h="361950">
                  <a:moveTo>
                    <a:pt x="914933" y="0"/>
                  </a:moveTo>
                  <a:lnTo>
                    <a:pt x="907518" y="1497"/>
                  </a:lnTo>
                  <a:lnTo>
                    <a:pt x="901463" y="5579"/>
                  </a:lnTo>
                  <a:lnTo>
                    <a:pt x="897380" y="11635"/>
                  </a:lnTo>
                  <a:lnTo>
                    <a:pt x="895883" y="19050"/>
                  </a:lnTo>
                  <a:lnTo>
                    <a:pt x="897380" y="26464"/>
                  </a:lnTo>
                  <a:lnTo>
                    <a:pt x="901463" y="32520"/>
                  </a:lnTo>
                  <a:lnTo>
                    <a:pt x="907518" y="36602"/>
                  </a:lnTo>
                  <a:lnTo>
                    <a:pt x="914971" y="38100"/>
                  </a:lnTo>
                  <a:lnTo>
                    <a:pt x="922386" y="36602"/>
                  </a:lnTo>
                  <a:lnTo>
                    <a:pt x="928441" y="32520"/>
                  </a:lnTo>
                  <a:lnTo>
                    <a:pt x="932524" y="26464"/>
                  </a:lnTo>
                  <a:lnTo>
                    <a:pt x="934021" y="19050"/>
                  </a:lnTo>
                  <a:lnTo>
                    <a:pt x="932524" y="11635"/>
                  </a:lnTo>
                  <a:lnTo>
                    <a:pt x="928441" y="5579"/>
                  </a:lnTo>
                  <a:lnTo>
                    <a:pt x="922386" y="1497"/>
                  </a:lnTo>
                  <a:lnTo>
                    <a:pt x="914933" y="0"/>
                  </a:lnTo>
                  <a:close/>
                </a:path>
                <a:path w="2649220" h="361950">
                  <a:moveTo>
                    <a:pt x="991171" y="0"/>
                  </a:moveTo>
                  <a:lnTo>
                    <a:pt x="983756" y="1497"/>
                  </a:lnTo>
                  <a:lnTo>
                    <a:pt x="977701" y="5579"/>
                  </a:lnTo>
                  <a:lnTo>
                    <a:pt x="973618" y="11635"/>
                  </a:lnTo>
                  <a:lnTo>
                    <a:pt x="972121" y="19050"/>
                  </a:lnTo>
                  <a:lnTo>
                    <a:pt x="973618" y="26464"/>
                  </a:lnTo>
                  <a:lnTo>
                    <a:pt x="977701" y="32520"/>
                  </a:lnTo>
                  <a:lnTo>
                    <a:pt x="983756" y="36602"/>
                  </a:lnTo>
                  <a:lnTo>
                    <a:pt x="991209" y="38100"/>
                  </a:lnTo>
                  <a:lnTo>
                    <a:pt x="998624" y="36602"/>
                  </a:lnTo>
                  <a:lnTo>
                    <a:pt x="1004679" y="32520"/>
                  </a:lnTo>
                  <a:lnTo>
                    <a:pt x="1008762" y="26464"/>
                  </a:lnTo>
                  <a:lnTo>
                    <a:pt x="1010259" y="19050"/>
                  </a:lnTo>
                  <a:lnTo>
                    <a:pt x="1008762" y="11635"/>
                  </a:lnTo>
                  <a:lnTo>
                    <a:pt x="1004679" y="5579"/>
                  </a:lnTo>
                  <a:lnTo>
                    <a:pt x="998624" y="1497"/>
                  </a:lnTo>
                  <a:lnTo>
                    <a:pt x="991171" y="0"/>
                  </a:lnTo>
                  <a:close/>
                </a:path>
                <a:path w="2649220" h="361950">
                  <a:moveTo>
                    <a:pt x="1067409" y="0"/>
                  </a:moveTo>
                  <a:lnTo>
                    <a:pt x="1059994" y="1497"/>
                  </a:lnTo>
                  <a:lnTo>
                    <a:pt x="1053939" y="5579"/>
                  </a:lnTo>
                  <a:lnTo>
                    <a:pt x="1049856" y="11635"/>
                  </a:lnTo>
                  <a:lnTo>
                    <a:pt x="1048359" y="19050"/>
                  </a:lnTo>
                  <a:lnTo>
                    <a:pt x="1049856" y="26464"/>
                  </a:lnTo>
                  <a:lnTo>
                    <a:pt x="1053939" y="32520"/>
                  </a:lnTo>
                  <a:lnTo>
                    <a:pt x="1059994" y="36602"/>
                  </a:lnTo>
                  <a:lnTo>
                    <a:pt x="1067447" y="38100"/>
                  </a:lnTo>
                  <a:lnTo>
                    <a:pt x="1074862" y="36602"/>
                  </a:lnTo>
                  <a:lnTo>
                    <a:pt x="1080917" y="32520"/>
                  </a:lnTo>
                  <a:lnTo>
                    <a:pt x="1085000" y="26464"/>
                  </a:lnTo>
                  <a:lnTo>
                    <a:pt x="1086497" y="19050"/>
                  </a:lnTo>
                  <a:lnTo>
                    <a:pt x="1085000" y="11635"/>
                  </a:lnTo>
                  <a:lnTo>
                    <a:pt x="1080917" y="5579"/>
                  </a:lnTo>
                  <a:lnTo>
                    <a:pt x="1074862" y="1497"/>
                  </a:lnTo>
                  <a:lnTo>
                    <a:pt x="1067409" y="0"/>
                  </a:lnTo>
                  <a:close/>
                </a:path>
                <a:path w="2649220" h="361950">
                  <a:moveTo>
                    <a:pt x="1143647" y="0"/>
                  </a:moveTo>
                  <a:lnTo>
                    <a:pt x="1136232" y="1497"/>
                  </a:lnTo>
                  <a:lnTo>
                    <a:pt x="1130177" y="5579"/>
                  </a:lnTo>
                  <a:lnTo>
                    <a:pt x="1126094" y="11635"/>
                  </a:lnTo>
                  <a:lnTo>
                    <a:pt x="1124597" y="19050"/>
                  </a:lnTo>
                  <a:lnTo>
                    <a:pt x="1126094" y="26464"/>
                  </a:lnTo>
                  <a:lnTo>
                    <a:pt x="1130177" y="32520"/>
                  </a:lnTo>
                  <a:lnTo>
                    <a:pt x="1136232" y="36602"/>
                  </a:lnTo>
                  <a:lnTo>
                    <a:pt x="1143685" y="38100"/>
                  </a:lnTo>
                  <a:lnTo>
                    <a:pt x="1151100" y="36602"/>
                  </a:lnTo>
                  <a:lnTo>
                    <a:pt x="1157156" y="32520"/>
                  </a:lnTo>
                  <a:lnTo>
                    <a:pt x="1161238" y="26464"/>
                  </a:lnTo>
                  <a:lnTo>
                    <a:pt x="1162735" y="19050"/>
                  </a:lnTo>
                  <a:lnTo>
                    <a:pt x="1161238" y="11635"/>
                  </a:lnTo>
                  <a:lnTo>
                    <a:pt x="1157156" y="5579"/>
                  </a:lnTo>
                  <a:lnTo>
                    <a:pt x="1151100" y="1497"/>
                  </a:lnTo>
                  <a:lnTo>
                    <a:pt x="1143647" y="0"/>
                  </a:lnTo>
                  <a:close/>
                </a:path>
                <a:path w="2649220" h="361950">
                  <a:moveTo>
                    <a:pt x="1219885" y="0"/>
                  </a:moveTo>
                  <a:lnTo>
                    <a:pt x="1212470" y="1497"/>
                  </a:lnTo>
                  <a:lnTo>
                    <a:pt x="1206415" y="5579"/>
                  </a:lnTo>
                  <a:lnTo>
                    <a:pt x="1202332" y="11635"/>
                  </a:lnTo>
                  <a:lnTo>
                    <a:pt x="1200835" y="19050"/>
                  </a:lnTo>
                  <a:lnTo>
                    <a:pt x="1202332" y="26464"/>
                  </a:lnTo>
                  <a:lnTo>
                    <a:pt x="1206415" y="32520"/>
                  </a:lnTo>
                  <a:lnTo>
                    <a:pt x="1212470" y="36602"/>
                  </a:lnTo>
                  <a:lnTo>
                    <a:pt x="1219923" y="38100"/>
                  </a:lnTo>
                  <a:lnTo>
                    <a:pt x="1227338" y="36602"/>
                  </a:lnTo>
                  <a:lnTo>
                    <a:pt x="1233394" y="32520"/>
                  </a:lnTo>
                  <a:lnTo>
                    <a:pt x="1237476" y="26464"/>
                  </a:lnTo>
                  <a:lnTo>
                    <a:pt x="1238973" y="19050"/>
                  </a:lnTo>
                  <a:lnTo>
                    <a:pt x="1237476" y="11635"/>
                  </a:lnTo>
                  <a:lnTo>
                    <a:pt x="1233394" y="5579"/>
                  </a:lnTo>
                  <a:lnTo>
                    <a:pt x="1227338" y="1497"/>
                  </a:lnTo>
                  <a:lnTo>
                    <a:pt x="1219885" y="0"/>
                  </a:lnTo>
                  <a:close/>
                </a:path>
                <a:path w="2649220" h="361950">
                  <a:moveTo>
                    <a:pt x="1296123" y="0"/>
                  </a:moveTo>
                  <a:lnTo>
                    <a:pt x="1288708" y="1497"/>
                  </a:lnTo>
                  <a:lnTo>
                    <a:pt x="1282653" y="5579"/>
                  </a:lnTo>
                  <a:lnTo>
                    <a:pt x="1278570" y="11635"/>
                  </a:lnTo>
                  <a:lnTo>
                    <a:pt x="1277073" y="19050"/>
                  </a:lnTo>
                  <a:lnTo>
                    <a:pt x="1278570" y="26464"/>
                  </a:lnTo>
                  <a:lnTo>
                    <a:pt x="1282653" y="32520"/>
                  </a:lnTo>
                  <a:lnTo>
                    <a:pt x="1288708" y="36602"/>
                  </a:lnTo>
                  <a:lnTo>
                    <a:pt x="1296161" y="38100"/>
                  </a:lnTo>
                  <a:lnTo>
                    <a:pt x="1303576" y="36602"/>
                  </a:lnTo>
                  <a:lnTo>
                    <a:pt x="1309632" y="32520"/>
                  </a:lnTo>
                  <a:lnTo>
                    <a:pt x="1313714" y="26464"/>
                  </a:lnTo>
                  <a:lnTo>
                    <a:pt x="1315211" y="19050"/>
                  </a:lnTo>
                  <a:lnTo>
                    <a:pt x="1313714" y="11635"/>
                  </a:lnTo>
                  <a:lnTo>
                    <a:pt x="1309632" y="5579"/>
                  </a:lnTo>
                  <a:lnTo>
                    <a:pt x="1303576" y="1497"/>
                  </a:lnTo>
                  <a:lnTo>
                    <a:pt x="1296123" y="0"/>
                  </a:lnTo>
                  <a:close/>
                </a:path>
                <a:path w="2649220" h="361950">
                  <a:moveTo>
                    <a:pt x="1372361" y="0"/>
                  </a:moveTo>
                  <a:lnTo>
                    <a:pt x="1364947" y="1497"/>
                  </a:lnTo>
                  <a:lnTo>
                    <a:pt x="1358891" y="5579"/>
                  </a:lnTo>
                  <a:lnTo>
                    <a:pt x="1354809" y="11635"/>
                  </a:lnTo>
                  <a:lnTo>
                    <a:pt x="1353311" y="19050"/>
                  </a:lnTo>
                  <a:lnTo>
                    <a:pt x="1354809" y="26464"/>
                  </a:lnTo>
                  <a:lnTo>
                    <a:pt x="1358891" y="32520"/>
                  </a:lnTo>
                  <a:lnTo>
                    <a:pt x="1364947" y="36602"/>
                  </a:lnTo>
                  <a:lnTo>
                    <a:pt x="1372400" y="38100"/>
                  </a:lnTo>
                  <a:lnTo>
                    <a:pt x="1379815" y="36602"/>
                  </a:lnTo>
                  <a:lnTo>
                    <a:pt x="1385870" y="32520"/>
                  </a:lnTo>
                  <a:lnTo>
                    <a:pt x="1389953" y="26464"/>
                  </a:lnTo>
                  <a:lnTo>
                    <a:pt x="1391450" y="19050"/>
                  </a:lnTo>
                  <a:lnTo>
                    <a:pt x="1389953" y="11635"/>
                  </a:lnTo>
                  <a:lnTo>
                    <a:pt x="1385870" y="5579"/>
                  </a:lnTo>
                  <a:lnTo>
                    <a:pt x="1379815" y="1497"/>
                  </a:lnTo>
                  <a:lnTo>
                    <a:pt x="1372361" y="0"/>
                  </a:lnTo>
                  <a:close/>
                </a:path>
                <a:path w="2649220" h="361950">
                  <a:moveTo>
                    <a:pt x="1448600" y="0"/>
                  </a:moveTo>
                  <a:lnTo>
                    <a:pt x="1441185" y="1497"/>
                  </a:lnTo>
                  <a:lnTo>
                    <a:pt x="1435129" y="5579"/>
                  </a:lnTo>
                  <a:lnTo>
                    <a:pt x="1431047" y="11635"/>
                  </a:lnTo>
                  <a:lnTo>
                    <a:pt x="1429550" y="19050"/>
                  </a:lnTo>
                  <a:lnTo>
                    <a:pt x="1431047" y="26464"/>
                  </a:lnTo>
                  <a:lnTo>
                    <a:pt x="1435129" y="32520"/>
                  </a:lnTo>
                  <a:lnTo>
                    <a:pt x="1441185" y="36602"/>
                  </a:lnTo>
                  <a:lnTo>
                    <a:pt x="1448638" y="38100"/>
                  </a:lnTo>
                  <a:lnTo>
                    <a:pt x="1456053" y="36602"/>
                  </a:lnTo>
                  <a:lnTo>
                    <a:pt x="1462108" y="32520"/>
                  </a:lnTo>
                  <a:lnTo>
                    <a:pt x="1466191" y="26464"/>
                  </a:lnTo>
                  <a:lnTo>
                    <a:pt x="1467688" y="19050"/>
                  </a:lnTo>
                  <a:lnTo>
                    <a:pt x="1466191" y="11635"/>
                  </a:lnTo>
                  <a:lnTo>
                    <a:pt x="1462108" y="5579"/>
                  </a:lnTo>
                  <a:lnTo>
                    <a:pt x="1456053" y="1497"/>
                  </a:lnTo>
                  <a:lnTo>
                    <a:pt x="1448600" y="0"/>
                  </a:lnTo>
                  <a:close/>
                </a:path>
                <a:path w="2649220" h="361950">
                  <a:moveTo>
                    <a:pt x="1524838" y="0"/>
                  </a:moveTo>
                  <a:lnTo>
                    <a:pt x="1517423" y="1497"/>
                  </a:lnTo>
                  <a:lnTo>
                    <a:pt x="1511367" y="5579"/>
                  </a:lnTo>
                  <a:lnTo>
                    <a:pt x="1507285" y="11635"/>
                  </a:lnTo>
                  <a:lnTo>
                    <a:pt x="1505788" y="19050"/>
                  </a:lnTo>
                  <a:lnTo>
                    <a:pt x="1507285" y="26464"/>
                  </a:lnTo>
                  <a:lnTo>
                    <a:pt x="1511367" y="32520"/>
                  </a:lnTo>
                  <a:lnTo>
                    <a:pt x="1517423" y="36602"/>
                  </a:lnTo>
                  <a:lnTo>
                    <a:pt x="1524876" y="38100"/>
                  </a:lnTo>
                  <a:lnTo>
                    <a:pt x="1532291" y="36602"/>
                  </a:lnTo>
                  <a:lnTo>
                    <a:pt x="1538346" y="32520"/>
                  </a:lnTo>
                  <a:lnTo>
                    <a:pt x="1542429" y="26464"/>
                  </a:lnTo>
                  <a:lnTo>
                    <a:pt x="1543926" y="19050"/>
                  </a:lnTo>
                  <a:lnTo>
                    <a:pt x="1542429" y="11635"/>
                  </a:lnTo>
                  <a:lnTo>
                    <a:pt x="1538346" y="5579"/>
                  </a:lnTo>
                  <a:lnTo>
                    <a:pt x="1532291" y="1497"/>
                  </a:lnTo>
                  <a:lnTo>
                    <a:pt x="1524838" y="0"/>
                  </a:lnTo>
                  <a:close/>
                </a:path>
                <a:path w="2649220" h="361950">
                  <a:moveTo>
                    <a:pt x="1601076" y="0"/>
                  </a:moveTo>
                  <a:lnTo>
                    <a:pt x="1593661" y="1497"/>
                  </a:lnTo>
                  <a:lnTo>
                    <a:pt x="1587606" y="5579"/>
                  </a:lnTo>
                  <a:lnTo>
                    <a:pt x="1583523" y="11635"/>
                  </a:lnTo>
                  <a:lnTo>
                    <a:pt x="1582026" y="19050"/>
                  </a:lnTo>
                  <a:lnTo>
                    <a:pt x="1583523" y="26464"/>
                  </a:lnTo>
                  <a:lnTo>
                    <a:pt x="1587606" y="32520"/>
                  </a:lnTo>
                  <a:lnTo>
                    <a:pt x="1593661" y="36602"/>
                  </a:lnTo>
                  <a:lnTo>
                    <a:pt x="1601114" y="38100"/>
                  </a:lnTo>
                  <a:lnTo>
                    <a:pt x="1608529" y="36602"/>
                  </a:lnTo>
                  <a:lnTo>
                    <a:pt x="1614584" y="32520"/>
                  </a:lnTo>
                  <a:lnTo>
                    <a:pt x="1618667" y="26464"/>
                  </a:lnTo>
                  <a:lnTo>
                    <a:pt x="1620164" y="19050"/>
                  </a:lnTo>
                  <a:lnTo>
                    <a:pt x="1618667" y="11635"/>
                  </a:lnTo>
                  <a:lnTo>
                    <a:pt x="1614584" y="5579"/>
                  </a:lnTo>
                  <a:lnTo>
                    <a:pt x="1608529" y="1497"/>
                  </a:lnTo>
                  <a:lnTo>
                    <a:pt x="1601076" y="0"/>
                  </a:lnTo>
                  <a:close/>
                </a:path>
                <a:path w="2649220" h="361950">
                  <a:moveTo>
                    <a:pt x="1677314" y="0"/>
                  </a:moveTo>
                  <a:lnTo>
                    <a:pt x="1669899" y="1497"/>
                  </a:lnTo>
                  <a:lnTo>
                    <a:pt x="1663844" y="5579"/>
                  </a:lnTo>
                  <a:lnTo>
                    <a:pt x="1659761" y="11635"/>
                  </a:lnTo>
                  <a:lnTo>
                    <a:pt x="1658264" y="19050"/>
                  </a:lnTo>
                  <a:lnTo>
                    <a:pt x="1659761" y="26464"/>
                  </a:lnTo>
                  <a:lnTo>
                    <a:pt x="1663844" y="32520"/>
                  </a:lnTo>
                  <a:lnTo>
                    <a:pt x="1669899" y="36602"/>
                  </a:lnTo>
                  <a:lnTo>
                    <a:pt x="1677352" y="38100"/>
                  </a:lnTo>
                  <a:lnTo>
                    <a:pt x="1684767" y="36602"/>
                  </a:lnTo>
                  <a:lnTo>
                    <a:pt x="1690822" y="32520"/>
                  </a:lnTo>
                  <a:lnTo>
                    <a:pt x="1694905" y="26464"/>
                  </a:lnTo>
                  <a:lnTo>
                    <a:pt x="1696402" y="19050"/>
                  </a:lnTo>
                  <a:lnTo>
                    <a:pt x="1694905" y="11635"/>
                  </a:lnTo>
                  <a:lnTo>
                    <a:pt x="1690822" y="5579"/>
                  </a:lnTo>
                  <a:lnTo>
                    <a:pt x="1684767" y="1497"/>
                  </a:lnTo>
                  <a:lnTo>
                    <a:pt x="1677314" y="0"/>
                  </a:lnTo>
                  <a:close/>
                </a:path>
                <a:path w="2649220" h="361950">
                  <a:moveTo>
                    <a:pt x="1753552" y="0"/>
                  </a:moveTo>
                  <a:lnTo>
                    <a:pt x="1746137" y="1497"/>
                  </a:lnTo>
                  <a:lnTo>
                    <a:pt x="1740082" y="5579"/>
                  </a:lnTo>
                  <a:lnTo>
                    <a:pt x="1735999" y="11635"/>
                  </a:lnTo>
                  <a:lnTo>
                    <a:pt x="1734502" y="19050"/>
                  </a:lnTo>
                  <a:lnTo>
                    <a:pt x="1735999" y="26464"/>
                  </a:lnTo>
                  <a:lnTo>
                    <a:pt x="1740082" y="32520"/>
                  </a:lnTo>
                  <a:lnTo>
                    <a:pt x="1746137" y="36602"/>
                  </a:lnTo>
                  <a:lnTo>
                    <a:pt x="1753590" y="38100"/>
                  </a:lnTo>
                  <a:lnTo>
                    <a:pt x="1761005" y="36602"/>
                  </a:lnTo>
                  <a:lnTo>
                    <a:pt x="1767060" y="32520"/>
                  </a:lnTo>
                  <a:lnTo>
                    <a:pt x="1771143" y="26464"/>
                  </a:lnTo>
                  <a:lnTo>
                    <a:pt x="1772640" y="19050"/>
                  </a:lnTo>
                  <a:lnTo>
                    <a:pt x="1771143" y="11635"/>
                  </a:lnTo>
                  <a:lnTo>
                    <a:pt x="1767060" y="5579"/>
                  </a:lnTo>
                  <a:lnTo>
                    <a:pt x="1761005" y="1497"/>
                  </a:lnTo>
                  <a:lnTo>
                    <a:pt x="1753552" y="0"/>
                  </a:lnTo>
                  <a:close/>
                </a:path>
                <a:path w="2649220" h="361950">
                  <a:moveTo>
                    <a:pt x="1829790" y="0"/>
                  </a:moveTo>
                  <a:lnTo>
                    <a:pt x="1822375" y="1497"/>
                  </a:lnTo>
                  <a:lnTo>
                    <a:pt x="1816320" y="5579"/>
                  </a:lnTo>
                  <a:lnTo>
                    <a:pt x="1812237" y="11635"/>
                  </a:lnTo>
                  <a:lnTo>
                    <a:pt x="1810740" y="19050"/>
                  </a:lnTo>
                  <a:lnTo>
                    <a:pt x="1812237" y="26464"/>
                  </a:lnTo>
                  <a:lnTo>
                    <a:pt x="1816320" y="32520"/>
                  </a:lnTo>
                  <a:lnTo>
                    <a:pt x="1822375" y="36602"/>
                  </a:lnTo>
                  <a:lnTo>
                    <a:pt x="1829828" y="38100"/>
                  </a:lnTo>
                  <a:lnTo>
                    <a:pt x="1837243" y="36602"/>
                  </a:lnTo>
                  <a:lnTo>
                    <a:pt x="1843298" y="32520"/>
                  </a:lnTo>
                  <a:lnTo>
                    <a:pt x="1847381" y="26464"/>
                  </a:lnTo>
                  <a:lnTo>
                    <a:pt x="1848878" y="19050"/>
                  </a:lnTo>
                  <a:lnTo>
                    <a:pt x="1847381" y="11635"/>
                  </a:lnTo>
                  <a:lnTo>
                    <a:pt x="1843298" y="5579"/>
                  </a:lnTo>
                  <a:lnTo>
                    <a:pt x="1837243" y="1497"/>
                  </a:lnTo>
                  <a:lnTo>
                    <a:pt x="1829790" y="0"/>
                  </a:lnTo>
                  <a:close/>
                </a:path>
                <a:path w="2649220" h="361950">
                  <a:moveTo>
                    <a:pt x="1906028" y="0"/>
                  </a:moveTo>
                  <a:lnTo>
                    <a:pt x="1898613" y="1497"/>
                  </a:lnTo>
                  <a:lnTo>
                    <a:pt x="1892558" y="5579"/>
                  </a:lnTo>
                  <a:lnTo>
                    <a:pt x="1888475" y="11635"/>
                  </a:lnTo>
                  <a:lnTo>
                    <a:pt x="1886978" y="19050"/>
                  </a:lnTo>
                  <a:lnTo>
                    <a:pt x="1888475" y="26464"/>
                  </a:lnTo>
                  <a:lnTo>
                    <a:pt x="1892558" y="32520"/>
                  </a:lnTo>
                  <a:lnTo>
                    <a:pt x="1898613" y="36602"/>
                  </a:lnTo>
                  <a:lnTo>
                    <a:pt x="1906066" y="38100"/>
                  </a:lnTo>
                  <a:lnTo>
                    <a:pt x="1913482" y="36602"/>
                  </a:lnTo>
                  <a:lnTo>
                    <a:pt x="1919537" y="32520"/>
                  </a:lnTo>
                  <a:lnTo>
                    <a:pt x="1923619" y="26464"/>
                  </a:lnTo>
                  <a:lnTo>
                    <a:pt x="1925116" y="19050"/>
                  </a:lnTo>
                  <a:lnTo>
                    <a:pt x="1923619" y="11635"/>
                  </a:lnTo>
                  <a:lnTo>
                    <a:pt x="1919537" y="5579"/>
                  </a:lnTo>
                  <a:lnTo>
                    <a:pt x="1913482" y="1497"/>
                  </a:lnTo>
                  <a:lnTo>
                    <a:pt x="1906028" y="0"/>
                  </a:lnTo>
                  <a:close/>
                </a:path>
                <a:path w="2649220" h="361950">
                  <a:moveTo>
                    <a:pt x="1982266" y="0"/>
                  </a:moveTo>
                  <a:lnTo>
                    <a:pt x="1974851" y="1497"/>
                  </a:lnTo>
                  <a:lnTo>
                    <a:pt x="1968796" y="5579"/>
                  </a:lnTo>
                  <a:lnTo>
                    <a:pt x="1964713" y="11635"/>
                  </a:lnTo>
                  <a:lnTo>
                    <a:pt x="1963216" y="19050"/>
                  </a:lnTo>
                  <a:lnTo>
                    <a:pt x="1964713" y="26464"/>
                  </a:lnTo>
                  <a:lnTo>
                    <a:pt x="1968796" y="32520"/>
                  </a:lnTo>
                  <a:lnTo>
                    <a:pt x="1974851" y="36602"/>
                  </a:lnTo>
                  <a:lnTo>
                    <a:pt x="1982304" y="38100"/>
                  </a:lnTo>
                  <a:lnTo>
                    <a:pt x="1989720" y="36602"/>
                  </a:lnTo>
                  <a:lnTo>
                    <a:pt x="1995775" y="32520"/>
                  </a:lnTo>
                  <a:lnTo>
                    <a:pt x="1999857" y="26464"/>
                  </a:lnTo>
                  <a:lnTo>
                    <a:pt x="2001354" y="19050"/>
                  </a:lnTo>
                  <a:lnTo>
                    <a:pt x="1999857" y="11635"/>
                  </a:lnTo>
                  <a:lnTo>
                    <a:pt x="1995775" y="5579"/>
                  </a:lnTo>
                  <a:lnTo>
                    <a:pt x="1989720" y="1497"/>
                  </a:lnTo>
                  <a:lnTo>
                    <a:pt x="1982266" y="0"/>
                  </a:lnTo>
                  <a:close/>
                </a:path>
                <a:path w="2649220" h="361950">
                  <a:moveTo>
                    <a:pt x="2058504" y="0"/>
                  </a:moveTo>
                  <a:lnTo>
                    <a:pt x="2051089" y="1497"/>
                  </a:lnTo>
                  <a:lnTo>
                    <a:pt x="2045034" y="5579"/>
                  </a:lnTo>
                  <a:lnTo>
                    <a:pt x="2040951" y="11635"/>
                  </a:lnTo>
                  <a:lnTo>
                    <a:pt x="2039454" y="19050"/>
                  </a:lnTo>
                  <a:lnTo>
                    <a:pt x="2040951" y="26464"/>
                  </a:lnTo>
                  <a:lnTo>
                    <a:pt x="2045034" y="32520"/>
                  </a:lnTo>
                  <a:lnTo>
                    <a:pt x="2051089" y="36602"/>
                  </a:lnTo>
                  <a:lnTo>
                    <a:pt x="2058542" y="38100"/>
                  </a:lnTo>
                  <a:lnTo>
                    <a:pt x="2065958" y="36602"/>
                  </a:lnTo>
                  <a:lnTo>
                    <a:pt x="2072013" y="32520"/>
                  </a:lnTo>
                  <a:lnTo>
                    <a:pt x="2076096" y="26464"/>
                  </a:lnTo>
                  <a:lnTo>
                    <a:pt x="2077592" y="19050"/>
                  </a:lnTo>
                  <a:lnTo>
                    <a:pt x="2076096" y="11635"/>
                  </a:lnTo>
                  <a:lnTo>
                    <a:pt x="2072013" y="5579"/>
                  </a:lnTo>
                  <a:lnTo>
                    <a:pt x="2065958" y="1497"/>
                  </a:lnTo>
                  <a:lnTo>
                    <a:pt x="2058504" y="0"/>
                  </a:lnTo>
                  <a:close/>
                </a:path>
                <a:path w="2649220" h="361950">
                  <a:moveTo>
                    <a:pt x="2134742" y="0"/>
                  </a:moveTo>
                  <a:lnTo>
                    <a:pt x="2127328" y="1497"/>
                  </a:lnTo>
                  <a:lnTo>
                    <a:pt x="2121272" y="5579"/>
                  </a:lnTo>
                  <a:lnTo>
                    <a:pt x="2117190" y="11635"/>
                  </a:lnTo>
                  <a:lnTo>
                    <a:pt x="2115692" y="19050"/>
                  </a:lnTo>
                  <a:lnTo>
                    <a:pt x="2117190" y="26464"/>
                  </a:lnTo>
                  <a:lnTo>
                    <a:pt x="2121272" y="32520"/>
                  </a:lnTo>
                  <a:lnTo>
                    <a:pt x="2127328" y="36602"/>
                  </a:lnTo>
                  <a:lnTo>
                    <a:pt x="2134781" y="38100"/>
                  </a:lnTo>
                  <a:lnTo>
                    <a:pt x="2142196" y="36602"/>
                  </a:lnTo>
                  <a:lnTo>
                    <a:pt x="2148251" y="32520"/>
                  </a:lnTo>
                  <a:lnTo>
                    <a:pt x="2152334" y="26464"/>
                  </a:lnTo>
                  <a:lnTo>
                    <a:pt x="2153831" y="19050"/>
                  </a:lnTo>
                  <a:lnTo>
                    <a:pt x="2152334" y="11635"/>
                  </a:lnTo>
                  <a:lnTo>
                    <a:pt x="2148251" y="5579"/>
                  </a:lnTo>
                  <a:lnTo>
                    <a:pt x="2142196" y="1497"/>
                  </a:lnTo>
                  <a:lnTo>
                    <a:pt x="2134742" y="0"/>
                  </a:lnTo>
                  <a:close/>
                </a:path>
                <a:path w="2649220" h="361950">
                  <a:moveTo>
                    <a:pt x="2210981" y="0"/>
                  </a:moveTo>
                  <a:lnTo>
                    <a:pt x="2203566" y="1497"/>
                  </a:lnTo>
                  <a:lnTo>
                    <a:pt x="2197510" y="5579"/>
                  </a:lnTo>
                  <a:lnTo>
                    <a:pt x="2193428" y="11635"/>
                  </a:lnTo>
                  <a:lnTo>
                    <a:pt x="2191931" y="19050"/>
                  </a:lnTo>
                  <a:lnTo>
                    <a:pt x="2193428" y="26464"/>
                  </a:lnTo>
                  <a:lnTo>
                    <a:pt x="2197510" y="32520"/>
                  </a:lnTo>
                  <a:lnTo>
                    <a:pt x="2203566" y="36602"/>
                  </a:lnTo>
                  <a:lnTo>
                    <a:pt x="2211019" y="38100"/>
                  </a:lnTo>
                  <a:lnTo>
                    <a:pt x="2218434" y="36602"/>
                  </a:lnTo>
                  <a:lnTo>
                    <a:pt x="2224489" y="32520"/>
                  </a:lnTo>
                  <a:lnTo>
                    <a:pt x="2228572" y="26464"/>
                  </a:lnTo>
                  <a:lnTo>
                    <a:pt x="2230069" y="19050"/>
                  </a:lnTo>
                  <a:lnTo>
                    <a:pt x="2228572" y="11635"/>
                  </a:lnTo>
                  <a:lnTo>
                    <a:pt x="2224489" y="5579"/>
                  </a:lnTo>
                  <a:lnTo>
                    <a:pt x="2218434" y="1497"/>
                  </a:lnTo>
                  <a:lnTo>
                    <a:pt x="2210981" y="0"/>
                  </a:lnTo>
                  <a:close/>
                </a:path>
                <a:path w="2649220" h="361950">
                  <a:moveTo>
                    <a:pt x="2287219" y="0"/>
                  </a:moveTo>
                  <a:lnTo>
                    <a:pt x="2279804" y="1497"/>
                  </a:lnTo>
                  <a:lnTo>
                    <a:pt x="2273748" y="5579"/>
                  </a:lnTo>
                  <a:lnTo>
                    <a:pt x="2269666" y="11635"/>
                  </a:lnTo>
                  <a:lnTo>
                    <a:pt x="2268169" y="19050"/>
                  </a:lnTo>
                  <a:lnTo>
                    <a:pt x="2269666" y="26464"/>
                  </a:lnTo>
                  <a:lnTo>
                    <a:pt x="2273748" y="32520"/>
                  </a:lnTo>
                  <a:lnTo>
                    <a:pt x="2279804" y="36602"/>
                  </a:lnTo>
                  <a:lnTo>
                    <a:pt x="2287257" y="38100"/>
                  </a:lnTo>
                  <a:lnTo>
                    <a:pt x="2294672" y="36602"/>
                  </a:lnTo>
                  <a:lnTo>
                    <a:pt x="2300727" y="32520"/>
                  </a:lnTo>
                  <a:lnTo>
                    <a:pt x="2304810" y="26464"/>
                  </a:lnTo>
                  <a:lnTo>
                    <a:pt x="2306307" y="19050"/>
                  </a:lnTo>
                  <a:lnTo>
                    <a:pt x="2304810" y="11635"/>
                  </a:lnTo>
                  <a:lnTo>
                    <a:pt x="2300727" y="5579"/>
                  </a:lnTo>
                  <a:lnTo>
                    <a:pt x="2294672" y="1497"/>
                  </a:lnTo>
                  <a:lnTo>
                    <a:pt x="2287219" y="0"/>
                  </a:lnTo>
                  <a:close/>
                </a:path>
                <a:path w="2649220" h="361950">
                  <a:moveTo>
                    <a:pt x="2363457" y="0"/>
                  </a:moveTo>
                  <a:lnTo>
                    <a:pt x="2356042" y="1497"/>
                  </a:lnTo>
                  <a:lnTo>
                    <a:pt x="2349987" y="5579"/>
                  </a:lnTo>
                  <a:lnTo>
                    <a:pt x="2345904" y="11635"/>
                  </a:lnTo>
                  <a:lnTo>
                    <a:pt x="2344407" y="19050"/>
                  </a:lnTo>
                  <a:lnTo>
                    <a:pt x="2345904" y="26464"/>
                  </a:lnTo>
                  <a:lnTo>
                    <a:pt x="2349987" y="32520"/>
                  </a:lnTo>
                  <a:lnTo>
                    <a:pt x="2356042" y="36602"/>
                  </a:lnTo>
                  <a:lnTo>
                    <a:pt x="2363495" y="38100"/>
                  </a:lnTo>
                  <a:lnTo>
                    <a:pt x="2370910" y="36602"/>
                  </a:lnTo>
                  <a:lnTo>
                    <a:pt x="2376965" y="32520"/>
                  </a:lnTo>
                  <a:lnTo>
                    <a:pt x="2381048" y="26464"/>
                  </a:lnTo>
                  <a:lnTo>
                    <a:pt x="2382545" y="19050"/>
                  </a:lnTo>
                  <a:lnTo>
                    <a:pt x="2381048" y="11635"/>
                  </a:lnTo>
                  <a:lnTo>
                    <a:pt x="2376965" y="5579"/>
                  </a:lnTo>
                  <a:lnTo>
                    <a:pt x="2370910" y="1497"/>
                  </a:lnTo>
                  <a:lnTo>
                    <a:pt x="2363457" y="0"/>
                  </a:lnTo>
                  <a:close/>
                </a:path>
                <a:path w="2649220" h="361950">
                  <a:moveTo>
                    <a:pt x="2439695" y="0"/>
                  </a:moveTo>
                  <a:lnTo>
                    <a:pt x="2432280" y="1497"/>
                  </a:lnTo>
                  <a:lnTo>
                    <a:pt x="2426225" y="5579"/>
                  </a:lnTo>
                  <a:lnTo>
                    <a:pt x="2422142" y="11635"/>
                  </a:lnTo>
                  <a:lnTo>
                    <a:pt x="2420645" y="19050"/>
                  </a:lnTo>
                  <a:lnTo>
                    <a:pt x="2422142" y="26464"/>
                  </a:lnTo>
                  <a:lnTo>
                    <a:pt x="2426225" y="32520"/>
                  </a:lnTo>
                  <a:lnTo>
                    <a:pt x="2432280" y="36602"/>
                  </a:lnTo>
                  <a:lnTo>
                    <a:pt x="2439733" y="38100"/>
                  </a:lnTo>
                  <a:lnTo>
                    <a:pt x="2447148" y="36602"/>
                  </a:lnTo>
                  <a:lnTo>
                    <a:pt x="2453203" y="32520"/>
                  </a:lnTo>
                  <a:lnTo>
                    <a:pt x="2457286" y="26464"/>
                  </a:lnTo>
                  <a:lnTo>
                    <a:pt x="2458783" y="19050"/>
                  </a:lnTo>
                  <a:lnTo>
                    <a:pt x="2457286" y="11635"/>
                  </a:lnTo>
                  <a:lnTo>
                    <a:pt x="2453203" y="5579"/>
                  </a:lnTo>
                  <a:lnTo>
                    <a:pt x="2447148" y="1497"/>
                  </a:lnTo>
                  <a:lnTo>
                    <a:pt x="2439695" y="0"/>
                  </a:lnTo>
                  <a:close/>
                </a:path>
                <a:path w="2649220" h="361950">
                  <a:moveTo>
                    <a:pt x="2515933" y="0"/>
                  </a:moveTo>
                  <a:lnTo>
                    <a:pt x="2508518" y="1497"/>
                  </a:lnTo>
                  <a:lnTo>
                    <a:pt x="2502463" y="5579"/>
                  </a:lnTo>
                  <a:lnTo>
                    <a:pt x="2498380" y="11635"/>
                  </a:lnTo>
                  <a:lnTo>
                    <a:pt x="2496883" y="19050"/>
                  </a:lnTo>
                  <a:lnTo>
                    <a:pt x="2498380" y="26464"/>
                  </a:lnTo>
                  <a:lnTo>
                    <a:pt x="2502463" y="32520"/>
                  </a:lnTo>
                  <a:lnTo>
                    <a:pt x="2508518" y="36602"/>
                  </a:lnTo>
                  <a:lnTo>
                    <a:pt x="2515971" y="38100"/>
                  </a:lnTo>
                  <a:lnTo>
                    <a:pt x="2523386" y="36602"/>
                  </a:lnTo>
                  <a:lnTo>
                    <a:pt x="2529441" y="32520"/>
                  </a:lnTo>
                  <a:lnTo>
                    <a:pt x="2533524" y="26464"/>
                  </a:lnTo>
                  <a:lnTo>
                    <a:pt x="2535021" y="19050"/>
                  </a:lnTo>
                  <a:lnTo>
                    <a:pt x="2533524" y="11635"/>
                  </a:lnTo>
                  <a:lnTo>
                    <a:pt x="2529441" y="5579"/>
                  </a:lnTo>
                  <a:lnTo>
                    <a:pt x="2523386" y="1497"/>
                  </a:lnTo>
                  <a:lnTo>
                    <a:pt x="2515933" y="0"/>
                  </a:lnTo>
                  <a:close/>
                </a:path>
                <a:path w="2649220" h="361950">
                  <a:moveTo>
                    <a:pt x="2591959" y="11393"/>
                  </a:moveTo>
                  <a:lnTo>
                    <a:pt x="2584690" y="12094"/>
                  </a:lnTo>
                  <a:lnTo>
                    <a:pt x="2578213" y="15469"/>
                  </a:lnTo>
                  <a:lnTo>
                    <a:pt x="2573361" y="21273"/>
                  </a:lnTo>
                  <a:lnTo>
                    <a:pt x="2571141" y="28504"/>
                  </a:lnTo>
                  <a:lnTo>
                    <a:pt x="2571842" y="35774"/>
                  </a:lnTo>
                  <a:lnTo>
                    <a:pt x="2575217" y="42250"/>
                  </a:lnTo>
                  <a:lnTo>
                    <a:pt x="2581021" y="47103"/>
                  </a:lnTo>
                  <a:lnTo>
                    <a:pt x="2588286" y="49341"/>
                  </a:lnTo>
                  <a:lnTo>
                    <a:pt x="2595555" y="48640"/>
                  </a:lnTo>
                  <a:lnTo>
                    <a:pt x="2602032" y="45265"/>
                  </a:lnTo>
                  <a:lnTo>
                    <a:pt x="2606884" y="39461"/>
                  </a:lnTo>
                  <a:lnTo>
                    <a:pt x="2609104" y="32229"/>
                  </a:lnTo>
                  <a:lnTo>
                    <a:pt x="2608403" y="24960"/>
                  </a:lnTo>
                  <a:lnTo>
                    <a:pt x="2605027" y="18484"/>
                  </a:lnTo>
                  <a:lnTo>
                    <a:pt x="2599190" y="13614"/>
                  </a:lnTo>
                  <a:lnTo>
                    <a:pt x="2591959" y="11393"/>
                  </a:lnTo>
                  <a:close/>
                </a:path>
                <a:path w="2649220" h="361950">
                  <a:moveTo>
                    <a:pt x="2627040" y="73402"/>
                  </a:moveTo>
                  <a:lnTo>
                    <a:pt x="2619809" y="75622"/>
                  </a:lnTo>
                  <a:lnTo>
                    <a:pt x="2614185" y="80281"/>
                  </a:lnTo>
                  <a:lnTo>
                    <a:pt x="2610718" y="86708"/>
                  </a:lnTo>
                  <a:lnTo>
                    <a:pt x="2609959" y="94235"/>
                  </a:lnTo>
                  <a:lnTo>
                    <a:pt x="2612183" y="101505"/>
                  </a:lnTo>
                  <a:lnTo>
                    <a:pt x="2616841" y="107128"/>
                  </a:lnTo>
                  <a:lnTo>
                    <a:pt x="2623269" y="110595"/>
                  </a:lnTo>
                  <a:lnTo>
                    <a:pt x="2630796" y="111354"/>
                  </a:lnTo>
                  <a:lnTo>
                    <a:pt x="2638027" y="109135"/>
                  </a:lnTo>
                  <a:lnTo>
                    <a:pt x="2643651" y="104476"/>
                  </a:lnTo>
                  <a:lnTo>
                    <a:pt x="2647118" y="98048"/>
                  </a:lnTo>
                  <a:lnTo>
                    <a:pt x="2647873" y="90484"/>
                  </a:lnTo>
                  <a:lnTo>
                    <a:pt x="2645654" y="83253"/>
                  </a:lnTo>
                  <a:lnTo>
                    <a:pt x="2640995" y="77629"/>
                  </a:lnTo>
                  <a:lnTo>
                    <a:pt x="2634567" y="74162"/>
                  </a:lnTo>
                  <a:lnTo>
                    <a:pt x="2627040" y="73402"/>
                  </a:lnTo>
                  <a:close/>
                </a:path>
                <a:path w="2649220" h="361950">
                  <a:moveTo>
                    <a:pt x="2629571" y="149514"/>
                  </a:moveTo>
                  <a:lnTo>
                    <a:pt x="2622156" y="151011"/>
                  </a:lnTo>
                  <a:lnTo>
                    <a:pt x="2616101" y="155094"/>
                  </a:lnTo>
                  <a:lnTo>
                    <a:pt x="2612018" y="161149"/>
                  </a:lnTo>
                  <a:lnTo>
                    <a:pt x="2610521" y="168602"/>
                  </a:lnTo>
                  <a:lnTo>
                    <a:pt x="2612018" y="176018"/>
                  </a:lnTo>
                  <a:lnTo>
                    <a:pt x="2616101" y="182073"/>
                  </a:lnTo>
                  <a:lnTo>
                    <a:pt x="2622156" y="186155"/>
                  </a:lnTo>
                  <a:lnTo>
                    <a:pt x="2629571" y="187652"/>
                  </a:lnTo>
                  <a:lnTo>
                    <a:pt x="2636987" y="186155"/>
                  </a:lnTo>
                  <a:lnTo>
                    <a:pt x="2643042" y="182073"/>
                  </a:lnTo>
                  <a:lnTo>
                    <a:pt x="2647124" y="176018"/>
                  </a:lnTo>
                  <a:lnTo>
                    <a:pt x="2648621" y="168564"/>
                  </a:lnTo>
                  <a:lnTo>
                    <a:pt x="2647124" y="161149"/>
                  </a:lnTo>
                  <a:lnTo>
                    <a:pt x="2643042" y="155094"/>
                  </a:lnTo>
                  <a:lnTo>
                    <a:pt x="2636987" y="151011"/>
                  </a:lnTo>
                  <a:lnTo>
                    <a:pt x="2629571" y="149514"/>
                  </a:lnTo>
                  <a:close/>
                </a:path>
                <a:path w="2649220" h="361950">
                  <a:moveTo>
                    <a:pt x="2629571" y="225752"/>
                  </a:moveTo>
                  <a:lnTo>
                    <a:pt x="2622156" y="227249"/>
                  </a:lnTo>
                  <a:lnTo>
                    <a:pt x="2616101" y="231332"/>
                  </a:lnTo>
                  <a:lnTo>
                    <a:pt x="2612018" y="237387"/>
                  </a:lnTo>
                  <a:lnTo>
                    <a:pt x="2610521" y="244840"/>
                  </a:lnTo>
                  <a:lnTo>
                    <a:pt x="2612018" y="252256"/>
                  </a:lnTo>
                  <a:lnTo>
                    <a:pt x="2616101" y="258311"/>
                  </a:lnTo>
                  <a:lnTo>
                    <a:pt x="2622156" y="262393"/>
                  </a:lnTo>
                  <a:lnTo>
                    <a:pt x="2629571" y="263890"/>
                  </a:lnTo>
                  <a:lnTo>
                    <a:pt x="2636987" y="262393"/>
                  </a:lnTo>
                  <a:lnTo>
                    <a:pt x="2643042" y="258311"/>
                  </a:lnTo>
                  <a:lnTo>
                    <a:pt x="2647124" y="252256"/>
                  </a:lnTo>
                  <a:lnTo>
                    <a:pt x="2648621" y="244802"/>
                  </a:lnTo>
                  <a:lnTo>
                    <a:pt x="2647124" y="237387"/>
                  </a:lnTo>
                  <a:lnTo>
                    <a:pt x="2643042" y="231332"/>
                  </a:lnTo>
                  <a:lnTo>
                    <a:pt x="2636987" y="227249"/>
                  </a:lnTo>
                  <a:lnTo>
                    <a:pt x="2629571" y="225752"/>
                  </a:lnTo>
                  <a:close/>
                </a:path>
                <a:path w="2649220" h="361950">
                  <a:moveTo>
                    <a:pt x="2607305" y="296970"/>
                  </a:moveTo>
                  <a:lnTo>
                    <a:pt x="2600302" y="299041"/>
                  </a:lnTo>
                  <a:lnTo>
                    <a:pt x="2594427" y="303806"/>
                  </a:lnTo>
                  <a:lnTo>
                    <a:pt x="2590836" y="310507"/>
                  </a:lnTo>
                  <a:lnTo>
                    <a:pt x="2590129" y="317776"/>
                  </a:lnTo>
                  <a:lnTo>
                    <a:pt x="2592200" y="324779"/>
                  </a:lnTo>
                  <a:lnTo>
                    <a:pt x="2596965" y="330654"/>
                  </a:lnTo>
                  <a:lnTo>
                    <a:pt x="2603636" y="334220"/>
                  </a:lnTo>
                  <a:lnTo>
                    <a:pt x="2610905" y="334927"/>
                  </a:lnTo>
                  <a:lnTo>
                    <a:pt x="2617909" y="332856"/>
                  </a:lnTo>
                  <a:lnTo>
                    <a:pt x="2623808" y="328062"/>
                  </a:lnTo>
                  <a:lnTo>
                    <a:pt x="2627374" y="321390"/>
                  </a:lnTo>
                  <a:lnTo>
                    <a:pt x="2628081" y="314122"/>
                  </a:lnTo>
                  <a:lnTo>
                    <a:pt x="2626010" y="307119"/>
                  </a:lnTo>
                  <a:lnTo>
                    <a:pt x="2621245" y="301244"/>
                  </a:lnTo>
                  <a:lnTo>
                    <a:pt x="2614574" y="297677"/>
                  </a:lnTo>
                  <a:lnTo>
                    <a:pt x="2607305" y="296970"/>
                  </a:lnTo>
                  <a:close/>
                </a:path>
                <a:path w="2649220" h="361950">
                  <a:moveTo>
                    <a:pt x="2540666" y="323801"/>
                  </a:moveTo>
                  <a:lnTo>
                    <a:pt x="2533251" y="325298"/>
                  </a:lnTo>
                  <a:lnTo>
                    <a:pt x="2527196" y="329381"/>
                  </a:lnTo>
                  <a:lnTo>
                    <a:pt x="2523113" y="335436"/>
                  </a:lnTo>
                  <a:lnTo>
                    <a:pt x="2521616" y="342851"/>
                  </a:lnTo>
                  <a:lnTo>
                    <a:pt x="2523113" y="350266"/>
                  </a:lnTo>
                  <a:lnTo>
                    <a:pt x="2527196" y="356321"/>
                  </a:lnTo>
                  <a:lnTo>
                    <a:pt x="2533251" y="360404"/>
                  </a:lnTo>
                  <a:lnTo>
                    <a:pt x="2540704" y="361901"/>
                  </a:lnTo>
                  <a:lnTo>
                    <a:pt x="2548119" y="360404"/>
                  </a:lnTo>
                  <a:lnTo>
                    <a:pt x="2554175" y="356321"/>
                  </a:lnTo>
                  <a:lnTo>
                    <a:pt x="2558257" y="350266"/>
                  </a:lnTo>
                  <a:lnTo>
                    <a:pt x="2559754" y="342851"/>
                  </a:lnTo>
                  <a:lnTo>
                    <a:pt x="2558257" y="335436"/>
                  </a:lnTo>
                  <a:lnTo>
                    <a:pt x="2554175" y="329381"/>
                  </a:lnTo>
                  <a:lnTo>
                    <a:pt x="2548119" y="325298"/>
                  </a:lnTo>
                  <a:lnTo>
                    <a:pt x="2540666" y="323801"/>
                  </a:lnTo>
                  <a:close/>
                </a:path>
                <a:path w="2649220" h="361950">
                  <a:moveTo>
                    <a:pt x="2464428" y="323801"/>
                  </a:moveTo>
                  <a:lnTo>
                    <a:pt x="2457013" y="325298"/>
                  </a:lnTo>
                  <a:lnTo>
                    <a:pt x="2450958" y="329381"/>
                  </a:lnTo>
                  <a:lnTo>
                    <a:pt x="2446875" y="335436"/>
                  </a:lnTo>
                  <a:lnTo>
                    <a:pt x="2445378" y="342851"/>
                  </a:lnTo>
                  <a:lnTo>
                    <a:pt x="2446875" y="350266"/>
                  </a:lnTo>
                  <a:lnTo>
                    <a:pt x="2450958" y="356321"/>
                  </a:lnTo>
                  <a:lnTo>
                    <a:pt x="2457013" y="360404"/>
                  </a:lnTo>
                  <a:lnTo>
                    <a:pt x="2464466" y="361901"/>
                  </a:lnTo>
                  <a:lnTo>
                    <a:pt x="2471881" y="360404"/>
                  </a:lnTo>
                  <a:lnTo>
                    <a:pt x="2477937" y="356321"/>
                  </a:lnTo>
                  <a:lnTo>
                    <a:pt x="2482019" y="350266"/>
                  </a:lnTo>
                  <a:lnTo>
                    <a:pt x="2483516" y="342851"/>
                  </a:lnTo>
                  <a:lnTo>
                    <a:pt x="2482019" y="335436"/>
                  </a:lnTo>
                  <a:lnTo>
                    <a:pt x="2477937" y="329381"/>
                  </a:lnTo>
                  <a:lnTo>
                    <a:pt x="2471881" y="325298"/>
                  </a:lnTo>
                  <a:lnTo>
                    <a:pt x="2464428" y="323801"/>
                  </a:lnTo>
                  <a:close/>
                </a:path>
                <a:path w="2649220" h="361950">
                  <a:moveTo>
                    <a:pt x="2388190" y="323801"/>
                  </a:moveTo>
                  <a:lnTo>
                    <a:pt x="2380775" y="325298"/>
                  </a:lnTo>
                  <a:lnTo>
                    <a:pt x="2374720" y="329381"/>
                  </a:lnTo>
                  <a:lnTo>
                    <a:pt x="2370637" y="335436"/>
                  </a:lnTo>
                  <a:lnTo>
                    <a:pt x="2369140" y="342851"/>
                  </a:lnTo>
                  <a:lnTo>
                    <a:pt x="2370637" y="350266"/>
                  </a:lnTo>
                  <a:lnTo>
                    <a:pt x="2374720" y="356321"/>
                  </a:lnTo>
                  <a:lnTo>
                    <a:pt x="2380775" y="360404"/>
                  </a:lnTo>
                  <a:lnTo>
                    <a:pt x="2388228" y="361901"/>
                  </a:lnTo>
                  <a:lnTo>
                    <a:pt x="2395644" y="360404"/>
                  </a:lnTo>
                  <a:lnTo>
                    <a:pt x="2401699" y="356321"/>
                  </a:lnTo>
                  <a:lnTo>
                    <a:pt x="2405781" y="350266"/>
                  </a:lnTo>
                  <a:lnTo>
                    <a:pt x="2407278" y="342851"/>
                  </a:lnTo>
                  <a:lnTo>
                    <a:pt x="2405781" y="335436"/>
                  </a:lnTo>
                  <a:lnTo>
                    <a:pt x="2401699" y="329381"/>
                  </a:lnTo>
                  <a:lnTo>
                    <a:pt x="2395644" y="325298"/>
                  </a:lnTo>
                  <a:lnTo>
                    <a:pt x="2388190" y="323801"/>
                  </a:lnTo>
                  <a:close/>
                </a:path>
                <a:path w="2649220" h="361950">
                  <a:moveTo>
                    <a:pt x="2311952" y="323801"/>
                  </a:moveTo>
                  <a:lnTo>
                    <a:pt x="2304537" y="325298"/>
                  </a:lnTo>
                  <a:lnTo>
                    <a:pt x="2298482" y="329381"/>
                  </a:lnTo>
                  <a:lnTo>
                    <a:pt x="2294399" y="335436"/>
                  </a:lnTo>
                  <a:lnTo>
                    <a:pt x="2292902" y="342851"/>
                  </a:lnTo>
                  <a:lnTo>
                    <a:pt x="2294399" y="350266"/>
                  </a:lnTo>
                  <a:lnTo>
                    <a:pt x="2298482" y="356321"/>
                  </a:lnTo>
                  <a:lnTo>
                    <a:pt x="2304537" y="360404"/>
                  </a:lnTo>
                  <a:lnTo>
                    <a:pt x="2311990" y="361901"/>
                  </a:lnTo>
                  <a:lnTo>
                    <a:pt x="2319406" y="360404"/>
                  </a:lnTo>
                  <a:lnTo>
                    <a:pt x="2325461" y="356321"/>
                  </a:lnTo>
                  <a:lnTo>
                    <a:pt x="2329543" y="350266"/>
                  </a:lnTo>
                  <a:lnTo>
                    <a:pt x="2331040" y="342851"/>
                  </a:lnTo>
                  <a:lnTo>
                    <a:pt x="2329543" y="335436"/>
                  </a:lnTo>
                  <a:lnTo>
                    <a:pt x="2325461" y="329381"/>
                  </a:lnTo>
                  <a:lnTo>
                    <a:pt x="2319406" y="325298"/>
                  </a:lnTo>
                  <a:lnTo>
                    <a:pt x="2311952" y="323801"/>
                  </a:lnTo>
                  <a:close/>
                </a:path>
                <a:path w="2649220" h="361950">
                  <a:moveTo>
                    <a:pt x="2235715" y="323801"/>
                  </a:moveTo>
                  <a:lnTo>
                    <a:pt x="2228300" y="325298"/>
                  </a:lnTo>
                  <a:lnTo>
                    <a:pt x="2222244" y="329381"/>
                  </a:lnTo>
                  <a:lnTo>
                    <a:pt x="2218162" y="335436"/>
                  </a:lnTo>
                  <a:lnTo>
                    <a:pt x="2216665" y="342851"/>
                  </a:lnTo>
                  <a:lnTo>
                    <a:pt x="2218162" y="350266"/>
                  </a:lnTo>
                  <a:lnTo>
                    <a:pt x="2222244" y="356321"/>
                  </a:lnTo>
                  <a:lnTo>
                    <a:pt x="2228300" y="360404"/>
                  </a:lnTo>
                  <a:lnTo>
                    <a:pt x="2235752" y="361901"/>
                  </a:lnTo>
                  <a:lnTo>
                    <a:pt x="2243167" y="360404"/>
                  </a:lnTo>
                  <a:lnTo>
                    <a:pt x="2249223" y="356321"/>
                  </a:lnTo>
                  <a:lnTo>
                    <a:pt x="2253305" y="350266"/>
                  </a:lnTo>
                  <a:lnTo>
                    <a:pt x="2254802" y="342851"/>
                  </a:lnTo>
                  <a:lnTo>
                    <a:pt x="2253305" y="335436"/>
                  </a:lnTo>
                  <a:lnTo>
                    <a:pt x="2249223" y="329381"/>
                  </a:lnTo>
                  <a:lnTo>
                    <a:pt x="2243167" y="325298"/>
                  </a:lnTo>
                  <a:lnTo>
                    <a:pt x="2235715" y="323801"/>
                  </a:lnTo>
                  <a:close/>
                </a:path>
                <a:path w="2649220" h="361950">
                  <a:moveTo>
                    <a:pt x="2159477" y="323801"/>
                  </a:moveTo>
                  <a:lnTo>
                    <a:pt x="2152062" y="325298"/>
                  </a:lnTo>
                  <a:lnTo>
                    <a:pt x="2146006" y="329381"/>
                  </a:lnTo>
                  <a:lnTo>
                    <a:pt x="2141924" y="335436"/>
                  </a:lnTo>
                  <a:lnTo>
                    <a:pt x="2140427" y="342851"/>
                  </a:lnTo>
                  <a:lnTo>
                    <a:pt x="2141924" y="350266"/>
                  </a:lnTo>
                  <a:lnTo>
                    <a:pt x="2146006" y="356321"/>
                  </a:lnTo>
                  <a:lnTo>
                    <a:pt x="2152062" y="360404"/>
                  </a:lnTo>
                  <a:lnTo>
                    <a:pt x="2159515" y="361901"/>
                  </a:lnTo>
                  <a:lnTo>
                    <a:pt x="2166930" y="360404"/>
                  </a:lnTo>
                  <a:lnTo>
                    <a:pt x="2172985" y="356321"/>
                  </a:lnTo>
                  <a:lnTo>
                    <a:pt x="2177068" y="350266"/>
                  </a:lnTo>
                  <a:lnTo>
                    <a:pt x="2178565" y="342851"/>
                  </a:lnTo>
                  <a:lnTo>
                    <a:pt x="2177068" y="335436"/>
                  </a:lnTo>
                  <a:lnTo>
                    <a:pt x="2172985" y="329381"/>
                  </a:lnTo>
                  <a:lnTo>
                    <a:pt x="2166930" y="325298"/>
                  </a:lnTo>
                  <a:lnTo>
                    <a:pt x="2159477" y="323801"/>
                  </a:lnTo>
                  <a:close/>
                </a:path>
                <a:path w="2649220" h="361950">
                  <a:moveTo>
                    <a:pt x="2083239" y="323801"/>
                  </a:moveTo>
                  <a:lnTo>
                    <a:pt x="2075823" y="325298"/>
                  </a:lnTo>
                  <a:lnTo>
                    <a:pt x="2069768" y="329381"/>
                  </a:lnTo>
                  <a:lnTo>
                    <a:pt x="2065686" y="335436"/>
                  </a:lnTo>
                  <a:lnTo>
                    <a:pt x="2064189" y="342851"/>
                  </a:lnTo>
                  <a:lnTo>
                    <a:pt x="2065686" y="350266"/>
                  </a:lnTo>
                  <a:lnTo>
                    <a:pt x="2069768" y="356321"/>
                  </a:lnTo>
                  <a:lnTo>
                    <a:pt x="2075823" y="360404"/>
                  </a:lnTo>
                  <a:lnTo>
                    <a:pt x="2083277" y="361901"/>
                  </a:lnTo>
                  <a:lnTo>
                    <a:pt x="2090692" y="360404"/>
                  </a:lnTo>
                  <a:lnTo>
                    <a:pt x="2096747" y="356321"/>
                  </a:lnTo>
                  <a:lnTo>
                    <a:pt x="2100830" y="350266"/>
                  </a:lnTo>
                  <a:lnTo>
                    <a:pt x="2102327" y="342851"/>
                  </a:lnTo>
                  <a:lnTo>
                    <a:pt x="2100830" y="335436"/>
                  </a:lnTo>
                  <a:lnTo>
                    <a:pt x="2096747" y="329381"/>
                  </a:lnTo>
                  <a:lnTo>
                    <a:pt x="2090692" y="325298"/>
                  </a:lnTo>
                  <a:lnTo>
                    <a:pt x="2083239" y="323801"/>
                  </a:lnTo>
                  <a:close/>
                </a:path>
                <a:path w="2649220" h="361950">
                  <a:moveTo>
                    <a:pt x="2007001" y="323801"/>
                  </a:moveTo>
                  <a:lnTo>
                    <a:pt x="1999585" y="325298"/>
                  </a:lnTo>
                  <a:lnTo>
                    <a:pt x="1993530" y="329381"/>
                  </a:lnTo>
                  <a:lnTo>
                    <a:pt x="1989448" y="335436"/>
                  </a:lnTo>
                  <a:lnTo>
                    <a:pt x="1987951" y="342851"/>
                  </a:lnTo>
                  <a:lnTo>
                    <a:pt x="1989448" y="350266"/>
                  </a:lnTo>
                  <a:lnTo>
                    <a:pt x="1993530" y="356321"/>
                  </a:lnTo>
                  <a:lnTo>
                    <a:pt x="1999585" y="360404"/>
                  </a:lnTo>
                  <a:lnTo>
                    <a:pt x="2007039" y="361901"/>
                  </a:lnTo>
                  <a:lnTo>
                    <a:pt x="2014454" y="360404"/>
                  </a:lnTo>
                  <a:lnTo>
                    <a:pt x="2020509" y="356321"/>
                  </a:lnTo>
                  <a:lnTo>
                    <a:pt x="2024592" y="350266"/>
                  </a:lnTo>
                  <a:lnTo>
                    <a:pt x="2026089" y="342851"/>
                  </a:lnTo>
                  <a:lnTo>
                    <a:pt x="2024592" y="335436"/>
                  </a:lnTo>
                  <a:lnTo>
                    <a:pt x="2020509" y="329381"/>
                  </a:lnTo>
                  <a:lnTo>
                    <a:pt x="2014454" y="325298"/>
                  </a:lnTo>
                  <a:lnTo>
                    <a:pt x="2007001" y="323801"/>
                  </a:lnTo>
                  <a:close/>
                </a:path>
                <a:path w="2649220" h="361950">
                  <a:moveTo>
                    <a:pt x="1930763" y="323801"/>
                  </a:moveTo>
                  <a:lnTo>
                    <a:pt x="1923347" y="325298"/>
                  </a:lnTo>
                  <a:lnTo>
                    <a:pt x="1917292" y="329381"/>
                  </a:lnTo>
                  <a:lnTo>
                    <a:pt x="1913210" y="335436"/>
                  </a:lnTo>
                  <a:lnTo>
                    <a:pt x="1911713" y="342851"/>
                  </a:lnTo>
                  <a:lnTo>
                    <a:pt x="1913210" y="350266"/>
                  </a:lnTo>
                  <a:lnTo>
                    <a:pt x="1917292" y="356321"/>
                  </a:lnTo>
                  <a:lnTo>
                    <a:pt x="1923347" y="360404"/>
                  </a:lnTo>
                  <a:lnTo>
                    <a:pt x="1930801" y="361901"/>
                  </a:lnTo>
                  <a:lnTo>
                    <a:pt x="1938216" y="360404"/>
                  </a:lnTo>
                  <a:lnTo>
                    <a:pt x="1944271" y="356321"/>
                  </a:lnTo>
                  <a:lnTo>
                    <a:pt x="1948354" y="350266"/>
                  </a:lnTo>
                  <a:lnTo>
                    <a:pt x="1949851" y="342851"/>
                  </a:lnTo>
                  <a:lnTo>
                    <a:pt x="1948354" y="335436"/>
                  </a:lnTo>
                  <a:lnTo>
                    <a:pt x="1944271" y="329381"/>
                  </a:lnTo>
                  <a:lnTo>
                    <a:pt x="1938216" y="325298"/>
                  </a:lnTo>
                  <a:lnTo>
                    <a:pt x="1930763" y="323801"/>
                  </a:lnTo>
                  <a:close/>
                </a:path>
                <a:path w="2649220" h="361950">
                  <a:moveTo>
                    <a:pt x="1854525" y="323801"/>
                  </a:moveTo>
                  <a:lnTo>
                    <a:pt x="1847109" y="325298"/>
                  </a:lnTo>
                  <a:lnTo>
                    <a:pt x="1841054" y="329381"/>
                  </a:lnTo>
                  <a:lnTo>
                    <a:pt x="1836972" y="335436"/>
                  </a:lnTo>
                  <a:lnTo>
                    <a:pt x="1835475" y="342851"/>
                  </a:lnTo>
                  <a:lnTo>
                    <a:pt x="1836972" y="350266"/>
                  </a:lnTo>
                  <a:lnTo>
                    <a:pt x="1841054" y="356321"/>
                  </a:lnTo>
                  <a:lnTo>
                    <a:pt x="1847109" y="360404"/>
                  </a:lnTo>
                  <a:lnTo>
                    <a:pt x="1854563" y="361901"/>
                  </a:lnTo>
                  <a:lnTo>
                    <a:pt x="1861978" y="360404"/>
                  </a:lnTo>
                  <a:lnTo>
                    <a:pt x="1868033" y="356321"/>
                  </a:lnTo>
                  <a:lnTo>
                    <a:pt x="1872116" y="350266"/>
                  </a:lnTo>
                  <a:lnTo>
                    <a:pt x="1873613" y="342851"/>
                  </a:lnTo>
                  <a:lnTo>
                    <a:pt x="1872116" y="335436"/>
                  </a:lnTo>
                  <a:lnTo>
                    <a:pt x="1868033" y="329381"/>
                  </a:lnTo>
                  <a:lnTo>
                    <a:pt x="1861978" y="325298"/>
                  </a:lnTo>
                  <a:lnTo>
                    <a:pt x="1854525" y="323801"/>
                  </a:lnTo>
                  <a:close/>
                </a:path>
                <a:path w="2649220" h="361950">
                  <a:moveTo>
                    <a:pt x="1778287" y="323801"/>
                  </a:moveTo>
                  <a:lnTo>
                    <a:pt x="1770871" y="325298"/>
                  </a:lnTo>
                  <a:lnTo>
                    <a:pt x="1764816" y="329381"/>
                  </a:lnTo>
                  <a:lnTo>
                    <a:pt x="1760733" y="335436"/>
                  </a:lnTo>
                  <a:lnTo>
                    <a:pt x="1759237" y="342851"/>
                  </a:lnTo>
                  <a:lnTo>
                    <a:pt x="1760733" y="350266"/>
                  </a:lnTo>
                  <a:lnTo>
                    <a:pt x="1764816" y="356321"/>
                  </a:lnTo>
                  <a:lnTo>
                    <a:pt x="1770871" y="360404"/>
                  </a:lnTo>
                  <a:lnTo>
                    <a:pt x="1778325" y="361901"/>
                  </a:lnTo>
                  <a:lnTo>
                    <a:pt x="1785740" y="360404"/>
                  </a:lnTo>
                  <a:lnTo>
                    <a:pt x="1791795" y="356321"/>
                  </a:lnTo>
                  <a:lnTo>
                    <a:pt x="1795878" y="350266"/>
                  </a:lnTo>
                  <a:lnTo>
                    <a:pt x="1797375" y="342851"/>
                  </a:lnTo>
                  <a:lnTo>
                    <a:pt x="1795878" y="335436"/>
                  </a:lnTo>
                  <a:lnTo>
                    <a:pt x="1791795" y="329381"/>
                  </a:lnTo>
                  <a:lnTo>
                    <a:pt x="1785740" y="325298"/>
                  </a:lnTo>
                  <a:lnTo>
                    <a:pt x="1778287" y="323801"/>
                  </a:lnTo>
                  <a:close/>
                </a:path>
                <a:path w="2649220" h="361950">
                  <a:moveTo>
                    <a:pt x="1702047" y="323801"/>
                  </a:moveTo>
                  <a:lnTo>
                    <a:pt x="1694632" y="325298"/>
                  </a:lnTo>
                  <a:lnTo>
                    <a:pt x="1688577" y="329381"/>
                  </a:lnTo>
                  <a:lnTo>
                    <a:pt x="1684494" y="335436"/>
                  </a:lnTo>
                  <a:lnTo>
                    <a:pt x="1682997" y="342851"/>
                  </a:lnTo>
                  <a:lnTo>
                    <a:pt x="1684494" y="350266"/>
                  </a:lnTo>
                  <a:lnTo>
                    <a:pt x="1688577" y="356321"/>
                  </a:lnTo>
                  <a:lnTo>
                    <a:pt x="1694632" y="360404"/>
                  </a:lnTo>
                  <a:lnTo>
                    <a:pt x="1702087" y="361901"/>
                  </a:lnTo>
                  <a:lnTo>
                    <a:pt x="1709501" y="360404"/>
                  </a:lnTo>
                  <a:lnTo>
                    <a:pt x="1715557" y="356321"/>
                  </a:lnTo>
                  <a:lnTo>
                    <a:pt x="1719639" y="350266"/>
                  </a:lnTo>
                  <a:lnTo>
                    <a:pt x="1721137" y="342851"/>
                  </a:lnTo>
                  <a:lnTo>
                    <a:pt x="1719639" y="335436"/>
                  </a:lnTo>
                  <a:lnTo>
                    <a:pt x="1715557" y="329381"/>
                  </a:lnTo>
                  <a:lnTo>
                    <a:pt x="1709501" y="325298"/>
                  </a:lnTo>
                  <a:lnTo>
                    <a:pt x="1702047" y="323801"/>
                  </a:lnTo>
                  <a:close/>
                </a:path>
                <a:path w="2649220" h="361950">
                  <a:moveTo>
                    <a:pt x="1625809" y="323801"/>
                  </a:moveTo>
                  <a:lnTo>
                    <a:pt x="1618394" y="325298"/>
                  </a:lnTo>
                  <a:lnTo>
                    <a:pt x="1612339" y="329381"/>
                  </a:lnTo>
                  <a:lnTo>
                    <a:pt x="1608256" y="335436"/>
                  </a:lnTo>
                  <a:lnTo>
                    <a:pt x="1606759" y="342851"/>
                  </a:lnTo>
                  <a:lnTo>
                    <a:pt x="1608256" y="350266"/>
                  </a:lnTo>
                  <a:lnTo>
                    <a:pt x="1612339" y="356321"/>
                  </a:lnTo>
                  <a:lnTo>
                    <a:pt x="1618394" y="360404"/>
                  </a:lnTo>
                  <a:lnTo>
                    <a:pt x="1625847" y="361901"/>
                  </a:lnTo>
                  <a:lnTo>
                    <a:pt x="1633263" y="360404"/>
                  </a:lnTo>
                  <a:lnTo>
                    <a:pt x="1639318" y="356321"/>
                  </a:lnTo>
                  <a:lnTo>
                    <a:pt x="1643400" y="350266"/>
                  </a:lnTo>
                  <a:lnTo>
                    <a:pt x="1644897" y="342851"/>
                  </a:lnTo>
                  <a:lnTo>
                    <a:pt x="1643400" y="335436"/>
                  </a:lnTo>
                  <a:lnTo>
                    <a:pt x="1639318" y="329381"/>
                  </a:lnTo>
                  <a:lnTo>
                    <a:pt x="1633263" y="325298"/>
                  </a:lnTo>
                  <a:lnTo>
                    <a:pt x="1625809" y="323801"/>
                  </a:lnTo>
                  <a:close/>
                </a:path>
                <a:path w="2649220" h="361950">
                  <a:moveTo>
                    <a:pt x="1549571" y="323801"/>
                  </a:moveTo>
                  <a:lnTo>
                    <a:pt x="1542156" y="325298"/>
                  </a:lnTo>
                  <a:lnTo>
                    <a:pt x="1536101" y="329381"/>
                  </a:lnTo>
                  <a:lnTo>
                    <a:pt x="1532018" y="335436"/>
                  </a:lnTo>
                  <a:lnTo>
                    <a:pt x="1530521" y="342851"/>
                  </a:lnTo>
                  <a:lnTo>
                    <a:pt x="1532018" y="350266"/>
                  </a:lnTo>
                  <a:lnTo>
                    <a:pt x="1536101" y="356321"/>
                  </a:lnTo>
                  <a:lnTo>
                    <a:pt x="1542156" y="360404"/>
                  </a:lnTo>
                  <a:lnTo>
                    <a:pt x="1549609" y="361901"/>
                  </a:lnTo>
                  <a:lnTo>
                    <a:pt x="1557025" y="360404"/>
                  </a:lnTo>
                  <a:lnTo>
                    <a:pt x="1563080" y="356321"/>
                  </a:lnTo>
                  <a:lnTo>
                    <a:pt x="1567162" y="350266"/>
                  </a:lnTo>
                  <a:lnTo>
                    <a:pt x="1568659" y="342851"/>
                  </a:lnTo>
                  <a:lnTo>
                    <a:pt x="1567162" y="335436"/>
                  </a:lnTo>
                  <a:lnTo>
                    <a:pt x="1563080" y="329381"/>
                  </a:lnTo>
                  <a:lnTo>
                    <a:pt x="1557025" y="325298"/>
                  </a:lnTo>
                  <a:lnTo>
                    <a:pt x="1549571" y="323801"/>
                  </a:lnTo>
                  <a:close/>
                </a:path>
                <a:path w="2649220" h="361950">
                  <a:moveTo>
                    <a:pt x="1473333" y="323801"/>
                  </a:moveTo>
                  <a:lnTo>
                    <a:pt x="1465918" y="325298"/>
                  </a:lnTo>
                  <a:lnTo>
                    <a:pt x="1459863" y="329381"/>
                  </a:lnTo>
                  <a:lnTo>
                    <a:pt x="1455780" y="335436"/>
                  </a:lnTo>
                  <a:lnTo>
                    <a:pt x="1454283" y="342851"/>
                  </a:lnTo>
                  <a:lnTo>
                    <a:pt x="1455780" y="350266"/>
                  </a:lnTo>
                  <a:lnTo>
                    <a:pt x="1459863" y="356321"/>
                  </a:lnTo>
                  <a:lnTo>
                    <a:pt x="1465918" y="360404"/>
                  </a:lnTo>
                  <a:lnTo>
                    <a:pt x="1473371" y="361901"/>
                  </a:lnTo>
                  <a:lnTo>
                    <a:pt x="1480786" y="360404"/>
                  </a:lnTo>
                  <a:lnTo>
                    <a:pt x="1486842" y="356321"/>
                  </a:lnTo>
                  <a:lnTo>
                    <a:pt x="1490924" y="350266"/>
                  </a:lnTo>
                  <a:lnTo>
                    <a:pt x="1492421" y="342851"/>
                  </a:lnTo>
                  <a:lnTo>
                    <a:pt x="1490924" y="335436"/>
                  </a:lnTo>
                  <a:lnTo>
                    <a:pt x="1486842" y="329381"/>
                  </a:lnTo>
                  <a:lnTo>
                    <a:pt x="1480786" y="325298"/>
                  </a:lnTo>
                  <a:lnTo>
                    <a:pt x="1473333" y="323801"/>
                  </a:lnTo>
                  <a:close/>
                </a:path>
                <a:path w="2649220" h="361950">
                  <a:moveTo>
                    <a:pt x="1397095" y="323801"/>
                  </a:moveTo>
                  <a:lnTo>
                    <a:pt x="1389680" y="325298"/>
                  </a:lnTo>
                  <a:lnTo>
                    <a:pt x="1383624" y="329381"/>
                  </a:lnTo>
                  <a:lnTo>
                    <a:pt x="1379542" y="335436"/>
                  </a:lnTo>
                  <a:lnTo>
                    <a:pt x="1378045" y="342851"/>
                  </a:lnTo>
                  <a:lnTo>
                    <a:pt x="1379542" y="350266"/>
                  </a:lnTo>
                  <a:lnTo>
                    <a:pt x="1383624" y="356321"/>
                  </a:lnTo>
                  <a:lnTo>
                    <a:pt x="1389680" y="360404"/>
                  </a:lnTo>
                  <a:lnTo>
                    <a:pt x="1397133" y="361901"/>
                  </a:lnTo>
                  <a:lnTo>
                    <a:pt x="1404548" y="360404"/>
                  </a:lnTo>
                  <a:lnTo>
                    <a:pt x="1410604" y="356321"/>
                  </a:lnTo>
                  <a:lnTo>
                    <a:pt x="1414686" y="350266"/>
                  </a:lnTo>
                  <a:lnTo>
                    <a:pt x="1416183" y="342851"/>
                  </a:lnTo>
                  <a:lnTo>
                    <a:pt x="1414686" y="335436"/>
                  </a:lnTo>
                  <a:lnTo>
                    <a:pt x="1410604" y="329381"/>
                  </a:lnTo>
                  <a:lnTo>
                    <a:pt x="1404548" y="325298"/>
                  </a:lnTo>
                  <a:lnTo>
                    <a:pt x="1397095" y="323801"/>
                  </a:lnTo>
                  <a:close/>
                </a:path>
                <a:path w="2649220" h="361950">
                  <a:moveTo>
                    <a:pt x="1320857" y="323801"/>
                  </a:moveTo>
                  <a:lnTo>
                    <a:pt x="1313442" y="325298"/>
                  </a:lnTo>
                  <a:lnTo>
                    <a:pt x="1307386" y="329381"/>
                  </a:lnTo>
                  <a:lnTo>
                    <a:pt x="1303304" y="335436"/>
                  </a:lnTo>
                  <a:lnTo>
                    <a:pt x="1301807" y="342851"/>
                  </a:lnTo>
                  <a:lnTo>
                    <a:pt x="1303304" y="350266"/>
                  </a:lnTo>
                  <a:lnTo>
                    <a:pt x="1307386" y="356321"/>
                  </a:lnTo>
                  <a:lnTo>
                    <a:pt x="1313442" y="360404"/>
                  </a:lnTo>
                  <a:lnTo>
                    <a:pt x="1320895" y="361901"/>
                  </a:lnTo>
                  <a:lnTo>
                    <a:pt x="1328310" y="360404"/>
                  </a:lnTo>
                  <a:lnTo>
                    <a:pt x="1334365" y="356321"/>
                  </a:lnTo>
                  <a:lnTo>
                    <a:pt x="1338448" y="350266"/>
                  </a:lnTo>
                  <a:lnTo>
                    <a:pt x="1339945" y="342851"/>
                  </a:lnTo>
                  <a:lnTo>
                    <a:pt x="1338448" y="335436"/>
                  </a:lnTo>
                  <a:lnTo>
                    <a:pt x="1334365" y="329381"/>
                  </a:lnTo>
                  <a:lnTo>
                    <a:pt x="1328310" y="325298"/>
                  </a:lnTo>
                  <a:lnTo>
                    <a:pt x="1320857" y="323801"/>
                  </a:lnTo>
                  <a:close/>
                </a:path>
                <a:path w="2649220" h="361950">
                  <a:moveTo>
                    <a:pt x="1244619" y="323801"/>
                  </a:moveTo>
                  <a:lnTo>
                    <a:pt x="1237204" y="325298"/>
                  </a:lnTo>
                  <a:lnTo>
                    <a:pt x="1231148" y="329381"/>
                  </a:lnTo>
                  <a:lnTo>
                    <a:pt x="1227066" y="335436"/>
                  </a:lnTo>
                  <a:lnTo>
                    <a:pt x="1225569" y="342851"/>
                  </a:lnTo>
                  <a:lnTo>
                    <a:pt x="1227066" y="350266"/>
                  </a:lnTo>
                  <a:lnTo>
                    <a:pt x="1231148" y="356321"/>
                  </a:lnTo>
                  <a:lnTo>
                    <a:pt x="1237204" y="360404"/>
                  </a:lnTo>
                  <a:lnTo>
                    <a:pt x="1244657" y="361901"/>
                  </a:lnTo>
                  <a:lnTo>
                    <a:pt x="1252072" y="360404"/>
                  </a:lnTo>
                  <a:lnTo>
                    <a:pt x="1258127" y="356321"/>
                  </a:lnTo>
                  <a:lnTo>
                    <a:pt x="1262210" y="350266"/>
                  </a:lnTo>
                  <a:lnTo>
                    <a:pt x="1263707" y="342851"/>
                  </a:lnTo>
                  <a:lnTo>
                    <a:pt x="1262210" y="335436"/>
                  </a:lnTo>
                  <a:lnTo>
                    <a:pt x="1258127" y="329381"/>
                  </a:lnTo>
                  <a:lnTo>
                    <a:pt x="1252072" y="325298"/>
                  </a:lnTo>
                  <a:lnTo>
                    <a:pt x="1244619" y="323801"/>
                  </a:lnTo>
                  <a:close/>
                </a:path>
                <a:path w="2649220" h="361950">
                  <a:moveTo>
                    <a:pt x="1168380" y="323801"/>
                  </a:moveTo>
                  <a:lnTo>
                    <a:pt x="1160965" y="325298"/>
                  </a:lnTo>
                  <a:lnTo>
                    <a:pt x="1154910" y="329381"/>
                  </a:lnTo>
                  <a:lnTo>
                    <a:pt x="1150828" y="335436"/>
                  </a:lnTo>
                  <a:lnTo>
                    <a:pt x="1149330" y="342851"/>
                  </a:lnTo>
                  <a:lnTo>
                    <a:pt x="1150828" y="350266"/>
                  </a:lnTo>
                  <a:lnTo>
                    <a:pt x="1154910" y="356321"/>
                  </a:lnTo>
                  <a:lnTo>
                    <a:pt x="1160965" y="360404"/>
                  </a:lnTo>
                  <a:lnTo>
                    <a:pt x="1168419" y="361901"/>
                  </a:lnTo>
                  <a:lnTo>
                    <a:pt x="1175834" y="360404"/>
                  </a:lnTo>
                  <a:lnTo>
                    <a:pt x="1181889" y="356321"/>
                  </a:lnTo>
                  <a:lnTo>
                    <a:pt x="1185972" y="350266"/>
                  </a:lnTo>
                  <a:lnTo>
                    <a:pt x="1187469" y="342851"/>
                  </a:lnTo>
                  <a:lnTo>
                    <a:pt x="1185972" y="335436"/>
                  </a:lnTo>
                  <a:lnTo>
                    <a:pt x="1181889" y="329381"/>
                  </a:lnTo>
                  <a:lnTo>
                    <a:pt x="1175834" y="325298"/>
                  </a:lnTo>
                  <a:lnTo>
                    <a:pt x="1168380" y="323801"/>
                  </a:lnTo>
                  <a:close/>
                </a:path>
                <a:path w="2649220" h="361950">
                  <a:moveTo>
                    <a:pt x="1092142" y="323801"/>
                  </a:moveTo>
                  <a:lnTo>
                    <a:pt x="1084727" y="325298"/>
                  </a:lnTo>
                  <a:lnTo>
                    <a:pt x="1078672" y="329381"/>
                  </a:lnTo>
                  <a:lnTo>
                    <a:pt x="1074589" y="335436"/>
                  </a:lnTo>
                  <a:lnTo>
                    <a:pt x="1073092" y="342851"/>
                  </a:lnTo>
                  <a:lnTo>
                    <a:pt x="1074589" y="350266"/>
                  </a:lnTo>
                  <a:lnTo>
                    <a:pt x="1078672" y="356321"/>
                  </a:lnTo>
                  <a:lnTo>
                    <a:pt x="1084727" y="360404"/>
                  </a:lnTo>
                  <a:lnTo>
                    <a:pt x="1092180" y="361901"/>
                  </a:lnTo>
                  <a:lnTo>
                    <a:pt x="1099596" y="360404"/>
                  </a:lnTo>
                  <a:lnTo>
                    <a:pt x="1105651" y="356321"/>
                  </a:lnTo>
                  <a:lnTo>
                    <a:pt x="1109734" y="350266"/>
                  </a:lnTo>
                  <a:lnTo>
                    <a:pt x="1111230" y="342851"/>
                  </a:lnTo>
                  <a:lnTo>
                    <a:pt x="1109734" y="335436"/>
                  </a:lnTo>
                  <a:lnTo>
                    <a:pt x="1105651" y="329381"/>
                  </a:lnTo>
                  <a:lnTo>
                    <a:pt x="1099596" y="325298"/>
                  </a:lnTo>
                  <a:lnTo>
                    <a:pt x="1092142" y="323801"/>
                  </a:lnTo>
                  <a:close/>
                </a:path>
                <a:path w="2649220" h="361950">
                  <a:moveTo>
                    <a:pt x="1015904" y="323801"/>
                  </a:moveTo>
                  <a:lnTo>
                    <a:pt x="1008489" y="325298"/>
                  </a:lnTo>
                  <a:lnTo>
                    <a:pt x="1002434" y="329381"/>
                  </a:lnTo>
                  <a:lnTo>
                    <a:pt x="998351" y="335436"/>
                  </a:lnTo>
                  <a:lnTo>
                    <a:pt x="996854" y="342851"/>
                  </a:lnTo>
                  <a:lnTo>
                    <a:pt x="998351" y="350266"/>
                  </a:lnTo>
                  <a:lnTo>
                    <a:pt x="1002434" y="356321"/>
                  </a:lnTo>
                  <a:lnTo>
                    <a:pt x="1008489" y="360404"/>
                  </a:lnTo>
                  <a:lnTo>
                    <a:pt x="1015942" y="361901"/>
                  </a:lnTo>
                  <a:lnTo>
                    <a:pt x="1023358" y="360404"/>
                  </a:lnTo>
                  <a:lnTo>
                    <a:pt x="1029413" y="356321"/>
                  </a:lnTo>
                  <a:lnTo>
                    <a:pt x="1033495" y="350266"/>
                  </a:lnTo>
                  <a:lnTo>
                    <a:pt x="1034992" y="342851"/>
                  </a:lnTo>
                  <a:lnTo>
                    <a:pt x="1033495" y="335436"/>
                  </a:lnTo>
                  <a:lnTo>
                    <a:pt x="1029413" y="329381"/>
                  </a:lnTo>
                  <a:lnTo>
                    <a:pt x="1023358" y="325298"/>
                  </a:lnTo>
                  <a:lnTo>
                    <a:pt x="1015904" y="323801"/>
                  </a:lnTo>
                  <a:close/>
                </a:path>
                <a:path w="2649220" h="361950">
                  <a:moveTo>
                    <a:pt x="939666" y="323801"/>
                  </a:moveTo>
                  <a:lnTo>
                    <a:pt x="932251" y="325298"/>
                  </a:lnTo>
                  <a:lnTo>
                    <a:pt x="926196" y="329381"/>
                  </a:lnTo>
                  <a:lnTo>
                    <a:pt x="922113" y="335436"/>
                  </a:lnTo>
                  <a:lnTo>
                    <a:pt x="920616" y="342851"/>
                  </a:lnTo>
                  <a:lnTo>
                    <a:pt x="922113" y="350266"/>
                  </a:lnTo>
                  <a:lnTo>
                    <a:pt x="926196" y="356321"/>
                  </a:lnTo>
                  <a:lnTo>
                    <a:pt x="932251" y="360404"/>
                  </a:lnTo>
                  <a:lnTo>
                    <a:pt x="939704" y="361901"/>
                  </a:lnTo>
                  <a:lnTo>
                    <a:pt x="947120" y="360404"/>
                  </a:lnTo>
                  <a:lnTo>
                    <a:pt x="953175" y="356321"/>
                  </a:lnTo>
                  <a:lnTo>
                    <a:pt x="957257" y="350266"/>
                  </a:lnTo>
                  <a:lnTo>
                    <a:pt x="958754" y="342851"/>
                  </a:lnTo>
                  <a:lnTo>
                    <a:pt x="957257" y="335436"/>
                  </a:lnTo>
                  <a:lnTo>
                    <a:pt x="953175" y="329381"/>
                  </a:lnTo>
                  <a:lnTo>
                    <a:pt x="947120" y="325298"/>
                  </a:lnTo>
                  <a:lnTo>
                    <a:pt x="939666" y="323801"/>
                  </a:lnTo>
                  <a:close/>
                </a:path>
                <a:path w="2649220" h="361950">
                  <a:moveTo>
                    <a:pt x="863428" y="323801"/>
                  </a:moveTo>
                  <a:lnTo>
                    <a:pt x="856013" y="325298"/>
                  </a:lnTo>
                  <a:lnTo>
                    <a:pt x="849958" y="329381"/>
                  </a:lnTo>
                  <a:lnTo>
                    <a:pt x="845875" y="335436"/>
                  </a:lnTo>
                  <a:lnTo>
                    <a:pt x="844378" y="342851"/>
                  </a:lnTo>
                  <a:lnTo>
                    <a:pt x="845875" y="350266"/>
                  </a:lnTo>
                  <a:lnTo>
                    <a:pt x="849958" y="356321"/>
                  </a:lnTo>
                  <a:lnTo>
                    <a:pt x="856013" y="360404"/>
                  </a:lnTo>
                  <a:lnTo>
                    <a:pt x="863466" y="361901"/>
                  </a:lnTo>
                  <a:lnTo>
                    <a:pt x="870882" y="360404"/>
                  </a:lnTo>
                  <a:lnTo>
                    <a:pt x="876937" y="356321"/>
                  </a:lnTo>
                  <a:lnTo>
                    <a:pt x="881019" y="350266"/>
                  </a:lnTo>
                  <a:lnTo>
                    <a:pt x="882516" y="342851"/>
                  </a:lnTo>
                  <a:lnTo>
                    <a:pt x="881019" y="335436"/>
                  </a:lnTo>
                  <a:lnTo>
                    <a:pt x="876937" y="329381"/>
                  </a:lnTo>
                  <a:lnTo>
                    <a:pt x="870882" y="325298"/>
                  </a:lnTo>
                  <a:lnTo>
                    <a:pt x="863428" y="323801"/>
                  </a:lnTo>
                  <a:close/>
                </a:path>
                <a:path w="2649220" h="361950">
                  <a:moveTo>
                    <a:pt x="787190" y="323801"/>
                  </a:moveTo>
                  <a:lnTo>
                    <a:pt x="779775" y="325298"/>
                  </a:lnTo>
                  <a:lnTo>
                    <a:pt x="773720" y="329381"/>
                  </a:lnTo>
                  <a:lnTo>
                    <a:pt x="769637" y="335436"/>
                  </a:lnTo>
                  <a:lnTo>
                    <a:pt x="768140" y="342851"/>
                  </a:lnTo>
                  <a:lnTo>
                    <a:pt x="769637" y="350266"/>
                  </a:lnTo>
                  <a:lnTo>
                    <a:pt x="773720" y="356321"/>
                  </a:lnTo>
                  <a:lnTo>
                    <a:pt x="779775" y="360404"/>
                  </a:lnTo>
                  <a:lnTo>
                    <a:pt x="787228" y="361901"/>
                  </a:lnTo>
                  <a:lnTo>
                    <a:pt x="794644" y="360404"/>
                  </a:lnTo>
                  <a:lnTo>
                    <a:pt x="800699" y="356321"/>
                  </a:lnTo>
                  <a:lnTo>
                    <a:pt x="804781" y="350266"/>
                  </a:lnTo>
                  <a:lnTo>
                    <a:pt x="806278" y="342851"/>
                  </a:lnTo>
                  <a:lnTo>
                    <a:pt x="804781" y="335436"/>
                  </a:lnTo>
                  <a:lnTo>
                    <a:pt x="800699" y="329381"/>
                  </a:lnTo>
                  <a:lnTo>
                    <a:pt x="794644" y="325298"/>
                  </a:lnTo>
                  <a:lnTo>
                    <a:pt x="787190" y="323801"/>
                  </a:lnTo>
                  <a:close/>
                </a:path>
                <a:path w="2649220" h="361950">
                  <a:moveTo>
                    <a:pt x="710952" y="323801"/>
                  </a:moveTo>
                  <a:lnTo>
                    <a:pt x="703537" y="325298"/>
                  </a:lnTo>
                  <a:lnTo>
                    <a:pt x="697482" y="329381"/>
                  </a:lnTo>
                  <a:lnTo>
                    <a:pt x="693399" y="335436"/>
                  </a:lnTo>
                  <a:lnTo>
                    <a:pt x="691902" y="342851"/>
                  </a:lnTo>
                  <a:lnTo>
                    <a:pt x="693399" y="350266"/>
                  </a:lnTo>
                  <a:lnTo>
                    <a:pt x="697482" y="356321"/>
                  </a:lnTo>
                  <a:lnTo>
                    <a:pt x="703537" y="360404"/>
                  </a:lnTo>
                  <a:lnTo>
                    <a:pt x="710990" y="361901"/>
                  </a:lnTo>
                  <a:lnTo>
                    <a:pt x="718405" y="360404"/>
                  </a:lnTo>
                  <a:lnTo>
                    <a:pt x="724461" y="356321"/>
                  </a:lnTo>
                  <a:lnTo>
                    <a:pt x="728543" y="350266"/>
                  </a:lnTo>
                  <a:lnTo>
                    <a:pt x="730040" y="342851"/>
                  </a:lnTo>
                  <a:lnTo>
                    <a:pt x="728543" y="335436"/>
                  </a:lnTo>
                  <a:lnTo>
                    <a:pt x="724461" y="329381"/>
                  </a:lnTo>
                  <a:lnTo>
                    <a:pt x="718405" y="325298"/>
                  </a:lnTo>
                  <a:lnTo>
                    <a:pt x="710952" y="323801"/>
                  </a:lnTo>
                  <a:close/>
                </a:path>
                <a:path w="2649220" h="361950">
                  <a:moveTo>
                    <a:pt x="634714" y="323801"/>
                  </a:moveTo>
                  <a:lnTo>
                    <a:pt x="627299" y="325298"/>
                  </a:lnTo>
                  <a:lnTo>
                    <a:pt x="621243" y="329381"/>
                  </a:lnTo>
                  <a:lnTo>
                    <a:pt x="617161" y="335436"/>
                  </a:lnTo>
                  <a:lnTo>
                    <a:pt x="615664" y="342851"/>
                  </a:lnTo>
                  <a:lnTo>
                    <a:pt x="617161" y="350266"/>
                  </a:lnTo>
                  <a:lnTo>
                    <a:pt x="621243" y="356321"/>
                  </a:lnTo>
                  <a:lnTo>
                    <a:pt x="627299" y="360404"/>
                  </a:lnTo>
                  <a:lnTo>
                    <a:pt x="634752" y="361901"/>
                  </a:lnTo>
                  <a:lnTo>
                    <a:pt x="642167" y="360404"/>
                  </a:lnTo>
                  <a:lnTo>
                    <a:pt x="648223" y="356321"/>
                  </a:lnTo>
                  <a:lnTo>
                    <a:pt x="652305" y="350266"/>
                  </a:lnTo>
                  <a:lnTo>
                    <a:pt x="653802" y="342851"/>
                  </a:lnTo>
                  <a:lnTo>
                    <a:pt x="652305" y="335436"/>
                  </a:lnTo>
                  <a:lnTo>
                    <a:pt x="648223" y="329381"/>
                  </a:lnTo>
                  <a:lnTo>
                    <a:pt x="642167" y="325298"/>
                  </a:lnTo>
                  <a:lnTo>
                    <a:pt x="634714" y="323801"/>
                  </a:lnTo>
                  <a:close/>
                </a:path>
                <a:path w="2649220" h="361950">
                  <a:moveTo>
                    <a:pt x="558476" y="323801"/>
                  </a:moveTo>
                  <a:lnTo>
                    <a:pt x="551061" y="325298"/>
                  </a:lnTo>
                  <a:lnTo>
                    <a:pt x="545005" y="329381"/>
                  </a:lnTo>
                  <a:lnTo>
                    <a:pt x="540923" y="335436"/>
                  </a:lnTo>
                  <a:lnTo>
                    <a:pt x="539426" y="342851"/>
                  </a:lnTo>
                  <a:lnTo>
                    <a:pt x="540923" y="350266"/>
                  </a:lnTo>
                  <a:lnTo>
                    <a:pt x="545005" y="356321"/>
                  </a:lnTo>
                  <a:lnTo>
                    <a:pt x="551061" y="360404"/>
                  </a:lnTo>
                  <a:lnTo>
                    <a:pt x="558514" y="361901"/>
                  </a:lnTo>
                  <a:lnTo>
                    <a:pt x="565929" y="360404"/>
                  </a:lnTo>
                  <a:lnTo>
                    <a:pt x="571984" y="356321"/>
                  </a:lnTo>
                  <a:lnTo>
                    <a:pt x="576067" y="350266"/>
                  </a:lnTo>
                  <a:lnTo>
                    <a:pt x="577564" y="342851"/>
                  </a:lnTo>
                  <a:lnTo>
                    <a:pt x="576067" y="335436"/>
                  </a:lnTo>
                  <a:lnTo>
                    <a:pt x="571984" y="329381"/>
                  </a:lnTo>
                  <a:lnTo>
                    <a:pt x="565929" y="325298"/>
                  </a:lnTo>
                  <a:lnTo>
                    <a:pt x="558476" y="323801"/>
                  </a:lnTo>
                  <a:close/>
                </a:path>
                <a:path w="2649220" h="361950">
                  <a:moveTo>
                    <a:pt x="482238" y="323801"/>
                  </a:moveTo>
                  <a:lnTo>
                    <a:pt x="474823" y="325298"/>
                  </a:lnTo>
                  <a:lnTo>
                    <a:pt x="468767" y="329381"/>
                  </a:lnTo>
                  <a:lnTo>
                    <a:pt x="464685" y="335436"/>
                  </a:lnTo>
                  <a:lnTo>
                    <a:pt x="463188" y="342851"/>
                  </a:lnTo>
                  <a:lnTo>
                    <a:pt x="464685" y="350266"/>
                  </a:lnTo>
                  <a:lnTo>
                    <a:pt x="468767" y="356321"/>
                  </a:lnTo>
                  <a:lnTo>
                    <a:pt x="474823" y="360404"/>
                  </a:lnTo>
                  <a:lnTo>
                    <a:pt x="482276" y="361901"/>
                  </a:lnTo>
                  <a:lnTo>
                    <a:pt x="489691" y="360404"/>
                  </a:lnTo>
                  <a:lnTo>
                    <a:pt x="495746" y="356321"/>
                  </a:lnTo>
                  <a:lnTo>
                    <a:pt x="499829" y="350266"/>
                  </a:lnTo>
                  <a:lnTo>
                    <a:pt x="501326" y="342851"/>
                  </a:lnTo>
                  <a:lnTo>
                    <a:pt x="499829" y="335436"/>
                  </a:lnTo>
                  <a:lnTo>
                    <a:pt x="495746" y="329381"/>
                  </a:lnTo>
                  <a:lnTo>
                    <a:pt x="489691" y="325298"/>
                  </a:lnTo>
                  <a:lnTo>
                    <a:pt x="482238" y="323801"/>
                  </a:lnTo>
                  <a:close/>
                </a:path>
                <a:path w="2649220" h="361950">
                  <a:moveTo>
                    <a:pt x="405999" y="323801"/>
                  </a:moveTo>
                  <a:lnTo>
                    <a:pt x="398584" y="325298"/>
                  </a:lnTo>
                  <a:lnTo>
                    <a:pt x="392529" y="329381"/>
                  </a:lnTo>
                  <a:lnTo>
                    <a:pt x="388447" y="335436"/>
                  </a:lnTo>
                  <a:lnTo>
                    <a:pt x="386949" y="342851"/>
                  </a:lnTo>
                  <a:lnTo>
                    <a:pt x="388447" y="350266"/>
                  </a:lnTo>
                  <a:lnTo>
                    <a:pt x="392529" y="356321"/>
                  </a:lnTo>
                  <a:lnTo>
                    <a:pt x="398584" y="360404"/>
                  </a:lnTo>
                  <a:lnTo>
                    <a:pt x="406038" y="361901"/>
                  </a:lnTo>
                  <a:lnTo>
                    <a:pt x="413453" y="360404"/>
                  </a:lnTo>
                  <a:lnTo>
                    <a:pt x="419508" y="356321"/>
                  </a:lnTo>
                  <a:lnTo>
                    <a:pt x="423590" y="350266"/>
                  </a:lnTo>
                  <a:lnTo>
                    <a:pt x="425088" y="342851"/>
                  </a:lnTo>
                  <a:lnTo>
                    <a:pt x="423590" y="335436"/>
                  </a:lnTo>
                  <a:lnTo>
                    <a:pt x="419508" y="329381"/>
                  </a:lnTo>
                  <a:lnTo>
                    <a:pt x="413453" y="325298"/>
                  </a:lnTo>
                  <a:lnTo>
                    <a:pt x="405999" y="323801"/>
                  </a:lnTo>
                  <a:close/>
                </a:path>
                <a:path w="2649220" h="361950">
                  <a:moveTo>
                    <a:pt x="329761" y="323801"/>
                  </a:moveTo>
                  <a:lnTo>
                    <a:pt x="322346" y="325298"/>
                  </a:lnTo>
                  <a:lnTo>
                    <a:pt x="316291" y="329381"/>
                  </a:lnTo>
                  <a:lnTo>
                    <a:pt x="312208" y="335436"/>
                  </a:lnTo>
                  <a:lnTo>
                    <a:pt x="310711" y="342851"/>
                  </a:lnTo>
                  <a:lnTo>
                    <a:pt x="312208" y="350266"/>
                  </a:lnTo>
                  <a:lnTo>
                    <a:pt x="316291" y="356321"/>
                  </a:lnTo>
                  <a:lnTo>
                    <a:pt x="322346" y="360404"/>
                  </a:lnTo>
                  <a:lnTo>
                    <a:pt x="329799" y="361901"/>
                  </a:lnTo>
                  <a:lnTo>
                    <a:pt x="337214" y="360404"/>
                  </a:lnTo>
                  <a:lnTo>
                    <a:pt x="343270" y="356321"/>
                  </a:lnTo>
                  <a:lnTo>
                    <a:pt x="347352" y="350266"/>
                  </a:lnTo>
                  <a:lnTo>
                    <a:pt x="348849" y="342851"/>
                  </a:lnTo>
                  <a:lnTo>
                    <a:pt x="347352" y="335436"/>
                  </a:lnTo>
                  <a:lnTo>
                    <a:pt x="343270" y="329381"/>
                  </a:lnTo>
                  <a:lnTo>
                    <a:pt x="337214" y="325298"/>
                  </a:lnTo>
                  <a:lnTo>
                    <a:pt x="329761" y="323801"/>
                  </a:lnTo>
                  <a:close/>
                </a:path>
                <a:path w="2649220" h="361950">
                  <a:moveTo>
                    <a:pt x="253523" y="323801"/>
                  </a:moveTo>
                  <a:lnTo>
                    <a:pt x="246108" y="325298"/>
                  </a:lnTo>
                  <a:lnTo>
                    <a:pt x="240053" y="329381"/>
                  </a:lnTo>
                  <a:lnTo>
                    <a:pt x="235970" y="335436"/>
                  </a:lnTo>
                  <a:lnTo>
                    <a:pt x="234473" y="342851"/>
                  </a:lnTo>
                  <a:lnTo>
                    <a:pt x="235970" y="350266"/>
                  </a:lnTo>
                  <a:lnTo>
                    <a:pt x="240053" y="356321"/>
                  </a:lnTo>
                  <a:lnTo>
                    <a:pt x="246108" y="360404"/>
                  </a:lnTo>
                  <a:lnTo>
                    <a:pt x="253561" y="361901"/>
                  </a:lnTo>
                  <a:lnTo>
                    <a:pt x="260976" y="360404"/>
                  </a:lnTo>
                  <a:lnTo>
                    <a:pt x="267032" y="356321"/>
                  </a:lnTo>
                  <a:lnTo>
                    <a:pt x="271114" y="350266"/>
                  </a:lnTo>
                  <a:lnTo>
                    <a:pt x="272611" y="342851"/>
                  </a:lnTo>
                  <a:lnTo>
                    <a:pt x="271114" y="335436"/>
                  </a:lnTo>
                  <a:lnTo>
                    <a:pt x="267032" y="329381"/>
                  </a:lnTo>
                  <a:lnTo>
                    <a:pt x="260976" y="325298"/>
                  </a:lnTo>
                  <a:lnTo>
                    <a:pt x="253523" y="323801"/>
                  </a:lnTo>
                  <a:close/>
                </a:path>
                <a:path w="2649220" h="361950">
                  <a:moveTo>
                    <a:pt x="177285" y="323801"/>
                  </a:moveTo>
                  <a:lnTo>
                    <a:pt x="169870" y="325298"/>
                  </a:lnTo>
                  <a:lnTo>
                    <a:pt x="163815" y="329381"/>
                  </a:lnTo>
                  <a:lnTo>
                    <a:pt x="159732" y="335436"/>
                  </a:lnTo>
                  <a:lnTo>
                    <a:pt x="158235" y="342851"/>
                  </a:lnTo>
                  <a:lnTo>
                    <a:pt x="159732" y="350266"/>
                  </a:lnTo>
                  <a:lnTo>
                    <a:pt x="163815" y="356321"/>
                  </a:lnTo>
                  <a:lnTo>
                    <a:pt x="169870" y="360404"/>
                  </a:lnTo>
                  <a:lnTo>
                    <a:pt x="177323" y="361901"/>
                  </a:lnTo>
                  <a:lnTo>
                    <a:pt x="184738" y="360404"/>
                  </a:lnTo>
                  <a:lnTo>
                    <a:pt x="190794" y="356321"/>
                  </a:lnTo>
                  <a:lnTo>
                    <a:pt x="194876" y="350266"/>
                  </a:lnTo>
                  <a:lnTo>
                    <a:pt x="196373" y="342851"/>
                  </a:lnTo>
                  <a:lnTo>
                    <a:pt x="194876" y="335436"/>
                  </a:lnTo>
                  <a:lnTo>
                    <a:pt x="190794" y="329381"/>
                  </a:lnTo>
                  <a:lnTo>
                    <a:pt x="184738" y="325298"/>
                  </a:lnTo>
                  <a:lnTo>
                    <a:pt x="177285" y="323801"/>
                  </a:lnTo>
                  <a:close/>
                </a:path>
                <a:path w="2649220" h="361950">
                  <a:moveTo>
                    <a:pt x="101047" y="323801"/>
                  </a:moveTo>
                  <a:lnTo>
                    <a:pt x="93632" y="325298"/>
                  </a:lnTo>
                  <a:lnTo>
                    <a:pt x="87577" y="329381"/>
                  </a:lnTo>
                  <a:lnTo>
                    <a:pt x="83494" y="335436"/>
                  </a:lnTo>
                  <a:lnTo>
                    <a:pt x="81997" y="342851"/>
                  </a:lnTo>
                  <a:lnTo>
                    <a:pt x="83494" y="350266"/>
                  </a:lnTo>
                  <a:lnTo>
                    <a:pt x="87577" y="356321"/>
                  </a:lnTo>
                  <a:lnTo>
                    <a:pt x="93632" y="360404"/>
                  </a:lnTo>
                  <a:lnTo>
                    <a:pt x="101085" y="361901"/>
                  </a:lnTo>
                  <a:lnTo>
                    <a:pt x="108500" y="360404"/>
                  </a:lnTo>
                  <a:lnTo>
                    <a:pt x="114555" y="356321"/>
                  </a:lnTo>
                  <a:lnTo>
                    <a:pt x="118638" y="350266"/>
                  </a:lnTo>
                  <a:lnTo>
                    <a:pt x="120135" y="342851"/>
                  </a:lnTo>
                  <a:lnTo>
                    <a:pt x="118638" y="335436"/>
                  </a:lnTo>
                  <a:lnTo>
                    <a:pt x="114555" y="329381"/>
                  </a:lnTo>
                  <a:lnTo>
                    <a:pt x="108500" y="325298"/>
                  </a:lnTo>
                  <a:lnTo>
                    <a:pt x="101047" y="323801"/>
                  </a:lnTo>
                  <a:close/>
                </a:path>
                <a:path w="2649220" h="361950">
                  <a:moveTo>
                    <a:pt x="36946" y="291671"/>
                  </a:moveTo>
                  <a:lnTo>
                    <a:pt x="29677" y="292378"/>
                  </a:lnTo>
                  <a:lnTo>
                    <a:pt x="23006" y="295944"/>
                  </a:lnTo>
                  <a:lnTo>
                    <a:pt x="18240" y="301818"/>
                  </a:lnTo>
                  <a:lnTo>
                    <a:pt x="16169" y="308821"/>
                  </a:lnTo>
                  <a:lnTo>
                    <a:pt x="16875" y="316090"/>
                  </a:lnTo>
                  <a:lnTo>
                    <a:pt x="20466" y="322792"/>
                  </a:lnTo>
                  <a:lnTo>
                    <a:pt x="26340" y="327557"/>
                  </a:lnTo>
                  <a:lnTo>
                    <a:pt x="33343" y="329628"/>
                  </a:lnTo>
                  <a:lnTo>
                    <a:pt x="40612" y="328922"/>
                  </a:lnTo>
                  <a:lnTo>
                    <a:pt x="47284" y="325356"/>
                  </a:lnTo>
                  <a:lnTo>
                    <a:pt x="52049" y="319481"/>
                  </a:lnTo>
                  <a:lnTo>
                    <a:pt x="54120" y="312477"/>
                  </a:lnTo>
                  <a:lnTo>
                    <a:pt x="53414" y="305209"/>
                  </a:lnTo>
                  <a:lnTo>
                    <a:pt x="49848" y="298537"/>
                  </a:lnTo>
                  <a:lnTo>
                    <a:pt x="43949" y="293742"/>
                  </a:lnTo>
                  <a:lnTo>
                    <a:pt x="36946" y="291671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91062" y="5174512"/>
              <a:ext cx="38100" cy="191135"/>
            </a:xfrm>
            <a:custGeom>
              <a:avLst/>
              <a:gdLst/>
              <a:ahLst/>
              <a:cxnLst/>
              <a:rect l="l" t="t" r="r" b="b"/>
              <a:pathLst>
                <a:path w="38100" h="191135">
                  <a:moveTo>
                    <a:pt x="19051" y="152476"/>
                  </a:moveTo>
                  <a:lnTo>
                    <a:pt x="11634" y="153973"/>
                  </a:lnTo>
                  <a:lnTo>
                    <a:pt x="5579" y="158055"/>
                  </a:lnTo>
                  <a:lnTo>
                    <a:pt x="1497" y="164110"/>
                  </a:lnTo>
                  <a:lnTo>
                    <a:pt x="0" y="171524"/>
                  </a:lnTo>
                  <a:lnTo>
                    <a:pt x="1497" y="178979"/>
                  </a:lnTo>
                  <a:lnTo>
                    <a:pt x="5580" y="185034"/>
                  </a:lnTo>
                  <a:lnTo>
                    <a:pt x="11637" y="189116"/>
                  </a:lnTo>
                  <a:lnTo>
                    <a:pt x="19050" y="190613"/>
                  </a:lnTo>
                  <a:lnTo>
                    <a:pt x="26466" y="189116"/>
                  </a:lnTo>
                  <a:lnTo>
                    <a:pt x="32521" y="185033"/>
                  </a:lnTo>
                  <a:lnTo>
                    <a:pt x="36603" y="178978"/>
                  </a:lnTo>
                  <a:lnTo>
                    <a:pt x="38100" y="171564"/>
                  </a:lnTo>
                  <a:lnTo>
                    <a:pt x="36603" y="164109"/>
                  </a:lnTo>
                  <a:lnTo>
                    <a:pt x="32520" y="158054"/>
                  </a:lnTo>
                  <a:lnTo>
                    <a:pt x="26463" y="153972"/>
                  </a:lnTo>
                  <a:lnTo>
                    <a:pt x="19051" y="152476"/>
                  </a:lnTo>
                  <a:close/>
                </a:path>
                <a:path w="38100" h="191135">
                  <a:moveTo>
                    <a:pt x="19051" y="76236"/>
                  </a:moveTo>
                  <a:lnTo>
                    <a:pt x="11635" y="77734"/>
                  </a:lnTo>
                  <a:lnTo>
                    <a:pt x="5580" y="81817"/>
                  </a:lnTo>
                  <a:lnTo>
                    <a:pt x="1498" y="87872"/>
                  </a:lnTo>
                  <a:lnTo>
                    <a:pt x="1" y="95286"/>
                  </a:lnTo>
                  <a:lnTo>
                    <a:pt x="1498" y="102741"/>
                  </a:lnTo>
                  <a:lnTo>
                    <a:pt x="5581" y="108796"/>
                  </a:lnTo>
                  <a:lnTo>
                    <a:pt x="11638" y="112878"/>
                  </a:lnTo>
                  <a:lnTo>
                    <a:pt x="19051" y="114374"/>
                  </a:lnTo>
                  <a:lnTo>
                    <a:pt x="26467" y="112878"/>
                  </a:lnTo>
                  <a:lnTo>
                    <a:pt x="32521" y="108795"/>
                  </a:lnTo>
                  <a:lnTo>
                    <a:pt x="36604" y="102740"/>
                  </a:lnTo>
                  <a:lnTo>
                    <a:pt x="38101" y="95326"/>
                  </a:lnTo>
                  <a:lnTo>
                    <a:pt x="36603" y="87871"/>
                  </a:lnTo>
                  <a:lnTo>
                    <a:pt x="32520" y="81816"/>
                  </a:lnTo>
                  <a:lnTo>
                    <a:pt x="26463" y="77733"/>
                  </a:lnTo>
                  <a:lnTo>
                    <a:pt x="19051" y="76236"/>
                  </a:lnTo>
                  <a:close/>
                </a:path>
                <a:path w="38100" h="191135">
                  <a:moveTo>
                    <a:pt x="19051" y="0"/>
                  </a:moveTo>
                  <a:lnTo>
                    <a:pt x="11635" y="1496"/>
                  </a:lnTo>
                  <a:lnTo>
                    <a:pt x="5580" y="5579"/>
                  </a:lnTo>
                  <a:lnTo>
                    <a:pt x="1498" y="11634"/>
                  </a:lnTo>
                  <a:lnTo>
                    <a:pt x="1" y="19048"/>
                  </a:lnTo>
                  <a:lnTo>
                    <a:pt x="1498" y="26503"/>
                  </a:lnTo>
                  <a:lnTo>
                    <a:pt x="5581" y="32558"/>
                  </a:lnTo>
                  <a:lnTo>
                    <a:pt x="11639" y="36641"/>
                  </a:lnTo>
                  <a:lnTo>
                    <a:pt x="19051" y="38138"/>
                  </a:lnTo>
                  <a:lnTo>
                    <a:pt x="26467" y="36640"/>
                  </a:lnTo>
                  <a:lnTo>
                    <a:pt x="32521" y="32557"/>
                  </a:lnTo>
                  <a:lnTo>
                    <a:pt x="36604" y="26502"/>
                  </a:lnTo>
                  <a:lnTo>
                    <a:pt x="38101" y="19088"/>
                  </a:lnTo>
                  <a:lnTo>
                    <a:pt x="36603" y="11633"/>
                  </a:lnTo>
                  <a:lnTo>
                    <a:pt x="32520" y="5578"/>
                  </a:lnTo>
                  <a:lnTo>
                    <a:pt x="26463" y="1496"/>
                  </a:lnTo>
                  <a:lnTo>
                    <a:pt x="19051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85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MySourceConnector.java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2620771"/>
            <a:ext cx="5181600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MySourceConnector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SourceConnector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start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(Map&lt;String,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Class&lt;?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Task&gt;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taskClass()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782" y="4092955"/>
            <a:ext cx="481330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5080" indent="36830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 List&lt;Map&lt;String, String&gt;&gt; taskConfigs(int </a:t>
            </a:r>
            <a:r>
              <a:rPr dirty="0" sz="12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maxTasks) {}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082" y="4815332"/>
            <a:ext cx="2694940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stop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ConfigDef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82" y="5921755"/>
            <a:ext cx="278765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05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version()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43307" y="459739"/>
            <a:ext cx="261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>
                <a:solidFill>
                  <a:srgbClr val="FFFFFF"/>
                </a:solidFill>
              </a:rPr>
              <a:t>C</a:t>
            </a:r>
            <a:r>
              <a:rPr dirty="0" spc="114">
                <a:solidFill>
                  <a:srgbClr val="FFFFFF"/>
                </a:solidFill>
              </a:rPr>
              <a:t>o</a:t>
            </a:r>
            <a:r>
              <a:rPr dirty="0" spc="-70">
                <a:solidFill>
                  <a:srgbClr val="FFFFFF"/>
                </a:solidFill>
              </a:rPr>
              <a:t>nn</a:t>
            </a:r>
            <a:r>
              <a:rPr dirty="0" spc="-50">
                <a:solidFill>
                  <a:srgbClr val="FFFFFF"/>
                </a:solidFill>
              </a:rPr>
              <a:t>e</a:t>
            </a:r>
            <a:r>
              <a:rPr dirty="0" spc="175">
                <a:solidFill>
                  <a:srgbClr val="FFFFFF"/>
                </a:solidFill>
              </a:rPr>
              <a:t>c</a:t>
            </a:r>
            <a:r>
              <a:rPr dirty="0" spc="-40">
                <a:solidFill>
                  <a:srgbClr val="FFFFFF"/>
                </a:solidFill>
              </a:rPr>
              <a:t>t</a:t>
            </a:r>
            <a:r>
              <a:rPr dirty="0" spc="110">
                <a:solidFill>
                  <a:srgbClr val="FFFFFF"/>
                </a:solidFill>
              </a:rPr>
              <a:t>o</a:t>
            </a:r>
            <a:r>
              <a:rPr dirty="0" spc="-105">
                <a:solidFill>
                  <a:srgbClr val="FFFFFF"/>
                </a:solidFill>
              </a:rPr>
              <a:t>r</a:t>
            </a:r>
            <a:r>
              <a:rPr dirty="0" spc="-90">
                <a:solidFill>
                  <a:srgbClr val="FFFFFF"/>
                </a:solidFill>
              </a:rPr>
              <a:t>s</a:t>
            </a: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2497" y="5358827"/>
            <a:ext cx="974243" cy="100988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2133" y="3403494"/>
            <a:ext cx="1075461" cy="116170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055486" y="5346075"/>
            <a:ext cx="2987040" cy="1035685"/>
            <a:chOff x="7055486" y="5346075"/>
            <a:chExt cx="2987040" cy="103568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5486" y="5346075"/>
              <a:ext cx="909252" cy="10353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64739" y="5806621"/>
              <a:ext cx="2078355" cy="114300"/>
            </a:xfrm>
            <a:custGeom>
              <a:avLst/>
              <a:gdLst/>
              <a:ahLst/>
              <a:cxnLst/>
              <a:rect l="l" t="t" r="r" b="b"/>
              <a:pathLst>
                <a:path w="207835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88" y="76200"/>
                  </a:lnTo>
                  <a:lnTo>
                    <a:pt x="87834" y="74702"/>
                  </a:lnTo>
                  <a:lnTo>
                    <a:pt x="81779" y="70620"/>
                  </a:lnTo>
                  <a:lnTo>
                    <a:pt x="77696" y="64565"/>
                  </a:lnTo>
                  <a:lnTo>
                    <a:pt x="76238" y="57338"/>
                  </a:lnTo>
                  <a:lnTo>
                    <a:pt x="76238" y="56961"/>
                  </a:lnTo>
                  <a:lnTo>
                    <a:pt x="77696" y="49734"/>
                  </a:lnTo>
                  <a:lnTo>
                    <a:pt x="81779" y="43679"/>
                  </a:lnTo>
                  <a:lnTo>
                    <a:pt x="87834" y="39597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078354" h="114300">
                  <a:moveTo>
                    <a:pt x="95250" y="38100"/>
                  </a:moveTo>
                  <a:lnTo>
                    <a:pt x="87834" y="39597"/>
                  </a:lnTo>
                  <a:lnTo>
                    <a:pt x="81779" y="43679"/>
                  </a:lnTo>
                  <a:lnTo>
                    <a:pt x="77696" y="49734"/>
                  </a:lnTo>
                  <a:lnTo>
                    <a:pt x="76238" y="56961"/>
                  </a:lnTo>
                  <a:lnTo>
                    <a:pt x="76238" y="57338"/>
                  </a:lnTo>
                  <a:lnTo>
                    <a:pt x="77696" y="64565"/>
                  </a:lnTo>
                  <a:lnTo>
                    <a:pt x="81779" y="70620"/>
                  </a:lnTo>
                  <a:lnTo>
                    <a:pt x="87834" y="74702"/>
                  </a:lnTo>
                  <a:lnTo>
                    <a:pt x="95288" y="76200"/>
                  </a:lnTo>
                  <a:lnTo>
                    <a:pt x="102703" y="74702"/>
                  </a:lnTo>
                  <a:lnTo>
                    <a:pt x="108758" y="70620"/>
                  </a:lnTo>
                  <a:lnTo>
                    <a:pt x="112841" y="64565"/>
                  </a:lnTo>
                  <a:lnTo>
                    <a:pt x="114300" y="57338"/>
                  </a:lnTo>
                  <a:lnTo>
                    <a:pt x="114300" y="56961"/>
                  </a:lnTo>
                  <a:lnTo>
                    <a:pt x="112841" y="49734"/>
                  </a:lnTo>
                  <a:lnTo>
                    <a:pt x="108758" y="43679"/>
                  </a:lnTo>
                  <a:lnTo>
                    <a:pt x="102703" y="39597"/>
                  </a:lnTo>
                  <a:lnTo>
                    <a:pt x="95250" y="38100"/>
                  </a:lnTo>
                  <a:close/>
                </a:path>
                <a:path w="2078354" h="114300">
                  <a:moveTo>
                    <a:pt x="114300" y="57338"/>
                  </a:moveTo>
                  <a:lnTo>
                    <a:pt x="112841" y="64565"/>
                  </a:lnTo>
                  <a:lnTo>
                    <a:pt x="108758" y="70620"/>
                  </a:lnTo>
                  <a:lnTo>
                    <a:pt x="102703" y="74702"/>
                  </a:lnTo>
                  <a:lnTo>
                    <a:pt x="95288" y="76200"/>
                  </a:lnTo>
                  <a:lnTo>
                    <a:pt x="114300" y="76200"/>
                  </a:lnTo>
                  <a:lnTo>
                    <a:pt x="114300" y="57338"/>
                  </a:lnTo>
                  <a:close/>
                </a:path>
                <a:path w="207835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102703" y="39597"/>
                  </a:lnTo>
                  <a:lnTo>
                    <a:pt x="108758" y="43679"/>
                  </a:lnTo>
                  <a:lnTo>
                    <a:pt x="112841" y="49734"/>
                  </a:lnTo>
                  <a:lnTo>
                    <a:pt x="114300" y="56961"/>
                  </a:lnTo>
                  <a:lnTo>
                    <a:pt x="114300" y="38100"/>
                  </a:lnTo>
                  <a:close/>
                </a:path>
                <a:path w="2078354" h="114300">
                  <a:moveTo>
                    <a:pt x="171488" y="38100"/>
                  </a:moveTo>
                  <a:lnTo>
                    <a:pt x="164072" y="39597"/>
                  </a:lnTo>
                  <a:lnTo>
                    <a:pt x="158017" y="43679"/>
                  </a:lnTo>
                  <a:lnTo>
                    <a:pt x="153935" y="49734"/>
                  </a:lnTo>
                  <a:lnTo>
                    <a:pt x="152438" y="57150"/>
                  </a:lnTo>
                  <a:lnTo>
                    <a:pt x="153935" y="64565"/>
                  </a:lnTo>
                  <a:lnTo>
                    <a:pt x="158017" y="70620"/>
                  </a:lnTo>
                  <a:lnTo>
                    <a:pt x="164072" y="74702"/>
                  </a:lnTo>
                  <a:lnTo>
                    <a:pt x="171526" y="76200"/>
                  </a:lnTo>
                  <a:lnTo>
                    <a:pt x="178941" y="74702"/>
                  </a:lnTo>
                  <a:lnTo>
                    <a:pt x="184996" y="70620"/>
                  </a:lnTo>
                  <a:lnTo>
                    <a:pt x="189079" y="64565"/>
                  </a:lnTo>
                  <a:lnTo>
                    <a:pt x="190576" y="57150"/>
                  </a:lnTo>
                  <a:lnTo>
                    <a:pt x="189079" y="49734"/>
                  </a:lnTo>
                  <a:lnTo>
                    <a:pt x="184996" y="43679"/>
                  </a:lnTo>
                  <a:lnTo>
                    <a:pt x="178941" y="39597"/>
                  </a:lnTo>
                  <a:lnTo>
                    <a:pt x="171488" y="38100"/>
                  </a:lnTo>
                  <a:close/>
                </a:path>
                <a:path w="2078354" h="114300">
                  <a:moveTo>
                    <a:pt x="247726" y="38100"/>
                  </a:moveTo>
                  <a:lnTo>
                    <a:pt x="240310" y="39597"/>
                  </a:lnTo>
                  <a:lnTo>
                    <a:pt x="234255" y="43679"/>
                  </a:lnTo>
                  <a:lnTo>
                    <a:pt x="230173" y="49734"/>
                  </a:lnTo>
                  <a:lnTo>
                    <a:pt x="228676" y="57150"/>
                  </a:lnTo>
                  <a:lnTo>
                    <a:pt x="230173" y="64565"/>
                  </a:lnTo>
                  <a:lnTo>
                    <a:pt x="234255" y="70620"/>
                  </a:lnTo>
                  <a:lnTo>
                    <a:pt x="240310" y="74703"/>
                  </a:lnTo>
                  <a:lnTo>
                    <a:pt x="247764" y="76200"/>
                  </a:lnTo>
                  <a:lnTo>
                    <a:pt x="255179" y="74703"/>
                  </a:lnTo>
                  <a:lnTo>
                    <a:pt x="261234" y="70620"/>
                  </a:lnTo>
                  <a:lnTo>
                    <a:pt x="265317" y="64565"/>
                  </a:lnTo>
                  <a:lnTo>
                    <a:pt x="266814" y="57150"/>
                  </a:lnTo>
                  <a:lnTo>
                    <a:pt x="265317" y="49734"/>
                  </a:lnTo>
                  <a:lnTo>
                    <a:pt x="261234" y="43679"/>
                  </a:lnTo>
                  <a:lnTo>
                    <a:pt x="255178" y="39597"/>
                  </a:lnTo>
                  <a:lnTo>
                    <a:pt x="247726" y="38100"/>
                  </a:lnTo>
                  <a:close/>
                </a:path>
                <a:path w="2078354" h="114300">
                  <a:moveTo>
                    <a:pt x="323964" y="38100"/>
                  </a:moveTo>
                  <a:lnTo>
                    <a:pt x="316548" y="39597"/>
                  </a:lnTo>
                  <a:lnTo>
                    <a:pt x="310493" y="43679"/>
                  </a:lnTo>
                  <a:lnTo>
                    <a:pt x="306411" y="49734"/>
                  </a:lnTo>
                  <a:lnTo>
                    <a:pt x="304914" y="57150"/>
                  </a:lnTo>
                  <a:lnTo>
                    <a:pt x="306411" y="64565"/>
                  </a:lnTo>
                  <a:lnTo>
                    <a:pt x="310493" y="70620"/>
                  </a:lnTo>
                  <a:lnTo>
                    <a:pt x="316548" y="74703"/>
                  </a:lnTo>
                  <a:lnTo>
                    <a:pt x="324002" y="76200"/>
                  </a:lnTo>
                  <a:lnTo>
                    <a:pt x="331417" y="74703"/>
                  </a:lnTo>
                  <a:lnTo>
                    <a:pt x="337472" y="70620"/>
                  </a:lnTo>
                  <a:lnTo>
                    <a:pt x="341555" y="64565"/>
                  </a:lnTo>
                  <a:lnTo>
                    <a:pt x="343052" y="57150"/>
                  </a:lnTo>
                  <a:lnTo>
                    <a:pt x="341555" y="49734"/>
                  </a:lnTo>
                  <a:lnTo>
                    <a:pt x="337472" y="43679"/>
                  </a:lnTo>
                  <a:lnTo>
                    <a:pt x="331417" y="39597"/>
                  </a:lnTo>
                  <a:lnTo>
                    <a:pt x="323964" y="38100"/>
                  </a:lnTo>
                  <a:close/>
                </a:path>
                <a:path w="2078354" h="114300">
                  <a:moveTo>
                    <a:pt x="400202" y="38100"/>
                  </a:moveTo>
                  <a:lnTo>
                    <a:pt x="392786" y="39597"/>
                  </a:lnTo>
                  <a:lnTo>
                    <a:pt x="386731" y="43679"/>
                  </a:lnTo>
                  <a:lnTo>
                    <a:pt x="382649" y="49734"/>
                  </a:lnTo>
                  <a:lnTo>
                    <a:pt x="381152" y="57150"/>
                  </a:lnTo>
                  <a:lnTo>
                    <a:pt x="382649" y="64565"/>
                  </a:lnTo>
                  <a:lnTo>
                    <a:pt x="386731" y="70620"/>
                  </a:lnTo>
                  <a:lnTo>
                    <a:pt x="392786" y="74703"/>
                  </a:lnTo>
                  <a:lnTo>
                    <a:pt x="400240" y="76200"/>
                  </a:lnTo>
                  <a:lnTo>
                    <a:pt x="407655" y="74703"/>
                  </a:lnTo>
                  <a:lnTo>
                    <a:pt x="413710" y="70620"/>
                  </a:lnTo>
                  <a:lnTo>
                    <a:pt x="417793" y="64565"/>
                  </a:lnTo>
                  <a:lnTo>
                    <a:pt x="419290" y="57150"/>
                  </a:lnTo>
                  <a:lnTo>
                    <a:pt x="417793" y="49734"/>
                  </a:lnTo>
                  <a:lnTo>
                    <a:pt x="413710" y="43679"/>
                  </a:lnTo>
                  <a:lnTo>
                    <a:pt x="407655" y="39597"/>
                  </a:lnTo>
                  <a:lnTo>
                    <a:pt x="400202" y="38100"/>
                  </a:lnTo>
                  <a:close/>
                </a:path>
                <a:path w="2078354" h="114300">
                  <a:moveTo>
                    <a:pt x="476440" y="38100"/>
                  </a:moveTo>
                  <a:lnTo>
                    <a:pt x="469024" y="39597"/>
                  </a:lnTo>
                  <a:lnTo>
                    <a:pt x="462969" y="43679"/>
                  </a:lnTo>
                  <a:lnTo>
                    <a:pt x="458887" y="49735"/>
                  </a:lnTo>
                  <a:lnTo>
                    <a:pt x="457390" y="57150"/>
                  </a:lnTo>
                  <a:lnTo>
                    <a:pt x="458887" y="64565"/>
                  </a:lnTo>
                  <a:lnTo>
                    <a:pt x="462969" y="70620"/>
                  </a:lnTo>
                  <a:lnTo>
                    <a:pt x="469024" y="74703"/>
                  </a:lnTo>
                  <a:lnTo>
                    <a:pt x="476478" y="76200"/>
                  </a:lnTo>
                  <a:lnTo>
                    <a:pt x="483893" y="74703"/>
                  </a:lnTo>
                  <a:lnTo>
                    <a:pt x="489948" y="70620"/>
                  </a:lnTo>
                  <a:lnTo>
                    <a:pt x="494031" y="64565"/>
                  </a:lnTo>
                  <a:lnTo>
                    <a:pt x="495528" y="57150"/>
                  </a:lnTo>
                  <a:lnTo>
                    <a:pt x="494031" y="49735"/>
                  </a:lnTo>
                  <a:lnTo>
                    <a:pt x="489948" y="43679"/>
                  </a:lnTo>
                  <a:lnTo>
                    <a:pt x="483893" y="39597"/>
                  </a:lnTo>
                  <a:lnTo>
                    <a:pt x="476440" y="38100"/>
                  </a:lnTo>
                  <a:close/>
                </a:path>
                <a:path w="2078354" h="114300">
                  <a:moveTo>
                    <a:pt x="552678" y="38100"/>
                  </a:moveTo>
                  <a:lnTo>
                    <a:pt x="545263" y="39597"/>
                  </a:lnTo>
                  <a:lnTo>
                    <a:pt x="539207" y="43679"/>
                  </a:lnTo>
                  <a:lnTo>
                    <a:pt x="535125" y="49735"/>
                  </a:lnTo>
                  <a:lnTo>
                    <a:pt x="533628" y="57150"/>
                  </a:lnTo>
                  <a:lnTo>
                    <a:pt x="535125" y="64565"/>
                  </a:lnTo>
                  <a:lnTo>
                    <a:pt x="539207" y="70620"/>
                  </a:lnTo>
                  <a:lnTo>
                    <a:pt x="545263" y="74703"/>
                  </a:lnTo>
                  <a:lnTo>
                    <a:pt x="552716" y="76200"/>
                  </a:lnTo>
                  <a:lnTo>
                    <a:pt x="560131" y="74703"/>
                  </a:lnTo>
                  <a:lnTo>
                    <a:pt x="566186" y="70620"/>
                  </a:lnTo>
                  <a:lnTo>
                    <a:pt x="570269" y="64565"/>
                  </a:lnTo>
                  <a:lnTo>
                    <a:pt x="571766" y="57150"/>
                  </a:lnTo>
                  <a:lnTo>
                    <a:pt x="570269" y="49735"/>
                  </a:lnTo>
                  <a:lnTo>
                    <a:pt x="566186" y="43679"/>
                  </a:lnTo>
                  <a:lnTo>
                    <a:pt x="560131" y="39597"/>
                  </a:lnTo>
                  <a:lnTo>
                    <a:pt x="552678" y="38100"/>
                  </a:lnTo>
                  <a:close/>
                </a:path>
                <a:path w="2078354" h="114300">
                  <a:moveTo>
                    <a:pt x="628916" y="38100"/>
                  </a:moveTo>
                  <a:lnTo>
                    <a:pt x="621501" y="39597"/>
                  </a:lnTo>
                  <a:lnTo>
                    <a:pt x="615445" y="43679"/>
                  </a:lnTo>
                  <a:lnTo>
                    <a:pt x="611363" y="49735"/>
                  </a:lnTo>
                  <a:lnTo>
                    <a:pt x="609866" y="57150"/>
                  </a:lnTo>
                  <a:lnTo>
                    <a:pt x="611363" y="64565"/>
                  </a:lnTo>
                  <a:lnTo>
                    <a:pt x="615445" y="70620"/>
                  </a:lnTo>
                  <a:lnTo>
                    <a:pt x="621501" y="74703"/>
                  </a:lnTo>
                  <a:lnTo>
                    <a:pt x="628954" y="76200"/>
                  </a:lnTo>
                  <a:lnTo>
                    <a:pt x="636369" y="74703"/>
                  </a:lnTo>
                  <a:lnTo>
                    <a:pt x="642425" y="70620"/>
                  </a:lnTo>
                  <a:lnTo>
                    <a:pt x="646507" y="64565"/>
                  </a:lnTo>
                  <a:lnTo>
                    <a:pt x="648004" y="57150"/>
                  </a:lnTo>
                  <a:lnTo>
                    <a:pt x="646507" y="49735"/>
                  </a:lnTo>
                  <a:lnTo>
                    <a:pt x="642425" y="43679"/>
                  </a:lnTo>
                  <a:lnTo>
                    <a:pt x="636369" y="39597"/>
                  </a:lnTo>
                  <a:lnTo>
                    <a:pt x="628916" y="38100"/>
                  </a:lnTo>
                  <a:close/>
                </a:path>
                <a:path w="2078354" h="114300">
                  <a:moveTo>
                    <a:pt x="705154" y="38100"/>
                  </a:moveTo>
                  <a:lnTo>
                    <a:pt x="697739" y="39597"/>
                  </a:lnTo>
                  <a:lnTo>
                    <a:pt x="691684" y="43679"/>
                  </a:lnTo>
                  <a:lnTo>
                    <a:pt x="687601" y="49735"/>
                  </a:lnTo>
                  <a:lnTo>
                    <a:pt x="686104" y="57150"/>
                  </a:lnTo>
                  <a:lnTo>
                    <a:pt x="687601" y="64565"/>
                  </a:lnTo>
                  <a:lnTo>
                    <a:pt x="691684" y="70620"/>
                  </a:lnTo>
                  <a:lnTo>
                    <a:pt x="697739" y="74703"/>
                  </a:lnTo>
                  <a:lnTo>
                    <a:pt x="705192" y="76200"/>
                  </a:lnTo>
                  <a:lnTo>
                    <a:pt x="712607" y="74703"/>
                  </a:lnTo>
                  <a:lnTo>
                    <a:pt x="718663" y="70620"/>
                  </a:lnTo>
                  <a:lnTo>
                    <a:pt x="722745" y="64565"/>
                  </a:lnTo>
                  <a:lnTo>
                    <a:pt x="724242" y="57150"/>
                  </a:lnTo>
                  <a:lnTo>
                    <a:pt x="722745" y="49735"/>
                  </a:lnTo>
                  <a:lnTo>
                    <a:pt x="718663" y="43679"/>
                  </a:lnTo>
                  <a:lnTo>
                    <a:pt x="712607" y="39597"/>
                  </a:lnTo>
                  <a:lnTo>
                    <a:pt x="705154" y="38100"/>
                  </a:lnTo>
                  <a:close/>
                </a:path>
                <a:path w="2078354" h="114300">
                  <a:moveTo>
                    <a:pt x="781392" y="38100"/>
                  </a:moveTo>
                  <a:lnTo>
                    <a:pt x="773977" y="39597"/>
                  </a:lnTo>
                  <a:lnTo>
                    <a:pt x="767922" y="43679"/>
                  </a:lnTo>
                  <a:lnTo>
                    <a:pt x="763839" y="49735"/>
                  </a:lnTo>
                  <a:lnTo>
                    <a:pt x="762342" y="57150"/>
                  </a:lnTo>
                  <a:lnTo>
                    <a:pt x="763839" y="64565"/>
                  </a:lnTo>
                  <a:lnTo>
                    <a:pt x="767922" y="70620"/>
                  </a:lnTo>
                  <a:lnTo>
                    <a:pt x="773977" y="74703"/>
                  </a:lnTo>
                  <a:lnTo>
                    <a:pt x="781430" y="76200"/>
                  </a:lnTo>
                  <a:lnTo>
                    <a:pt x="788845" y="74703"/>
                  </a:lnTo>
                  <a:lnTo>
                    <a:pt x="794901" y="70620"/>
                  </a:lnTo>
                  <a:lnTo>
                    <a:pt x="798983" y="64565"/>
                  </a:lnTo>
                  <a:lnTo>
                    <a:pt x="800480" y="57150"/>
                  </a:lnTo>
                  <a:lnTo>
                    <a:pt x="798983" y="49735"/>
                  </a:lnTo>
                  <a:lnTo>
                    <a:pt x="794901" y="43679"/>
                  </a:lnTo>
                  <a:lnTo>
                    <a:pt x="788845" y="39597"/>
                  </a:lnTo>
                  <a:lnTo>
                    <a:pt x="781392" y="38100"/>
                  </a:lnTo>
                  <a:close/>
                </a:path>
                <a:path w="2078354" h="114300">
                  <a:moveTo>
                    <a:pt x="857630" y="38100"/>
                  </a:moveTo>
                  <a:lnTo>
                    <a:pt x="850215" y="39597"/>
                  </a:lnTo>
                  <a:lnTo>
                    <a:pt x="844160" y="43679"/>
                  </a:lnTo>
                  <a:lnTo>
                    <a:pt x="840077" y="49735"/>
                  </a:lnTo>
                  <a:lnTo>
                    <a:pt x="838580" y="57150"/>
                  </a:lnTo>
                  <a:lnTo>
                    <a:pt x="840077" y="64565"/>
                  </a:lnTo>
                  <a:lnTo>
                    <a:pt x="844160" y="70620"/>
                  </a:lnTo>
                  <a:lnTo>
                    <a:pt x="850215" y="74703"/>
                  </a:lnTo>
                  <a:lnTo>
                    <a:pt x="857669" y="76200"/>
                  </a:lnTo>
                  <a:lnTo>
                    <a:pt x="865084" y="74703"/>
                  </a:lnTo>
                  <a:lnTo>
                    <a:pt x="871139" y="70620"/>
                  </a:lnTo>
                  <a:lnTo>
                    <a:pt x="875222" y="64565"/>
                  </a:lnTo>
                  <a:lnTo>
                    <a:pt x="876719" y="57150"/>
                  </a:lnTo>
                  <a:lnTo>
                    <a:pt x="875222" y="49735"/>
                  </a:lnTo>
                  <a:lnTo>
                    <a:pt x="871139" y="43679"/>
                  </a:lnTo>
                  <a:lnTo>
                    <a:pt x="865084" y="39597"/>
                  </a:lnTo>
                  <a:lnTo>
                    <a:pt x="857630" y="38100"/>
                  </a:lnTo>
                  <a:close/>
                </a:path>
                <a:path w="2078354" h="114300">
                  <a:moveTo>
                    <a:pt x="933869" y="38100"/>
                  </a:moveTo>
                  <a:lnTo>
                    <a:pt x="926453" y="39597"/>
                  </a:lnTo>
                  <a:lnTo>
                    <a:pt x="920398" y="43679"/>
                  </a:lnTo>
                  <a:lnTo>
                    <a:pt x="916316" y="49735"/>
                  </a:lnTo>
                  <a:lnTo>
                    <a:pt x="914819" y="57150"/>
                  </a:lnTo>
                  <a:lnTo>
                    <a:pt x="916316" y="64565"/>
                  </a:lnTo>
                  <a:lnTo>
                    <a:pt x="920398" y="70620"/>
                  </a:lnTo>
                  <a:lnTo>
                    <a:pt x="926453" y="74703"/>
                  </a:lnTo>
                  <a:lnTo>
                    <a:pt x="933907" y="76200"/>
                  </a:lnTo>
                  <a:lnTo>
                    <a:pt x="941322" y="74703"/>
                  </a:lnTo>
                  <a:lnTo>
                    <a:pt x="947377" y="70620"/>
                  </a:lnTo>
                  <a:lnTo>
                    <a:pt x="951460" y="64565"/>
                  </a:lnTo>
                  <a:lnTo>
                    <a:pt x="952957" y="57150"/>
                  </a:lnTo>
                  <a:lnTo>
                    <a:pt x="951460" y="49735"/>
                  </a:lnTo>
                  <a:lnTo>
                    <a:pt x="947377" y="43679"/>
                  </a:lnTo>
                  <a:lnTo>
                    <a:pt x="941322" y="39597"/>
                  </a:lnTo>
                  <a:lnTo>
                    <a:pt x="933869" y="38100"/>
                  </a:lnTo>
                  <a:close/>
                </a:path>
                <a:path w="2078354" h="114300">
                  <a:moveTo>
                    <a:pt x="1010107" y="38100"/>
                  </a:moveTo>
                  <a:lnTo>
                    <a:pt x="1002691" y="39597"/>
                  </a:lnTo>
                  <a:lnTo>
                    <a:pt x="996636" y="43680"/>
                  </a:lnTo>
                  <a:lnTo>
                    <a:pt x="992554" y="49735"/>
                  </a:lnTo>
                  <a:lnTo>
                    <a:pt x="991057" y="57150"/>
                  </a:lnTo>
                  <a:lnTo>
                    <a:pt x="992554" y="64565"/>
                  </a:lnTo>
                  <a:lnTo>
                    <a:pt x="996636" y="70620"/>
                  </a:lnTo>
                  <a:lnTo>
                    <a:pt x="1002691" y="74703"/>
                  </a:lnTo>
                  <a:lnTo>
                    <a:pt x="1010145" y="76200"/>
                  </a:lnTo>
                  <a:lnTo>
                    <a:pt x="1017560" y="74703"/>
                  </a:lnTo>
                  <a:lnTo>
                    <a:pt x="1023615" y="70620"/>
                  </a:lnTo>
                  <a:lnTo>
                    <a:pt x="1027698" y="64565"/>
                  </a:lnTo>
                  <a:lnTo>
                    <a:pt x="1029195" y="57150"/>
                  </a:lnTo>
                  <a:lnTo>
                    <a:pt x="1027698" y="49735"/>
                  </a:lnTo>
                  <a:lnTo>
                    <a:pt x="1023615" y="43680"/>
                  </a:lnTo>
                  <a:lnTo>
                    <a:pt x="1017560" y="39597"/>
                  </a:lnTo>
                  <a:lnTo>
                    <a:pt x="1010107" y="38100"/>
                  </a:lnTo>
                  <a:close/>
                </a:path>
                <a:path w="2078354" h="114300">
                  <a:moveTo>
                    <a:pt x="1086345" y="38100"/>
                  </a:moveTo>
                  <a:lnTo>
                    <a:pt x="1078929" y="39597"/>
                  </a:lnTo>
                  <a:lnTo>
                    <a:pt x="1072874" y="43680"/>
                  </a:lnTo>
                  <a:lnTo>
                    <a:pt x="1068792" y="49735"/>
                  </a:lnTo>
                  <a:lnTo>
                    <a:pt x="1067295" y="57150"/>
                  </a:lnTo>
                  <a:lnTo>
                    <a:pt x="1068792" y="64565"/>
                  </a:lnTo>
                  <a:lnTo>
                    <a:pt x="1072874" y="70620"/>
                  </a:lnTo>
                  <a:lnTo>
                    <a:pt x="1078929" y="74703"/>
                  </a:lnTo>
                  <a:lnTo>
                    <a:pt x="1086383" y="76200"/>
                  </a:lnTo>
                  <a:lnTo>
                    <a:pt x="1093798" y="74703"/>
                  </a:lnTo>
                  <a:lnTo>
                    <a:pt x="1099853" y="70620"/>
                  </a:lnTo>
                  <a:lnTo>
                    <a:pt x="1103936" y="64565"/>
                  </a:lnTo>
                  <a:lnTo>
                    <a:pt x="1105433" y="57150"/>
                  </a:lnTo>
                  <a:lnTo>
                    <a:pt x="1103936" y="49735"/>
                  </a:lnTo>
                  <a:lnTo>
                    <a:pt x="1099853" y="43680"/>
                  </a:lnTo>
                  <a:lnTo>
                    <a:pt x="1093798" y="39597"/>
                  </a:lnTo>
                  <a:lnTo>
                    <a:pt x="1086345" y="38100"/>
                  </a:lnTo>
                  <a:close/>
                </a:path>
                <a:path w="2078354" h="114300">
                  <a:moveTo>
                    <a:pt x="1162583" y="38100"/>
                  </a:moveTo>
                  <a:lnTo>
                    <a:pt x="1155168" y="39597"/>
                  </a:lnTo>
                  <a:lnTo>
                    <a:pt x="1149113" y="43680"/>
                  </a:lnTo>
                  <a:lnTo>
                    <a:pt x="1145030" y="49735"/>
                  </a:lnTo>
                  <a:lnTo>
                    <a:pt x="1143533" y="57150"/>
                  </a:lnTo>
                  <a:lnTo>
                    <a:pt x="1145030" y="64565"/>
                  </a:lnTo>
                  <a:lnTo>
                    <a:pt x="1149113" y="70620"/>
                  </a:lnTo>
                  <a:lnTo>
                    <a:pt x="1155168" y="74703"/>
                  </a:lnTo>
                  <a:lnTo>
                    <a:pt x="1162621" y="76200"/>
                  </a:lnTo>
                  <a:lnTo>
                    <a:pt x="1170036" y="74703"/>
                  </a:lnTo>
                  <a:lnTo>
                    <a:pt x="1176091" y="70620"/>
                  </a:lnTo>
                  <a:lnTo>
                    <a:pt x="1180174" y="64565"/>
                  </a:lnTo>
                  <a:lnTo>
                    <a:pt x="1181671" y="57150"/>
                  </a:lnTo>
                  <a:lnTo>
                    <a:pt x="1180174" y="49735"/>
                  </a:lnTo>
                  <a:lnTo>
                    <a:pt x="1176091" y="43680"/>
                  </a:lnTo>
                  <a:lnTo>
                    <a:pt x="1170036" y="39597"/>
                  </a:lnTo>
                  <a:lnTo>
                    <a:pt x="1162583" y="38100"/>
                  </a:lnTo>
                  <a:close/>
                </a:path>
                <a:path w="2078354" h="114300">
                  <a:moveTo>
                    <a:pt x="1238821" y="38100"/>
                  </a:moveTo>
                  <a:lnTo>
                    <a:pt x="1231406" y="39597"/>
                  </a:lnTo>
                  <a:lnTo>
                    <a:pt x="1225351" y="43680"/>
                  </a:lnTo>
                  <a:lnTo>
                    <a:pt x="1221268" y="49735"/>
                  </a:lnTo>
                  <a:lnTo>
                    <a:pt x="1219771" y="57150"/>
                  </a:lnTo>
                  <a:lnTo>
                    <a:pt x="1221268" y="64565"/>
                  </a:lnTo>
                  <a:lnTo>
                    <a:pt x="1225351" y="70620"/>
                  </a:lnTo>
                  <a:lnTo>
                    <a:pt x="1231406" y="74703"/>
                  </a:lnTo>
                  <a:lnTo>
                    <a:pt x="1238859" y="76200"/>
                  </a:lnTo>
                  <a:lnTo>
                    <a:pt x="1246274" y="74703"/>
                  </a:lnTo>
                  <a:lnTo>
                    <a:pt x="1252329" y="70620"/>
                  </a:lnTo>
                  <a:lnTo>
                    <a:pt x="1256412" y="64565"/>
                  </a:lnTo>
                  <a:lnTo>
                    <a:pt x="1257909" y="57150"/>
                  </a:lnTo>
                  <a:lnTo>
                    <a:pt x="1256412" y="49735"/>
                  </a:lnTo>
                  <a:lnTo>
                    <a:pt x="1252329" y="43680"/>
                  </a:lnTo>
                  <a:lnTo>
                    <a:pt x="1246274" y="39597"/>
                  </a:lnTo>
                  <a:lnTo>
                    <a:pt x="1238821" y="38100"/>
                  </a:lnTo>
                  <a:close/>
                </a:path>
                <a:path w="2078354" h="114300">
                  <a:moveTo>
                    <a:pt x="1315059" y="38100"/>
                  </a:moveTo>
                  <a:lnTo>
                    <a:pt x="1307644" y="39597"/>
                  </a:lnTo>
                  <a:lnTo>
                    <a:pt x="1301589" y="43680"/>
                  </a:lnTo>
                  <a:lnTo>
                    <a:pt x="1297506" y="49735"/>
                  </a:lnTo>
                  <a:lnTo>
                    <a:pt x="1296009" y="57150"/>
                  </a:lnTo>
                  <a:lnTo>
                    <a:pt x="1297506" y="64565"/>
                  </a:lnTo>
                  <a:lnTo>
                    <a:pt x="1301589" y="70620"/>
                  </a:lnTo>
                  <a:lnTo>
                    <a:pt x="1307644" y="74703"/>
                  </a:lnTo>
                  <a:lnTo>
                    <a:pt x="1315097" y="76200"/>
                  </a:lnTo>
                  <a:lnTo>
                    <a:pt x="1322512" y="74703"/>
                  </a:lnTo>
                  <a:lnTo>
                    <a:pt x="1328567" y="70620"/>
                  </a:lnTo>
                  <a:lnTo>
                    <a:pt x="1332650" y="64565"/>
                  </a:lnTo>
                  <a:lnTo>
                    <a:pt x="1334147" y="57150"/>
                  </a:lnTo>
                  <a:lnTo>
                    <a:pt x="1332650" y="49735"/>
                  </a:lnTo>
                  <a:lnTo>
                    <a:pt x="1328567" y="43680"/>
                  </a:lnTo>
                  <a:lnTo>
                    <a:pt x="1322512" y="39597"/>
                  </a:lnTo>
                  <a:lnTo>
                    <a:pt x="1315059" y="38100"/>
                  </a:lnTo>
                  <a:close/>
                </a:path>
                <a:path w="2078354" h="114300">
                  <a:moveTo>
                    <a:pt x="1391297" y="38100"/>
                  </a:moveTo>
                  <a:lnTo>
                    <a:pt x="1383882" y="39597"/>
                  </a:lnTo>
                  <a:lnTo>
                    <a:pt x="1377827" y="43680"/>
                  </a:lnTo>
                  <a:lnTo>
                    <a:pt x="1373744" y="49735"/>
                  </a:lnTo>
                  <a:lnTo>
                    <a:pt x="1372247" y="57150"/>
                  </a:lnTo>
                  <a:lnTo>
                    <a:pt x="1373744" y="64565"/>
                  </a:lnTo>
                  <a:lnTo>
                    <a:pt x="1377827" y="70621"/>
                  </a:lnTo>
                  <a:lnTo>
                    <a:pt x="1383882" y="74703"/>
                  </a:lnTo>
                  <a:lnTo>
                    <a:pt x="1391335" y="76200"/>
                  </a:lnTo>
                  <a:lnTo>
                    <a:pt x="1398750" y="74703"/>
                  </a:lnTo>
                  <a:lnTo>
                    <a:pt x="1404806" y="70621"/>
                  </a:lnTo>
                  <a:lnTo>
                    <a:pt x="1408888" y="64565"/>
                  </a:lnTo>
                  <a:lnTo>
                    <a:pt x="1410385" y="57150"/>
                  </a:lnTo>
                  <a:lnTo>
                    <a:pt x="1408888" y="49735"/>
                  </a:lnTo>
                  <a:lnTo>
                    <a:pt x="1404806" y="43680"/>
                  </a:lnTo>
                  <a:lnTo>
                    <a:pt x="1398750" y="39597"/>
                  </a:lnTo>
                  <a:lnTo>
                    <a:pt x="1391297" y="38100"/>
                  </a:lnTo>
                  <a:close/>
                </a:path>
                <a:path w="2078354" h="114300">
                  <a:moveTo>
                    <a:pt x="1467535" y="38100"/>
                  </a:moveTo>
                  <a:lnTo>
                    <a:pt x="1460120" y="39597"/>
                  </a:lnTo>
                  <a:lnTo>
                    <a:pt x="1454065" y="43680"/>
                  </a:lnTo>
                  <a:lnTo>
                    <a:pt x="1449982" y="49735"/>
                  </a:lnTo>
                  <a:lnTo>
                    <a:pt x="1448485" y="57150"/>
                  </a:lnTo>
                  <a:lnTo>
                    <a:pt x="1449982" y="64565"/>
                  </a:lnTo>
                  <a:lnTo>
                    <a:pt x="1454065" y="70621"/>
                  </a:lnTo>
                  <a:lnTo>
                    <a:pt x="1460120" y="74703"/>
                  </a:lnTo>
                  <a:lnTo>
                    <a:pt x="1467573" y="76200"/>
                  </a:lnTo>
                  <a:lnTo>
                    <a:pt x="1474988" y="74703"/>
                  </a:lnTo>
                  <a:lnTo>
                    <a:pt x="1481044" y="70621"/>
                  </a:lnTo>
                  <a:lnTo>
                    <a:pt x="1485126" y="64565"/>
                  </a:lnTo>
                  <a:lnTo>
                    <a:pt x="1486623" y="57150"/>
                  </a:lnTo>
                  <a:lnTo>
                    <a:pt x="1485126" y="49735"/>
                  </a:lnTo>
                  <a:lnTo>
                    <a:pt x="1481044" y="43680"/>
                  </a:lnTo>
                  <a:lnTo>
                    <a:pt x="1474988" y="39597"/>
                  </a:lnTo>
                  <a:lnTo>
                    <a:pt x="1467535" y="38100"/>
                  </a:lnTo>
                  <a:close/>
                </a:path>
                <a:path w="2078354" h="114300">
                  <a:moveTo>
                    <a:pt x="1543773" y="38100"/>
                  </a:moveTo>
                  <a:lnTo>
                    <a:pt x="1536358" y="39597"/>
                  </a:lnTo>
                  <a:lnTo>
                    <a:pt x="1530303" y="43680"/>
                  </a:lnTo>
                  <a:lnTo>
                    <a:pt x="1526220" y="49735"/>
                  </a:lnTo>
                  <a:lnTo>
                    <a:pt x="1524723" y="57150"/>
                  </a:lnTo>
                  <a:lnTo>
                    <a:pt x="1526221" y="64565"/>
                  </a:lnTo>
                  <a:lnTo>
                    <a:pt x="1530303" y="70621"/>
                  </a:lnTo>
                  <a:lnTo>
                    <a:pt x="1536358" y="74703"/>
                  </a:lnTo>
                  <a:lnTo>
                    <a:pt x="1543811" y="76200"/>
                  </a:lnTo>
                  <a:lnTo>
                    <a:pt x="1551226" y="74703"/>
                  </a:lnTo>
                  <a:lnTo>
                    <a:pt x="1557282" y="70621"/>
                  </a:lnTo>
                  <a:lnTo>
                    <a:pt x="1561364" y="64565"/>
                  </a:lnTo>
                  <a:lnTo>
                    <a:pt x="1562861" y="57150"/>
                  </a:lnTo>
                  <a:lnTo>
                    <a:pt x="1561364" y="49735"/>
                  </a:lnTo>
                  <a:lnTo>
                    <a:pt x="1557282" y="43680"/>
                  </a:lnTo>
                  <a:lnTo>
                    <a:pt x="1551226" y="39597"/>
                  </a:lnTo>
                  <a:lnTo>
                    <a:pt x="1543773" y="38100"/>
                  </a:lnTo>
                  <a:close/>
                </a:path>
                <a:path w="2078354" h="114300">
                  <a:moveTo>
                    <a:pt x="1620011" y="38100"/>
                  </a:moveTo>
                  <a:lnTo>
                    <a:pt x="1612597" y="39597"/>
                  </a:lnTo>
                  <a:lnTo>
                    <a:pt x="1606541" y="43680"/>
                  </a:lnTo>
                  <a:lnTo>
                    <a:pt x="1602459" y="49735"/>
                  </a:lnTo>
                  <a:lnTo>
                    <a:pt x="1600961" y="57150"/>
                  </a:lnTo>
                  <a:lnTo>
                    <a:pt x="1602459" y="64565"/>
                  </a:lnTo>
                  <a:lnTo>
                    <a:pt x="1606541" y="70621"/>
                  </a:lnTo>
                  <a:lnTo>
                    <a:pt x="1612597" y="74703"/>
                  </a:lnTo>
                  <a:lnTo>
                    <a:pt x="1620050" y="76200"/>
                  </a:lnTo>
                  <a:lnTo>
                    <a:pt x="1627465" y="74703"/>
                  </a:lnTo>
                  <a:lnTo>
                    <a:pt x="1633520" y="70621"/>
                  </a:lnTo>
                  <a:lnTo>
                    <a:pt x="1637603" y="64565"/>
                  </a:lnTo>
                  <a:lnTo>
                    <a:pt x="1639100" y="57150"/>
                  </a:lnTo>
                  <a:lnTo>
                    <a:pt x="1637603" y="49735"/>
                  </a:lnTo>
                  <a:lnTo>
                    <a:pt x="1633520" y="43680"/>
                  </a:lnTo>
                  <a:lnTo>
                    <a:pt x="1627465" y="39597"/>
                  </a:lnTo>
                  <a:lnTo>
                    <a:pt x="1620011" y="38100"/>
                  </a:lnTo>
                  <a:close/>
                </a:path>
                <a:path w="2078354" h="114300">
                  <a:moveTo>
                    <a:pt x="1696250" y="38100"/>
                  </a:moveTo>
                  <a:lnTo>
                    <a:pt x="1688835" y="39597"/>
                  </a:lnTo>
                  <a:lnTo>
                    <a:pt x="1682779" y="43680"/>
                  </a:lnTo>
                  <a:lnTo>
                    <a:pt x="1678697" y="49735"/>
                  </a:lnTo>
                  <a:lnTo>
                    <a:pt x="1677200" y="57150"/>
                  </a:lnTo>
                  <a:lnTo>
                    <a:pt x="1678697" y="64565"/>
                  </a:lnTo>
                  <a:lnTo>
                    <a:pt x="1682779" y="70621"/>
                  </a:lnTo>
                  <a:lnTo>
                    <a:pt x="1688835" y="74703"/>
                  </a:lnTo>
                  <a:lnTo>
                    <a:pt x="1696288" y="76200"/>
                  </a:lnTo>
                  <a:lnTo>
                    <a:pt x="1703703" y="74703"/>
                  </a:lnTo>
                  <a:lnTo>
                    <a:pt x="1709758" y="70621"/>
                  </a:lnTo>
                  <a:lnTo>
                    <a:pt x="1713841" y="64565"/>
                  </a:lnTo>
                  <a:lnTo>
                    <a:pt x="1715338" y="57150"/>
                  </a:lnTo>
                  <a:lnTo>
                    <a:pt x="1713841" y="49735"/>
                  </a:lnTo>
                  <a:lnTo>
                    <a:pt x="1709758" y="43680"/>
                  </a:lnTo>
                  <a:lnTo>
                    <a:pt x="1703703" y="39597"/>
                  </a:lnTo>
                  <a:lnTo>
                    <a:pt x="1696250" y="38100"/>
                  </a:lnTo>
                  <a:close/>
                </a:path>
                <a:path w="2078354" h="114300">
                  <a:moveTo>
                    <a:pt x="1772488" y="38100"/>
                  </a:moveTo>
                  <a:lnTo>
                    <a:pt x="1765073" y="39597"/>
                  </a:lnTo>
                  <a:lnTo>
                    <a:pt x="1759017" y="43680"/>
                  </a:lnTo>
                  <a:lnTo>
                    <a:pt x="1754935" y="49735"/>
                  </a:lnTo>
                  <a:lnTo>
                    <a:pt x="1753438" y="57150"/>
                  </a:lnTo>
                  <a:lnTo>
                    <a:pt x="1754935" y="64565"/>
                  </a:lnTo>
                  <a:lnTo>
                    <a:pt x="1759017" y="70621"/>
                  </a:lnTo>
                  <a:lnTo>
                    <a:pt x="1765073" y="74703"/>
                  </a:lnTo>
                  <a:lnTo>
                    <a:pt x="1772526" y="76200"/>
                  </a:lnTo>
                  <a:lnTo>
                    <a:pt x="1779941" y="74703"/>
                  </a:lnTo>
                  <a:lnTo>
                    <a:pt x="1785996" y="70621"/>
                  </a:lnTo>
                  <a:lnTo>
                    <a:pt x="1790079" y="64565"/>
                  </a:lnTo>
                  <a:lnTo>
                    <a:pt x="1791576" y="57150"/>
                  </a:lnTo>
                  <a:lnTo>
                    <a:pt x="1790079" y="49735"/>
                  </a:lnTo>
                  <a:lnTo>
                    <a:pt x="1785996" y="43680"/>
                  </a:lnTo>
                  <a:lnTo>
                    <a:pt x="1779941" y="39597"/>
                  </a:lnTo>
                  <a:lnTo>
                    <a:pt x="1772488" y="38100"/>
                  </a:lnTo>
                  <a:close/>
                </a:path>
                <a:path w="2078354" h="114300">
                  <a:moveTo>
                    <a:pt x="1848726" y="38100"/>
                  </a:moveTo>
                  <a:lnTo>
                    <a:pt x="1841311" y="39597"/>
                  </a:lnTo>
                  <a:lnTo>
                    <a:pt x="1835256" y="43680"/>
                  </a:lnTo>
                  <a:lnTo>
                    <a:pt x="1831173" y="49735"/>
                  </a:lnTo>
                  <a:lnTo>
                    <a:pt x="1829676" y="57150"/>
                  </a:lnTo>
                  <a:lnTo>
                    <a:pt x="1831173" y="64565"/>
                  </a:lnTo>
                  <a:lnTo>
                    <a:pt x="1835256" y="70621"/>
                  </a:lnTo>
                  <a:lnTo>
                    <a:pt x="1841311" y="74703"/>
                  </a:lnTo>
                  <a:lnTo>
                    <a:pt x="1848764" y="76200"/>
                  </a:lnTo>
                  <a:lnTo>
                    <a:pt x="1856179" y="74703"/>
                  </a:lnTo>
                  <a:lnTo>
                    <a:pt x="1862234" y="70621"/>
                  </a:lnTo>
                  <a:lnTo>
                    <a:pt x="1866317" y="64565"/>
                  </a:lnTo>
                  <a:lnTo>
                    <a:pt x="1867814" y="57150"/>
                  </a:lnTo>
                  <a:lnTo>
                    <a:pt x="1866317" y="49735"/>
                  </a:lnTo>
                  <a:lnTo>
                    <a:pt x="1862234" y="43680"/>
                  </a:lnTo>
                  <a:lnTo>
                    <a:pt x="1856179" y="39597"/>
                  </a:lnTo>
                  <a:lnTo>
                    <a:pt x="1848726" y="38100"/>
                  </a:lnTo>
                  <a:close/>
                </a:path>
                <a:path w="2078354" h="114300">
                  <a:moveTo>
                    <a:pt x="1924964" y="38100"/>
                  </a:moveTo>
                  <a:lnTo>
                    <a:pt x="1917549" y="39597"/>
                  </a:lnTo>
                  <a:lnTo>
                    <a:pt x="1911494" y="43680"/>
                  </a:lnTo>
                  <a:lnTo>
                    <a:pt x="1907411" y="49735"/>
                  </a:lnTo>
                  <a:lnTo>
                    <a:pt x="1905914" y="57150"/>
                  </a:lnTo>
                  <a:lnTo>
                    <a:pt x="1907411" y="64566"/>
                  </a:lnTo>
                  <a:lnTo>
                    <a:pt x="1911494" y="70621"/>
                  </a:lnTo>
                  <a:lnTo>
                    <a:pt x="1917549" y="74703"/>
                  </a:lnTo>
                  <a:lnTo>
                    <a:pt x="1925002" y="76200"/>
                  </a:lnTo>
                  <a:lnTo>
                    <a:pt x="1932417" y="74703"/>
                  </a:lnTo>
                  <a:lnTo>
                    <a:pt x="1938472" y="70621"/>
                  </a:lnTo>
                  <a:lnTo>
                    <a:pt x="1942555" y="64566"/>
                  </a:lnTo>
                  <a:lnTo>
                    <a:pt x="1944052" y="57150"/>
                  </a:lnTo>
                  <a:lnTo>
                    <a:pt x="1942555" y="49735"/>
                  </a:lnTo>
                  <a:lnTo>
                    <a:pt x="1938472" y="43680"/>
                  </a:lnTo>
                  <a:lnTo>
                    <a:pt x="1932417" y="39597"/>
                  </a:lnTo>
                  <a:lnTo>
                    <a:pt x="1924964" y="38100"/>
                  </a:lnTo>
                  <a:close/>
                </a:path>
                <a:path w="2078354" h="114300">
                  <a:moveTo>
                    <a:pt x="1963458" y="0"/>
                  </a:moveTo>
                  <a:lnTo>
                    <a:pt x="1963458" y="114300"/>
                  </a:lnTo>
                  <a:lnTo>
                    <a:pt x="2077758" y="57150"/>
                  </a:lnTo>
                  <a:lnTo>
                    <a:pt x="1963458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845377" y="2759964"/>
            <a:ext cx="22999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Connector!</a:t>
            </a:r>
            <a:r>
              <a:rPr dirty="0" sz="20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Verdana"/>
                <a:cs typeface="Verdana"/>
              </a:rPr>
              <a:t>stop()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91062" y="2736745"/>
            <a:ext cx="3058160" cy="685800"/>
            <a:chOff x="7491062" y="2736745"/>
            <a:chExt cx="3058160" cy="685800"/>
          </a:xfrm>
        </p:grpSpPr>
        <p:sp>
          <p:nvSpPr>
            <p:cNvPr id="21" name="object 21"/>
            <p:cNvSpPr/>
            <p:nvPr/>
          </p:nvSpPr>
          <p:spPr>
            <a:xfrm>
              <a:off x="7491062" y="2736745"/>
              <a:ext cx="3058160" cy="423545"/>
            </a:xfrm>
            <a:custGeom>
              <a:avLst/>
              <a:gdLst/>
              <a:ahLst/>
              <a:cxnLst/>
              <a:rect l="l" t="t" r="r" b="b"/>
              <a:pathLst>
                <a:path w="3058159" h="423544">
                  <a:moveTo>
                    <a:pt x="19050" y="252237"/>
                  </a:moveTo>
                  <a:lnTo>
                    <a:pt x="11635" y="253734"/>
                  </a:lnTo>
                  <a:lnTo>
                    <a:pt x="5579" y="257816"/>
                  </a:lnTo>
                  <a:lnTo>
                    <a:pt x="1497" y="263871"/>
                  </a:lnTo>
                  <a:lnTo>
                    <a:pt x="0" y="271325"/>
                  </a:lnTo>
                  <a:lnTo>
                    <a:pt x="1497" y="278740"/>
                  </a:lnTo>
                  <a:lnTo>
                    <a:pt x="5579" y="284795"/>
                  </a:lnTo>
                  <a:lnTo>
                    <a:pt x="11635" y="288878"/>
                  </a:lnTo>
                  <a:lnTo>
                    <a:pt x="19050" y="290375"/>
                  </a:lnTo>
                  <a:lnTo>
                    <a:pt x="26465" y="288878"/>
                  </a:lnTo>
                  <a:lnTo>
                    <a:pt x="32520" y="284795"/>
                  </a:lnTo>
                  <a:lnTo>
                    <a:pt x="36603" y="278740"/>
                  </a:lnTo>
                  <a:lnTo>
                    <a:pt x="38100" y="271287"/>
                  </a:lnTo>
                  <a:lnTo>
                    <a:pt x="36603" y="263871"/>
                  </a:lnTo>
                  <a:lnTo>
                    <a:pt x="32520" y="257816"/>
                  </a:lnTo>
                  <a:lnTo>
                    <a:pt x="26465" y="253734"/>
                  </a:lnTo>
                  <a:lnTo>
                    <a:pt x="19050" y="252237"/>
                  </a:lnTo>
                  <a:close/>
                </a:path>
                <a:path w="3058159" h="423544">
                  <a:moveTo>
                    <a:pt x="19050" y="175999"/>
                  </a:moveTo>
                  <a:lnTo>
                    <a:pt x="11635" y="177496"/>
                  </a:lnTo>
                  <a:lnTo>
                    <a:pt x="5579" y="181578"/>
                  </a:lnTo>
                  <a:lnTo>
                    <a:pt x="1497" y="187633"/>
                  </a:lnTo>
                  <a:lnTo>
                    <a:pt x="0" y="195087"/>
                  </a:lnTo>
                  <a:lnTo>
                    <a:pt x="1497" y="202502"/>
                  </a:lnTo>
                  <a:lnTo>
                    <a:pt x="5579" y="208557"/>
                  </a:lnTo>
                  <a:lnTo>
                    <a:pt x="11635" y="212640"/>
                  </a:lnTo>
                  <a:lnTo>
                    <a:pt x="19050" y="214137"/>
                  </a:lnTo>
                  <a:lnTo>
                    <a:pt x="26465" y="212640"/>
                  </a:lnTo>
                  <a:lnTo>
                    <a:pt x="32520" y="208557"/>
                  </a:lnTo>
                  <a:lnTo>
                    <a:pt x="36603" y="202502"/>
                  </a:lnTo>
                  <a:lnTo>
                    <a:pt x="38100" y="195049"/>
                  </a:lnTo>
                  <a:lnTo>
                    <a:pt x="36603" y="187633"/>
                  </a:lnTo>
                  <a:lnTo>
                    <a:pt x="32520" y="181578"/>
                  </a:lnTo>
                  <a:lnTo>
                    <a:pt x="26465" y="177496"/>
                  </a:lnTo>
                  <a:lnTo>
                    <a:pt x="19050" y="175999"/>
                  </a:lnTo>
                  <a:close/>
                </a:path>
                <a:path w="3058159" h="423544">
                  <a:moveTo>
                    <a:pt x="19050" y="99761"/>
                  </a:moveTo>
                  <a:lnTo>
                    <a:pt x="11635" y="101257"/>
                  </a:lnTo>
                  <a:lnTo>
                    <a:pt x="5579" y="105340"/>
                  </a:lnTo>
                  <a:lnTo>
                    <a:pt x="1497" y="111395"/>
                  </a:lnTo>
                  <a:lnTo>
                    <a:pt x="0" y="118849"/>
                  </a:lnTo>
                  <a:lnTo>
                    <a:pt x="1497" y="126264"/>
                  </a:lnTo>
                  <a:lnTo>
                    <a:pt x="5579" y="132319"/>
                  </a:lnTo>
                  <a:lnTo>
                    <a:pt x="11635" y="136402"/>
                  </a:lnTo>
                  <a:lnTo>
                    <a:pt x="19050" y="137899"/>
                  </a:lnTo>
                  <a:lnTo>
                    <a:pt x="26465" y="136402"/>
                  </a:lnTo>
                  <a:lnTo>
                    <a:pt x="32520" y="132319"/>
                  </a:lnTo>
                  <a:lnTo>
                    <a:pt x="36603" y="126264"/>
                  </a:lnTo>
                  <a:lnTo>
                    <a:pt x="38100" y="118811"/>
                  </a:lnTo>
                  <a:lnTo>
                    <a:pt x="36603" y="111395"/>
                  </a:lnTo>
                  <a:lnTo>
                    <a:pt x="32520" y="105340"/>
                  </a:lnTo>
                  <a:lnTo>
                    <a:pt x="26465" y="101257"/>
                  </a:lnTo>
                  <a:lnTo>
                    <a:pt x="19050" y="99761"/>
                  </a:lnTo>
                  <a:close/>
                </a:path>
                <a:path w="3058159" h="423544">
                  <a:moveTo>
                    <a:pt x="43125" y="30243"/>
                  </a:moveTo>
                  <a:lnTo>
                    <a:pt x="36122" y="32315"/>
                  </a:lnTo>
                  <a:lnTo>
                    <a:pt x="30224" y="37111"/>
                  </a:lnTo>
                  <a:lnTo>
                    <a:pt x="26660" y="43784"/>
                  </a:lnTo>
                  <a:lnTo>
                    <a:pt x="25955" y="51053"/>
                  </a:lnTo>
                  <a:lnTo>
                    <a:pt x="28028" y="58056"/>
                  </a:lnTo>
                  <a:lnTo>
                    <a:pt x="32795" y="63930"/>
                  </a:lnTo>
                  <a:lnTo>
                    <a:pt x="39467" y="67494"/>
                  </a:lnTo>
                  <a:lnTo>
                    <a:pt x="46736" y="68199"/>
                  </a:lnTo>
                  <a:lnTo>
                    <a:pt x="53738" y="66126"/>
                  </a:lnTo>
                  <a:lnTo>
                    <a:pt x="59612" y="61360"/>
                  </a:lnTo>
                  <a:lnTo>
                    <a:pt x="63201" y="54658"/>
                  </a:lnTo>
                  <a:lnTo>
                    <a:pt x="63905" y="47389"/>
                  </a:lnTo>
                  <a:lnTo>
                    <a:pt x="61833" y="40386"/>
                  </a:lnTo>
                  <a:lnTo>
                    <a:pt x="57066" y="34512"/>
                  </a:lnTo>
                  <a:lnTo>
                    <a:pt x="50393" y="30948"/>
                  </a:lnTo>
                  <a:lnTo>
                    <a:pt x="43125" y="30243"/>
                  </a:lnTo>
                  <a:close/>
                </a:path>
                <a:path w="3058159" h="423544">
                  <a:moveTo>
                    <a:pt x="110810" y="228"/>
                  </a:moveTo>
                  <a:lnTo>
                    <a:pt x="103582" y="2461"/>
                  </a:lnTo>
                  <a:lnTo>
                    <a:pt x="97967" y="7131"/>
                  </a:lnTo>
                  <a:lnTo>
                    <a:pt x="94513" y="13565"/>
                  </a:lnTo>
                  <a:lnTo>
                    <a:pt x="93767" y="21093"/>
                  </a:lnTo>
                  <a:lnTo>
                    <a:pt x="96001" y="28320"/>
                  </a:lnTo>
                  <a:lnTo>
                    <a:pt x="100670" y="33936"/>
                  </a:lnTo>
                  <a:lnTo>
                    <a:pt x="107104" y="37391"/>
                  </a:lnTo>
                  <a:lnTo>
                    <a:pt x="114632" y="38136"/>
                  </a:lnTo>
                  <a:lnTo>
                    <a:pt x="121897" y="35899"/>
                  </a:lnTo>
                  <a:lnTo>
                    <a:pt x="127512" y="31230"/>
                  </a:lnTo>
                  <a:lnTo>
                    <a:pt x="130967" y="24795"/>
                  </a:lnTo>
                  <a:lnTo>
                    <a:pt x="131712" y="17268"/>
                  </a:lnTo>
                  <a:lnTo>
                    <a:pt x="129479" y="10040"/>
                  </a:lnTo>
                  <a:lnTo>
                    <a:pt x="124810" y="4424"/>
                  </a:lnTo>
                  <a:lnTo>
                    <a:pt x="118376" y="970"/>
                  </a:lnTo>
                  <a:lnTo>
                    <a:pt x="110810" y="228"/>
                  </a:lnTo>
                  <a:close/>
                </a:path>
                <a:path w="3058159" h="423544">
                  <a:moveTo>
                    <a:pt x="188953" y="0"/>
                  </a:moveTo>
                  <a:lnTo>
                    <a:pt x="181537" y="1497"/>
                  </a:lnTo>
                  <a:lnTo>
                    <a:pt x="175482" y="5579"/>
                  </a:lnTo>
                  <a:lnTo>
                    <a:pt x="171400" y="11635"/>
                  </a:lnTo>
                  <a:lnTo>
                    <a:pt x="169903" y="19050"/>
                  </a:lnTo>
                  <a:lnTo>
                    <a:pt x="171400" y="26464"/>
                  </a:lnTo>
                  <a:lnTo>
                    <a:pt x="175482" y="32520"/>
                  </a:lnTo>
                  <a:lnTo>
                    <a:pt x="181537" y="36602"/>
                  </a:lnTo>
                  <a:lnTo>
                    <a:pt x="188991" y="38100"/>
                  </a:lnTo>
                  <a:lnTo>
                    <a:pt x="196406" y="36602"/>
                  </a:lnTo>
                  <a:lnTo>
                    <a:pt x="202461" y="32520"/>
                  </a:lnTo>
                  <a:lnTo>
                    <a:pt x="206544" y="26464"/>
                  </a:lnTo>
                  <a:lnTo>
                    <a:pt x="208041" y="19050"/>
                  </a:lnTo>
                  <a:lnTo>
                    <a:pt x="206544" y="11635"/>
                  </a:lnTo>
                  <a:lnTo>
                    <a:pt x="202461" y="5579"/>
                  </a:lnTo>
                  <a:lnTo>
                    <a:pt x="196406" y="1497"/>
                  </a:lnTo>
                  <a:lnTo>
                    <a:pt x="188953" y="0"/>
                  </a:lnTo>
                  <a:close/>
                </a:path>
                <a:path w="3058159" h="423544">
                  <a:moveTo>
                    <a:pt x="265191" y="0"/>
                  </a:moveTo>
                  <a:lnTo>
                    <a:pt x="257775" y="1497"/>
                  </a:lnTo>
                  <a:lnTo>
                    <a:pt x="251720" y="5579"/>
                  </a:lnTo>
                  <a:lnTo>
                    <a:pt x="247638" y="11635"/>
                  </a:lnTo>
                  <a:lnTo>
                    <a:pt x="246141" y="19050"/>
                  </a:lnTo>
                  <a:lnTo>
                    <a:pt x="247638" y="26464"/>
                  </a:lnTo>
                  <a:lnTo>
                    <a:pt x="251720" y="32520"/>
                  </a:lnTo>
                  <a:lnTo>
                    <a:pt x="257775" y="36602"/>
                  </a:lnTo>
                  <a:lnTo>
                    <a:pt x="265229" y="38100"/>
                  </a:lnTo>
                  <a:lnTo>
                    <a:pt x="272644" y="36602"/>
                  </a:lnTo>
                  <a:lnTo>
                    <a:pt x="278699" y="32520"/>
                  </a:lnTo>
                  <a:lnTo>
                    <a:pt x="282782" y="26464"/>
                  </a:lnTo>
                  <a:lnTo>
                    <a:pt x="284279" y="19050"/>
                  </a:lnTo>
                  <a:lnTo>
                    <a:pt x="282782" y="11635"/>
                  </a:lnTo>
                  <a:lnTo>
                    <a:pt x="278699" y="5579"/>
                  </a:lnTo>
                  <a:lnTo>
                    <a:pt x="272644" y="1497"/>
                  </a:lnTo>
                  <a:lnTo>
                    <a:pt x="265191" y="0"/>
                  </a:lnTo>
                  <a:close/>
                </a:path>
                <a:path w="3058159" h="423544">
                  <a:moveTo>
                    <a:pt x="341429" y="0"/>
                  </a:moveTo>
                  <a:lnTo>
                    <a:pt x="334013" y="1497"/>
                  </a:lnTo>
                  <a:lnTo>
                    <a:pt x="327958" y="5579"/>
                  </a:lnTo>
                  <a:lnTo>
                    <a:pt x="323876" y="11635"/>
                  </a:lnTo>
                  <a:lnTo>
                    <a:pt x="322379" y="19050"/>
                  </a:lnTo>
                  <a:lnTo>
                    <a:pt x="323876" y="26464"/>
                  </a:lnTo>
                  <a:lnTo>
                    <a:pt x="327958" y="32520"/>
                  </a:lnTo>
                  <a:lnTo>
                    <a:pt x="334013" y="36602"/>
                  </a:lnTo>
                  <a:lnTo>
                    <a:pt x="341467" y="38100"/>
                  </a:lnTo>
                  <a:lnTo>
                    <a:pt x="348882" y="36602"/>
                  </a:lnTo>
                  <a:lnTo>
                    <a:pt x="354937" y="32520"/>
                  </a:lnTo>
                  <a:lnTo>
                    <a:pt x="359020" y="26464"/>
                  </a:lnTo>
                  <a:lnTo>
                    <a:pt x="360517" y="19050"/>
                  </a:lnTo>
                  <a:lnTo>
                    <a:pt x="359020" y="11635"/>
                  </a:lnTo>
                  <a:lnTo>
                    <a:pt x="354937" y="5579"/>
                  </a:lnTo>
                  <a:lnTo>
                    <a:pt x="348882" y="1497"/>
                  </a:lnTo>
                  <a:lnTo>
                    <a:pt x="341429" y="0"/>
                  </a:lnTo>
                  <a:close/>
                </a:path>
                <a:path w="3058159" h="423544">
                  <a:moveTo>
                    <a:pt x="417667" y="0"/>
                  </a:moveTo>
                  <a:lnTo>
                    <a:pt x="410251" y="1497"/>
                  </a:lnTo>
                  <a:lnTo>
                    <a:pt x="404196" y="5579"/>
                  </a:lnTo>
                  <a:lnTo>
                    <a:pt x="400114" y="11635"/>
                  </a:lnTo>
                  <a:lnTo>
                    <a:pt x="398617" y="19050"/>
                  </a:lnTo>
                  <a:lnTo>
                    <a:pt x="400114" y="26464"/>
                  </a:lnTo>
                  <a:lnTo>
                    <a:pt x="404196" y="32520"/>
                  </a:lnTo>
                  <a:lnTo>
                    <a:pt x="410251" y="36602"/>
                  </a:lnTo>
                  <a:lnTo>
                    <a:pt x="417705" y="38100"/>
                  </a:lnTo>
                  <a:lnTo>
                    <a:pt x="425120" y="36602"/>
                  </a:lnTo>
                  <a:lnTo>
                    <a:pt x="431175" y="32520"/>
                  </a:lnTo>
                  <a:lnTo>
                    <a:pt x="435258" y="26464"/>
                  </a:lnTo>
                  <a:lnTo>
                    <a:pt x="436755" y="19050"/>
                  </a:lnTo>
                  <a:lnTo>
                    <a:pt x="435258" y="11635"/>
                  </a:lnTo>
                  <a:lnTo>
                    <a:pt x="431175" y="5579"/>
                  </a:lnTo>
                  <a:lnTo>
                    <a:pt x="425120" y="1497"/>
                  </a:lnTo>
                  <a:lnTo>
                    <a:pt x="417667" y="0"/>
                  </a:lnTo>
                  <a:close/>
                </a:path>
                <a:path w="3058159" h="423544">
                  <a:moveTo>
                    <a:pt x="493905" y="0"/>
                  </a:moveTo>
                  <a:lnTo>
                    <a:pt x="486490" y="1497"/>
                  </a:lnTo>
                  <a:lnTo>
                    <a:pt x="480434" y="5579"/>
                  </a:lnTo>
                  <a:lnTo>
                    <a:pt x="476352" y="11635"/>
                  </a:lnTo>
                  <a:lnTo>
                    <a:pt x="474855" y="19050"/>
                  </a:lnTo>
                  <a:lnTo>
                    <a:pt x="476352" y="26464"/>
                  </a:lnTo>
                  <a:lnTo>
                    <a:pt x="480434" y="32520"/>
                  </a:lnTo>
                  <a:lnTo>
                    <a:pt x="486490" y="36602"/>
                  </a:lnTo>
                  <a:lnTo>
                    <a:pt x="493943" y="38100"/>
                  </a:lnTo>
                  <a:lnTo>
                    <a:pt x="501358" y="36602"/>
                  </a:lnTo>
                  <a:lnTo>
                    <a:pt x="507413" y="32520"/>
                  </a:lnTo>
                  <a:lnTo>
                    <a:pt x="511496" y="26464"/>
                  </a:lnTo>
                  <a:lnTo>
                    <a:pt x="512993" y="19050"/>
                  </a:lnTo>
                  <a:lnTo>
                    <a:pt x="511496" y="11635"/>
                  </a:lnTo>
                  <a:lnTo>
                    <a:pt x="507413" y="5579"/>
                  </a:lnTo>
                  <a:lnTo>
                    <a:pt x="501358" y="1497"/>
                  </a:lnTo>
                  <a:lnTo>
                    <a:pt x="493905" y="0"/>
                  </a:lnTo>
                  <a:close/>
                </a:path>
                <a:path w="3058159" h="423544">
                  <a:moveTo>
                    <a:pt x="570143" y="0"/>
                  </a:moveTo>
                  <a:lnTo>
                    <a:pt x="562728" y="1497"/>
                  </a:lnTo>
                  <a:lnTo>
                    <a:pt x="556672" y="5579"/>
                  </a:lnTo>
                  <a:lnTo>
                    <a:pt x="552590" y="11635"/>
                  </a:lnTo>
                  <a:lnTo>
                    <a:pt x="551093" y="19050"/>
                  </a:lnTo>
                  <a:lnTo>
                    <a:pt x="552590" y="26464"/>
                  </a:lnTo>
                  <a:lnTo>
                    <a:pt x="556672" y="32520"/>
                  </a:lnTo>
                  <a:lnTo>
                    <a:pt x="562728" y="36602"/>
                  </a:lnTo>
                  <a:lnTo>
                    <a:pt x="570181" y="38100"/>
                  </a:lnTo>
                  <a:lnTo>
                    <a:pt x="577596" y="36602"/>
                  </a:lnTo>
                  <a:lnTo>
                    <a:pt x="583651" y="32520"/>
                  </a:lnTo>
                  <a:lnTo>
                    <a:pt x="587734" y="26464"/>
                  </a:lnTo>
                  <a:lnTo>
                    <a:pt x="589231" y="19050"/>
                  </a:lnTo>
                  <a:lnTo>
                    <a:pt x="587734" y="11635"/>
                  </a:lnTo>
                  <a:lnTo>
                    <a:pt x="583651" y="5579"/>
                  </a:lnTo>
                  <a:lnTo>
                    <a:pt x="577596" y="1497"/>
                  </a:lnTo>
                  <a:lnTo>
                    <a:pt x="570143" y="0"/>
                  </a:lnTo>
                  <a:close/>
                </a:path>
                <a:path w="3058159" h="423544">
                  <a:moveTo>
                    <a:pt x="646381" y="0"/>
                  </a:moveTo>
                  <a:lnTo>
                    <a:pt x="638966" y="1497"/>
                  </a:lnTo>
                  <a:lnTo>
                    <a:pt x="632911" y="5579"/>
                  </a:lnTo>
                  <a:lnTo>
                    <a:pt x="628828" y="11635"/>
                  </a:lnTo>
                  <a:lnTo>
                    <a:pt x="627331" y="19050"/>
                  </a:lnTo>
                  <a:lnTo>
                    <a:pt x="628828" y="26464"/>
                  </a:lnTo>
                  <a:lnTo>
                    <a:pt x="632911" y="32520"/>
                  </a:lnTo>
                  <a:lnTo>
                    <a:pt x="638966" y="36602"/>
                  </a:lnTo>
                  <a:lnTo>
                    <a:pt x="646419" y="38100"/>
                  </a:lnTo>
                  <a:lnTo>
                    <a:pt x="653834" y="36602"/>
                  </a:lnTo>
                  <a:lnTo>
                    <a:pt x="659890" y="32520"/>
                  </a:lnTo>
                  <a:lnTo>
                    <a:pt x="663972" y="26464"/>
                  </a:lnTo>
                  <a:lnTo>
                    <a:pt x="665469" y="19050"/>
                  </a:lnTo>
                  <a:lnTo>
                    <a:pt x="663972" y="11635"/>
                  </a:lnTo>
                  <a:lnTo>
                    <a:pt x="659890" y="5579"/>
                  </a:lnTo>
                  <a:lnTo>
                    <a:pt x="653834" y="1497"/>
                  </a:lnTo>
                  <a:lnTo>
                    <a:pt x="646381" y="0"/>
                  </a:lnTo>
                  <a:close/>
                </a:path>
                <a:path w="3058159" h="423544">
                  <a:moveTo>
                    <a:pt x="722619" y="0"/>
                  </a:moveTo>
                  <a:lnTo>
                    <a:pt x="715204" y="1497"/>
                  </a:lnTo>
                  <a:lnTo>
                    <a:pt x="709149" y="5579"/>
                  </a:lnTo>
                  <a:lnTo>
                    <a:pt x="705066" y="11635"/>
                  </a:lnTo>
                  <a:lnTo>
                    <a:pt x="703569" y="19050"/>
                  </a:lnTo>
                  <a:lnTo>
                    <a:pt x="705066" y="26464"/>
                  </a:lnTo>
                  <a:lnTo>
                    <a:pt x="709149" y="32520"/>
                  </a:lnTo>
                  <a:lnTo>
                    <a:pt x="715204" y="36602"/>
                  </a:lnTo>
                  <a:lnTo>
                    <a:pt x="722657" y="38100"/>
                  </a:lnTo>
                  <a:lnTo>
                    <a:pt x="730072" y="36602"/>
                  </a:lnTo>
                  <a:lnTo>
                    <a:pt x="736128" y="32520"/>
                  </a:lnTo>
                  <a:lnTo>
                    <a:pt x="740210" y="26464"/>
                  </a:lnTo>
                  <a:lnTo>
                    <a:pt x="741707" y="19050"/>
                  </a:lnTo>
                  <a:lnTo>
                    <a:pt x="740210" y="11635"/>
                  </a:lnTo>
                  <a:lnTo>
                    <a:pt x="736128" y="5579"/>
                  </a:lnTo>
                  <a:lnTo>
                    <a:pt x="730072" y="1497"/>
                  </a:lnTo>
                  <a:lnTo>
                    <a:pt x="722619" y="0"/>
                  </a:lnTo>
                  <a:close/>
                </a:path>
                <a:path w="3058159" h="423544">
                  <a:moveTo>
                    <a:pt x="798857" y="0"/>
                  </a:moveTo>
                  <a:lnTo>
                    <a:pt x="791442" y="1497"/>
                  </a:lnTo>
                  <a:lnTo>
                    <a:pt x="785387" y="5579"/>
                  </a:lnTo>
                  <a:lnTo>
                    <a:pt x="781304" y="11635"/>
                  </a:lnTo>
                  <a:lnTo>
                    <a:pt x="779807" y="19050"/>
                  </a:lnTo>
                  <a:lnTo>
                    <a:pt x="781304" y="26464"/>
                  </a:lnTo>
                  <a:lnTo>
                    <a:pt x="785387" y="32520"/>
                  </a:lnTo>
                  <a:lnTo>
                    <a:pt x="791442" y="36602"/>
                  </a:lnTo>
                  <a:lnTo>
                    <a:pt x="798896" y="38100"/>
                  </a:lnTo>
                  <a:lnTo>
                    <a:pt x="806311" y="36602"/>
                  </a:lnTo>
                  <a:lnTo>
                    <a:pt x="812366" y="32520"/>
                  </a:lnTo>
                  <a:lnTo>
                    <a:pt x="816448" y="26464"/>
                  </a:lnTo>
                  <a:lnTo>
                    <a:pt x="817946" y="19050"/>
                  </a:lnTo>
                  <a:lnTo>
                    <a:pt x="816448" y="11635"/>
                  </a:lnTo>
                  <a:lnTo>
                    <a:pt x="812366" y="5579"/>
                  </a:lnTo>
                  <a:lnTo>
                    <a:pt x="806311" y="1497"/>
                  </a:lnTo>
                  <a:lnTo>
                    <a:pt x="798857" y="0"/>
                  </a:lnTo>
                  <a:close/>
                </a:path>
                <a:path w="3058159" h="423544">
                  <a:moveTo>
                    <a:pt x="875096" y="0"/>
                  </a:moveTo>
                  <a:lnTo>
                    <a:pt x="867680" y="1497"/>
                  </a:lnTo>
                  <a:lnTo>
                    <a:pt x="861625" y="5579"/>
                  </a:lnTo>
                  <a:lnTo>
                    <a:pt x="857542" y="11635"/>
                  </a:lnTo>
                  <a:lnTo>
                    <a:pt x="856046" y="19050"/>
                  </a:lnTo>
                  <a:lnTo>
                    <a:pt x="857542" y="26464"/>
                  </a:lnTo>
                  <a:lnTo>
                    <a:pt x="861625" y="32520"/>
                  </a:lnTo>
                  <a:lnTo>
                    <a:pt x="867680" y="36602"/>
                  </a:lnTo>
                  <a:lnTo>
                    <a:pt x="875134" y="38100"/>
                  </a:lnTo>
                  <a:lnTo>
                    <a:pt x="882549" y="36602"/>
                  </a:lnTo>
                  <a:lnTo>
                    <a:pt x="888604" y="32520"/>
                  </a:lnTo>
                  <a:lnTo>
                    <a:pt x="892687" y="26464"/>
                  </a:lnTo>
                  <a:lnTo>
                    <a:pt x="894184" y="19050"/>
                  </a:lnTo>
                  <a:lnTo>
                    <a:pt x="892687" y="11635"/>
                  </a:lnTo>
                  <a:lnTo>
                    <a:pt x="888604" y="5579"/>
                  </a:lnTo>
                  <a:lnTo>
                    <a:pt x="882549" y="1497"/>
                  </a:lnTo>
                  <a:lnTo>
                    <a:pt x="875096" y="0"/>
                  </a:lnTo>
                  <a:close/>
                </a:path>
                <a:path w="3058159" h="423544">
                  <a:moveTo>
                    <a:pt x="951334" y="0"/>
                  </a:moveTo>
                  <a:lnTo>
                    <a:pt x="943918" y="1497"/>
                  </a:lnTo>
                  <a:lnTo>
                    <a:pt x="937863" y="5579"/>
                  </a:lnTo>
                  <a:lnTo>
                    <a:pt x="933781" y="11635"/>
                  </a:lnTo>
                  <a:lnTo>
                    <a:pt x="932284" y="19050"/>
                  </a:lnTo>
                  <a:lnTo>
                    <a:pt x="933781" y="26464"/>
                  </a:lnTo>
                  <a:lnTo>
                    <a:pt x="937863" y="32520"/>
                  </a:lnTo>
                  <a:lnTo>
                    <a:pt x="943918" y="36602"/>
                  </a:lnTo>
                  <a:lnTo>
                    <a:pt x="951372" y="38100"/>
                  </a:lnTo>
                  <a:lnTo>
                    <a:pt x="958787" y="36602"/>
                  </a:lnTo>
                  <a:lnTo>
                    <a:pt x="964842" y="32520"/>
                  </a:lnTo>
                  <a:lnTo>
                    <a:pt x="968925" y="26464"/>
                  </a:lnTo>
                  <a:lnTo>
                    <a:pt x="970422" y="19050"/>
                  </a:lnTo>
                  <a:lnTo>
                    <a:pt x="968925" y="11635"/>
                  </a:lnTo>
                  <a:lnTo>
                    <a:pt x="964842" y="5579"/>
                  </a:lnTo>
                  <a:lnTo>
                    <a:pt x="958787" y="1497"/>
                  </a:lnTo>
                  <a:lnTo>
                    <a:pt x="951334" y="0"/>
                  </a:lnTo>
                  <a:close/>
                </a:path>
                <a:path w="3058159" h="423544">
                  <a:moveTo>
                    <a:pt x="1027572" y="0"/>
                  </a:moveTo>
                  <a:lnTo>
                    <a:pt x="1020156" y="1497"/>
                  </a:lnTo>
                  <a:lnTo>
                    <a:pt x="1014101" y="5579"/>
                  </a:lnTo>
                  <a:lnTo>
                    <a:pt x="1010019" y="11635"/>
                  </a:lnTo>
                  <a:lnTo>
                    <a:pt x="1008522" y="19050"/>
                  </a:lnTo>
                  <a:lnTo>
                    <a:pt x="1010019" y="26464"/>
                  </a:lnTo>
                  <a:lnTo>
                    <a:pt x="1014101" y="32520"/>
                  </a:lnTo>
                  <a:lnTo>
                    <a:pt x="1020156" y="36602"/>
                  </a:lnTo>
                  <a:lnTo>
                    <a:pt x="1027610" y="38100"/>
                  </a:lnTo>
                  <a:lnTo>
                    <a:pt x="1035025" y="36602"/>
                  </a:lnTo>
                  <a:lnTo>
                    <a:pt x="1041080" y="32520"/>
                  </a:lnTo>
                  <a:lnTo>
                    <a:pt x="1045163" y="26464"/>
                  </a:lnTo>
                  <a:lnTo>
                    <a:pt x="1046660" y="19050"/>
                  </a:lnTo>
                  <a:lnTo>
                    <a:pt x="1045163" y="11635"/>
                  </a:lnTo>
                  <a:lnTo>
                    <a:pt x="1041080" y="5579"/>
                  </a:lnTo>
                  <a:lnTo>
                    <a:pt x="1035025" y="1497"/>
                  </a:lnTo>
                  <a:lnTo>
                    <a:pt x="1027572" y="0"/>
                  </a:lnTo>
                  <a:close/>
                </a:path>
                <a:path w="3058159" h="423544">
                  <a:moveTo>
                    <a:pt x="1103810" y="0"/>
                  </a:moveTo>
                  <a:lnTo>
                    <a:pt x="1096394" y="1497"/>
                  </a:lnTo>
                  <a:lnTo>
                    <a:pt x="1090339" y="5579"/>
                  </a:lnTo>
                  <a:lnTo>
                    <a:pt x="1086257" y="11635"/>
                  </a:lnTo>
                  <a:lnTo>
                    <a:pt x="1084760" y="19050"/>
                  </a:lnTo>
                  <a:lnTo>
                    <a:pt x="1086257" y="26464"/>
                  </a:lnTo>
                  <a:lnTo>
                    <a:pt x="1090339" y="32520"/>
                  </a:lnTo>
                  <a:lnTo>
                    <a:pt x="1096394" y="36602"/>
                  </a:lnTo>
                  <a:lnTo>
                    <a:pt x="1103848" y="38100"/>
                  </a:lnTo>
                  <a:lnTo>
                    <a:pt x="1111263" y="36602"/>
                  </a:lnTo>
                  <a:lnTo>
                    <a:pt x="1117318" y="32520"/>
                  </a:lnTo>
                  <a:lnTo>
                    <a:pt x="1121401" y="26464"/>
                  </a:lnTo>
                  <a:lnTo>
                    <a:pt x="1122898" y="19050"/>
                  </a:lnTo>
                  <a:lnTo>
                    <a:pt x="1121401" y="11635"/>
                  </a:lnTo>
                  <a:lnTo>
                    <a:pt x="1117318" y="5579"/>
                  </a:lnTo>
                  <a:lnTo>
                    <a:pt x="1111263" y="1497"/>
                  </a:lnTo>
                  <a:lnTo>
                    <a:pt x="1103810" y="0"/>
                  </a:lnTo>
                  <a:close/>
                </a:path>
                <a:path w="3058159" h="423544">
                  <a:moveTo>
                    <a:pt x="1180048" y="0"/>
                  </a:moveTo>
                  <a:lnTo>
                    <a:pt x="1172632" y="1497"/>
                  </a:lnTo>
                  <a:lnTo>
                    <a:pt x="1166577" y="5579"/>
                  </a:lnTo>
                  <a:lnTo>
                    <a:pt x="1162495" y="11635"/>
                  </a:lnTo>
                  <a:lnTo>
                    <a:pt x="1160998" y="19050"/>
                  </a:lnTo>
                  <a:lnTo>
                    <a:pt x="1162495" y="26464"/>
                  </a:lnTo>
                  <a:lnTo>
                    <a:pt x="1166577" y="32520"/>
                  </a:lnTo>
                  <a:lnTo>
                    <a:pt x="1172632" y="36602"/>
                  </a:lnTo>
                  <a:lnTo>
                    <a:pt x="1180086" y="38100"/>
                  </a:lnTo>
                  <a:lnTo>
                    <a:pt x="1187501" y="36602"/>
                  </a:lnTo>
                  <a:lnTo>
                    <a:pt x="1193556" y="32520"/>
                  </a:lnTo>
                  <a:lnTo>
                    <a:pt x="1197639" y="26464"/>
                  </a:lnTo>
                  <a:lnTo>
                    <a:pt x="1199136" y="19050"/>
                  </a:lnTo>
                  <a:lnTo>
                    <a:pt x="1197639" y="11635"/>
                  </a:lnTo>
                  <a:lnTo>
                    <a:pt x="1193556" y="5579"/>
                  </a:lnTo>
                  <a:lnTo>
                    <a:pt x="1187501" y="1497"/>
                  </a:lnTo>
                  <a:lnTo>
                    <a:pt x="1180048" y="0"/>
                  </a:lnTo>
                  <a:close/>
                </a:path>
                <a:path w="3058159" h="423544">
                  <a:moveTo>
                    <a:pt x="1256286" y="0"/>
                  </a:moveTo>
                  <a:lnTo>
                    <a:pt x="1248871" y="1497"/>
                  </a:lnTo>
                  <a:lnTo>
                    <a:pt x="1242815" y="5579"/>
                  </a:lnTo>
                  <a:lnTo>
                    <a:pt x="1238733" y="11635"/>
                  </a:lnTo>
                  <a:lnTo>
                    <a:pt x="1237236" y="19050"/>
                  </a:lnTo>
                  <a:lnTo>
                    <a:pt x="1238733" y="26464"/>
                  </a:lnTo>
                  <a:lnTo>
                    <a:pt x="1242815" y="32520"/>
                  </a:lnTo>
                  <a:lnTo>
                    <a:pt x="1248871" y="36602"/>
                  </a:lnTo>
                  <a:lnTo>
                    <a:pt x="1256324" y="38100"/>
                  </a:lnTo>
                  <a:lnTo>
                    <a:pt x="1263739" y="36602"/>
                  </a:lnTo>
                  <a:lnTo>
                    <a:pt x="1269794" y="32520"/>
                  </a:lnTo>
                  <a:lnTo>
                    <a:pt x="1273877" y="26464"/>
                  </a:lnTo>
                  <a:lnTo>
                    <a:pt x="1275374" y="19050"/>
                  </a:lnTo>
                  <a:lnTo>
                    <a:pt x="1273877" y="11635"/>
                  </a:lnTo>
                  <a:lnTo>
                    <a:pt x="1269794" y="5579"/>
                  </a:lnTo>
                  <a:lnTo>
                    <a:pt x="1263739" y="1497"/>
                  </a:lnTo>
                  <a:lnTo>
                    <a:pt x="1256286" y="0"/>
                  </a:lnTo>
                  <a:close/>
                </a:path>
                <a:path w="3058159" h="423544">
                  <a:moveTo>
                    <a:pt x="1332524" y="0"/>
                  </a:moveTo>
                  <a:lnTo>
                    <a:pt x="1325109" y="1497"/>
                  </a:lnTo>
                  <a:lnTo>
                    <a:pt x="1319053" y="5579"/>
                  </a:lnTo>
                  <a:lnTo>
                    <a:pt x="1314971" y="11635"/>
                  </a:lnTo>
                  <a:lnTo>
                    <a:pt x="1313474" y="19050"/>
                  </a:lnTo>
                  <a:lnTo>
                    <a:pt x="1314971" y="26464"/>
                  </a:lnTo>
                  <a:lnTo>
                    <a:pt x="1319053" y="32520"/>
                  </a:lnTo>
                  <a:lnTo>
                    <a:pt x="1325109" y="36602"/>
                  </a:lnTo>
                  <a:lnTo>
                    <a:pt x="1332562" y="38100"/>
                  </a:lnTo>
                  <a:lnTo>
                    <a:pt x="1339977" y="36602"/>
                  </a:lnTo>
                  <a:lnTo>
                    <a:pt x="1346032" y="32520"/>
                  </a:lnTo>
                  <a:lnTo>
                    <a:pt x="1350115" y="26464"/>
                  </a:lnTo>
                  <a:lnTo>
                    <a:pt x="1351612" y="19050"/>
                  </a:lnTo>
                  <a:lnTo>
                    <a:pt x="1350115" y="11635"/>
                  </a:lnTo>
                  <a:lnTo>
                    <a:pt x="1346032" y="5579"/>
                  </a:lnTo>
                  <a:lnTo>
                    <a:pt x="1339977" y="1497"/>
                  </a:lnTo>
                  <a:lnTo>
                    <a:pt x="1332524" y="0"/>
                  </a:lnTo>
                  <a:close/>
                </a:path>
                <a:path w="3058159" h="423544">
                  <a:moveTo>
                    <a:pt x="1408762" y="0"/>
                  </a:moveTo>
                  <a:lnTo>
                    <a:pt x="1401347" y="1497"/>
                  </a:lnTo>
                  <a:lnTo>
                    <a:pt x="1395292" y="5579"/>
                  </a:lnTo>
                  <a:lnTo>
                    <a:pt x="1391209" y="11635"/>
                  </a:lnTo>
                  <a:lnTo>
                    <a:pt x="1389712" y="19050"/>
                  </a:lnTo>
                  <a:lnTo>
                    <a:pt x="1391209" y="26464"/>
                  </a:lnTo>
                  <a:lnTo>
                    <a:pt x="1395292" y="32520"/>
                  </a:lnTo>
                  <a:lnTo>
                    <a:pt x="1401347" y="36602"/>
                  </a:lnTo>
                  <a:lnTo>
                    <a:pt x="1408800" y="38100"/>
                  </a:lnTo>
                  <a:lnTo>
                    <a:pt x="1416215" y="36602"/>
                  </a:lnTo>
                  <a:lnTo>
                    <a:pt x="1422271" y="32520"/>
                  </a:lnTo>
                  <a:lnTo>
                    <a:pt x="1426353" y="26464"/>
                  </a:lnTo>
                  <a:lnTo>
                    <a:pt x="1427850" y="19050"/>
                  </a:lnTo>
                  <a:lnTo>
                    <a:pt x="1426353" y="11635"/>
                  </a:lnTo>
                  <a:lnTo>
                    <a:pt x="1422271" y="5579"/>
                  </a:lnTo>
                  <a:lnTo>
                    <a:pt x="1416215" y="1497"/>
                  </a:lnTo>
                  <a:lnTo>
                    <a:pt x="1408762" y="0"/>
                  </a:lnTo>
                  <a:close/>
                </a:path>
                <a:path w="3058159" h="423544">
                  <a:moveTo>
                    <a:pt x="1485000" y="0"/>
                  </a:moveTo>
                  <a:lnTo>
                    <a:pt x="1477585" y="1497"/>
                  </a:lnTo>
                  <a:lnTo>
                    <a:pt x="1471530" y="5579"/>
                  </a:lnTo>
                  <a:lnTo>
                    <a:pt x="1467447" y="11635"/>
                  </a:lnTo>
                  <a:lnTo>
                    <a:pt x="1465950" y="19050"/>
                  </a:lnTo>
                  <a:lnTo>
                    <a:pt x="1467447" y="26464"/>
                  </a:lnTo>
                  <a:lnTo>
                    <a:pt x="1471530" y="32520"/>
                  </a:lnTo>
                  <a:lnTo>
                    <a:pt x="1477585" y="36602"/>
                  </a:lnTo>
                  <a:lnTo>
                    <a:pt x="1485038" y="38100"/>
                  </a:lnTo>
                  <a:lnTo>
                    <a:pt x="1492453" y="36602"/>
                  </a:lnTo>
                  <a:lnTo>
                    <a:pt x="1498509" y="32520"/>
                  </a:lnTo>
                  <a:lnTo>
                    <a:pt x="1502591" y="26464"/>
                  </a:lnTo>
                  <a:lnTo>
                    <a:pt x="1504088" y="19050"/>
                  </a:lnTo>
                  <a:lnTo>
                    <a:pt x="1502591" y="11635"/>
                  </a:lnTo>
                  <a:lnTo>
                    <a:pt x="1498509" y="5579"/>
                  </a:lnTo>
                  <a:lnTo>
                    <a:pt x="1492453" y="1497"/>
                  </a:lnTo>
                  <a:lnTo>
                    <a:pt x="1485000" y="0"/>
                  </a:lnTo>
                  <a:close/>
                </a:path>
                <a:path w="3058159" h="423544">
                  <a:moveTo>
                    <a:pt x="1561238" y="0"/>
                  </a:moveTo>
                  <a:lnTo>
                    <a:pt x="1553823" y="1497"/>
                  </a:lnTo>
                  <a:lnTo>
                    <a:pt x="1547768" y="5579"/>
                  </a:lnTo>
                  <a:lnTo>
                    <a:pt x="1543686" y="11635"/>
                  </a:lnTo>
                  <a:lnTo>
                    <a:pt x="1542188" y="19050"/>
                  </a:lnTo>
                  <a:lnTo>
                    <a:pt x="1543686" y="26464"/>
                  </a:lnTo>
                  <a:lnTo>
                    <a:pt x="1547768" y="32520"/>
                  </a:lnTo>
                  <a:lnTo>
                    <a:pt x="1553823" y="36602"/>
                  </a:lnTo>
                  <a:lnTo>
                    <a:pt x="1561277" y="38100"/>
                  </a:lnTo>
                  <a:lnTo>
                    <a:pt x="1568692" y="36602"/>
                  </a:lnTo>
                  <a:lnTo>
                    <a:pt x="1574747" y="32520"/>
                  </a:lnTo>
                  <a:lnTo>
                    <a:pt x="1578829" y="26464"/>
                  </a:lnTo>
                  <a:lnTo>
                    <a:pt x="1580327" y="19050"/>
                  </a:lnTo>
                  <a:lnTo>
                    <a:pt x="1578829" y="11635"/>
                  </a:lnTo>
                  <a:lnTo>
                    <a:pt x="1574747" y="5579"/>
                  </a:lnTo>
                  <a:lnTo>
                    <a:pt x="1568692" y="1497"/>
                  </a:lnTo>
                  <a:lnTo>
                    <a:pt x="1561238" y="0"/>
                  </a:lnTo>
                  <a:close/>
                </a:path>
                <a:path w="3058159" h="423544">
                  <a:moveTo>
                    <a:pt x="1637477" y="0"/>
                  </a:moveTo>
                  <a:lnTo>
                    <a:pt x="1630062" y="1497"/>
                  </a:lnTo>
                  <a:lnTo>
                    <a:pt x="1624006" y="5579"/>
                  </a:lnTo>
                  <a:lnTo>
                    <a:pt x="1619924" y="11635"/>
                  </a:lnTo>
                  <a:lnTo>
                    <a:pt x="1618427" y="19050"/>
                  </a:lnTo>
                  <a:lnTo>
                    <a:pt x="1619924" y="26464"/>
                  </a:lnTo>
                  <a:lnTo>
                    <a:pt x="1624006" y="32520"/>
                  </a:lnTo>
                  <a:lnTo>
                    <a:pt x="1630062" y="36602"/>
                  </a:lnTo>
                  <a:lnTo>
                    <a:pt x="1637515" y="38100"/>
                  </a:lnTo>
                  <a:lnTo>
                    <a:pt x="1644930" y="36602"/>
                  </a:lnTo>
                  <a:lnTo>
                    <a:pt x="1650985" y="32520"/>
                  </a:lnTo>
                  <a:lnTo>
                    <a:pt x="1655068" y="26464"/>
                  </a:lnTo>
                  <a:lnTo>
                    <a:pt x="1656565" y="19050"/>
                  </a:lnTo>
                  <a:lnTo>
                    <a:pt x="1655068" y="11635"/>
                  </a:lnTo>
                  <a:lnTo>
                    <a:pt x="1650985" y="5579"/>
                  </a:lnTo>
                  <a:lnTo>
                    <a:pt x="1644930" y="1497"/>
                  </a:lnTo>
                  <a:lnTo>
                    <a:pt x="1637477" y="0"/>
                  </a:lnTo>
                  <a:close/>
                </a:path>
                <a:path w="3058159" h="423544">
                  <a:moveTo>
                    <a:pt x="1713715" y="0"/>
                  </a:moveTo>
                  <a:lnTo>
                    <a:pt x="1706300" y="1497"/>
                  </a:lnTo>
                  <a:lnTo>
                    <a:pt x="1700244" y="5579"/>
                  </a:lnTo>
                  <a:lnTo>
                    <a:pt x="1696162" y="11635"/>
                  </a:lnTo>
                  <a:lnTo>
                    <a:pt x="1694665" y="19050"/>
                  </a:lnTo>
                  <a:lnTo>
                    <a:pt x="1696162" y="26464"/>
                  </a:lnTo>
                  <a:lnTo>
                    <a:pt x="1700244" y="32520"/>
                  </a:lnTo>
                  <a:lnTo>
                    <a:pt x="1706300" y="36602"/>
                  </a:lnTo>
                  <a:lnTo>
                    <a:pt x="1713753" y="38100"/>
                  </a:lnTo>
                  <a:lnTo>
                    <a:pt x="1721168" y="36602"/>
                  </a:lnTo>
                  <a:lnTo>
                    <a:pt x="1727223" y="32520"/>
                  </a:lnTo>
                  <a:lnTo>
                    <a:pt x="1731306" y="26464"/>
                  </a:lnTo>
                  <a:lnTo>
                    <a:pt x="1732803" y="19050"/>
                  </a:lnTo>
                  <a:lnTo>
                    <a:pt x="1731306" y="11635"/>
                  </a:lnTo>
                  <a:lnTo>
                    <a:pt x="1727223" y="5579"/>
                  </a:lnTo>
                  <a:lnTo>
                    <a:pt x="1721168" y="1497"/>
                  </a:lnTo>
                  <a:lnTo>
                    <a:pt x="1713715" y="0"/>
                  </a:lnTo>
                  <a:close/>
                </a:path>
                <a:path w="3058159" h="423544">
                  <a:moveTo>
                    <a:pt x="1789953" y="0"/>
                  </a:moveTo>
                  <a:lnTo>
                    <a:pt x="1782538" y="1497"/>
                  </a:lnTo>
                  <a:lnTo>
                    <a:pt x="1776482" y="5579"/>
                  </a:lnTo>
                  <a:lnTo>
                    <a:pt x="1772400" y="11635"/>
                  </a:lnTo>
                  <a:lnTo>
                    <a:pt x="1770903" y="19050"/>
                  </a:lnTo>
                  <a:lnTo>
                    <a:pt x="1772400" y="26464"/>
                  </a:lnTo>
                  <a:lnTo>
                    <a:pt x="1776482" y="32520"/>
                  </a:lnTo>
                  <a:lnTo>
                    <a:pt x="1782538" y="36602"/>
                  </a:lnTo>
                  <a:lnTo>
                    <a:pt x="1789991" y="38100"/>
                  </a:lnTo>
                  <a:lnTo>
                    <a:pt x="1797406" y="36602"/>
                  </a:lnTo>
                  <a:lnTo>
                    <a:pt x="1803461" y="32520"/>
                  </a:lnTo>
                  <a:lnTo>
                    <a:pt x="1807544" y="26464"/>
                  </a:lnTo>
                  <a:lnTo>
                    <a:pt x="1809041" y="19050"/>
                  </a:lnTo>
                  <a:lnTo>
                    <a:pt x="1807544" y="11635"/>
                  </a:lnTo>
                  <a:lnTo>
                    <a:pt x="1803461" y="5579"/>
                  </a:lnTo>
                  <a:lnTo>
                    <a:pt x="1797406" y="1497"/>
                  </a:lnTo>
                  <a:lnTo>
                    <a:pt x="1789953" y="0"/>
                  </a:lnTo>
                  <a:close/>
                </a:path>
                <a:path w="3058159" h="423544">
                  <a:moveTo>
                    <a:pt x="1866191" y="0"/>
                  </a:moveTo>
                  <a:lnTo>
                    <a:pt x="1858776" y="1497"/>
                  </a:lnTo>
                  <a:lnTo>
                    <a:pt x="1852721" y="5579"/>
                  </a:lnTo>
                  <a:lnTo>
                    <a:pt x="1848638" y="11635"/>
                  </a:lnTo>
                  <a:lnTo>
                    <a:pt x="1847141" y="19050"/>
                  </a:lnTo>
                  <a:lnTo>
                    <a:pt x="1848638" y="26464"/>
                  </a:lnTo>
                  <a:lnTo>
                    <a:pt x="1852721" y="32520"/>
                  </a:lnTo>
                  <a:lnTo>
                    <a:pt x="1858776" y="36602"/>
                  </a:lnTo>
                  <a:lnTo>
                    <a:pt x="1866229" y="38100"/>
                  </a:lnTo>
                  <a:lnTo>
                    <a:pt x="1873644" y="36602"/>
                  </a:lnTo>
                  <a:lnTo>
                    <a:pt x="1879699" y="32520"/>
                  </a:lnTo>
                  <a:lnTo>
                    <a:pt x="1883782" y="26464"/>
                  </a:lnTo>
                  <a:lnTo>
                    <a:pt x="1885279" y="19050"/>
                  </a:lnTo>
                  <a:lnTo>
                    <a:pt x="1883782" y="11635"/>
                  </a:lnTo>
                  <a:lnTo>
                    <a:pt x="1879699" y="5579"/>
                  </a:lnTo>
                  <a:lnTo>
                    <a:pt x="1873644" y="1497"/>
                  </a:lnTo>
                  <a:lnTo>
                    <a:pt x="1866191" y="0"/>
                  </a:lnTo>
                  <a:close/>
                </a:path>
                <a:path w="3058159" h="423544">
                  <a:moveTo>
                    <a:pt x="1942429" y="0"/>
                  </a:moveTo>
                  <a:lnTo>
                    <a:pt x="1935014" y="1497"/>
                  </a:lnTo>
                  <a:lnTo>
                    <a:pt x="1928959" y="5579"/>
                  </a:lnTo>
                  <a:lnTo>
                    <a:pt x="1924876" y="11635"/>
                  </a:lnTo>
                  <a:lnTo>
                    <a:pt x="1923379" y="19050"/>
                  </a:lnTo>
                  <a:lnTo>
                    <a:pt x="1924876" y="26464"/>
                  </a:lnTo>
                  <a:lnTo>
                    <a:pt x="1928959" y="32520"/>
                  </a:lnTo>
                  <a:lnTo>
                    <a:pt x="1935014" y="36602"/>
                  </a:lnTo>
                  <a:lnTo>
                    <a:pt x="1942467" y="38100"/>
                  </a:lnTo>
                  <a:lnTo>
                    <a:pt x="1949882" y="36602"/>
                  </a:lnTo>
                  <a:lnTo>
                    <a:pt x="1955937" y="32520"/>
                  </a:lnTo>
                  <a:lnTo>
                    <a:pt x="1960020" y="26464"/>
                  </a:lnTo>
                  <a:lnTo>
                    <a:pt x="1961517" y="19050"/>
                  </a:lnTo>
                  <a:lnTo>
                    <a:pt x="1960020" y="11635"/>
                  </a:lnTo>
                  <a:lnTo>
                    <a:pt x="1955937" y="5579"/>
                  </a:lnTo>
                  <a:lnTo>
                    <a:pt x="1949882" y="1497"/>
                  </a:lnTo>
                  <a:lnTo>
                    <a:pt x="1942429" y="0"/>
                  </a:lnTo>
                  <a:close/>
                </a:path>
                <a:path w="3058159" h="423544">
                  <a:moveTo>
                    <a:pt x="2018667" y="0"/>
                  </a:moveTo>
                  <a:lnTo>
                    <a:pt x="2011252" y="1497"/>
                  </a:lnTo>
                  <a:lnTo>
                    <a:pt x="2005197" y="5579"/>
                  </a:lnTo>
                  <a:lnTo>
                    <a:pt x="2001114" y="11635"/>
                  </a:lnTo>
                  <a:lnTo>
                    <a:pt x="1999617" y="19050"/>
                  </a:lnTo>
                  <a:lnTo>
                    <a:pt x="2001114" y="26464"/>
                  </a:lnTo>
                  <a:lnTo>
                    <a:pt x="2005197" y="32520"/>
                  </a:lnTo>
                  <a:lnTo>
                    <a:pt x="2011252" y="36602"/>
                  </a:lnTo>
                  <a:lnTo>
                    <a:pt x="2018705" y="38100"/>
                  </a:lnTo>
                  <a:lnTo>
                    <a:pt x="2026120" y="36602"/>
                  </a:lnTo>
                  <a:lnTo>
                    <a:pt x="2032175" y="32520"/>
                  </a:lnTo>
                  <a:lnTo>
                    <a:pt x="2036258" y="26464"/>
                  </a:lnTo>
                  <a:lnTo>
                    <a:pt x="2037755" y="19050"/>
                  </a:lnTo>
                  <a:lnTo>
                    <a:pt x="2036258" y="11635"/>
                  </a:lnTo>
                  <a:lnTo>
                    <a:pt x="2032175" y="5579"/>
                  </a:lnTo>
                  <a:lnTo>
                    <a:pt x="2026120" y="1497"/>
                  </a:lnTo>
                  <a:lnTo>
                    <a:pt x="2018667" y="0"/>
                  </a:lnTo>
                  <a:close/>
                </a:path>
                <a:path w="3058159" h="423544">
                  <a:moveTo>
                    <a:pt x="2094905" y="0"/>
                  </a:moveTo>
                  <a:lnTo>
                    <a:pt x="2087490" y="1497"/>
                  </a:lnTo>
                  <a:lnTo>
                    <a:pt x="2081435" y="5579"/>
                  </a:lnTo>
                  <a:lnTo>
                    <a:pt x="2077352" y="11635"/>
                  </a:lnTo>
                  <a:lnTo>
                    <a:pt x="2075855" y="19050"/>
                  </a:lnTo>
                  <a:lnTo>
                    <a:pt x="2077352" y="26464"/>
                  </a:lnTo>
                  <a:lnTo>
                    <a:pt x="2081435" y="32520"/>
                  </a:lnTo>
                  <a:lnTo>
                    <a:pt x="2087490" y="36602"/>
                  </a:lnTo>
                  <a:lnTo>
                    <a:pt x="2094943" y="38100"/>
                  </a:lnTo>
                  <a:lnTo>
                    <a:pt x="2102358" y="36602"/>
                  </a:lnTo>
                  <a:lnTo>
                    <a:pt x="2108413" y="32520"/>
                  </a:lnTo>
                  <a:lnTo>
                    <a:pt x="2112496" y="26464"/>
                  </a:lnTo>
                  <a:lnTo>
                    <a:pt x="2113993" y="19050"/>
                  </a:lnTo>
                  <a:lnTo>
                    <a:pt x="2112496" y="11635"/>
                  </a:lnTo>
                  <a:lnTo>
                    <a:pt x="2108413" y="5579"/>
                  </a:lnTo>
                  <a:lnTo>
                    <a:pt x="2102358" y="1497"/>
                  </a:lnTo>
                  <a:lnTo>
                    <a:pt x="2094905" y="0"/>
                  </a:lnTo>
                  <a:close/>
                </a:path>
                <a:path w="3058159" h="423544">
                  <a:moveTo>
                    <a:pt x="2171143" y="0"/>
                  </a:moveTo>
                  <a:lnTo>
                    <a:pt x="2163728" y="1497"/>
                  </a:lnTo>
                  <a:lnTo>
                    <a:pt x="2157673" y="5579"/>
                  </a:lnTo>
                  <a:lnTo>
                    <a:pt x="2153590" y="11635"/>
                  </a:lnTo>
                  <a:lnTo>
                    <a:pt x="2152093" y="19050"/>
                  </a:lnTo>
                  <a:lnTo>
                    <a:pt x="2153590" y="26464"/>
                  </a:lnTo>
                  <a:lnTo>
                    <a:pt x="2157673" y="32520"/>
                  </a:lnTo>
                  <a:lnTo>
                    <a:pt x="2163728" y="36602"/>
                  </a:lnTo>
                  <a:lnTo>
                    <a:pt x="2171181" y="38100"/>
                  </a:lnTo>
                  <a:lnTo>
                    <a:pt x="2178596" y="36602"/>
                  </a:lnTo>
                  <a:lnTo>
                    <a:pt x="2184652" y="32520"/>
                  </a:lnTo>
                  <a:lnTo>
                    <a:pt x="2188734" y="26464"/>
                  </a:lnTo>
                  <a:lnTo>
                    <a:pt x="2190231" y="19050"/>
                  </a:lnTo>
                  <a:lnTo>
                    <a:pt x="2188734" y="11635"/>
                  </a:lnTo>
                  <a:lnTo>
                    <a:pt x="2184652" y="5579"/>
                  </a:lnTo>
                  <a:lnTo>
                    <a:pt x="2178596" y="1497"/>
                  </a:lnTo>
                  <a:lnTo>
                    <a:pt x="2171143" y="0"/>
                  </a:lnTo>
                  <a:close/>
                </a:path>
                <a:path w="3058159" h="423544">
                  <a:moveTo>
                    <a:pt x="2247381" y="0"/>
                  </a:moveTo>
                  <a:lnTo>
                    <a:pt x="2239966" y="1497"/>
                  </a:lnTo>
                  <a:lnTo>
                    <a:pt x="2233911" y="5579"/>
                  </a:lnTo>
                  <a:lnTo>
                    <a:pt x="2229828" y="11635"/>
                  </a:lnTo>
                  <a:lnTo>
                    <a:pt x="2228331" y="19050"/>
                  </a:lnTo>
                  <a:lnTo>
                    <a:pt x="2229828" y="26464"/>
                  </a:lnTo>
                  <a:lnTo>
                    <a:pt x="2233911" y="32520"/>
                  </a:lnTo>
                  <a:lnTo>
                    <a:pt x="2239966" y="36602"/>
                  </a:lnTo>
                  <a:lnTo>
                    <a:pt x="2247419" y="38100"/>
                  </a:lnTo>
                  <a:lnTo>
                    <a:pt x="2254834" y="36602"/>
                  </a:lnTo>
                  <a:lnTo>
                    <a:pt x="2260890" y="32520"/>
                  </a:lnTo>
                  <a:lnTo>
                    <a:pt x="2264972" y="26464"/>
                  </a:lnTo>
                  <a:lnTo>
                    <a:pt x="2266469" y="19050"/>
                  </a:lnTo>
                  <a:lnTo>
                    <a:pt x="2264972" y="11635"/>
                  </a:lnTo>
                  <a:lnTo>
                    <a:pt x="2260890" y="5579"/>
                  </a:lnTo>
                  <a:lnTo>
                    <a:pt x="2254834" y="1497"/>
                  </a:lnTo>
                  <a:lnTo>
                    <a:pt x="2247381" y="0"/>
                  </a:lnTo>
                  <a:close/>
                </a:path>
                <a:path w="3058159" h="423544">
                  <a:moveTo>
                    <a:pt x="2323619" y="0"/>
                  </a:moveTo>
                  <a:lnTo>
                    <a:pt x="2316204" y="1497"/>
                  </a:lnTo>
                  <a:lnTo>
                    <a:pt x="2310149" y="5579"/>
                  </a:lnTo>
                  <a:lnTo>
                    <a:pt x="2306066" y="11635"/>
                  </a:lnTo>
                  <a:lnTo>
                    <a:pt x="2304569" y="19050"/>
                  </a:lnTo>
                  <a:lnTo>
                    <a:pt x="2306066" y="26464"/>
                  </a:lnTo>
                  <a:lnTo>
                    <a:pt x="2310149" y="32520"/>
                  </a:lnTo>
                  <a:lnTo>
                    <a:pt x="2316204" y="36602"/>
                  </a:lnTo>
                  <a:lnTo>
                    <a:pt x="2323658" y="38100"/>
                  </a:lnTo>
                  <a:lnTo>
                    <a:pt x="2331073" y="36602"/>
                  </a:lnTo>
                  <a:lnTo>
                    <a:pt x="2337128" y="32520"/>
                  </a:lnTo>
                  <a:lnTo>
                    <a:pt x="2341210" y="26464"/>
                  </a:lnTo>
                  <a:lnTo>
                    <a:pt x="2342708" y="19050"/>
                  </a:lnTo>
                  <a:lnTo>
                    <a:pt x="2341210" y="11635"/>
                  </a:lnTo>
                  <a:lnTo>
                    <a:pt x="2337128" y="5579"/>
                  </a:lnTo>
                  <a:lnTo>
                    <a:pt x="2331073" y="1497"/>
                  </a:lnTo>
                  <a:lnTo>
                    <a:pt x="2323619" y="0"/>
                  </a:lnTo>
                  <a:close/>
                </a:path>
                <a:path w="3058159" h="423544">
                  <a:moveTo>
                    <a:pt x="2399858" y="0"/>
                  </a:moveTo>
                  <a:lnTo>
                    <a:pt x="2392442" y="1497"/>
                  </a:lnTo>
                  <a:lnTo>
                    <a:pt x="2386387" y="5579"/>
                  </a:lnTo>
                  <a:lnTo>
                    <a:pt x="2382304" y="11635"/>
                  </a:lnTo>
                  <a:lnTo>
                    <a:pt x="2380808" y="19050"/>
                  </a:lnTo>
                  <a:lnTo>
                    <a:pt x="2382304" y="26464"/>
                  </a:lnTo>
                  <a:lnTo>
                    <a:pt x="2386387" y="32520"/>
                  </a:lnTo>
                  <a:lnTo>
                    <a:pt x="2392442" y="36602"/>
                  </a:lnTo>
                  <a:lnTo>
                    <a:pt x="2399896" y="38100"/>
                  </a:lnTo>
                  <a:lnTo>
                    <a:pt x="2407311" y="36602"/>
                  </a:lnTo>
                  <a:lnTo>
                    <a:pt x="2413366" y="32520"/>
                  </a:lnTo>
                  <a:lnTo>
                    <a:pt x="2417449" y="26464"/>
                  </a:lnTo>
                  <a:lnTo>
                    <a:pt x="2418946" y="19050"/>
                  </a:lnTo>
                  <a:lnTo>
                    <a:pt x="2417449" y="11635"/>
                  </a:lnTo>
                  <a:lnTo>
                    <a:pt x="2413366" y="5579"/>
                  </a:lnTo>
                  <a:lnTo>
                    <a:pt x="2407311" y="1497"/>
                  </a:lnTo>
                  <a:lnTo>
                    <a:pt x="2399858" y="0"/>
                  </a:lnTo>
                  <a:close/>
                </a:path>
                <a:path w="3058159" h="423544">
                  <a:moveTo>
                    <a:pt x="2476096" y="0"/>
                  </a:moveTo>
                  <a:lnTo>
                    <a:pt x="2468680" y="1497"/>
                  </a:lnTo>
                  <a:lnTo>
                    <a:pt x="2462625" y="5579"/>
                  </a:lnTo>
                  <a:lnTo>
                    <a:pt x="2458543" y="11635"/>
                  </a:lnTo>
                  <a:lnTo>
                    <a:pt x="2457046" y="19050"/>
                  </a:lnTo>
                  <a:lnTo>
                    <a:pt x="2458543" y="26464"/>
                  </a:lnTo>
                  <a:lnTo>
                    <a:pt x="2462625" y="32520"/>
                  </a:lnTo>
                  <a:lnTo>
                    <a:pt x="2468680" y="36602"/>
                  </a:lnTo>
                  <a:lnTo>
                    <a:pt x="2476132" y="38100"/>
                  </a:lnTo>
                  <a:lnTo>
                    <a:pt x="2483548" y="36602"/>
                  </a:lnTo>
                  <a:lnTo>
                    <a:pt x="2489603" y="32520"/>
                  </a:lnTo>
                  <a:lnTo>
                    <a:pt x="2493686" y="26464"/>
                  </a:lnTo>
                  <a:lnTo>
                    <a:pt x="2495182" y="19050"/>
                  </a:lnTo>
                  <a:lnTo>
                    <a:pt x="2493686" y="11635"/>
                  </a:lnTo>
                  <a:lnTo>
                    <a:pt x="2489603" y="5579"/>
                  </a:lnTo>
                  <a:lnTo>
                    <a:pt x="2483548" y="1497"/>
                  </a:lnTo>
                  <a:lnTo>
                    <a:pt x="2476096" y="0"/>
                  </a:lnTo>
                  <a:close/>
                </a:path>
                <a:path w="3058159" h="423544">
                  <a:moveTo>
                    <a:pt x="2552332" y="0"/>
                  </a:moveTo>
                  <a:lnTo>
                    <a:pt x="2544917" y="1497"/>
                  </a:lnTo>
                  <a:lnTo>
                    <a:pt x="2538862" y="5579"/>
                  </a:lnTo>
                  <a:lnTo>
                    <a:pt x="2534780" y="11635"/>
                  </a:lnTo>
                  <a:lnTo>
                    <a:pt x="2533282" y="19050"/>
                  </a:lnTo>
                  <a:lnTo>
                    <a:pt x="2534780" y="26464"/>
                  </a:lnTo>
                  <a:lnTo>
                    <a:pt x="2538862" y="32520"/>
                  </a:lnTo>
                  <a:lnTo>
                    <a:pt x="2544917" y="36602"/>
                  </a:lnTo>
                  <a:lnTo>
                    <a:pt x="2552371" y="38100"/>
                  </a:lnTo>
                  <a:lnTo>
                    <a:pt x="2559786" y="36602"/>
                  </a:lnTo>
                  <a:lnTo>
                    <a:pt x="2565841" y="32520"/>
                  </a:lnTo>
                  <a:lnTo>
                    <a:pt x="2569924" y="26464"/>
                  </a:lnTo>
                  <a:lnTo>
                    <a:pt x="2571421" y="19050"/>
                  </a:lnTo>
                  <a:lnTo>
                    <a:pt x="2569924" y="11635"/>
                  </a:lnTo>
                  <a:lnTo>
                    <a:pt x="2565841" y="5579"/>
                  </a:lnTo>
                  <a:lnTo>
                    <a:pt x="2559786" y="1497"/>
                  </a:lnTo>
                  <a:lnTo>
                    <a:pt x="2552332" y="0"/>
                  </a:lnTo>
                  <a:close/>
                </a:path>
                <a:path w="3058159" h="423544">
                  <a:moveTo>
                    <a:pt x="2628571" y="0"/>
                  </a:moveTo>
                  <a:lnTo>
                    <a:pt x="2621156" y="1497"/>
                  </a:lnTo>
                  <a:lnTo>
                    <a:pt x="2615100" y="5579"/>
                  </a:lnTo>
                  <a:lnTo>
                    <a:pt x="2611018" y="11635"/>
                  </a:lnTo>
                  <a:lnTo>
                    <a:pt x="2609521" y="19050"/>
                  </a:lnTo>
                  <a:lnTo>
                    <a:pt x="2611018" y="26464"/>
                  </a:lnTo>
                  <a:lnTo>
                    <a:pt x="2615100" y="32520"/>
                  </a:lnTo>
                  <a:lnTo>
                    <a:pt x="2621156" y="36602"/>
                  </a:lnTo>
                  <a:lnTo>
                    <a:pt x="2628609" y="38100"/>
                  </a:lnTo>
                  <a:lnTo>
                    <a:pt x="2636024" y="36602"/>
                  </a:lnTo>
                  <a:lnTo>
                    <a:pt x="2642079" y="32520"/>
                  </a:lnTo>
                  <a:lnTo>
                    <a:pt x="2646162" y="26464"/>
                  </a:lnTo>
                  <a:lnTo>
                    <a:pt x="2647659" y="19050"/>
                  </a:lnTo>
                  <a:lnTo>
                    <a:pt x="2646162" y="11635"/>
                  </a:lnTo>
                  <a:lnTo>
                    <a:pt x="2642079" y="5579"/>
                  </a:lnTo>
                  <a:lnTo>
                    <a:pt x="2636024" y="1497"/>
                  </a:lnTo>
                  <a:lnTo>
                    <a:pt x="2628571" y="0"/>
                  </a:lnTo>
                  <a:close/>
                </a:path>
                <a:path w="3058159" h="423544">
                  <a:moveTo>
                    <a:pt x="2704809" y="0"/>
                  </a:moveTo>
                  <a:lnTo>
                    <a:pt x="2697394" y="1497"/>
                  </a:lnTo>
                  <a:lnTo>
                    <a:pt x="2691338" y="5579"/>
                  </a:lnTo>
                  <a:lnTo>
                    <a:pt x="2687256" y="11635"/>
                  </a:lnTo>
                  <a:lnTo>
                    <a:pt x="2685759" y="19050"/>
                  </a:lnTo>
                  <a:lnTo>
                    <a:pt x="2687256" y="26464"/>
                  </a:lnTo>
                  <a:lnTo>
                    <a:pt x="2691338" y="32520"/>
                  </a:lnTo>
                  <a:lnTo>
                    <a:pt x="2697394" y="36602"/>
                  </a:lnTo>
                  <a:lnTo>
                    <a:pt x="2704847" y="38100"/>
                  </a:lnTo>
                  <a:lnTo>
                    <a:pt x="2712262" y="36602"/>
                  </a:lnTo>
                  <a:lnTo>
                    <a:pt x="2718317" y="32520"/>
                  </a:lnTo>
                  <a:lnTo>
                    <a:pt x="2722400" y="26464"/>
                  </a:lnTo>
                  <a:lnTo>
                    <a:pt x="2723897" y="19050"/>
                  </a:lnTo>
                  <a:lnTo>
                    <a:pt x="2722400" y="11635"/>
                  </a:lnTo>
                  <a:lnTo>
                    <a:pt x="2718317" y="5579"/>
                  </a:lnTo>
                  <a:lnTo>
                    <a:pt x="2712262" y="1497"/>
                  </a:lnTo>
                  <a:lnTo>
                    <a:pt x="2704809" y="0"/>
                  </a:lnTo>
                  <a:close/>
                </a:path>
                <a:path w="3058159" h="423544">
                  <a:moveTo>
                    <a:pt x="2781047" y="0"/>
                  </a:moveTo>
                  <a:lnTo>
                    <a:pt x="2773632" y="1497"/>
                  </a:lnTo>
                  <a:lnTo>
                    <a:pt x="2767577" y="5579"/>
                  </a:lnTo>
                  <a:lnTo>
                    <a:pt x="2763494" y="11635"/>
                  </a:lnTo>
                  <a:lnTo>
                    <a:pt x="2761997" y="19050"/>
                  </a:lnTo>
                  <a:lnTo>
                    <a:pt x="2763494" y="26464"/>
                  </a:lnTo>
                  <a:lnTo>
                    <a:pt x="2767577" y="32520"/>
                  </a:lnTo>
                  <a:lnTo>
                    <a:pt x="2773632" y="36602"/>
                  </a:lnTo>
                  <a:lnTo>
                    <a:pt x="2781085" y="38100"/>
                  </a:lnTo>
                  <a:lnTo>
                    <a:pt x="2788500" y="36602"/>
                  </a:lnTo>
                  <a:lnTo>
                    <a:pt x="2794555" y="32520"/>
                  </a:lnTo>
                  <a:lnTo>
                    <a:pt x="2798638" y="26464"/>
                  </a:lnTo>
                  <a:lnTo>
                    <a:pt x="2800135" y="19050"/>
                  </a:lnTo>
                  <a:lnTo>
                    <a:pt x="2798638" y="11635"/>
                  </a:lnTo>
                  <a:lnTo>
                    <a:pt x="2794555" y="5579"/>
                  </a:lnTo>
                  <a:lnTo>
                    <a:pt x="2788500" y="1497"/>
                  </a:lnTo>
                  <a:lnTo>
                    <a:pt x="2781047" y="0"/>
                  </a:lnTo>
                  <a:close/>
                </a:path>
                <a:path w="3058159" h="423544">
                  <a:moveTo>
                    <a:pt x="2857285" y="0"/>
                  </a:moveTo>
                  <a:lnTo>
                    <a:pt x="2849870" y="1497"/>
                  </a:lnTo>
                  <a:lnTo>
                    <a:pt x="2843815" y="5579"/>
                  </a:lnTo>
                  <a:lnTo>
                    <a:pt x="2839732" y="11635"/>
                  </a:lnTo>
                  <a:lnTo>
                    <a:pt x="2838235" y="19050"/>
                  </a:lnTo>
                  <a:lnTo>
                    <a:pt x="2839732" y="26464"/>
                  </a:lnTo>
                  <a:lnTo>
                    <a:pt x="2843815" y="32520"/>
                  </a:lnTo>
                  <a:lnTo>
                    <a:pt x="2849870" y="36602"/>
                  </a:lnTo>
                  <a:lnTo>
                    <a:pt x="2857323" y="38100"/>
                  </a:lnTo>
                  <a:lnTo>
                    <a:pt x="2864738" y="36602"/>
                  </a:lnTo>
                  <a:lnTo>
                    <a:pt x="2870793" y="32520"/>
                  </a:lnTo>
                  <a:lnTo>
                    <a:pt x="2874876" y="26464"/>
                  </a:lnTo>
                  <a:lnTo>
                    <a:pt x="2876373" y="19050"/>
                  </a:lnTo>
                  <a:lnTo>
                    <a:pt x="2874876" y="11635"/>
                  </a:lnTo>
                  <a:lnTo>
                    <a:pt x="2870793" y="5579"/>
                  </a:lnTo>
                  <a:lnTo>
                    <a:pt x="2864738" y="1497"/>
                  </a:lnTo>
                  <a:lnTo>
                    <a:pt x="2857285" y="0"/>
                  </a:lnTo>
                  <a:close/>
                </a:path>
                <a:path w="3058159" h="423544">
                  <a:moveTo>
                    <a:pt x="2933523" y="0"/>
                  </a:moveTo>
                  <a:lnTo>
                    <a:pt x="2926108" y="1497"/>
                  </a:lnTo>
                  <a:lnTo>
                    <a:pt x="2920053" y="5579"/>
                  </a:lnTo>
                  <a:lnTo>
                    <a:pt x="2915970" y="11635"/>
                  </a:lnTo>
                  <a:lnTo>
                    <a:pt x="2914473" y="19050"/>
                  </a:lnTo>
                  <a:lnTo>
                    <a:pt x="2915970" y="26464"/>
                  </a:lnTo>
                  <a:lnTo>
                    <a:pt x="2920053" y="32520"/>
                  </a:lnTo>
                  <a:lnTo>
                    <a:pt x="2926108" y="36602"/>
                  </a:lnTo>
                  <a:lnTo>
                    <a:pt x="2933561" y="38100"/>
                  </a:lnTo>
                  <a:lnTo>
                    <a:pt x="2940977" y="36602"/>
                  </a:lnTo>
                  <a:lnTo>
                    <a:pt x="2947032" y="32520"/>
                  </a:lnTo>
                  <a:lnTo>
                    <a:pt x="2951114" y="26464"/>
                  </a:lnTo>
                  <a:lnTo>
                    <a:pt x="2952611" y="19050"/>
                  </a:lnTo>
                  <a:lnTo>
                    <a:pt x="2951114" y="11635"/>
                  </a:lnTo>
                  <a:lnTo>
                    <a:pt x="2947032" y="5579"/>
                  </a:lnTo>
                  <a:lnTo>
                    <a:pt x="2940977" y="1497"/>
                  </a:lnTo>
                  <a:lnTo>
                    <a:pt x="2933523" y="0"/>
                  </a:lnTo>
                  <a:close/>
                </a:path>
                <a:path w="3058159" h="423544">
                  <a:moveTo>
                    <a:pt x="3002481" y="22626"/>
                  </a:moveTo>
                  <a:lnTo>
                    <a:pt x="2995482" y="24712"/>
                  </a:lnTo>
                  <a:lnTo>
                    <a:pt x="2989616" y="29489"/>
                  </a:lnTo>
                  <a:lnTo>
                    <a:pt x="2986064" y="36168"/>
                  </a:lnTo>
                  <a:lnTo>
                    <a:pt x="2985373" y="43439"/>
                  </a:lnTo>
                  <a:lnTo>
                    <a:pt x="2987459" y="50438"/>
                  </a:lnTo>
                  <a:lnTo>
                    <a:pt x="2992236" y="56302"/>
                  </a:lnTo>
                  <a:lnTo>
                    <a:pt x="2998945" y="59879"/>
                  </a:lnTo>
                  <a:lnTo>
                    <a:pt x="3006215" y="60570"/>
                  </a:lnTo>
                  <a:lnTo>
                    <a:pt x="3013214" y="58484"/>
                  </a:lnTo>
                  <a:lnTo>
                    <a:pt x="3019079" y="53707"/>
                  </a:lnTo>
                  <a:lnTo>
                    <a:pt x="3022631" y="47028"/>
                  </a:lnTo>
                  <a:lnTo>
                    <a:pt x="3023322" y="39757"/>
                  </a:lnTo>
                  <a:lnTo>
                    <a:pt x="3021237" y="32759"/>
                  </a:lnTo>
                  <a:lnTo>
                    <a:pt x="3016430" y="26869"/>
                  </a:lnTo>
                  <a:lnTo>
                    <a:pt x="3009751" y="23317"/>
                  </a:lnTo>
                  <a:lnTo>
                    <a:pt x="3002481" y="22626"/>
                  </a:lnTo>
                  <a:close/>
                </a:path>
                <a:path w="3058159" h="423544">
                  <a:moveTo>
                    <a:pt x="3036023" y="88554"/>
                  </a:moveTo>
                  <a:lnTo>
                    <a:pt x="3028792" y="90774"/>
                  </a:lnTo>
                  <a:lnTo>
                    <a:pt x="3023169" y="95433"/>
                  </a:lnTo>
                  <a:lnTo>
                    <a:pt x="3019702" y="101861"/>
                  </a:lnTo>
                  <a:lnTo>
                    <a:pt x="3018942" y="109387"/>
                  </a:lnTo>
                  <a:lnTo>
                    <a:pt x="3021166" y="116657"/>
                  </a:lnTo>
                  <a:lnTo>
                    <a:pt x="3025825" y="122281"/>
                  </a:lnTo>
                  <a:lnTo>
                    <a:pt x="3032252" y="125747"/>
                  </a:lnTo>
                  <a:lnTo>
                    <a:pt x="3039779" y="126507"/>
                  </a:lnTo>
                  <a:lnTo>
                    <a:pt x="3047010" y="124287"/>
                  </a:lnTo>
                  <a:lnTo>
                    <a:pt x="3052634" y="119629"/>
                  </a:lnTo>
                  <a:lnTo>
                    <a:pt x="3056101" y="113201"/>
                  </a:lnTo>
                  <a:lnTo>
                    <a:pt x="3056856" y="105637"/>
                  </a:lnTo>
                  <a:lnTo>
                    <a:pt x="3054637" y="98405"/>
                  </a:lnTo>
                  <a:lnTo>
                    <a:pt x="3049978" y="92781"/>
                  </a:lnTo>
                  <a:lnTo>
                    <a:pt x="3043551" y="89314"/>
                  </a:lnTo>
                  <a:lnTo>
                    <a:pt x="3036023" y="88554"/>
                  </a:lnTo>
                  <a:close/>
                </a:path>
                <a:path w="3058159" h="423544">
                  <a:moveTo>
                    <a:pt x="3038557" y="164666"/>
                  </a:moveTo>
                  <a:lnTo>
                    <a:pt x="3031142" y="166164"/>
                  </a:lnTo>
                  <a:lnTo>
                    <a:pt x="3025087" y="170246"/>
                  </a:lnTo>
                  <a:lnTo>
                    <a:pt x="3021004" y="176301"/>
                  </a:lnTo>
                  <a:lnTo>
                    <a:pt x="3019507" y="183755"/>
                  </a:lnTo>
                  <a:lnTo>
                    <a:pt x="3021004" y="191170"/>
                  </a:lnTo>
                  <a:lnTo>
                    <a:pt x="3025087" y="197225"/>
                  </a:lnTo>
                  <a:lnTo>
                    <a:pt x="3031142" y="201308"/>
                  </a:lnTo>
                  <a:lnTo>
                    <a:pt x="3038557" y="202805"/>
                  </a:lnTo>
                  <a:lnTo>
                    <a:pt x="3045972" y="201308"/>
                  </a:lnTo>
                  <a:lnTo>
                    <a:pt x="3052027" y="197225"/>
                  </a:lnTo>
                  <a:lnTo>
                    <a:pt x="3056110" y="191170"/>
                  </a:lnTo>
                  <a:lnTo>
                    <a:pt x="3057607" y="183716"/>
                  </a:lnTo>
                  <a:lnTo>
                    <a:pt x="3056110" y="176301"/>
                  </a:lnTo>
                  <a:lnTo>
                    <a:pt x="3052027" y="170246"/>
                  </a:lnTo>
                  <a:lnTo>
                    <a:pt x="3045972" y="166164"/>
                  </a:lnTo>
                  <a:lnTo>
                    <a:pt x="3038557" y="164666"/>
                  </a:lnTo>
                  <a:close/>
                </a:path>
                <a:path w="3058159" h="423544">
                  <a:moveTo>
                    <a:pt x="3038557" y="240905"/>
                  </a:moveTo>
                  <a:lnTo>
                    <a:pt x="3031142" y="242402"/>
                  </a:lnTo>
                  <a:lnTo>
                    <a:pt x="3025087" y="246484"/>
                  </a:lnTo>
                  <a:lnTo>
                    <a:pt x="3021004" y="252540"/>
                  </a:lnTo>
                  <a:lnTo>
                    <a:pt x="3019507" y="259993"/>
                  </a:lnTo>
                  <a:lnTo>
                    <a:pt x="3021004" y="267408"/>
                  </a:lnTo>
                  <a:lnTo>
                    <a:pt x="3025087" y="273463"/>
                  </a:lnTo>
                  <a:lnTo>
                    <a:pt x="3031142" y="277546"/>
                  </a:lnTo>
                  <a:lnTo>
                    <a:pt x="3038557" y="279043"/>
                  </a:lnTo>
                  <a:lnTo>
                    <a:pt x="3045972" y="277546"/>
                  </a:lnTo>
                  <a:lnTo>
                    <a:pt x="3052027" y="273463"/>
                  </a:lnTo>
                  <a:lnTo>
                    <a:pt x="3056110" y="267408"/>
                  </a:lnTo>
                  <a:lnTo>
                    <a:pt x="3057607" y="259955"/>
                  </a:lnTo>
                  <a:lnTo>
                    <a:pt x="3056110" y="252540"/>
                  </a:lnTo>
                  <a:lnTo>
                    <a:pt x="3052027" y="246484"/>
                  </a:lnTo>
                  <a:lnTo>
                    <a:pt x="3045972" y="242402"/>
                  </a:lnTo>
                  <a:lnTo>
                    <a:pt x="3038557" y="240905"/>
                  </a:lnTo>
                  <a:close/>
                </a:path>
                <a:path w="3058159" h="423544">
                  <a:moveTo>
                    <a:pt x="3032498" y="316797"/>
                  </a:moveTo>
                  <a:lnTo>
                    <a:pt x="3025507" y="318908"/>
                  </a:lnTo>
                  <a:lnTo>
                    <a:pt x="3019817" y="323487"/>
                  </a:lnTo>
                  <a:lnTo>
                    <a:pt x="3016196" y="330128"/>
                  </a:lnTo>
                  <a:lnTo>
                    <a:pt x="3015424" y="337691"/>
                  </a:lnTo>
                  <a:lnTo>
                    <a:pt x="3017535" y="344683"/>
                  </a:lnTo>
                  <a:lnTo>
                    <a:pt x="3022114" y="350372"/>
                  </a:lnTo>
                  <a:lnTo>
                    <a:pt x="3028755" y="353993"/>
                  </a:lnTo>
                  <a:lnTo>
                    <a:pt x="3036281" y="354754"/>
                  </a:lnTo>
                  <a:lnTo>
                    <a:pt x="3043273" y="352643"/>
                  </a:lnTo>
                  <a:lnTo>
                    <a:pt x="3048962" y="348065"/>
                  </a:lnTo>
                  <a:lnTo>
                    <a:pt x="3052594" y="341386"/>
                  </a:lnTo>
                  <a:lnTo>
                    <a:pt x="3053355" y="333860"/>
                  </a:lnTo>
                  <a:lnTo>
                    <a:pt x="3051244" y="326869"/>
                  </a:lnTo>
                  <a:lnTo>
                    <a:pt x="3046665" y="321179"/>
                  </a:lnTo>
                  <a:lnTo>
                    <a:pt x="3040024" y="317558"/>
                  </a:lnTo>
                  <a:lnTo>
                    <a:pt x="3032498" y="316797"/>
                  </a:lnTo>
                  <a:close/>
                </a:path>
                <a:path w="3058159" h="423544">
                  <a:moveTo>
                    <a:pt x="2985776" y="374133"/>
                  </a:moveTo>
                  <a:lnTo>
                    <a:pt x="2978546" y="376355"/>
                  </a:lnTo>
                  <a:lnTo>
                    <a:pt x="2972709" y="381227"/>
                  </a:lnTo>
                  <a:lnTo>
                    <a:pt x="2969336" y="387704"/>
                  </a:lnTo>
                  <a:lnTo>
                    <a:pt x="2968637" y="394973"/>
                  </a:lnTo>
                  <a:lnTo>
                    <a:pt x="2970860" y="402203"/>
                  </a:lnTo>
                  <a:lnTo>
                    <a:pt x="2975713" y="408006"/>
                  </a:lnTo>
                  <a:lnTo>
                    <a:pt x="2982190" y="411380"/>
                  </a:lnTo>
                  <a:lnTo>
                    <a:pt x="2989460" y="412079"/>
                  </a:lnTo>
                  <a:lnTo>
                    <a:pt x="2996725" y="409839"/>
                  </a:lnTo>
                  <a:lnTo>
                    <a:pt x="3002527" y="404985"/>
                  </a:lnTo>
                  <a:lnTo>
                    <a:pt x="3005900" y="398508"/>
                  </a:lnTo>
                  <a:lnTo>
                    <a:pt x="3006599" y="391238"/>
                  </a:lnTo>
                  <a:lnTo>
                    <a:pt x="3004376" y="384007"/>
                  </a:lnTo>
                  <a:lnTo>
                    <a:pt x="2999523" y="378205"/>
                  </a:lnTo>
                  <a:lnTo>
                    <a:pt x="2993046" y="374831"/>
                  </a:lnTo>
                  <a:lnTo>
                    <a:pt x="2985776" y="374133"/>
                  </a:lnTo>
                  <a:close/>
                </a:path>
                <a:path w="3058159" h="423544">
                  <a:moveTo>
                    <a:pt x="2913272" y="385358"/>
                  </a:moveTo>
                  <a:lnTo>
                    <a:pt x="2905857" y="386855"/>
                  </a:lnTo>
                  <a:lnTo>
                    <a:pt x="2899801" y="390938"/>
                  </a:lnTo>
                  <a:lnTo>
                    <a:pt x="2895719" y="396993"/>
                  </a:lnTo>
                  <a:lnTo>
                    <a:pt x="2894222" y="404408"/>
                  </a:lnTo>
                  <a:lnTo>
                    <a:pt x="2895719" y="411824"/>
                  </a:lnTo>
                  <a:lnTo>
                    <a:pt x="2899801" y="417879"/>
                  </a:lnTo>
                  <a:lnTo>
                    <a:pt x="2905857" y="421961"/>
                  </a:lnTo>
                  <a:lnTo>
                    <a:pt x="2913310" y="423458"/>
                  </a:lnTo>
                  <a:lnTo>
                    <a:pt x="2920725" y="421961"/>
                  </a:lnTo>
                  <a:lnTo>
                    <a:pt x="2926780" y="417879"/>
                  </a:lnTo>
                  <a:lnTo>
                    <a:pt x="2930863" y="411824"/>
                  </a:lnTo>
                  <a:lnTo>
                    <a:pt x="2932360" y="404408"/>
                  </a:lnTo>
                  <a:lnTo>
                    <a:pt x="2930863" y="396993"/>
                  </a:lnTo>
                  <a:lnTo>
                    <a:pt x="2926780" y="390938"/>
                  </a:lnTo>
                  <a:lnTo>
                    <a:pt x="2920725" y="386855"/>
                  </a:lnTo>
                  <a:lnTo>
                    <a:pt x="2913272" y="385358"/>
                  </a:lnTo>
                  <a:close/>
                </a:path>
                <a:path w="3058159" h="423544">
                  <a:moveTo>
                    <a:pt x="2837033" y="385358"/>
                  </a:moveTo>
                  <a:lnTo>
                    <a:pt x="2829618" y="386855"/>
                  </a:lnTo>
                  <a:lnTo>
                    <a:pt x="2823563" y="390938"/>
                  </a:lnTo>
                  <a:lnTo>
                    <a:pt x="2819481" y="396993"/>
                  </a:lnTo>
                  <a:lnTo>
                    <a:pt x="2817983" y="404408"/>
                  </a:lnTo>
                  <a:lnTo>
                    <a:pt x="2819481" y="411824"/>
                  </a:lnTo>
                  <a:lnTo>
                    <a:pt x="2823563" y="417879"/>
                  </a:lnTo>
                  <a:lnTo>
                    <a:pt x="2829618" y="421961"/>
                  </a:lnTo>
                  <a:lnTo>
                    <a:pt x="2837072" y="423458"/>
                  </a:lnTo>
                  <a:lnTo>
                    <a:pt x="2844487" y="421961"/>
                  </a:lnTo>
                  <a:lnTo>
                    <a:pt x="2850542" y="417879"/>
                  </a:lnTo>
                  <a:lnTo>
                    <a:pt x="2854624" y="411824"/>
                  </a:lnTo>
                  <a:lnTo>
                    <a:pt x="2856122" y="404408"/>
                  </a:lnTo>
                  <a:lnTo>
                    <a:pt x="2854624" y="396993"/>
                  </a:lnTo>
                  <a:lnTo>
                    <a:pt x="2850542" y="390938"/>
                  </a:lnTo>
                  <a:lnTo>
                    <a:pt x="2844487" y="386855"/>
                  </a:lnTo>
                  <a:lnTo>
                    <a:pt x="2837033" y="385358"/>
                  </a:lnTo>
                  <a:close/>
                </a:path>
                <a:path w="3058159" h="423544">
                  <a:moveTo>
                    <a:pt x="2760795" y="385358"/>
                  </a:moveTo>
                  <a:lnTo>
                    <a:pt x="2753380" y="386855"/>
                  </a:lnTo>
                  <a:lnTo>
                    <a:pt x="2747325" y="390938"/>
                  </a:lnTo>
                  <a:lnTo>
                    <a:pt x="2743242" y="396993"/>
                  </a:lnTo>
                  <a:lnTo>
                    <a:pt x="2741745" y="404408"/>
                  </a:lnTo>
                  <a:lnTo>
                    <a:pt x="2743242" y="411824"/>
                  </a:lnTo>
                  <a:lnTo>
                    <a:pt x="2747325" y="417879"/>
                  </a:lnTo>
                  <a:lnTo>
                    <a:pt x="2753380" y="421961"/>
                  </a:lnTo>
                  <a:lnTo>
                    <a:pt x="2760833" y="423458"/>
                  </a:lnTo>
                  <a:lnTo>
                    <a:pt x="2768249" y="421961"/>
                  </a:lnTo>
                  <a:lnTo>
                    <a:pt x="2774304" y="417879"/>
                  </a:lnTo>
                  <a:lnTo>
                    <a:pt x="2778387" y="411824"/>
                  </a:lnTo>
                  <a:lnTo>
                    <a:pt x="2779883" y="404408"/>
                  </a:lnTo>
                  <a:lnTo>
                    <a:pt x="2778387" y="396993"/>
                  </a:lnTo>
                  <a:lnTo>
                    <a:pt x="2774304" y="390938"/>
                  </a:lnTo>
                  <a:lnTo>
                    <a:pt x="2768249" y="386855"/>
                  </a:lnTo>
                  <a:lnTo>
                    <a:pt x="2760795" y="385358"/>
                  </a:lnTo>
                  <a:close/>
                </a:path>
                <a:path w="3058159" h="423544">
                  <a:moveTo>
                    <a:pt x="2684557" y="385358"/>
                  </a:moveTo>
                  <a:lnTo>
                    <a:pt x="2677142" y="386855"/>
                  </a:lnTo>
                  <a:lnTo>
                    <a:pt x="2671087" y="390938"/>
                  </a:lnTo>
                  <a:lnTo>
                    <a:pt x="2667004" y="396993"/>
                  </a:lnTo>
                  <a:lnTo>
                    <a:pt x="2665507" y="404408"/>
                  </a:lnTo>
                  <a:lnTo>
                    <a:pt x="2667004" y="411824"/>
                  </a:lnTo>
                  <a:lnTo>
                    <a:pt x="2671087" y="417879"/>
                  </a:lnTo>
                  <a:lnTo>
                    <a:pt x="2677142" y="421961"/>
                  </a:lnTo>
                  <a:lnTo>
                    <a:pt x="2684595" y="423458"/>
                  </a:lnTo>
                  <a:lnTo>
                    <a:pt x="2692011" y="421961"/>
                  </a:lnTo>
                  <a:lnTo>
                    <a:pt x="2698066" y="417879"/>
                  </a:lnTo>
                  <a:lnTo>
                    <a:pt x="2702148" y="411824"/>
                  </a:lnTo>
                  <a:lnTo>
                    <a:pt x="2703645" y="404408"/>
                  </a:lnTo>
                  <a:lnTo>
                    <a:pt x="2702148" y="396993"/>
                  </a:lnTo>
                  <a:lnTo>
                    <a:pt x="2698066" y="390938"/>
                  </a:lnTo>
                  <a:lnTo>
                    <a:pt x="2692011" y="386855"/>
                  </a:lnTo>
                  <a:lnTo>
                    <a:pt x="2684557" y="385358"/>
                  </a:lnTo>
                  <a:close/>
                </a:path>
                <a:path w="3058159" h="423544">
                  <a:moveTo>
                    <a:pt x="2608320" y="385358"/>
                  </a:moveTo>
                  <a:lnTo>
                    <a:pt x="2600905" y="386855"/>
                  </a:lnTo>
                  <a:lnTo>
                    <a:pt x="2594850" y="390938"/>
                  </a:lnTo>
                  <a:lnTo>
                    <a:pt x="2590767" y="396993"/>
                  </a:lnTo>
                  <a:lnTo>
                    <a:pt x="2589270" y="404408"/>
                  </a:lnTo>
                  <a:lnTo>
                    <a:pt x="2590767" y="411824"/>
                  </a:lnTo>
                  <a:lnTo>
                    <a:pt x="2594850" y="417879"/>
                  </a:lnTo>
                  <a:lnTo>
                    <a:pt x="2600905" y="421961"/>
                  </a:lnTo>
                  <a:lnTo>
                    <a:pt x="2608357" y="423458"/>
                  </a:lnTo>
                  <a:lnTo>
                    <a:pt x="2615773" y="421961"/>
                  </a:lnTo>
                  <a:lnTo>
                    <a:pt x="2621828" y="417879"/>
                  </a:lnTo>
                  <a:lnTo>
                    <a:pt x="2625910" y="411824"/>
                  </a:lnTo>
                  <a:lnTo>
                    <a:pt x="2627407" y="404408"/>
                  </a:lnTo>
                  <a:lnTo>
                    <a:pt x="2625910" y="396993"/>
                  </a:lnTo>
                  <a:lnTo>
                    <a:pt x="2621828" y="390938"/>
                  </a:lnTo>
                  <a:lnTo>
                    <a:pt x="2615773" y="386855"/>
                  </a:lnTo>
                  <a:lnTo>
                    <a:pt x="2608320" y="385358"/>
                  </a:lnTo>
                  <a:close/>
                </a:path>
                <a:path w="3058159" h="423544">
                  <a:moveTo>
                    <a:pt x="2532082" y="385358"/>
                  </a:moveTo>
                  <a:lnTo>
                    <a:pt x="2524667" y="386855"/>
                  </a:lnTo>
                  <a:lnTo>
                    <a:pt x="2518612" y="390938"/>
                  </a:lnTo>
                  <a:lnTo>
                    <a:pt x="2514529" y="396993"/>
                  </a:lnTo>
                  <a:lnTo>
                    <a:pt x="2513032" y="404408"/>
                  </a:lnTo>
                  <a:lnTo>
                    <a:pt x="2514529" y="411824"/>
                  </a:lnTo>
                  <a:lnTo>
                    <a:pt x="2518612" y="417879"/>
                  </a:lnTo>
                  <a:lnTo>
                    <a:pt x="2524667" y="421961"/>
                  </a:lnTo>
                  <a:lnTo>
                    <a:pt x="2532120" y="423458"/>
                  </a:lnTo>
                  <a:lnTo>
                    <a:pt x="2539535" y="421961"/>
                  </a:lnTo>
                  <a:lnTo>
                    <a:pt x="2545591" y="417879"/>
                  </a:lnTo>
                  <a:lnTo>
                    <a:pt x="2549673" y="411824"/>
                  </a:lnTo>
                  <a:lnTo>
                    <a:pt x="2551170" y="404408"/>
                  </a:lnTo>
                  <a:lnTo>
                    <a:pt x="2549673" y="396993"/>
                  </a:lnTo>
                  <a:lnTo>
                    <a:pt x="2545591" y="390938"/>
                  </a:lnTo>
                  <a:lnTo>
                    <a:pt x="2539535" y="386855"/>
                  </a:lnTo>
                  <a:lnTo>
                    <a:pt x="2532082" y="385358"/>
                  </a:lnTo>
                  <a:close/>
                </a:path>
                <a:path w="3058159" h="423544">
                  <a:moveTo>
                    <a:pt x="2455844" y="385358"/>
                  </a:moveTo>
                  <a:lnTo>
                    <a:pt x="2448429" y="386855"/>
                  </a:lnTo>
                  <a:lnTo>
                    <a:pt x="2442373" y="390938"/>
                  </a:lnTo>
                  <a:lnTo>
                    <a:pt x="2438291" y="396993"/>
                  </a:lnTo>
                  <a:lnTo>
                    <a:pt x="2436794" y="404408"/>
                  </a:lnTo>
                  <a:lnTo>
                    <a:pt x="2438291" y="411824"/>
                  </a:lnTo>
                  <a:lnTo>
                    <a:pt x="2442373" y="417879"/>
                  </a:lnTo>
                  <a:lnTo>
                    <a:pt x="2448429" y="421961"/>
                  </a:lnTo>
                  <a:lnTo>
                    <a:pt x="2455882" y="423458"/>
                  </a:lnTo>
                  <a:lnTo>
                    <a:pt x="2463297" y="421961"/>
                  </a:lnTo>
                  <a:lnTo>
                    <a:pt x="2469353" y="417879"/>
                  </a:lnTo>
                  <a:lnTo>
                    <a:pt x="2473435" y="411824"/>
                  </a:lnTo>
                  <a:lnTo>
                    <a:pt x="2474932" y="404408"/>
                  </a:lnTo>
                  <a:lnTo>
                    <a:pt x="2473435" y="396993"/>
                  </a:lnTo>
                  <a:lnTo>
                    <a:pt x="2469353" y="390938"/>
                  </a:lnTo>
                  <a:lnTo>
                    <a:pt x="2463297" y="386855"/>
                  </a:lnTo>
                  <a:lnTo>
                    <a:pt x="2455844" y="385358"/>
                  </a:lnTo>
                  <a:close/>
                </a:path>
                <a:path w="3058159" h="423544">
                  <a:moveTo>
                    <a:pt x="2379606" y="385358"/>
                  </a:moveTo>
                  <a:lnTo>
                    <a:pt x="2372191" y="386855"/>
                  </a:lnTo>
                  <a:lnTo>
                    <a:pt x="2366135" y="390938"/>
                  </a:lnTo>
                  <a:lnTo>
                    <a:pt x="2362053" y="396993"/>
                  </a:lnTo>
                  <a:lnTo>
                    <a:pt x="2360556" y="404408"/>
                  </a:lnTo>
                  <a:lnTo>
                    <a:pt x="2362053" y="411824"/>
                  </a:lnTo>
                  <a:lnTo>
                    <a:pt x="2366135" y="417879"/>
                  </a:lnTo>
                  <a:lnTo>
                    <a:pt x="2372191" y="421961"/>
                  </a:lnTo>
                  <a:lnTo>
                    <a:pt x="2379644" y="423458"/>
                  </a:lnTo>
                  <a:lnTo>
                    <a:pt x="2387059" y="421961"/>
                  </a:lnTo>
                  <a:lnTo>
                    <a:pt x="2393114" y="417879"/>
                  </a:lnTo>
                  <a:lnTo>
                    <a:pt x="2397197" y="411824"/>
                  </a:lnTo>
                  <a:lnTo>
                    <a:pt x="2398694" y="404408"/>
                  </a:lnTo>
                  <a:lnTo>
                    <a:pt x="2397197" y="396993"/>
                  </a:lnTo>
                  <a:lnTo>
                    <a:pt x="2393114" y="390938"/>
                  </a:lnTo>
                  <a:lnTo>
                    <a:pt x="2387059" y="386855"/>
                  </a:lnTo>
                  <a:lnTo>
                    <a:pt x="2379606" y="385358"/>
                  </a:lnTo>
                  <a:close/>
                </a:path>
                <a:path w="3058159" h="423544">
                  <a:moveTo>
                    <a:pt x="2303368" y="385358"/>
                  </a:moveTo>
                  <a:lnTo>
                    <a:pt x="2295953" y="386855"/>
                  </a:lnTo>
                  <a:lnTo>
                    <a:pt x="2289898" y="390938"/>
                  </a:lnTo>
                  <a:lnTo>
                    <a:pt x="2285815" y="396993"/>
                  </a:lnTo>
                  <a:lnTo>
                    <a:pt x="2284318" y="404408"/>
                  </a:lnTo>
                  <a:lnTo>
                    <a:pt x="2285815" y="411824"/>
                  </a:lnTo>
                  <a:lnTo>
                    <a:pt x="2289898" y="417879"/>
                  </a:lnTo>
                  <a:lnTo>
                    <a:pt x="2295953" y="421961"/>
                  </a:lnTo>
                  <a:lnTo>
                    <a:pt x="2303406" y="423458"/>
                  </a:lnTo>
                  <a:lnTo>
                    <a:pt x="2310821" y="421961"/>
                  </a:lnTo>
                  <a:lnTo>
                    <a:pt x="2316876" y="417879"/>
                  </a:lnTo>
                  <a:lnTo>
                    <a:pt x="2320959" y="411824"/>
                  </a:lnTo>
                  <a:lnTo>
                    <a:pt x="2322456" y="404408"/>
                  </a:lnTo>
                  <a:lnTo>
                    <a:pt x="2320959" y="396993"/>
                  </a:lnTo>
                  <a:lnTo>
                    <a:pt x="2316876" y="390938"/>
                  </a:lnTo>
                  <a:lnTo>
                    <a:pt x="2310821" y="386855"/>
                  </a:lnTo>
                  <a:lnTo>
                    <a:pt x="2303368" y="385358"/>
                  </a:lnTo>
                  <a:close/>
                </a:path>
                <a:path w="3058159" h="423544">
                  <a:moveTo>
                    <a:pt x="2227130" y="385358"/>
                  </a:moveTo>
                  <a:lnTo>
                    <a:pt x="2219715" y="386855"/>
                  </a:lnTo>
                  <a:lnTo>
                    <a:pt x="2213660" y="390938"/>
                  </a:lnTo>
                  <a:lnTo>
                    <a:pt x="2209577" y="396993"/>
                  </a:lnTo>
                  <a:lnTo>
                    <a:pt x="2208080" y="404408"/>
                  </a:lnTo>
                  <a:lnTo>
                    <a:pt x="2209577" y="411824"/>
                  </a:lnTo>
                  <a:lnTo>
                    <a:pt x="2213660" y="417879"/>
                  </a:lnTo>
                  <a:lnTo>
                    <a:pt x="2219715" y="421961"/>
                  </a:lnTo>
                  <a:lnTo>
                    <a:pt x="2227168" y="423458"/>
                  </a:lnTo>
                  <a:lnTo>
                    <a:pt x="2234583" y="421961"/>
                  </a:lnTo>
                  <a:lnTo>
                    <a:pt x="2240638" y="417879"/>
                  </a:lnTo>
                  <a:lnTo>
                    <a:pt x="2244721" y="411824"/>
                  </a:lnTo>
                  <a:lnTo>
                    <a:pt x="2246218" y="404408"/>
                  </a:lnTo>
                  <a:lnTo>
                    <a:pt x="2244721" y="396993"/>
                  </a:lnTo>
                  <a:lnTo>
                    <a:pt x="2240638" y="390938"/>
                  </a:lnTo>
                  <a:lnTo>
                    <a:pt x="2234583" y="386855"/>
                  </a:lnTo>
                  <a:lnTo>
                    <a:pt x="2227130" y="385358"/>
                  </a:lnTo>
                  <a:close/>
                </a:path>
                <a:path w="3058159" h="423544">
                  <a:moveTo>
                    <a:pt x="2150892" y="385358"/>
                  </a:moveTo>
                  <a:lnTo>
                    <a:pt x="2143477" y="386855"/>
                  </a:lnTo>
                  <a:lnTo>
                    <a:pt x="2137422" y="390938"/>
                  </a:lnTo>
                  <a:lnTo>
                    <a:pt x="2133339" y="396993"/>
                  </a:lnTo>
                  <a:lnTo>
                    <a:pt x="2131842" y="404408"/>
                  </a:lnTo>
                  <a:lnTo>
                    <a:pt x="2133339" y="411824"/>
                  </a:lnTo>
                  <a:lnTo>
                    <a:pt x="2137422" y="417879"/>
                  </a:lnTo>
                  <a:lnTo>
                    <a:pt x="2143477" y="421961"/>
                  </a:lnTo>
                  <a:lnTo>
                    <a:pt x="2150930" y="423458"/>
                  </a:lnTo>
                  <a:lnTo>
                    <a:pt x="2158345" y="421961"/>
                  </a:lnTo>
                  <a:lnTo>
                    <a:pt x="2164400" y="417879"/>
                  </a:lnTo>
                  <a:lnTo>
                    <a:pt x="2168483" y="411824"/>
                  </a:lnTo>
                  <a:lnTo>
                    <a:pt x="2169980" y="404408"/>
                  </a:lnTo>
                  <a:lnTo>
                    <a:pt x="2168483" y="396993"/>
                  </a:lnTo>
                  <a:lnTo>
                    <a:pt x="2164400" y="390938"/>
                  </a:lnTo>
                  <a:lnTo>
                    <a:pt x="2158345" y="386855"/>
                  </a:lnTo>
                  <a:lnTo>
                    <a:pt x="2150892" y="385358"/>
                  </a:lnTo>
                  <a:close/>
                </a:path>
                <a:path w="3058159" h="423544">
                  <a:moveTo>
                    <a:pt x="2074654" y="385358"/>
                  </a:moveTo>
                  <a:lnTo>
                    <a:pt x="2067239" y="386855"/>
                  </a:lnTo>
                  <a:lnTo>
                    <a:pt x="2061183" y="390938"/>
                  </a:lnTo>
                  <a:lnTo>
                    <a:pt x="2057101" y="396993"/>
                  </a:lnTo>
                  <a:lnTo>
                    <a:pt x="2055604" y="404408"/>
                  </a:lnTo>
                  <a:lnTo>
                    <a:pt x="2057101" y="411824"/>
                  </a:lnTo>
                  <a:lnTo>
                    <a:pt x="2061183" y="417879"/>
                  </a:lnTo>
                  <a:lnTo>
                    <a:pt x="2067239" y="421961"/>
                  </a:lnTo>
                  <a:lnTo>
                    <a:pt x="2074692" y="423458"/>
                  </a:lnTo>
                  <a:lnTo>
                    <a:pt x="2082107" y="421961"/>
                  </a:lnTo>
                  <a:lnTo>
                    <a:pt x="2088162" y="417879"/>
                  </a:lnTo>
                  <a:lnTo>
                    <a:pt x="2092245" y="411824"/>
                  </a:lnTo>
                  <a:lnTo>
                    <a:pt x="2093742" y="404408"/>
                  </a:lnTo>
                  <a:lnTo>
                    <a:pt x="2092245" y="396993"/>
                  </a:lnTo>
                  <a:lnTo>
                    <a:pt x="2088162" y="390938"/>
                  </a:lnTo>
                  <a:lnTo>
                    <a:pt x="2082107" y="386855"/>
                  </a:lnTo>
                  <a:lnTo>
                    <a:pt x="2074654" y="385358"/>
                  </a:lnTo>
                  <a:close/>
                </a:path>
                <a:path w="3058159" h="423544">
                  <a:moveTo>
                    <a:pt x="1998416" y="385358"/>
                  </a:moveTo>
                  <a:lnTo>
                    <a:pt x="1991001" y="386855"/>
                  </a:lnTo>
                  <a:lnTo>
                    <a:pt x="1984945" y="390938"/>
                  </a:lnTo>
                  <a:lnTo>
                    <a:pt x="1980863" y="396993"/>
                  </a:lnTo>
                  <a:lnTo>
                    <a:pt x="1979366" y="404408"/>
                  </a:lnTo>
                  <a:lnTo>
                    <a:pt x="1980863" y="411824"/>
                  </a:lnTo>
                  <a:lnTo>
                    <a:pt x="1984945" y="417879"/>
                  </a:lnTo>
                  <a:lnTo>
                    <a:pt x="1991001" y="421961"/>
                  </a:lnTo>
                  <a:lnTo>
                    <a:pt x="1998454" y="423458"/>
                  </a:lnTo>
                  <a:lnTo>
                    <a:pt x="2005869" y="421961"/>
                  </a:lnTo>
                  <a:lnTo>
                    <a:pt x="2011924" y="417879"/>
                  </a:lnTo>
                  <a:lnTo>
                    <a:pt x="2016007" y="411824"/>
                  </a:lnTo>
                  <a:lnTo>
                    <a:pt x="2017504" y="404408"/>
                  </a:lnTo>
                  <a:lnTo>
                    <a:pt x="2016007" y="396993"/>
                  </a:lnTo>
                  <a:lnTo>
                    <a:pt x="2011924" y="390938"/>
                  </a:lnTo>
                  <a:lnTo>
                    <a:pt x="2005869" y="386855"/>
                  </a:lnTo>
                  <a:lnTo>
                    <a:pt x="1998416" y="385358"/>
                  </a:lnTo>
                  <a:close/>
                </a:path>
                <a:path w="3058159" h="423544">
                  <a:moveTo>
                    <a:pt x="1922178" y="385358"/>
                  </a:moveTo>
                  <a:lnTo>
                    <a:pt x="1914763" y="386855"/>
                  </a:lnTo>
                  <a:lnTo>
                    <a:pt x="1908707" y="390938"/>
                  </a:lnTo>
                  <a:lnTo>
                    <a:pt x="1904625" y="396993"/>
                  </a:lnTo>
                  <a:lnTo>
                    <a:pt x="1903128" y="404408"/>
                  </a:lnTo>
                  <a:lnTo>
                    <a:pt x="1904625" y="411824"/>
                  </a:lnTo>
                  <a:lnTo>
                    <a:pt x="1908707" y="417879"/>
                  </a:lnTo>
                  <a:lnTo>
                    <a:pt x="1914763" y="421961"/>
                  </a:lnTo>
                  <a:lnTo>
                    <a:pt x="1922216" y="423458"/>
                  </a:lnTo>
                  <a:lnTo>
                    <a:pt x="1929631" y="421961"/>
                  </a:lnTo>
                  <a:lnTo>
                    <a:pt x="1935686" y="417879"/>
                  </a:lnTo>
                  <a:lnTo>
                    <a:pt x="1939769" y="411824"/>
                  </a:lnTo>
                  <a:lnTo>
                    <a:pt x="1941266" y="404408"/>
                  </a:lnTo>
                  <a:lnTo>
                    <a:pt x="1939769" y="396993"/>
                  </a:lnTo>
                  <a:lnTo>
                    <a:pt x="1935686" y="390938"/>
                  </a:lnTo>
                  <a:lnTo>
                    <a:pt x="1929631" y="386855"/>
                  </a:lnTo>
                  <a:lnTo>
                    <a:pt x="1922178" y="385358"/>
                  </a:lnTo>
                  <a:close/>
                </a:path>
                <a:path w="3058159" h="423544">
                  <a:moveTo>
                    <a:pt x="1845939" y="385358"/>
                  </a:moveTo>
                  <a:lnTo>
                    <a:pt x="1838524" y="386855"/>
                  </a:lnTo>
                  <a:lnTo>
                    <a:pt x="1832469" y="390938"/>
                  </a:lnTo>
                  <a:lnTo>
                    <a:pt x="1828387" y="396993"/>
                  </a:lnTo>
                  <a:lnTo>
                    <a:pt x="1826889" y="404408"/>
                  </a:lnTo>
                  <a:lnTo>
                    <a:pt x="1828387" y="411824"/>
                  </a:lnTo>
                  <a:lnTo>
                    <a:pt x="1832469" y="417879"/>
                  </a:lnTo>
                  <a:lnTo>
                    <a:pt x="1838524" y="421961"/>
                  </a:lnTo>
                  <a:lnTo>
                    <a:pt x="1845978" y="423458"/>
                  </a:lnTo>
                  <a:lnTo>
                    <a:pt x="1853392" y="421961"/>
                  </a:lnTo>
                  <a:lnTo>
                    <a:pt x="1859448" y="417879"/>
                  </a:lnTo>
                  <a:lnTo>
                    <a:pt x="1863530" y="411824"/>
                  </a:lnTo>
                  <a:lnTo>
                    <a:pt x="1865028" y="404408"/>
                  </a:lnTo>
                  <a:lnTo>
                    <a:pt x="1863530" y="396993"/>
                  </a:lnTo>
                  <a:lnTo>
                    <a:pt x="1859448" y="390938"/>
                  </a:lnTo>
                  <a:lnTo>
                    <a:pt x="1853392" y="386855"/>
                  </a:lnTo>
                  <a:lnTo>
                    <a:pt x="1845939" y="385358"/>
                  </a:lnTo>
                  <a:close/>
                </a:path>
                <a:path w="3058159" h="423544">
                  <a:moveTo>
                    <a:pt x="1769701" y="385358"/>
                  </a:moveTo>
                  <a:lnTo>
                    <a:pt x="1762286" y="386855"/>
                  </a:lnTo>
                  <a:lnTo>
                    <a:pt x="1756231" y="390938"/>
                  </a:lnTo>
                  <a:lnTo>
                    <a:pt x="1752148" y="396993"/>
                  </a:lnTo>
                  <a:lnTo>
                    <a:pt x="1750651" y="404408"/>
                  </a:lnTo>
                  <a:lnTo>
                    <a:pt x="1752148" y="411824"/>
                  </a:lnTo>
                  <a:lnTo>
                    <a:pt x="1756231" y="417879"/>
                  </a:lnTo>
                  <a:lnTo>
                    <a:pt x="1762286" y="421961"/>
                  </a:lnTo>
                  <a:lnTo>
                    <a:pt x="1769739" y="423458"/>
                  </a:lnTo>
                  <a:lnTo>
                    <a:pt x="1777154" y="421961"/>
                  </a:lnTo>
                  <a:lnTo>
                    <a:pt x="1783210" y="417879"/>
                  </a:lnTo>
                  <a:lnTo>
                    <a:pt x="1787292" y="411824"/>
                  </a:lnTo>
                  <a:lnTo>
                    <a:pt x="1788789" y="404408"/>
                  </a:lnTo>
                  <a:lnTo>
                    <a:pt x="1787292" y="396993"/>
                  </a:lnTo>
                  <a:lnTo>
                    <a:pt x="1783210" y="390938"/>
                  </a:lnTo>
                  <a:lnTo>
                    <a:pt x="1777154" y="386855"/>
                  </a:lnTo>
                  <a:lnTo>
                    <a:pt x="1769701" y="385358"/>
                  </a:lnTo>
                  <a:close/>
                </a:path>
                <a:path w="3058159" h="423544">
                  <a:moveTo>
                    <a:pt x="1693463" y="385358"/>
                  </a:moveTo>
                  <a:lnTo>
                    <a:pt x="1686048" y="386855"/>
                  </a:lnTo>
                  <a:lnTo>
                    <a:pt x="1679993" y="390938"/>
                  </a:lnTo>
                  <a:lnTo>
                    <a:pt x="1675910" y="396993"/>
                  </a:lnTo>
                  <a:lnTo>
                    <a:pt x="1674413" y="404408"/>
                  </a:lnTo>
                  <a:lnTo>
                    <a:pt x="1675910" y="411824"/>
                  </a:lnTo>
                  <a:lnTo>
                    <a:pt x="1679993" y="417879"/>
                  </a:lnTo>
                  <a:lnTo>
                    <a:pt x="1686048" y="421961"/>
                  </a:lnTo>
                  <a:lnTo>
                    <a:pt x="1693501" y="423458"/>
                  </a:lnTo>
                  <a:lnTo>
                    <a:pt x="1700916" y="421961"/>
                  </a:lnTo>
                  <a:lnTo>
                    <a:pt x="1706972" y="417879"/>
                  </a:lnTo>
                  <a:lnTo>
                    <a:pt x="1711054" y="411824"/>
                  </a:lnTo>
                  <a:lnTo>
                    <a:pt x="1712551" y="404408"/>
                  </a:lnTo>
                  <a:lnTo>
                    <a:pt x="1711054" y="396993"/>
                  </a:lnTo>
                  <a:lnTo>
                    <a:pt x="1706972" y="390938"/>
                  </a:lnTo>
                  <a:lnTo>
                    <a:pt x="1700916" y="386855"/>
                  </a:lnTo>
                  <a:lnTo>
                    <a:pt x="1693463" y="385358"/>
                  </a:lnTo>
                  <a:close/>
                </a:path>
                <a:path w="3058159" h="423544">
                  <a:moveTo>
                    <a:pt x="1617225" y="385358"/>
                  </a:moveTo>
                  <a:lnTo>
                    <a:pt x="1609810" y="386855"/>
                  </a:lnTo>
                  <a:lnTo>
                    <a:pt x="1603755" y="390938"/>
                  </a:lnTo>
                  <a:lnTo>
                    <a:pt x="1599672" y="396993"/>
                  </a:lnTo>
                  <a:lnTo>
                    <a:pt x="1598175" y="404408"/>
                  </a:lnTo>
                  <a:lnTo>
                    <a:pt x="1599672" y="411824"/>
                  </a:lnTo>
                  <a:lnTo>
                    <a:pt x="1603755" y="417879"/>
                  </a:lnTo>
                  <a:lnTo>
                    <a:pt x="1609810" y="421961"/>
                  </a:lnTo>
                  <a:lnTo>
                    <a:pt x="1617263" y="423458"/>
                  </a:lnTo>
                  <a:lnTo>
                    <a:pt x="1624678" y="421961"/>
                  </a:lnTo>
                  <a:lnTo>
                    <a:pt x="1630733" y="417879"/>
                  </a:lnTo>
                  <a:lnTo>
                    <a:pt x="1634816" y="411824"/>
                  </a:lnTo>
                  <a:lnTo>
                    <a:pt x="1636313" y="404408"/>
                  </a:lnTo>
                  <a:lnTo>
                    <a:pt x="1634816" y="396993"/>
                  </a:lnTo>
                  <a:lnTo>
                    <a:pt x="1630733" y="390938"/>
                  </a:lnTo>
                  <a:lnTo>
                    <a:pt x="1624678" y="386855"/>
                  </a:lnTo>
                  <a:lnTo>
                    <a:pt x="1617225" y="385358"/>
                  </a:lnTo>
                  <a:close/>
                </a:path>
                <a:path w="3058159" h="423544">
                  <a:moveTo>
                    <a:pt x="1540987" y="385358"/>
                  </a:moveTo>
                  <a:lnTo>
                    <a:pt x="1533572" y="386855"/>
                  </a:lnTo>
                  <a:lnTo>
                    <a:pt x="1527517" y="390938"/>
                  </a:lnTo>
                  <a:lnTo>
                    <a:pt x="1523434" y="396993"/>
                  </a:lnTo>
                  <a:lnTo>
                    <a:pt x="1521937" y="404408"/>
                  </a:lnTo>
                  <a:lnTo>
                    <a:pt x="1523434" y="411824"/>
                  </a:lnTo>
                  <a:lnTo>
                    <a:pt x="1527517" y="417879"/>
                  </a:lnTo>
                  <a:lnTo>
                    <a:pt x="1533572" y="421961"/>
                  </a:lnTo>
                  <a:lnTo>
                    <a:pt x="1541025" y="423458"/>
                  </a:lnTo>
                  <a:lnTo>
                    <a:pt x="1548440" y="421961"/>
                  </a:lnTo>
                  <a:lnTo>
                    <a:pt x="1554495" y="417879"/>
                  </a:lnTo>
                  <a:lnTo>
                    <a:pt x="1558578" y="411824"/>
                  </a:lnTo>
                  <a:lnTo>
                    <a:pt x="1560075" y="404408"/>
                  </a:lnTo>
                  <a:lnTo>
                    <a:pt x="1558578" y="396993"/>
                  </a:lnTo>
                  <a:lnTo>
                    <a:pt x="1554495" y="390938"/>
                  </a:lnTo>
                  <a:lnTo>
                    <a:pt x="1548440" y="386855"/>
                  </a:lnTo>
                  <a:lnTo>
                    <a:pt x="1540987" y="385358"/>
                  </a:lnTo>
                  <a:close/>
                </a:path>
                <a:path w="3058159" h="423544">
                  <a:moveTo>
                    <a:pt x="1464749" y="385358"/>
                  </a:moveTo>
                  <a:lnTo>
                    <a:pt x="1457334" y="386855"/>
                  </a:lnTo>
                  <a:lnTo>
                    <a:pt x="1451279" y="390938"/>
                  </a:lnTo>
                  <a:lnTo>
                    <a:pt x="1447196" y="396993"/>
                  </a:lnTo>
                  <a:lnTo>
                    <a:pt x="1445699" y="404408"/>
                  </a:lnTo>
                  <a:lnTo>
                    <a:pt x="1447196" y="411824"/>
                  </a:lnTo>
                  <a:lnTo>
                    <a:pt x="1451279" y="417879"/>
                  </a:lnTo>
                  <a:lnTo>
                    <a:pt x="1457334" y="421961"/>
                  </a:lnTo>
                  <a:lnTo>
                    <a:pt x="1464787" y="423458"/>
                  </a:lnTo>
                  <a:lnTo>
                    <a:pt x="1472202" y="421961"/>
                  </a:lnTo>
                  <a:lnTo>
                    <a:pt x="1478257" y="417879"/>
                  </a:lnTo>
                  <a:lnTo>
                    <a:pt x="1482340" y="411824"/>
                  </a:lnTo>
                  <a:lnTo>
                    <a:pt x="1483837" y="404408"/>
                  </a:lnTo>
                  <a:lnTo>
                    <a:pt x="1482340" y="396993"/>
                  </a:lnTo>
                  <a:lnTo>
                    <a:pt x="1478257" y="390938"/>
                  </a:lnTo>
                  <a:lnTo>
                    <a:pt x="1472202" y="386855"/>
                  </a:lnTo>
                  <a:lnTo>
                    <a:pt x="1464749" y="385358"/>
                  </a:lnTo>
                  <a:close/>
                </a:path>
                <a:path w="3058159" h="423544">
                  <a:moveTo>
                    <a:pt x="1388511" y="385358"/>
                  </a:moveTo>
                  <a:lnTo>
                    <a:pt x="1381096" y="386855"/>
                  </a:lnTo>
                  <a:lnTo>
                    <a:pt x="1375041" y="390938"/>
                  </a:lnTo>
                  <a:lnTo>
                    <a:pt x="1370958" y="396993"/>
                  </a:lnTo>
                  <a:lnTo>
                    <a:pt x="1369461" y="404408"/>
                  </a:lnTo>
                  <a:lnTo>
                    <a:pt x="1370958" y="411824"/>
                  </a:lnTo>
                  <a:lnTo>
                    <a:pt x="1375041" y="417879"/>
                  </a:lnTo>
                  <a:lnTo>
                    <a:pt x="1381096" y="421961"/>
                  </a:lnTo>
                  <a:lnTo>
                    <a:pt x="1388549" y="423458"/>
                  </a:lnTo>
                  <a:lnTo>
                    <a:pt x="1395964" y="421961"/>
                  </a:lnTo>
                  <a:lnTo>
                    <a:pt x="1402019" y="417879"/>
                  </a:lnTo>
                  <a:lnTo>
                    <a:pt x="1406102" y="411824"/>
                  </a:lnTo>
                  <a:lnTo>
                    <a:pt x="1407599" y="404408"/>
                  </a:lnTo>
                  <a:lnTo>
                    <a:pt x="1406102" y="396993"/>
                  </a:lnTo>
                  <a:lnTo>
                    <a:pt x="1402019" y="390938"/>
                  </a:lnTo>
                  <a:lnTo>
                    <a:pt x="1395964" y="386855"/>
                  </a:lnTo>
                  <a:lnTo>
                    <a:pt x="1388511" y="385358"/>
                  </a:lnTo>
                  <a:close/>
                </a:path>
                <a:path w="3058159" h="423544">
                  <a:moveTo>
                    <a:pt x="1312273" y="385358"/>
                  </a:moveTo>
                  <a:lnTo>
                    <a:pt x="1304858" y="386855"/>
                  </a:lnTo>
                  <a:lnTo>
                    <a:pt x="1298802" y="390938"/>
                  </a:lnTo>
                  <a:lnTo>
                    <a:pt x="1294720" y="396993"/>
                  </a:lnTo>
                  <a:lnTo>
                    <a:pt x="1293223" y="404408"/>
                  </a:lnTo>
                  <a:lnTo>
                    <a:pt x="1294720" y="411824"/>
                  </a:lnTo>
                  <a:lnTo>
                    <a:pt x="1298802" y="417879"/>
                  </a:lnTo>
                  <a:lnTo>
                    <a:pt x="1304858" y="421961"/>
                  </a:lnTo>
                  <a:lnTo>
                    <a:pt x="1312311" y="423458"/>
                  </a:lnTo>
                  <a:lnTo>
                    <a:pt x="1319726" y="421961"/>
                  </a:lnTo>
                  <a:lnTo>
                    <a:pt x="1325781" y="417879"/>
                  </a:lnTo>
                  <a:lnTo>
                    <a:pt x="1329864" y="411824"/>
                  </a:lnTo>
                  <a:lnTo>
                    <a:pt x="1331361" y="404408"/>
                  </a:lnTo>
                  <a:lnTo>
                    <a:pt x="1329864" y="396993"/>
                  </a:lnTo>
                  <a:lnTo>
                    <a:pt x="1325781" y="390938"/>
                  </a:lnTo>
                  <a:lnTo>
                    <a:pt x="1319726" y="386855"/>
                  </a:lnTo>
                  <a:lnTo>
                    <a:pt x="1312273" y="385358"/>
                  </a:lnTo>
                  <a:close/>
                </a:path>
                <a:path w="3058159" h="423544">
                  <a:moveTo>
                    <a:pt x="1236035" y="385358"/>
                  </a:moveTo>
                  <a:lnTo>
                    <a:pt x="1228620" y="386855"/>
                  </a:lnTo>
                  <a:lnTo>
                    <a:pt x="1222564" y="390938"/>
                  </a:lnTo>
                  <a:lnTo>
                    <a:pt x="1218482" y="396993"/>
                  </a:lnTo>
                  <a:lnTo>
                    <a:pt x="1216985" y="404408"/>
                  </a:lnTo>
                  <a:lnTo>
                    <a:pt x="1218482" y="411824"/>
                  </a:lnTo>
                  <a:lnTo>
                    <a:pt x="1222564" y="417879"/>
                  </a:lnTo>
                  <a:lnTo>
                    <a:pt x="1228620" y="421961"/>
                  </a:lnTo>
                  <a:lnTo>
                    <a:pt x="1236073" y="423458"/>
                  </a:lnTo>
                  <a:lnTo>
                    <a:pt x="1243488" y="421961"/>
                  </a:lnTo>
                  <a:lnTo>
                    <a:pt x="1249543" y="417879"/>
                  </a:lnTo>
                  <a:lnTo>
                    <a:pt x="1253626" y="411824"/>
                  </a:lnTo>
                  <a:lnTo>
                    <a:pt x="1255123" y="404408"/>
                  </a:lnTo>
                  <a:lnTo>
                    <a:pt x="1253626" y="396993"/>
                  </a:lnTo>
                  <a:lnTo>
                    <a:pt x="1249543" y="390938"/>
                  </a:lnTo>
                  <a:lnTo>
                    <a:pt x="1243488" y="386855"/>
                  </a:lnTo>
                  <a:lnTo>
                    <a:pt x="1236035" y="385358"/>
                  </a:lnTo>
                  <a:close/>
                </a:path>
                <a:path w="3058159" h="423544">
                  <a:moveTo>
                    <a:pt x="1159797" y="385358"/>
                  </a:moveTo>
                  <a:lnTo>
                    <a:pt x="1152381" y="386855"/>
                  </a:lnTo>
                  <a:lnTo>
                    <a:pt x="1146326" y="390938"/>
                  </a:lnTo>
                  <a:lnTo>
                    <a:pt x="1142243" y="396993"/>
                  </a:lnTo>
                  <a:lnTo>
                    <a:pt x="1140747" y="404408"/>
                  </a:lnTo>
                  <a:lnTo>
                    <a:pt x="1142243" y="411824"/>
                  </a:lnTo>
                  <a:lnTo>
                    <a:pt x="1146326" y="417879"/>
                  </a:lnTo>
                  <a:lnTo>
                    <a:pt x="1152381" y="421961"/>
                  </a:lnTo>
                  <a:lnTo>
                    <a:pt x="1159835" y="423458"/>
                  </a:lnTo>
                  <a:lnTo>
                    <a:pt x="1167250" y="421961"/>
                  </a:lnTo>
                  <a:lnTo>
                    <a:pt x="1173305" y="417879"/>
                  </a:lnTo>
                  <a:lnTo>
                    <a:pt x="1177388" y="411824"/>
                  </a:lnTo>
                  <a:lnTo>
                    <a:pt x="1178885" y="404408"/>
                  </a:lnTo>
                  <a:lnTo>
                    <a:pt x="1177388" y="396993"/>
                  </a:lnTo>
                  <a:lnTo>
                    <a:pt x="1173305" y="390938"/>
                  </a:lnTo>
                  <a:lnTo>
                    <a:pt x="1167250" y="386855"/>
                  </a:lnTo>
                  <a:lnTo>
                    <a:pt x="1159797" y="385358"/>
                  </a:lnTo>
                  <a:close/>
                </a:path>
                <a:path w="3058159" h="423544">
                  <a:moveTo>
                    <a:pt x="1083558" y="385358"/>
                  </a:moveTo>
                  <a:lnTo>
                    <a:pt x="1076143" y="386855"/>
                  </a:lnTo>
                  <a:lnTo>
                    <a:pt x="1070088" y="390938"/>
                  </a:lnTo>
                  <a:lnTo>
                    <a:pt x="1066005" y="396993"/>
                  </a:lnTo>
                  <a:lnTo>
                    <a:pt x="1064508" y="404408"/>
                  </a:lnTo>
                  <a:lnTo>
                    <a:pt x="1066005" y="411824"/>
                  </a:lnTo>
                  <a:lnTo>
                    <a:pt x="1070088" y="417879"/>
                  </a:lnTo>
                  <a:lnTo>
                    <a:pt x="1076143" y="421961"/>
                  </a:lnTo>
                  <a:lnTo>
                    <a:pt x="1083597" y="423458"/>
                  </a:lnTo>
                  <a:lnTo>
                    <a:pt x="1091011" y="421961"/>
                  </a:lnTo>
                  <a:lnTo>
                    <a:pt x="1097067" y="417879"/>
                  </a:lnTo>
                  <a:lnTo>
                    <a:pt x="1101149" y="411824"/>
                  </a:lnTo>
                  <a:lnTo>
                    <a:pt x="1102647" y="404408"/>
                  </a:lnTo>
                  <a:lnTo>
                    <a:pt x="1101149" y="396993"/>
                  </a:lnTo>
                  <a:lnTo>
                    <a:pt x="1097067" y="390938"/>
                  </a:lnTo>
                  <a:lnTo>
                    <a:pt x="1091011" y="386855"/>
                  </a:lnTo>
                  <a:lnTo>
                    <a:pt x="1083558" y="385358"/>
                  </a:lnTo>
                  <a:close/>
                </a:path>
                <a:path w="3058159" h="423544">
                  <a:moveTo>
                    <a:pt x="1007320" y="385358"/>
                  </a:moveTo>
                  <a:lnTo>
                    <a:pt x="999905" y="386855"/>
                  </a:lnTo>
                  <a:lnTo>
                    <a:pt x="993850" y="390938"/>
                  </a:lnTo>
                  <a:lnTo>
                    <a:pt x="989767" y="396993"/>
                  </a:lnTo>
                  <a:lnTo>
                    <a:pt x="988270" y="404408"/>
                  </a:lnTo>
                  <a:lnTo>
                    <a:pt x="989767" y="411824"/>
                  </a:lnTo>
                  <a:lnTo>
                    <a:pt x="993850" y="417879"/>
                  </a:lnTo>
                  <a:lnTo>
                    <a:pt x="999905" y="421961"/>
                  </a:lnTo>
                  <a:lnTo>
                    <a:pt x="1007358" y="423458"/>
                  </a:lnTo>
                  <a:lnTo>
                    <a:pt x="1014773" y="421961"/>
                  </a:lnTo>
                  <a:lnTo>
                    <a:pt x="1020829" y="417879"/>
                  </a:lnTo>
                  <a:lnTo>
                    <a:pt x="1024911" y="411824"/>
                  </a:lnTo>
                  <a:lnTo>
                    <a:pt x="1026408" y="404408"/>
                  </a:lnTo>
                  <a:lnTo>
                    <a:pt x="1024911" y="396993"/>
                  </a:lnTo>
                  <a:lnTo>
                    <a:pt x="1020829" y="390938"/>
                  </a:lnTo>
                  <a:lnTo>
                    <a:pt x="1014773" y="386855"/>
                  </a:lnTo>
                  <a:lnTo>
                    <a:pt x="1007320" y="385358"/>
                  </a:lnTo>
                  <a:close/>
                </a:path>
                <a:path w="3058159" h="423544">
                  <a:moveTo>
                    <a:pt x="931082" y="385358"/>
                  </a:moveTo>
                  <a:lnTo>
                    <a:pt x="923667" y="386855"/>
                  </a:lnTo>
                  <a:lnTo>
                    <a:pt x="917611" y="390938"/>
                  </a:lnTo>
                  <a:lnTo>
                    <a:pt x="913529" y="396993"/>
                  </a:lnTo>
                  <a:lnTo>
                    <a:pt x="912032" y="404408"/>
                  </a:lnTo>
                  <a:lnTo>
                    <a:pt x="913529" y="411824"/>
                  </a:lnTo>
                  <a:lnTo>
                    <a:pt x="917611" y="417879"/>
                  </a:lnTo>
                  <a:lnTo>
                    <a:pt x="923667" y="421961"/>
                  </a:lnTo>
                  <a:lnTo>
                    <a:pt x="931120" y="423458"/>
                  </a:lnTo>
                  <a:lnTo>
                    <a:pt x="938535" y="421961"/>
                  </a:lnTo>
                  <a:lnTo>
                    <a:pt x="944591" y="417879"/>
                  </a:lnTo>
                  <a:lnTo>
                    <a:pt x="948673" y="411824"/>
                  </a:lnTo>
                  <a:lnTo>
                    <a:pt x="950170" y="404408"/>
                  </a:lnTo>
                  <a:lnTo>
                    <a:pt x="948673" y="396993"/>
                  </a:lnTo>
                  <a:lnTo>
                    <a:pt x="944591" y="390938"/>
                  </a:lnTo>
                  <a:lnTo>
                    <a:pt x="938535" y="386855"/>
                  </a:lnTo>
                  <a:lnTo>
                    <a:pt x="931082" y="385358"/>
                  </a:lnTo>
                  <a:close/>
                </a:path>
                <a:path w="3058159" h="423544">
                  <a:moveTo>
                    <a:pt x="854844" y="385358"/>
                  </a:moveTo>
                  <a:lnTo>
                    <a:pt x="847429" y="386855"/>
                  </a:lnTo>
                  <a:lnTo>
                    <a:pt x="841373" y="390938"/>
                  </a:lnTo>
                  <a:lnTo>
                    <a:pt x="837291" y="396993"/>
                  </a:lnTo>
                  <a:lnTo>
                    <a:pt x="835794" y="404408"/>
                  </a:lnTo>
                  <a:lnTo>
                    <a:pt x="837291" y="411824"/>
                  </a:lnTo>
                  <a:lnTo>
                    <a:pt x="841373" y="417879"/>
                  </a:lnTo>
                  <a:lnTo>
                    <a:pt x="847429" y="421961"/>
                  </a:lnTo>
                  <a:lnTo>
                    <a:pt x="854882" y="423458"/>
                  </a:lnTo>
                  <a:lnTo>
                    <a:pt x="862297" y="421961"/>
                  </a:lnTo>
                  <a:lnTo>
                    <a:pt x="868352" y="417879"/>
                  </a:lnTo>
                  <a:lnTo>
                    <a:pt x="872435" y="411824"/>
                  </a:lnTo>
                  <a:lnTo>
                    <a:pt x="873932" y="404408"/>
                  </a:lnTo>
                  <a:lnTo>
                    <a:pt x="872435" y="396993"/>
                  </a:lnTo>
                  <a:lnTo>
                    <a:pt x="868352" y="390938"/>
                  </a:lnTo>
                  <a:lnTo>
                    <a:pt x="862297" y="386855"/>
                  </a:lnTo>
                  <a:lnTo>
                    <a:pt x="854844" y="385358"/>
                  </a:lnTo>
                  <a:close/>
                </a:path>
                <a:path w="3058159" h="423544">
                  <a:moveTo>
                    <a:pt x="778606" y="385358"/>
                  </a:moveTo>
                  <a:lnTo>
                    <a:pt x="771191" y="386855"/>
                  </a:lnTo>
                  <a:lnTo>
                    <a:pt x="765135" y="390938"/>
                  </a:lnTo>
                  <a:lnTo>
                    <a:pt x="761053" y="396993"/>
                  </a:lnTo>
                  <a:lnTo>
                    <a:pt x="759556" y="404408"/>
                  </a:lnTo>
                  <a:lnTo>
                    <a:pt x="761053" y="411824"/>
                  </a:lnTo>
                  <a:lnTo>
                    <a:pt x="765135" y="417879"/>
                  </a:lnTo>
                  <a:lnTo>
                    <a:pt x="771191" y="421961"/>
                  </a:lnTo>
                  <a:lnTo>
                    <a:pt x="778644" y="423458"/>
                  </a:lnTo>
                  <a:lnTo>
                    <a:pt x="786059" y="421961"/>
                  </a:lnTo>
                  <a:lnTo>
                    <a:pt x="792114" y="417879"/>
                  </a:lnTo>
                  <a:lnTo>
                    <a:pt x="796197" y="411824"/>
                  </a:lnTo>
                  <a:lnTo>
                    <a:pt x="797694" y="404408"/>
                  </a:lnTo>
                  <a:lnTo>
                    <a:pt x="796197" y="396993"/>
                  </a:lnTo>
                  <a:lnTo>
                    <a:pt x="792114" y="390938"/>
                  </a:lnTo>
                  <a:lnTo>
                    <a:pt x="786059" y="386855"/>
                  </a:lnTo>
                  <a:lnTo>
                    <a:pt x="778606" y="385358"/>
                  </a:lnTo>
                  <a:close/>
                </a:path>
                <a:path w="3058159" h="423544">
                  <a:moveTo>
                    <a:pt x="702368" y="385358"/>
                  </a:moveTo>
                  <a:lnTo>
                    <a:pt x="694952" y="386855"/>
                  </a:lnTo>
                  <a:lnTo>
                    <a:pt x="688897" y="390938"/>
                  </a:lnTo>
                  <a:lnTo>
                    <a:pt x="684815" y="396993"/>
                  </a:lnTo>
                  <a:lnTo>
                    <a:pt x="683318" y="404408"/>
                  </a:lnTo>
                  <a:lnTo>
                    <a:pt x="684815" y="411824"/>
                  </a:lnTo>
                  <a:lnTo>
                    <a:pt x="688897" y="417879"/>
                  </a:lnTo>
                  <a:lnTo>
                    <a:pt x="694952" y="421961"/>
                  </a:lnTo>
                  <a:lnTo>
                    <a:pt x="702406" y="423458"/>
                  </a:lnTo>
                  <a:lnTo>
                    <a:pt x="709821" y="421961"/>
                  </a:lnTo>
                  <a:lnTo>
                    <a:pt x="715876" y="417879"/>
                  </a:lnTo>
                  <a:lnTo>
                    <a:pt x="719959" y="411824"/>
                  </a:lnTo>
                  <a:lnTo>
                    <a:pt x="721456" y="404408"/>
                  </a:lnTo>
                  <a:lnTo>
                    <a:pt x="719959" y="396993"/>
                  </a:lnTo>
                  <a:lnTo>
                    <a:pt x="715876" y="390938"/>
                  </a:lnTo>
                  <a:lnTo>
                    <a:pt x="709821" y="386855"/>
                  </a:lnTo>
                  <a:lnTo>
                    <a:pt x="702368" y="385358"/>
                  </a:lnTo>
                  <a:close/>
                </a:path>
                <a:path w="3058159" h="423544">
                  <a:moveTo>
                    <a:pt x="626130" y="385358"/>
                  </a:moveTo>
                  <a:lnTo>
                    <a:pt x="618714" y="386855"/>
                  </a:lnTo>
                  <a:lnTo>
                    <a:pt x="612659" y="390938"/>
                  </a:lnTo>
                  <a:lnTo>
                    <a:pt x="608577" y="396993"/>
                  </a:lnTo>
                  <a:lnTo>
                    <a:pt x="607080" y="404408"/>
                  </a:lnTo>
                  <a:lnTo>
                    <a:pt x="608577" y="411824"/>
                  </a:lnTo>
                  <a:lnTo>
                    <a:pt x="612659" y="417879"/>
                  </a:lnTo>
                  <a:lnTo>
                    <a:pt x="618714" y="421961"/>
                  </a:lnTo>
                  <a:lnTo>
                    <a:pt x="626168" y="423458"/>
                  </a:lnTo>
                  <a:lnTo>
                    <a:pt x="633583" y="421961"/>
                  </a:lnTo>
                  <a:lnTo>
                    <a:pt x="639638" y="417879"/>
                  </a:lnTo>
                  <a:lnTo>
                    <a:pt x="643721" y="411824"/>
                  </a:lnTo>
                  <a:lnTo>
                    <a:pt x="645218" y="404408"/>
                  </a:lnTo>
                  <a:lnTo>
                    <a:pt x="643721" y="396993"/>
                  </a:lnTo>
                  <a:lnTo>
                    <a:pt x="639638" y="390938"/>
                  </a:lnTo>
                  <a:lnTo>
                    <a:pt x="633583" y="386855"/>
                  </a:lnTo>
                  <a:lnTo>
                    <a:pt x="626130" y="385358"/>
                  </a:lnTo>
                  <a:close/>
                </a:path>
                <a:path w="3058159" h="423544">
                  <a:moveTo>
                    <a:pt x="549892" y="385358"/>
                  </a:moveTo>
                  <a:lnTo>
                    <a:pt x="542476" y="386855"/>
                  </a:lnTo>
                  <a:lnTo>
                    <a:pt x="536421" y="390938"/>
                  </a:lnTo>
                  <a:lnTo>
                    <a:pt x="532339" y="396993"/>
                  </a:lnTo>
                  <a:lnTo>
                    <a:pt x="530842" y="404408"/>
                  </a:lnTo>
                  <a:lnTo>
                    <a:pt x="532339" y="411824"/>
                  </a:lnTo>
                  <a:lnTo>
                    <a:pt x="536421" y="417879"/>
                  </a:lnTo>
                  <a:lnTo>
                    <a:pt x="542476" y="421961"/>
                  </a:lnTo>
                  <a:lnTo>
                    <a:pt x="549930" y="423458"/>
                  </a:lnTo>
                  <a:lnTo>
                    <a:pt x="557345" y="421961"/>
                  </a:lnTo>
                  <a:lnTo>
                    <a:pt x="563400" y="417879"/>
                  </a:lnTo>
                  <a:lnTo>
                    <a:pt x="567483" y="411824"/>
                  </a:lnTo>
                  <a:lnTo>
                    <a:pt x="568980" y="404408"/>
                  </a:lnTo>
                  <a:lnTo>
                    <a:pt x="567483" y="396993"/>
                  </a:lnTo>
                  <a:lnTo>
                    <a:pt x="563400" y="390938"/>
                  </a:lnTo>
                  <a:lnTo>
                    <a:pt x="557345" y="386855"/>
                  </a:lnTo>
                  <a:lnTo>
                    <a:pt x="549892" y="385358"/>
                  </a:lnTo>
                  <a:close/>
                </a:path>
                <a:path w="3058159" h="423544">
                  <a:moveTo>
                    <a:pt x="473654" y="385358"/>
                  </a:moveTo>
                  <a:lnTo>
                    <a:pt x="466238" y="386855"/>
                  </a:lnTo>
                  <a:lnTo>
                    <a:pt x="460183" y="390938"/>
                  </a:lnTo>
                  <a:lnTo>
                    <a:pt x="456101" y="396993"/>
                  </a:lnTo>
                  <a:lnTo>
                    <a:pt x="454604" y="404408"/>
                  </a:lnTo>
                  <a:lnTo>
                    <a:pt x="456101" y="411824"/>
                  </a:lnTo>
                  <a:lnTo>
                    <a:pt x="460183" y="417879"/>
                  </a:lnTo>
                  <a:lnTo>
                    <a:pt x="466238" y="421961"/>
                  </a:lnTo>
                  <a:lnTo>
                    <a:pt x="473692" y="423458"/>
                  </a:lnTo>
                  <a:lnTo>
                    <a:pt x="481107" y="421961"/>
                  </a:lnTo>
                  <a:lnTo>
                    <a:pt x="487162" y="417879"/>
                  </a:lnTo>
                  <a:lnTo>
                    <a:pt x="491245" y="411824"/>
                  </a:lnTo>
                  <a:lnTo>
                    <a:pt x="492742" y="404408"/>
                  </a:lnTo>
                  <a:lnTo>
                    <a:pt x="491245" y="396993"/>
                  </a:lnTo>
                  <a:lnTo>
                    <a:pt x="487162" y="390938"/>
                  </a:lnTo>
                  <a:lnTo>
                    <a:pt x="481107" y="386855"/>
                  </a:lnTo>
                  <a:lnTo>
                    <a:pt x="473654" y="385358"/>
                  </a:lnTo>
                  <a:close/>
                </a:path>
                <a:path w="3058159" h="423544">
                  <a:moveTo>
                    <a:pt x="397416" y="385358"/>
                  </a:moveTo>
                  <a:lnTo>
                    <a:pt x="390000" y="386855"/>
                  </a:lnTo>
                  <a:lnTo>
                    <a:pt x="383945" y="390938"/>
                  </a:lnTo>
                  <a:lnTo>
                    <a:pt x="379862" y="396993"/>
                  </a:lnTo>
                  <a:lnTo>
                    <a:pt x="378366" y="404408"/>
                  </a:lnTo>
                  <a:lnTo>
                    <a:pt x="379862" y="411824"/>
                  </a:lnTo>
                  <a:lnTo>
                    <a:pt x="383945" y="417879"/>
                  </a:lnTo>
                  <a:lnTo>
                    <a:pt x="390000" y="421961"/>
                  </a:lnTo>
                  <a:lnTo>
                    <a:pt x="397454" y="423458"/>
                  </a:lnTo>
                  <a:lnTo>
                    <a:pt x="404869" y="421961"/>
                  </a:lnTo>
                  <a:lnTo>
                    <a:pt x="410924" y="417879"/>
                  </a:lnTo>
                  <a:lnTo>
                    <a:pt x="415007" y="411824"/>
                  </a:lnTo>
                  <a:lnTo>
                    <a:pt x="416504" y="404408"/>
                  </a:lnTo>
                  <a:lnTo>
                    <a:pt x="415007" y="396993"/>
                  </a:lnTo>
                  <a:lnTo>
                    <a:pt x="410924" y="390938"/>
                  </a:lnTo>
                  <a:lnTo>
                    <a:pt x="404869" y="386855"/>
                  </a:lnTo>
                  <a:lnTo>
                    <a:pt x="397416" y="385358"/>
                  </a:lnTo>
                  <a:close/>
                </a:path>
                <a:path w="3058159" h="423544">
                  <a:moveTo>
                    <a:pt x="321177" y="385358"/>
                  </a:moveTo>
                  <a:lnTo>
                    <a:pt x="313762" y="386855"/>
                  </a:lnTo>
                  <a:lnTo>
                    <a:pt x="307707" y="390938"/>
                  </a:lnTo>
                  <a:lnTo>
                    <a:pt x="303624" y="396993"/>
                  </a:lnTo>
                  <a:lnTo>
                    <a:pt x="302127" y="404408"/>
                  </a:lnTo>
                  <a:lnTo>
                    <a:pt x="303624" y="411824"/>
                  </a:lnTo>
                  <a:lnTo>
                    <a:pt x="307707" y="417879"/>
                  </a:lnTo>
                  <a:lnTo>
                    <a:pt x="313762" y="421961"/>
                  </a:lnTo>
                  <a:lnTo>
                    <a:pt x="321216" y="423458"/>
                  </a:lnTo>
                  <a:lnTo>
                    <a:pt x="328630" y="421961"/>
                  </a:lnTo>
                  <a:lnTo>
                    <a:pt x="334686" y="417879"/>
                  </a:lnTo>
                  <a:lnTo>
                    <a:pt x="338768" y="411824"/>
                  </a:lnTo>
                  <a:lnTo>
                    <a:pt x="340266" y="404408"/>
                  </a:lnTo>
                  <a:lnTo>
                    <a:pt x="338768" y="396993"/>
                  </a:lnTo>
                  <a:lnTo>
                    <a:pt x="334686" y="390938"/>
                  </a:lnTo>
                  <a:lnTo>
                    <a:pt x="328630" y="386855"/>
                  </a:lnTo>
                  <a:lnTo>
                    <a:pt x="321177" y="385358"/>
                  </a:lnTo>
                  <a:close/>
                </a:path>
                <a:path w="3058159" h="423544">
                  <a:moveTo>
                    <a:pt x="244939" y="385358"/>
                  </a:moveTo>
                  <a:lnTo>
                    <a:pt x="237524" y="386855"/>
                  </a:lnTo>
                  <a:lnTo>
                    <a:pt x="231469" y="390938"/>
                  </a:lnTo>
                  <a:lnTo>
                    <a:pt x="227386" y="396993"/>
                  </a:lnTo>
                  <a:lnTo>
                    <a:pt x="225889" y="404408"/>
                  </a:lnTo>
                  <a:lnTo>
                    <a:pt x="227386" y="411824"/>
                  </a:lnTo>
                  <a:lnTo>
                    <a:pt x="231469" y="417879"/>
                  </a:lnTo>
                  <a:lnTo>
                    <a:pt x="237524" y="421961"/>
                  </a:lnTo>
                  <a:lnTo>
                    <a:pt x="244977" y="423458"/>
                  </a:lnTo>
                  <a:lnTo>
                    <a:pt x="252392" y="421961"/>
                  </a:lnTo>
                  <a:lnTo>
                    <a:pt x="258448" y="417879"/>
                  </a:lnTo>
                  <a:lnTo>
                    <a:pt x="262530" y="411824"/>
                  </a:lnTo>
                  <a:lnTo>
                    <a:pt x="264027" y="404408"/>
                  </a:lnTo>
                  <a:lnTo>
                    <a:pt x="262530" y="396993"/>
                  </a:lnTo>
                  <a:lnTo>
                    <a:pt x="258448" y="390938"/>
                  </a:lnTo>
                  <a:lnTo>
                    <a:pt x="252392" y="386855"/>
                  </a:lnTo>
                  <a:lnTo>
                    <a:pt x="244939" y="385358"/>
                  </a:lnTo>
                  <a:close/>
                </a:path>
                <a:path w="3058159" h="423544">
                  <a:moveTo>
                    <a:pt x="168701" y="385358"/>
                  </a:moveTo>
                  <a:lnTo>
                    <a:pt x="161286" y="386855"/>
                  </a:lnTo>
                  <a:lnTo>
                    <a:pt x="155230" y="390938"/>
                  </a:lnTo>
                  <a:lnTo>
                    <a:pt x="151148" y="396993"/>
                  </a:lnTo>
                  <a:lnTo>
                    <a:pt x="149651" y="404408"/>
                  </a:lnTo>
                  <a:lnTo>
                    <a:pt x="151148" y="411824"/>
                  </a:lnTo>
                  <a:lnTo>
                    <a:pt x="155230" y="417879"/>
                  </a:lnTo>
                  <a:lnTo>
                    <a:pt x="161286" y="421961"/>
                  </a:lnTo>
                  <a:lnTo>
                    <a:pt x="168739" y="423458"/>
                  </a:lnTo>
                  <a:lnTo>
                    <a:pt x="176154" y="421961"/>
                  </a:lnTo>
                  <a:lnTo>
                    <a:pt x="182210" y="417879"/>
                  </a:lnTo>
                  <a:lnTo>
                    <a:pt x="186292" y="411824"/>
                  </a:lnTo>
                  <a:lnTo>
                    <a:pt x="187789" y="404408"/>
                  </a:lnTo>
                  <a:lnTo>
                    <a:pt x="186292" y="396993"/>
                  </a:lnTo>
                  <a:lnTo>
                    <a:pt x="182210" y="390938"/>
                  </a:lnTo>
                  <a:lnTo>
                    <a:pt x="176154" y="386855"/>
                  </a:lnTo>
                  <a:lnTo>
                    <a:pt x="168701" y="385358"/>
                  </a:lnTo>
                  <a:close/>
                </a:path>
                <a:path w="3058159" h="423544">
                  <a:moveTo>
                    <a:pt x="90779" y="382826"/>
                  </a:moveTo>
                  <a:lnTo>
                    <a:pt x="83786" y="384932"/>
                  </a:lnTo>
                  <a:lnTo>
                    <a:pt x="78094" y="389507"/>
                  </a:lnTo>
                  <a:lnTo>
                    <a:pt x="74468" y="396147"/>
                  </a:lnTo>
                  <a:lnTo>
                    <a:pt x="73703" y="403673"/>
                  </a:lnTo>
                  <a:lnTo>
                    <a:pt x="75809" y="410665"/>
                  </a:lnTo>
                  <a:lnTo>
                    <a:pt x="80384" y="416358"/>
                  </a:lnTo>
                  <a:lnTo>
                    <a:pt x="87061" y="419995"/>
                  </a:lnTo>
                  <a:lnTo>
                    <a:pt x="94586" y="420761"/>
                  </a:lnTo>
                  <a:lnTo>
                    <a:pt x="101578" y="418654"/>
                  </a:lnTo>
                  <a:lnTo>
                    <a:pt x="107270" y="414079"/>
                  </a:lnTo>
                  <a:lnTo>
                    <a:pt x="110896" y="407440"/>
                  </a:lnTo>
                  <a:lnTo>
                    <a:pt x="111662" y="399914"/>
                  </a:lnTo>
                  <a:lnTo>
                    <a:pt x="109555" y="392921"/>
                  </a:lnTo>
                  <a:lnTo>
                    <a:pt x="104981" y="387229"/>
                  </a:lnTo>
                  <a:lnTo>
                    <a:pt x="98342" y="383603"/>
                  </a:lnTo>
                  <a:lnTo>
                    <a:pt x="90779" y="382826"/>
                  </a:lnTo>
                  <a:close/>
                </a:path>
                <a:path w="3058159" h="423544">
                  <a:moveTo>
                    <a:pt x="30989" y="339089"/>
                  </a:moveTo>
                  <a:lnTo>
                    <a:pt x="23757" y="341309"/>
                  </a:lnTo>
                  <a:lnTo>
                    <a:pt x="17953" y="346161"/>
                  </a:lnTo>
                  <a:lnTo>
                    <a:pt x="14578" y="352637"/>
                  </a:lnTo>
                  <a:lnTo>
                    <a:pt x="13877" y="359906"/>
                  </a:lnTo>
                  <a:lnTo>
                    <a:pt x="16116" y="367172"/>
                  </a:lnTo>
                  <a:lnTo>
                    <a:pt x="20967" y="372976"/>
                  </a:lnTo>
                  <a:lnTo>
                    <a:pt x="27443" y="376351"/>
                  </a:lnTo>
                  <a:lnTo>
                    <a:pt x="34713" y="377052"/>
                  </a:lnTo>
                  <a:lnTo>
                    <a:pt x="41944" y="374831"/>
                  </a:lnTo>
                  <a:lnTo>
                    <a:pt x="47748" y="369979"/>
                  </a:lnTo>
                  <a:lnTo>
                    <a:pt x="51123" y="363504"/>
                  </a:lnTo>
                  <a:lnTo>
                    <a:pt x="51824" y="356234"/>
                  </a:lnTo>
                  <a:lnTo>
                    <a:pt x="49604" y="349003"/>
                  </a:lnTo>
                  <a:lnTo>
                    <a:pt x="44734" y="343165"/>
                  </a:lnTo>
                  <a:lnTo>
                    <a:pt x="38258" y="339790"/>
                  </a:lnTo>
                  <a:lnTo>
                    <a:pt x="30989" y="339089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000815" y="3155691"/>
              <a:ext cx="38100" cy="267335"/>
            </a:xfrm>
            <a:custGeom>
              <a:avLst/>
              <a:gdLst/>
              <a:ahLst/>
              <a:cxnLst/>
              <a:rect l="l" t="t" r="r" b="b"/>
              <a:pathLst>
                <a:path w="38100" h="267335">
                  <a:moveTo>
                    <a:pt x="19050" y="228714"/>
                  </a:moveTo>
                  <a:lnTo>
                    <a:pt x="11634" y="230211"/>
                  </a:lnTo>
                  <a:lnTo>
                    <a:pt x="5579" y="234294"/>
                  </a:lnTo>
                  <a:lnTo>
                    <a:pt x="1496" y="240349"/>
                  </a:lnTo>
                  <a:lnTo>
                    <a:pt x="0" y="247764"/>
                  </a:lnTo>
                  <a:lnTo>
                    <a:pt x="1496" y="255217"/>
                  </a:lnTo>
                  <a:lnTo>
                    <a:pt x="5578" y="261273"/>
                  </a:lnTo>
                  <a:lnTo>
                    <a:pt x="11633" y="265355"/>
                  </a:lnTo>
                  <a:lnTo>
                    <a:pt x="19048" y="266852"/>
                  </a:lnTo>
                  <a:lnTo>
                    <a:pt x="26464" y="265355"/>
                  </a:lnTo>
                  <a:lnTo>
                    <a:pt x="32519" y="261273"/>
                  </a:lnTo>
                  <a:lnTo>
                    <a:pt x="36602" y="255217"/>
                  </a:lnTo>
                  <a:lnTo>
                    <a:pt x="38100" y="247802"/>
                  </a:lnTo>
                  <a:lnTo>
                    <a:pt x="36602" y="240349"/>
                  </a:lnTo>
                  <a:lnTo>
                    <a:pt x="32520" y="234294"/>
                  </a:lnTo>
                  <a:lnTo>
                    <a:pt x="26464" y="230211"/>
                  </a:lnTo>
                  <a:lnTo>
                    <a:pt x="19050" y="228714"/>
                  </a:lnTo>
                  <a:close/>
                </a:path>
                <a:path w="38100" h="267335">
                  <a:moveTo>
                    <a:pt x="19050" y="152476"/>
                  </a:moveTo>
                  <a:lnTo>
                    <a:pt x="11635" y="153973"/>
                  </a:lnTo>
                  <a:lnTo>
                    <a:pt x="5579" y="158055"/>
                  </a:lnTo>
                  <a:lnTo>
                    <a:pt x="1497" y="164111"/>
                  </a:lnTo>
                  <a:lnTo>
                    <a:pt x="0" y="171526"/>
                  </a:lnTo>
                  <a:lnTo>
                    <a:pt x="1497" y="178979"/>
                  </a:lnTo>
                  <a:lnTo>
                    <a:pt x="5579" y="185035"/>
                  </a:lnTo>
                  <a:lnTo>
                    <a:pt x="11635" y="189117"/>
                  </a:lnTo>
                  <a:lnTo>
                    <a:pt x="19050" y="190614"/>
                  </a:lnTo>
                  <a:lnTo>
                    <a:pt x="26464" y="189117"/>
                  </a:lnTo>
                  <a:lnTo>
                    <a:pt x="32520" y="185035"/>
                  </a:lnTo>
                  <a:lnTo>
                    <a:pt x="36602" y="178979"/>
                  </a:lnTo>
                  <a:lnTo>
                    <a:pt x="38100" y="171564"/>
                  </a:lnTo>
                  <a:lnTo>
                    <a:pt x="36602" y="164111"/>
                  </a:lnTo>
                  <a:lnTo>
                    <a:pt x="32520" y="158055"/>
                  </a:lnTo>
                  <a:lnTo>
                    <a:pt x="26464" y="153973"/>
                  </a:lnTo>
                  <a:lnTo>
                    <a:pt x="19050" y="152476"/>
                  </a:lnTo>
                  <a:close/>
                </a:path>
                <a:path w="38100" h="267335">
                  <a:moveTo>
                    <a:pt x="19051" y="76238"/>
                  </a:moveTo>
                  <a:lnTo>
                    <a:pt x="11635" y="77735"/>
                  </a:lnTo>
                  <a:lnTo>
                    <a:pt x="5579" y="81817"/>
                  </a:lnTo>
                  <a:lnTo>
                    <a:pt x="1497" y="87873"/>
                  </a:lnTo>
                  <a:lnTo>
                    <a:pt x="0" y="95288"/>
                  </a:lnTo>
                  <a:lnTo>
                    <a:pt x="1497" y="102741"/>
                  </a:lnTo>
                  <a:lnTo>
                    <a:pt x="5579" y="108796"/>
                  </a:lnTo>
                  <a:lnTo>
                    <a:pt x="11635" y="112879"/>
                  </a:lnTo>
                  <a:lnTo>
                    <a:pt x="19050" y="114376"/>
                  </a:lnTo>
                  <a:lnTo>
                    <a:pt x="26465" y="112879"/>
                  </a:lnTo>
                  <a:lnTo>
                    <a:pt x="32520" y="108796"/>
                  </a:lnTo>
                  <a:lnTo>
                    <a:pt x="36603" y="102741"/>
                  </a:lnTo>
                  <a:lnTo>
                    <a:pt x="38100" y="95326"/>
                  </a:lnTo>
                  <a:lnTo>
                    <a:pt x="36603" y="87873"/>
                  </a:lnTo>
                  <a:lnTo>
                    <a:pt x="32520" y="81817"/>
                  </a:lnTo>
                  <a:lnTo>
                    <a:pt x="26466" y="77735"/>
                  </a:lnTo>
                  <a:lnTo>
                    <a:pt x="19051" y="76238"/>
                  </a:lnTo>
                  <a:close/>
                </a:path>
                <a:path w="38100" h="267335">
                  <a:moveTo>
                    <a:pt x="19051" y="0"/>
                  </a:moveTo>
                  <a:lnTo>
                    <a:pt x="11636" y="1497"/>
                  </a:lnTo>
                  <a:lnTo>
                    <a:pt x="5581" y="5579"/>
                  </a:lnTo>
                  <a:lnTo>
                    <a:pt x="1498" y="11635"/>
                  </a:lnTo>
                  <a:lnTo>
                    <a:pt x="1" y="19050"/>
                  </a:lnTo>
                  <a:lnTo>
                    <a:pt x="1498" y="26503"/>
                  </a:lnTo>
                  <a:lnTo>
                    <a:pt x="5580" y="32558"/>
                  </a:lnTo>
                  <a:lnTo>
                    <a:pt x="11635" y="36641"/>
                  </a:lnTo>
                  <a:lnTo>
                    <a:pt x="19051" y="38138"/>
                  </a:lnTo>
                  <a:lnTo>
                    <a:pt x="26466" y="36641"/>
                  </a:lnTo>
                  <a:lnTo>
                    <a:pt x="32521" y="32558"/>
                  </a:lnTo>
                  <a:lnTo>
                    <a:pt x="36604" y="26503"/>
                  </a:lnTo>
                  <a:lnTo>
                    <a:pt x="38101" y="19088"/>
                  </a:lnTo>
                  <a:lnTo>
                    <a:pt x="36604" y="11635"/>
                  </a:lnTo>
                  <a:lnTo>
                    <a:pt x="32521" y="5579"/>
                  </a:lnTo>
                  <a:lnTo>
                    <a:pt x="26466" y="1497"/>
                  </a:lnTo>
                  <a:lnTo>
                    <a:pt x="19051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038522" y="4846828"/>
            <a:ext cx="970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150">
                <a:solidFill>
                  <a:srgbClr val="404040"/>
                </a:solidFill>
                <a:latin typeface="Verdana"/>
                <a:cs typeface="Verdana"/>
              </a:rPr>
              <a:t>!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-150">
                <a:solidFill>
                  <a:srgbClr val="404040"/>
                </a:solidFill>
                <a:latin typeface="Verdana"/>
                <a:cs typeface="Verdana"/>
              </a:rPr>
              <a:t>!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40731" y="4797003"/>
            <a:ext cx="1177771" cy="58087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85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MySourceConnector.java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2620771"/>
            <a:ext cx="5181600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MySourceConnector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SourceConnector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start(Map&lt;String,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Class&lt;?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Task&gt;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taskClass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782" y="4092955"/>
            <a:ext cx="4813300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5080" indent="36830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 List&lt;Map&lt;String, String&gt;&gt; taskConfigs(int </a:t>
            </a:r>
            <a:r>
              <a:rPr dirty="0" sz="12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maxTasks) 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9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stop()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ConfigDef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82" y="5921755"/>
            <a:ext cx="278765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05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version()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43307" y="459739"/>
            <a:ext cx="261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>
                <a:solidFill>
                  <a:srgbClr val="FFFFFF"/>
                </a:solidFill>
              </a:rPr>
              <a:t>C</a:t>
            </a:r>
            <a:r>
              <a:rPr dirty="0" spc="114">
                <a:solidFill>
                  <a:srgbClr val="FFFFFF"/>
                </a:solidFill>
              </a:rPr>
              <a:t>o</a:t>
            </a:r>
            <a:r>
              <a:rPr dirty="0" spc="-70">
                <a:solidFill>
                  <a:srgbClr val="FFFFFF"/>
                </a:solidFill>
              </a:rPr>
              <a:t>nn</a:t>
            </a:r>
            <a:r>
              <a:rPr dirty="0" spc="-50">
                <a:solidFill>
                  <a:srgbClr val="FFFFFF"/>
                </a:solidFill>
              </a:rPr>
              <a:t>e</a:t>
            </a:r>
            <a:r>
              <a:rPr dirty="0" spc="175">
                <a:solidFill>
                  <a:srgbClr val="FFFFFF"/>
                </a:solidFill>
              </a:rPr>
              <a:t>c</a:t>
            </a:r>
            <a:r>
              <a:rPr dirty="0" spc="-40">
                <a:solidFill>
                  <a:srgbClr val="FFFFFF"/>
                </a:solidFill>
              </a:rPr>
              <a:t>t</a:t>
            </a:r>
            <a:r>
              <a:rPr dirty="0" spc="110">
                <a:solidFill>
                  <a:srgbClr val="FFFFFF"/>
                </a:solidFill>
              </a:rPr>
              <a:t>o</a:t>
            </a:r>
            <a:r>
              <a:rPr dirty="0" spc="-105">
                <a:solidFill>
                  <a:srgbClr val="FFFFFF"/>
                </a:solidFill>
              </a:rPr>
              <a:t>r</a:t>
            </a:r>
            <a:r>
              <a:rPr dirty="0" spc="-90">
                <a:solidFill>
                  <a:srgbClr val="FFFFFF"/>
                </a:solidFill>
              </a:rPr>
              <a:t>s</a:t>
            </a: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7983" y="4097794"/>
            <a:ext cx="1327929" cy="15121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7656" y="4040134"/>
            <a:ext cx="1327929" cy="10501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610245" y="5341620"/>
            <a:ext cx="2416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solidFill>
                  <a:srgbClr val="404040"/>
                </a:solidFill>
                <a:latin typeface="Verdana"/>
                <a:cs typeface="Verdana"/>
              </a:rPr>
              <a:t>MySourceTask.java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35131" y="2798815"/>
            <a:ext cx="2673985" cy="1318260"/>
            <a:chOff x="6135131" y="2798815"/>
            <a:chExt cx="2673985" cy="1318260"/>
          </a:xfrm>
        </p:grpSpPr>
        <p:sp>
          <p:nvSpPr>
            <p:cNvPr id="17" name="object 17"/>
            <p:cNvSpPr/>
            <p:nvPr/>
          </p:nvSpPr>
          <p:spPr>
            <a:xfrm>
              <a:off x="6135131" y="2798815"/>
              <a:ext cx="2673985" cy="824865"/>
            </a:xfrm>
            <a:custGeom>
              <a:avLst/>
              <a:gdLst/>
              <a:ahLst/>
              <a:cxnLst/>
              <a:rect l="l" t="t" r="r" b="b"/>
              <a:pathLst>
                <a:path w="2673984" h="824864">
                  <a:moveTo>
                    <a:pt x="19050" y="554248"/>
                  </a:moveTo>
                  <a:lnTo>
                    <a:pt x="11634" y="555745"/>
                  </a:lnTo>
                  <a:lnTo>
                    <a:pt x="5579" y="559828"/>
                  </a:lnTo>
                  <a:lnTo>
                    <a:pt x="1496" y="565883"/>
                  </a:lnTo>
                  <a:lnTo>
                    <a:pt x="0" y="573336"/>
                  </a:lnTo>
                  <a:lnTo>
                    <a:pt x="1496" y="580751"/>
                  </a:lnTo>
                  <a:lnTo>
                    <a:pt x="5579" y="586807"/>
                  </a:lnTo>
                  <a:lnTo>
                    <a:pt x="11634" y="590889"/>
                  </a:lnTo>
                  <a:lnTo>
                    <a:pt x="19050" y="592386"/>
                  </a:lnTo>
                  <a:lnTo>
                    <a:pt x="26464" y="590889"/>
                  </a:lnTo>
                  <a:lnTo>
                    <a:pt x="32520" y="586807"/>
                  </a:lnTo>
                  <a:lnTo>
                    <a:pt x="36602" y="580751"/>
                  </a:lnTo>
                  <a:lnTo>
                    <a:pt x="38100" y="573298"/>
                  </a:lnTo>
                  <a:lnTo>
                    <a:pt x="36602" y="565883"/>
                  </a:lnTo>
                  <a:lnTo>
                    <a:pt x="32520" y="559828"/>
                  </a:lnTo>
                  <a:lnTo>
                    <a:pt x="26464" y="555745"/>
                  </a:lnTo>
                  <a:lnTo>
                    <a:pt x="19050" y="554248"/>
                  </a:lnTo>
                  <a:close/>
                </a:path>
                <a:path w="2673984" h="824864">
                  <a:moveTo>
                    <a:pt x="19050" y="478010"/>
                  </a:moveTo>
                  <a:lnTo>
                    <a:pt x="11634" y="479507"/>
                  </a:lnTo>
                  <a:lnTo>
                    <a:pt x="5579" y="483589"/>
                  </a:lnTo>
                  <a:lnTo>
                    <a:pt x="1496" y="489645"/>
                  </a:lnTo>
                  <a:lnTo>
                    <a:pt x="0" y="497098"/>
                  </a:lnTo>
                  <a:lnTo>
                    <a:pt x="1496" y="504513"/>
                  </a:lnTo>
                  <a:lnTo>
                    <a:pt x="5579" y="510569"/>
                  </a:lnTo>
                  <a:lnTo>
                    <a:pt x="11634" y="514651"/>
                  </a:lnTo>
                  <a:lnTo>
                    <a:pt x="19050" y="516148"/>
                  </a:lnTo>
                  <a:lnTo>
                    <a:pt x="26464" y="514651"/>
                  </a:lnTo>
                  <a:lnTo>
                    <a:pt x="32520" y="510569"/>
                  </a:lnTo>
                  <a:lnTo>
                    <a:pt x="36602" y="504513"/>
                  </a:lnTo>
                  <a:lnTo>
                    <a:pt x="38100" y="497060"/>
                  </a:lnTo>
                  <a:lnTo>
                    <a:pt x="36602" y="489645"/>
                  </a:lnTo>
                  <a:lnTo>
                    <a:pt x="32520" y="483589"/>
                  </a:lnTo>
                  <a:lnTo>
                    <a:pt x="26464" y="479507"/>
                  </a:lnTo>
                  <a:lnTo>
                    <a:pt x="19050" y="478010"/>
                  </a:lnTo>
                  <a:close/>
                </a:path>
                <a:path w="2673984" h="824864">
                  <a:moveTo>
                    <a:pt x="19050" y="401772"/>
                  </a:moveTo>
                  <a:lnTo>
                    <a:pt x="11634" y="403269"/>
                  </a:lnTo>
                  <a:lnTo>
                    <a:pt x="5579" y="407351"/>
                  </a:lnTo>
                  <a:lnTo>
                    <a:pt x="1496" y="413407"/>
                  </a:lnTo>
                  <a:lnTo>
                    <a:pt x="0" y="420860"/>
                  </a:lnTo>
                  <a:lnTo>
                    <a:pt x="1496" y="428275"/>
                  </a:lnTo>
                  <a:lnTo>
                    <a:pt x="5579" y="434330"/>
                  </a:lnTo>
                  <a:lnTo>
                    <a:pt x="11634" y="438413"/>
                  </a:lnTo>
                  <a:lnTo>
                    <a:pt x="19050" y="439910"/>
                  </a:lnTo>
                  <a:lnTo>
                    <a:pt x="26464" y="438413"/>
                  </a:lnTo>
                  <a:lnTo>
                    <a:pt x="32520" y="434330"/>
                  </a:lnTo>
                  <a:lnTo>
                    <a:pt x="36602" y="428275"/>
                  </a:lnTo>
                  <a:lnTo>
                    <a:pt x="38100" y="420822"/>
                  </a:lnTo>
                  <a:lnTo>
                    <a:pt x="36602" y="413407"/>
                  </a:lnTo>
                  <a:lnTo>
                    <a:pt x="32520" y="407351"/>
                  </a:lnTo>
                  <a:lnTo>
                    <a:pt x="26464" y="403269"/>
                  </a:lnTo>
                  <a:lnTo>
                    <a:pt x="19050" y="401772"/>
                  </a:lnTo>
                  <a:close/>
                </a:path>
                <a:path w="2673984" h="824864">
                  <a:moveTo>
                    <a:pt x="19050" y="325534"/>
                  </a:moveTo>
                  <a:lnTo>
                    <a:pt x="11634" y="327031"/>
                  </a:lnTo>
                  <a:lnTo>
                    <a:pt x="5579" y="331113"/>
                  </a:lnTo>
                  <a:lnTo>
                    <a:pt x="1496" y="337169"/>
                  </a:lnTo>
                  <a:lnTo>
                    <a:pt x="0" y="344622"/>
                  </a:lnTo>
                  <a:lnTo>
                    <a:pt x="1496" y="352037"/>
                  </a:lnTo>
                  <a:lnTo>
                    <a:pt x="5579" y="358092"/>
                  </a:lnTo>
                  <a:lnTo>
                    <a:pt x="11634" y="362175"/>
                  </a:lnTo>
                  <a:lnTo>
                    <a:pt x="19050" y="363672"/>
                  </a:lnTo>
                  <a:lnTo>
                    <a:pt x="26464" y="362175"/>
                  </a:lnTo>
                  <a:lnTo>
                    <a:pt x="32520" y="358092"/>
                  </a:lnTo>
                  <a:lnTo>
                    <a:pt x="36602" y="352037"/>
                  </a:lnTo>
                  <a:lnTo>
                    <a:pt x="38100" y="344584"/>
                  </a:lnTo>
                  <a:lnTo>
                    <a:pt x="36602" y="337169"/>
                  </a:lnTo>
                  <a:lnTo>
                    <a:pt x="32520" y="331113"/>
                  </a:lnTo>
                  <a:lnTo>
                    <a:pt x="26464" y="327031"/>
                  </a:lnTo>
                  <a:lnTo>
                    <a:pt x="19050" y="325534"/>
                  </a:lnTo>
                  <a:close/>
                </a:path>
                <a:path w="2673984" h="824864">
                  <a:moveTo>
                    <a:pt x="19050" y="249297"/>
                  </a:moveTo>
                  <a:lnTo>
                    <a:pt x="11634" y="250794"/>
                  </a:lnTo>
                  <a:lnTo>
                    <a:pt x="5579" y="254876"/>
                  </a:lnTo>
                  <a:lnTo>
                    <a:pt x="1496" y="260931"/>
                  </a:lnTo>
                  <a:lnTo>
                    <a:pt x="0" y="268385"/>
                  </a:lnTo>
                  <a:lnTo>
                    <a:pt x="1496" y="275800"/>
                  </a:lnTo>
                  <a:lnTo>
                    <a:pt x="5579" y="281855"/>
                  </a:lnTo>
                  <a:lnTo>
                    <a:pt x="11634" y="285938"/>
                  </a:lnTo>
                  <a:lnTo>
                    <a:pt x="19050" y="287435"/>
                  </a:lnTo>
                  <a:lnTo>
                    <a:pt x="26464" y="285938"/>
                  </a:lnTo>
                  <a:lnTo>
                    <a:pt x="32520" y="281855"/>
                  </a:lnTo>
                  <a:lnTo>
                    <a:pt x="36602" y="275800"/>
                  </a:lnTo>
                  <a:lnTo>
                    <a:pt x="38100" y="268347"/>
                  </a:lnTo>
                  <a:lnTo>
                    <a:pt x="36602" y="260931"/>
                  </a:lnTo>
                  <a:lnTo>
                    <a:pt x="32520" y="254876"/>
                  </a:lnTo>
                  <a:lnTo>
                    <a:pt x="26464" y="250794"/>
                  </a:lnTo>
                  <a:lnTo>
                    <a:pt x="19050" y="249297"/>
                  </a:lnTo>
                  <a:close/>
                </a:path>
                <a:path w="2673984" h="824864">
                  <a:moveTo>
                    <a:pt x="23056" y="173311"/>
                  </a:moveTo>
                  <a:lnTo>
                    <a:pt x="15501" y="173672"/>
                  </a:lnTo>
                  <a:lnTo>
                    <a:pt x="8899" y="176794"/>
                  </a:lnTo>
                  <a:lnTo>
                    <a:pt x="3949" y="182164"/>
                  </a:lnTo>
                  <a:lnTo>
                    <a:pt x="1344" y="189306"/>
                  </a:lnTo>
                  <a:lnTo>
                    <a:pt x="1705" y="196862"/>
                  </a:lnTo>
                  <a:lnTo>
                    <a:pt x="4827" y="203464"/>
                  </a:lnTo>
                  <a:lnTo>
                    <a:pt x="10197" y="208414"/>
                  </a:lnTo>
                  <a:lnTo>
                    <a:pt x="17302" y="211013"/>
                  </a:lnTo>
                  <a:lnTo>
                    <a:pt x="24858" y="210652"/>
                  </a:lnTo>
                  <a:lnTo>
                    <a:pt x="31459" y="207530"/>
                  </a:lnTo>
                  <a:lnTo>
                    <a:pt x="36409" y="202160"/>
                  </a:lnTo>
                  <a:lnTo>
                    <a:pt x="39008" y="195055"/>
                  </a:lnTo>
                  <a:lnTo>
                    <a:pt x="38653" y="187462"/>
                  </a:lnTo>
                  <a:lnTo>
                    <a:pt x="35531" y="180860"/>
                  </a:lnTo>
                  <a:lnTo>
                    <a:pt x="30161" y="175910"/>
                  </a:lnTo>
                  <a:lnTo>
                    <a:pt x="23056" y="173311"/>
                  </a:lnTo>
                  <a:close/>
                </a:path>
                <a:path w="2673984" h="824864">
                  <a:moveTo>
                    <a:pt x="45586" y="100993"/>
                  </a:moveTo>
                  <a:lnTo>
                    <a:pt x="38291" y="101338"/>
                  </a:lnTo>
                  <a:lnTo>
                    <a:pt x="31658" y="104394"/>
                  </a:lnTo>
                  <a:lnTo>
                    <a:pt x="26509" y="109987"/>
                  </a:lnTo>
                  <a:lnTo>
                    <a:pt x="23939" y="117101"/>
                  </a:lnTo>
                  <a:lnTo>
                    <a:pt x="24285" y="124396"/>
                  </a:lnTo>
                  <a:lnTo>
                    <a:pt x="27340" y="131029"/>
                  </a:lnTo>
                  <a:lnTo>
                    <a:pt x="32900" y="136159"/>
                  </a:lnTo>
                  <a:lnTo>
                    <a:pt x="40015" y="138729"/>
                  </a:lnTo>
                  <a:lnTo>
                    <a:pt x="47309" y="138384"/>
                  </a:lnTo>
                  <a:lnTo>
                    <a:pt x="53942" y="135328"/>
                  </a:lnTo>
                  <a:lnTo>
                    <a:pt x="59071" y="129768"/>
                  </a:lnTo>
                  <a:lnTo>
                    <a:pt x="61662" y="122620"/>
                  </a:lnTo>
                  <a:lnTo>
                    <a:pt x="61316" y="115326"/>
                  </a:lnTo>
                  <a:lnTo>
                    <a:pt x="58261" y="108692"/>
                  </a:lnTo>
                  <a:lnTo>
                    <a:pt x="52701" y="103563"/>
                  </a:lnTo>
                  <a:lnTo>
                    <a:pt x="45586" y="100993"/>
                  </a:lnTo>
                  <a:close/>
                </a:path>
                <a:path w="2673984" h="824864">
                  <a:moveTo>
                    <a:pt x="94246" y="42978"/>
                  </a:moveTo>
                  <a:lnTo>
                    <a:pt x="86952" y="43334"/>
                  </a:lnTo>
                  <a:lnTo>
                    <a:pt x="80087" y="46598"/>
                  </a:lnTo>
                  <a:lnTo>
                    <a:pt x="75045" y="52238"/>
                  </a:lnTo>
                  <a:lnTo>
                    <a:pt x="72640" y="59134"/>
                  </a:lnTo>
                  <a:lnTo>
                    <a:pt x="72996" y="66428"/>
                  </a:lnTo>
                  <a:lnTo>
                    <a:pt x="76238" y="73263"/>
                  </a:lnTo>
                  <a:lnTo>
                    <a:pt x="81876" y="78306"/>
                  </a:lnTo>
                  <a:lnTo>
                    <a:pt x="88772" y="80711"/>
                  </a:lnTo>
                  <a:lnTo>
                    <a:pt x="96066" y="80354"/>
                  </a:lnTo>
                  <a:lnTo>
                    <a:pt x="102901" y="77113"/>
                  </a:lnTo>
                  <a:lnTo>
                    <a:pt x="107974" y="71450"/>
                  </a:lnTo>
                  <a:lnTo>
                    <a:pt x="110379" y="64555"/>
                  </a:lnTo>
                  <a:lnTo>
                    <a:pt x="110023" y="57260"/>
                  </a:lnTo>
                  <a:lnTo>
                    <a:pt x="106781" y="50425"/>
                  </a:lnTo>
                  <a:lnTo>
                    <a:pt x="101142" y="45383"/>
                  </a:lnTo>
                  <a:lnTo>
                    <a:pt x="94246" y="42978"/>
                  </a:lnTo>
                  <a:close/>
                </a:path>
                <a:path w="2673984" h="824864">
                  <a:moveTo>
                    <a:pt x="161503" y="8017"/>
                  </a:moveTo>
                  <a:lnTo>
                    <a:pt x="153912" y="8423"/>
                  </a:lnTo>
                  <a:lnTo>
                    <a:pt x="147103" y="11719"/>
                  </a:lnTo>
                  <a:lnTo>
                    <a:pt x="142255" y="17181"/>
                  </a:lnTo>
                  <a:lnTo>
                    <a:pt x="139808" y="24062"/>
                  </a:lnTo>
                  <a:lnTo>
                    <a:pt x="140205" y="31616"/>
                  </a:lnTo>
                  <a:lnTo>
                    <a:pt x="143501" y="38425"/>
                  </a:lnTo>
                  <a:lnTo>
                    <a:pt x="148962" y="43273"/>
                  </a:lnTo>
                  <a:lnTo>
                    <a:pt x="155844" y="45720"/>
                  </a:lnTo>
                  <a:lnTo>
                    <a:pt x="163398" y="45323"/>
                  </a:lnTo>
                  <a:lnTo>
                    <a:pt x="170244" y="42017"/>
                  </a:lnTo>
                  <a:lnTo>
                    <a:pt x="175092" y="36556"/>
                  </a:lnTo>
                  <a:lnTo>
                    <a:pt x="177538" y="29675"/>
                  </a:lnTo>
                  <a:lnTo>
                    <a:pt x="177142" y="22120"/>
                  </a:lnTo>
                  <a:lnTo>
                    <a:pt x="173846" y="15312"/>
                  </a:lnTo>
                  <a:lnTo>
                    <a:pt x="168384" y="10464"/>
                  </a:lnTo>
                  <a:lnTo>
                    <a:pt x="161503" y="8017"/>
                  </a:lnTo>
                  <a:close/>
                </a:path>
                <a:path w="2673984" h="824864">
                  <a:moveTo>
                    <a:pt x="234153" y="0"/>
                  </a:moveTo>
                  <a:lnTo>
                    <a:pt x="226738" y="1497"/>
                  </a:lnTo>
                  <a:lnTo>
                    <a:pt x="220683" y="5579"/>
                  </a:lnTo>
                  <a:lnTo>
                    <a:pt x="216600" y="11635"/>
                  </a:lnTo>
                  <a:lnTo>
                    <a:pt x="215103" y="19050"/>
                  </a:lnTo>
                  <a:lnTo>
                    <a:pt x="216600" y="26464"/>
                  </a:lnTo>
                  <a:lnTo>
                    <a:pt x="220683" y="32520"/>
                  </a:lnTo>
                  <a:lnTo>
                    <a:pt x="226738" y="36602"/>
                  </a:lnTo>
                  <a:lnTo>
                    <a:pt x="234191" y="38100"/>
                  </a:lnTo>
                  <a:lnTo>
                    <a:pt x="241606" y="36602"/>
                  </a:lnTo>
                  <a:lnTo>
                    <a:pt x="247662" y="32520"/>
                  </a:lnTo>
                  <a:lnTo>
                    <a:pt x="251744" y="26464"/>
                  </a:lnTo>
                  <a:lnTo>
                    <a:pt x="253241" y="19050"/>
                  </a:lnTo>
                  <a:lnTo>
                    <a:pt x="251744" y="11635"/>
                  </a:lnTo>
                  <a:lnTo>
                    <a:pt x="247662" y="5579"/>
                  </a:lnTo>
                  <a:lnTo>
                    <a:pt x="241606" y="1497"/>
                  </a:lnTo>
                  <a:lnTo>
                    <a:pt x="234153" y="0"/>
                  </a:lnTo>
                  <a:close/>
                </a:path>
                <a:path w="2673984" h="824864">
                  <a:moveTo>
                    <a:pt x="310391" y="0"/>
                  </a:moveTo>
                  <a:lnTo>
                    <a:pt x="302976" y="1497"/>
                  </a:lnTo>
                  <a:lnTo>
                    <a:pt x="296921" y="5579"/>
                  </a:lnTo>
                  <a:lnTo>
                    <a:pt x="292838" y="11635"/>
                  </a:lnTo>
                  <a:lnTo>
                    <a:pt x="291341" y="19050"/>
                  </a:lnTo>
                  <a:lnTo>
                    <a:pt x="292838" y="26464"/>
                  </a:lnTo>
                  <a:lnTo>
                    <a:pt x="296921" y="32520"/>
                  </a:lnTo>
                  <a:lnTo>
                    <a:pt x="302976" y="36602"/>
                  </a:lnTo>
                  <a:lnTo>
                    <a:pt x="310429" y="38100"/>
                  </a:lnTo>
                  <a:lnTo>
                    <a:pt x="317844" y="36602"/>
                  </a:lnTo>
                  <a:lnTo>
                    <a:pt x="323900" y="32520"/>
                  </a:lnTo>
                  <a:lnTo>
                    <a:pt x="327982" y="26464"/>
                  </a:lnTo>
                  <a:lnTo>
                    <a:pt x="329479" y="19050"/>
                  </a:lnTo>
                  <a:lnTo>
                    <a:pt x="327982" y="11635"/>
                  </a:lnTo>
                  <a:lnTo>
                    <a:pt x="323900" y="5579"/>
                  </a:lnTo>
                  <a:lnTo>
                    <a:pt x="317844" y="1497"/>
                  </a:lnTo>
                  <a:lnTo>
                    <a:pt x="310391" y="0"/>
                  </a:lnTo>
                  <a:close/>
                </a:path>
                <a:path w="2673984" h="824864">
                  <a:moveTo>
                    <a:pt x="386629" y="0"/>
                  </a:moveTo>
                  <a:lnTo>
                    <a:pt x="379214" y="1497"/>
                  </a:lnTo>
                  <a:lnTo>
                    <a:pt x="373159" y="5579"/>
                  </a:lnTo>
                  <a:lnTo>
                    <a:pt x="369077" y="11635"/>
                  </a:lnTo>
                  <a:lnTo>
                    <a:pt x="367579" y="19050"/>
                  </a:lnTo>
                  <a:lnTo>
                    <a:pt x="369077" y="26464"/>
                  </a:lnTo>
                  <a:lnTo>
                    <a:pt x="373159" y="32520"/>
                  </a:lnTo>
                  <a:lnTo>
                    <a:pt x="379214" y="36602"/>
                  </a:lnTo>
                  <a:lnTo>
                    <a:pt x="386668" y="38100"/>
                  </a:lnTo>
                  <a:lnTo>
                    <a:pt x="394082" y="36602"/>
                  </a:lnTo>
                  <a:lnTo>
                    <a:pt x="400138" y="32520"/>
                  </a:lnTo>
                  <a:lnTo>
                    <a:pt x="404220" y="26464"/>
                  </a:lnTo>
                  <a:lnTo>
                    <a:pt x="405718" y="19050"/>
                  </a:lnTo>
                  <a:lnTo>
                    <a:pt x="404220" y="11635"/>
                  </a:lnTo>
                  <a:lnTo>
                    <a:pt x="400138" y="5579"/>
                  </a:lnTo>
                  <a:lnTo>
                    <a:pt x="394082" y="1497"/>
                  </a:lnTo>
                  <a:lnTo>
                    <a:pt x="386629" y="0"/>
                  </a:lnTo>
                  <a:close/>
                </a:path>
                <a:path w="2673984" h="824864">
                  <a:moveTo>
                    <a:pt x="462868" y="0"/>
                  </a:moveTo>
                  <a:lnTo>
                    <a:pt x="455453" y="1497"/>
                  </a:lnTo>
                  <a:lnTo>
                    <a:pt x="449397" y="5579"/>
                  </a:lnTo>
                  <a:lnTo>
                    <a:pt x="445315" y="11635"/>
                  </a:lnTo>
                  <a:lnTo>
                    <a:pt x="443818" y="19050"/>
                  </a:lnTo>
                  <a:lnTo>
                    <a:pt x="445315" y="26464"/>
                  </a:lnTo>
                  <a:lnTo>
                    <a:pt x="449397" y="32520"/>
                  </a:lnTo>
                  <a:lnTo>
                    <a:pt x="455453" y="36602"/>
                  </a:lnTo>
                  <a:lnTo>
                    <a:pt x="462906" y="38100"/>
                  </a:lnTo>
                  <a:lnTo>
                    <a:pt x="470321" y="36602"/>
                  </a:lnTo>
                  <a:lnTo>
                    <a:pt x="476376" y="32520"/>
                  </a:lnTo>
                  <a:lnTo>
                    <a:pt x="480459" y="26464"/>
                  </a:lnTo>
                  <a:lnTo>
                    <a:pt x="481956" y="19050"/>
                  </a:lnTo>
                  <a:lnTo>
                    <a:pt x="480459" y="11635"/>
                  </a:lnTo>
                  <a:lnTo>
                    <a:pt x="476376" y="5579"/>
                  </a:lnTo>
                  <a:lnTo>
                    <a:pt x="470321" y="1497"/>
                  </a:lnTo>
                  <a:lnTo>
                    <a:pt x="462868" y="0"/>
                  </a:lnTo>
                  <a:close/>
                </a:path>
                <a:path w="2673984" h="824864">
                  <a:moveTo>
                    <a:pt x="539106" y="0"/>
                  </a:moveTo>
                  <a:lnTo>
                    <a:pt x="531691" y="1497"/>
                  </a:lnTo>
                  <a:lnTo>
                    <a:pt x="525635" y="5579"/>
                  </a:lnTo>
                  <a:lnTo>
                    <a:pt x="521553" y="11635"/>
                  </a:lnTo>
                  <a:lnTo>
                    <a:pt x="520056" y="19050"/>
                  </a:lnTo>
                  <a:lnTo>
                    <a:pt x="521553" y="26464"/>
                  </a:lnTo>
                  <a:lnTo>
                    <a:pt x="525635" y="32520"/>
                  </a:lnTo>
                  <a:lnTo>
                    <a:pt x="531691" y="36602"/>
                  </a:lnTo>
                  <a:lnTo>
                    <a:pt x="539144" y="38100"/>
                  </a:lnTo>
                  <a:lnTo>
                    <a:pt x="546559" y="36602"/>
                  </a:lnTo>
                  <a:lnTo>
                    <a:pt x="552614" y="32520"/>
                  </a:lnTo>
                  <a:lnTo>
                    <a:pt x="556697" y="26464"/>
                  </a:lnTo>
                  <a:lnTo>
                    <a:pt x="558194" y="19050"/>
                  </a:lnTo>
                  <a:lnTo>
                    <a:pt x="556697" y="11635"/>
                  </a:lnTo>
                  <a:lnTo>
                    <a:pt x="552614" y="5579"/>
                  </a:lnTo>
                  <a:lnTo>
                    <a:pt x="546559" y="1497"/>
                  </a:lnTo>
                  <a:lnTo>
                    <a:pt x="539106" y="0"/>
                  </a:lnTo>
                  <a:close/>
                </a:path>
                <a:path w="2673984" h="824864">
                  <a:moveTo>
                    <a:pt x="615344" y="0"/>
                  </a:moveTo>
                  <a:lnTo>
                    <a:pt x="607929" y="1497"/>
                  </a:lnTo>
                  <a:lnTo>
                    <a:pt x="601873" y="5579"/>
                  </a:lnTo>
                  <a:lnTo>
                    <a:pt x="597791" y="11635"/>
                  </a:lnTo>
                  <a:lnTo>
                    <a:pt x="596294" y="19050"/>
                  </a:lnTo>
                  <a:lnTo>
                    <a:pt x="597791" y="26464"/>
                  </a:lnTo>
                  <a:lnTo>
                    <a:pt x="601873" y="32520"/>
                  </a:lnTo>
                  <a:lnTo>
                    <a:pt x="607929" y="36602"/>
                  </a:lnTo>
                  <a:lnTo>
                    <a:pt x="615382" y="38100"/>
                  </a:lnTo>
                  <a:lnTo>
                    <a:pt x="622797" y="36602"/>
                  </a:lnTo>
                  <a:lnTo>
                    <a:pt x="628852" y="32520"/>
                  </a:lnTo>
                  <a:lnTo>
                    <a:pt x="632935" y="26464"/>
                  </a:lnTo>
                  <a:lnTo>
                    <a:pt x="634432" y="19050"/>
                  </a:lnTo>
                  <a:lnTo>
                    <a:pt x="632935" y="11635"/>
                  </a:lnTo>
                  <a:lnTo>
                    <a:pt x="628852" y="5579"/>
                  </a:lnTo>
                  <a:lnTo>
                    <a:pt x="622797" y="1497"/>
                  </a:lnTo>
                  <a:lnTo>
                    <a:pt x="615344" y="0"/>
                  </a:lnTo>
                  <a:close/>
                </a:path>
                <a:path w="2673984" h="824864">
                  <a:moveTo>
                    <a:pt x="691582" y="0"/>
                  </a:moveTo>
                  <a:lnTo>
                    <a:pt x="684167" y="1497"/>
                  </a:lnTo>
                  <a:lnTo>
                    <a:pt x="678112" y="5579"/>
                  </a:lnTo>
                  <a:lnTo>
                    <a:pt x="674029" y="11635"/>
                  </a:lnTo>
                  <a:lnTo>
                    <a:pt x="672532" y="19050"/>
                  </a:lnTo>
                  <a:lnTo>
                    <a:pt x="674029" y="26464"/>
                  </a:lnTo>
                  <a:lnTo>
                    <a:pt x="678112" y="32520"/>
                  </a:lnTo>
                  <a:lnTo>
                    <a:pt x="684167" y="36602"/>
                  </a:lnTo>
                  <a:lnTo>
                    <a:pt x="691620" y="38100"/>
                  </a:lnTo>
                  <a:lnTo>
                    <a:pt x="699035" y="36602"/>
                  </a:lnTo>
                  <a:lnTo>
                    <a:pt x="705090" y="32520"/>
                  </a:lnTo>
                  <a:lnTo>
                    <a:pt x="709173" y="26464"/>
                  </a:lnTo>
                  <a:lnTo>
                    <a:pt x="710670" y="19050"/>
                  </a:lnTo>
                  <a:lnTo>
                    <a:pt x="709173" y="11635"/>
                  </a:lnTo>
                  <a:lnTo>
                    <a:pt x="705090" y="5579"/>
                  </a:lnTo>
                  <a:lnTo>
                    <a:pt x="699035" y="1497"/>
                  </a:lnTo>
                  <a:lnTo>
                    <a:pt x="691582" y="0"/>
                  </a:lnTo>
                  <a:close/>
                </a:path>
                <a:path w="2673984" h="824864">
                  <a:moveTo>
                    <a:pt x="767820" y="0"/>
                  </a:moveTo>
                  <a:lnTo>
                    <a:pt x="760405" y="1497"/>
                  </a:lnTo>
                  <a:lnTo>
                    <a:pt x="754350" y="5579"/>
                  </a:lnTo>
                  <a:lnTo>
                    <a:pt x="750267" y="11635"/>
                  </a:lnTo>
                  <a:lnTo>
                    <a:pt x="748770" y="19050"/>
                  </a:lnTo>
                  <a:lnTo>
                    <a:pt x="750267" y="26464"/>
                  </a:lnTo>
                  <a:lnTo>
                    <a:pt x="754350" y="32520"/>
                  </a:lnTo>
                  <a:lnTo>
                    <a:pt x="760405" y="36602"/>
                  </a:lnTo>
                  <a:lnTo>
                    <a:pt x="767858" y="38100"/>
                  </a:lnTo>
                  <a:lnTo>
                    <a:pt x="775273" y="36602"/>
                  </a:lnTo>
                  <a:lnTo>
                    <a:pt x="781328" y="32520"/>
                  </a:lnTo>
                  <a:lnTo>
                    <a:pt x="785411" y="26464"/>
                  </a:lnTo>
                  <a:lnTo>
                    <a:pt x="786908" y="19050"/>
                  </a:lnTo>
                  <a:lnTo>
                    <a:pt x="785411" y="11635"/>
                  </a:lnTo>
                  <a:lnTo>
                    <a:pt x="781328" y="5579"/>
                  </a:lnTo>
                  <a:lnTo>
                    <a:pt x="775273" y="1497"/>
                  </a:lnTo>
                  <a:lnTo>
                    <a:pt x="767820" y="0"/>
                  </a:lnTo>
                  <a:close/>
                </a:path>
                <a:path w="2673984" h="824864">
                  <a:moveTo>
                    <a:pt x="844058" y="0"/>
                  </a:moveTo>
                  <a:lnTo>
                    <a:pt x="836643" y="1497"/>
                  </a:lnTo>
                  <a:lnTo>
                    <a:pt x="830588" y="5579"/>
                  </a:lnTo>
                  <a:lnTo>
                    <a:pt x="826505" y="11635"/>
                  </a:lnTo>
                  <a:lnTo>
                    <a:pt x="825008" y="19050"/>
                  </a:lnTo>
                  <a:lnTo>
                    <a:pt x="826505" y="26464"/>
                  </a:lnTo>
                  <a:lnTo>
                    <a:pt x="830588" y="32520"/>
                  </a:lnTo>
                  <a:lnTo>
                    <a:pt x="836643" y="36602"/>
                  </a:lnTo>
                  <a:lnTo>
                    <a:pt x="844096" y="38100"/>
                  </a:lnTo>
                  <a:lnTo>
                    <a:pt x="851511" y="36602"/>
                  </a:lnTo>
                  <a:lnTo>
                    <a:pt x="857566" y="32520"/>
                  </a:lnTo>
                  <a:lnTo>
                    <a:pt x="861649" y="26464"/>
                  </a:lnTo>
                  <a:lnTo>
                    <a:pt x="863146" y="19050"/>
                  </a:lnTo>
                  <a:lnTo>
                    <a:pt x="861649" y="11635"/>
                  </a:lnTo>
                  <a:lnTo>
                    <a:pt x="857566" y="5579"/>
                  </a:lnTo>
                  <a:lnTo>
                    <a:pt x="851511" y="1497"/>
                  </a:lnTo>
                  <a:lnTo>
                    <a:pt x="844058" y="0"/>
                  </a:lnTo>
                  <a:close/>
                </a:path>
                <a:path w="2673984" h="824864">
                  <a:moveTo>
                    <a:pt x="920296" y="0"/>
                  </a:moveTo>
                  <a:lnTo>
                    <a:pt x="912881" y="1497"/>
                  </a:lnTo>
                  <a:lnTo>
                    <a:pt x="906826" y="5579"/>
                  </a:lnTo>
                  <a:lnTo>
                    <a:pt x="902743" y="11635"/>
                  </a:lnTo>
                  <a:lnTo>
                    <a:pt x="901246" y="19050"/>
                  </a:lnTo>
                  <a:lnTo>
                    <a:pt x="902743" y="26464"/>
                  </a:lnTo>
                  <a:lnTo>
                    <a:pt x="906826" y="32520"/>
                  </a:lnTo>
                  <a:lnTo>
                    <a:pt x="912881" y="36602"/>
                  </a:lnTo>
                  <a:lnTo>
                    <a:pt x="920334" y="38100"/>
                  </a:lnTo>
                  <a:lnTo>
                    <a:pt x="927749" y="36602"/>
                  </a:lnTo>
                  <a:lnTo>
                    <a:pt x="933804" y="32520"/>
                  </a:lnTo>
                  <a:lnTo>
                    <a:pt x="937887" y="26464"/>
                  </a:lnTo>
                  <a:lnTo>
                    <a:pt x="939384" y="19050"/>
                  </a:lnTo>
                  <a:lnTo>
                    <a:pt x="937887" y="11635"/>
                  </a:lnTo>
                  <a:lnTo>
                    <a:pt x="933804" y="5579"/>
                  </a:lnTo>
                  <a:lnTo>
                    <a:pt x="927749" y="1497"/>
                  </a:lnTo>
                  <a:lnTo>
                    <a:pt x="920296" y="0"/>
                  </a:lnTo>
                  <a:close/>
                </a:path>
                <a:path w="2673984" h="824864">
                  <a:moveTo>
                    <a:pt x="996534" y="0"/>
                  </a:moveTo>
                  <a:lnTo>
                    <a:pt x="989119" y="1497"/>
                  </a:lnTo>
                  <a:lnTo>
                    <a:pt x="983064" y="5579"/>
                  </a:lnTo>
                  <a:lnTo>
                    <a:pt x="978981" y="11635"/>
                  </a:lnTo>
                  <a:lnTo>
                    <a:pt x="977484" y="19050"/>
                  </a:lnTo>
                  <a:lnTo>
                    <a:pt x="978981" y="26464"/>
                  </a:lnTo>
                  <a:lnTo>
                    <a:pt x="983064" y="32520"/>
                  </a:lnTo>
                  <a:lnTo>
                    <a:pt x="989119" y="36602"/>
                  </a:lnTo>
                  <a:lnTo>
                    <a:pt x="996572" y="38100"/>
                  </a:lnTo>
                  <a:lnTo>
                    <a:pt x="1003987" y="36602"/>
                  </a:lnTo>
                  <a:lnTo>
                    <a:pt x="1010043" y="32520"/>
                  </a:lnTo>
                  <a:lnTo>
                    <a:pt x="1014125" y="26464"/>
                  </a:lnTo>
                  <a:lnTo>
                    <a:pt x="1015622" y="19050"/>
                  </a:lnTo>
                  <a:lnTo>
                    <a:pt x="1014125" y="11635"/>
                  </a:lnTo>
                  <a:lnTo>
                    <a:pt x="1010043" y="5579"/>
                  </a:lnTo>
                  <a:lnTo>
                    <a:pt x="1003987" y="1497"/>
                  </a:lnTo>
                  <a:lnTo>
                    <a:pt x="996534" y="0"/>
                  </a:lnTo>
                  <a:close/>
                </a:path>
                <a:path w="2673984" h="824864">
                  <a:moveTo>
                    <a:pt x="1072772" y="0"/>
                  </a:moveTo>
                  <a:lnTo>
                    <a:pt x="1065357" y="1497"/>
                  </a:lnTo>
                  <a:lnTo>
                    <a:pt x="1059302" y="5579"/>
                  </a:lnTo>
                  <a:lnTo>
                    <a:pt x="1055219" y="11635"/>
                  </a:lnTo>
                  <a:lnTo>
                    <a:pt x="1053722" y="19050"/>
                  </a:lnTo>
                  <a:lnTo>
                    <a:pt x="1055219" y="26464"/>
                  </a:lnTo>
                  <a:lnTo>
                    <a:pt x="1059302" y="32520"/>
                  </a:lnTo>
                  <a:lnTo>
                    <a:pt x="1065357" y="36602"/>
                  </a:lnTo>
                  <a:lnTo>
                    <a:pt x="1072810" y="38100"/>
                  </a:lnTo>
                  <a:lnTo>
                    <a:pt x="1080225" y="36602"/>
                  </a:lnTo>
                  <a:lnTo>
                    <a:pt x="1086281" y="32520"/>
                  </a:lnTo>
                  <a:lnTo>
                    <a:pt x="1090363" y="26464"/>
                  </a:lnTo>
                  <a:lnTo>
                    <a:pt x="1091860" y="19050"/>
                  </a:lnTo>
                  <a:lnTo>
                    <a:pt x="1090363" y="11635"/>
                  </a:lnTo>
                  <a:lnTo>
                    <a:pt x="1086281" y="5579"/>
                  </a:lnTo>
                  <a:lnTo>
                    <a:pt x="1080225" y="1497"/>
                  </a:lnTo>
                  <a:lnTo>
                    <a:pt x="1072772" y="0"/>
                  </a:lnTo>
                  <a:close/>
                </a:path>
                <a:path w="2673984" h="824864">
                  <a:moveTo>
                    <a:pt x="1149010" y="0"/>
                  </a:moveTo>
                  <a:lnTo>
                    <a:pt x="1141595" y="1497"/>
                  </a:lnTo>
                  <a:lnTo>
                    <a:pt x="1135540" y="5579"/>
                  </a:lnTo>
                  <a:lnTo>
                    <a:pt x="1131458" y="11635"/>
                  </a:lnTo>
                  <a:lnTo>
                    <a:pt x="1129960" y="19050"/>
                  </a:lnTo>
                  <a:lnTo>
                    <a:pt x="1131458" y="26464"/>
                  </a:lnTo>
                  <a:lnTo>
                    <a:pt x="1135540" y="32520"/>
                  </a:lnTo>
                  <a:lnTo>
                    <a:pt x="1141595" y="36602"/>
                  </a:lnTo>
                  <a:lnTo>
                    <a:pt x="1149049" y="38100"/>
                  </a:lnTo>
                  <a:lnTo>
                    <a:pt x="1156463" y="36602"/>
                  </a:lnTo>
                  <a:lnTo>
                    <a:pt x="1162519" y="32520"/>
                  </a:lnTo>
                  <a:lnTo>
                    <a:pt x="1166601" y="26464"/>
                  </a:lnTo>
                  <a:lnTo>
                    <a:pt x="1168099" y="19050"/>
                  </a:lnTo>
                  <a:lnTo>
                    <a:pt x="1166601" y="11635"/>
                  </a:lnTo>
                  <a:lnTo>
                    <a:pt x="1162519" y="5579"/>
                  </a:lnTo>
                  <a:lnTo>
                    <a:pt x="1156463" y="1497"/>
                  </a:lnTo>
                  <a:lnTo>
                    <a:pt x="1149010" y="0"/>
                  </a:lnTo>
                  <a:close/>
                </a:path>
                <a:path w="2673984" h="824864">
                  <a:moveTo>
                    <a:pt x="1225249" y="0"/>
                  </a:moveTo>
                  <a:lnTo>
                    <a:pt x="1217834" y="1497"/>
                  </a:lnTo>
                  <a:lnTo>
                    <a:pt x="1211778" y="5579"/>
                  </a:lnTo>
                  <a:lnTo>
                    <a:pt x="1207696" y="11635"/>
                  </a:lnTo>
                  <a:lnTo>
                    <a:pt x="1206199" y="19050"/>
                  </a:lnTo>
                  <a:lnTo>
                    <a:pt x="1207696" y="26464"/>
                  </a:lnTo>
                  <a:lnTo>
                    <a:pt x="1211778" y="32520"/>
                  </a:lnTo>
                  <a:lnTo>
                    <a:pt x="1217834" y="36602"/>
                  </a:lnTo>
                  <a:lnTo>
                    <a:pt x="1225287" y="38100"/>
                  </a:lnTo>
                  <a:lnTo>
                    <a:pt x="1232702" y="36602"/>
                  </a:lnTo>
                  <a:lnTo>
                    <a:pt x="1238757" y="32520"/>
                  </a:lnTo>
                  <a:lnTo>
                    <a:pt x="1242840" y="26464"/>
                  </a:lnTo>
                  <a:lnTo>
                    <a:pt x="1244337" y="19050"/>
                  </a:lnTo>
                  <a:lnTo>
                    <a:pt x="1242840" y="11635"/>
                  </a:lnTo>
                  <a:lnTo>
                    <a:pt x="1238757" y="5579"/>
                  </a:lnTo>
                  <a:lnTo>
                    <a:pt x="1232702" y="1497"/>
                  </a:lnTo>
                  <a:lnTo>
                    <a:pt x="1225249" y="0"/>
                  </a:lnTo>
                  <a:close/>
                </a:path>
                <a:path w="2673984" h="824864">
                  <a:moveTo>
                    <a:pt x="1301487" y="0"/>
                  </a:moveTo>
                  <a:lnTo>
                    <a:pt x="1294072" y="1497"/>
                  </a:lnTo>
                  <a:lnTo>
                    <a:pt x="1288016" y="5579"/>
                  </a:lnTo>
                  <a:lnTo>
                    <a:pt x="1283934" y="11635"/>
                  </a:lnTo>
                  <a:lnTo>
                    <a:pt x="1282437" y="19050"/>
                  </a:lnTo>
                  <a:lnTo>
                    <a:pt x="1283934" y="26464"/>
                  </a:lnTo>
                  <a:lnTo>
                    <a:pt x="1288016" y="32520"/>
                  </a:lnTo>
                  <a:lnTo>
                    <a:pt x="1294072" y="36602"/>
                  </a:lnTo>
                  <a:lnTo>
                    <a:pt x="1301525" y="38100"/>
                  </a:lnTo>
                  <a:lnTo>
                    <a:pt x="1308940" y="36602"/>
                  </a:lnTo>
                  <a:lnTo>
                    <a:pt x="1314995" y="32520"/>
                  </a:lnTo>
                  <a:lnTo>
                    <a:pt x="1319078" y="26464"/>
                  </a:lnTo>
                  <a:lnTo>
                    <a:pt x="1320575" y="19050"/>
                  </a:lnTo>
                  <a:lnTo>
                    <a:pt x="1319078" y="11635"/>
                  </a:lnTo>
                  <a:lnTo>
                    <a:pt x="1314995" y="5579"/>
                  </a:lnTo>
                  <a:lnTo>
                    <a:pt x="1308940" y="1497"/>
                  </a:lnTo>
                  <a:lnTo>
                    <a:pt x="1301487" y="0"/>
                  </a:lnTo>
                  <a:close/>
                </a:path>
                <a:path w="2673984" h="824864">
                  <a:moveTo>
                    <a:pt x="1377725" y="0"/>
                  </a:moveTo>
                  <a:lnTo>
                    <a:pt x="1370310" y="1497"/>
                  </a:lnTo>
                  <a:lnTo>
                    <a:pt x="1364254" y="5579"/>
                  </a:lnTo>
                  <a:lnTo>
                    <a:pt x="1360172" y="11635"/>
                  </a:lnTo>
                  <a:lnTo>
                    <a:pt x="1358675" y="19050"/>
                  </a:lnTo>
                  <a:lnTo>
                    <a:pt x="1360172" y="26464"/>
                  </a:lnTo>
                  <a:lnTo>
                    <a:pt x="1364254" y="32520"/>
                  </a:lnTo>
                  <a:lnTo>
                    <a:pt x="1370310" y="36602"/>
                  </a:lnTo>
                  <a:lnTo>
                    <a:pt x="1377763" y="38100"/>
                  </a:lnTo>
                  <a:lnTo>
                    <a:pt x="1385178" y="36602"/>
                  </a:lnTo>
                  <a:lnTo>
                    <a:pt x="1391233" y="32520"/>
                  </a:lnTo>
                  <a:lnTo>
                    <a:pt x="1395316" y="26464"/>
                  </a:lnTo>
                  <a:lnTo>
                    <a:pt x="1396813" y="19050"/>
                  </a:lnTo>
                  <a:lnTo>
                    <a:pt x="1395316" y="11635"/>
                  </a:lnTo>
                  <a:lnTo>
                    <a:pt x="1391233" y="5579"/>
                  </a:lnTo>
                  <a:lnTo>
                    <a:pt x="1385178" y="1497"/>
                  </a:lnTo>
                  <a:lnTo>
                    <a:pt x="1377725" y="0"/>
                  </a:lnTo>
                  <a:close/>
                </a:path>
                <a:path w="2673984" h="824864">
                  <a:moveTo>
                    <a:pt x="1453963" y="0"/>
                  </a:moveTo>
                  <a:lnTo>
                    <a:pt x="1446548" y="1497"/>
                  </a:lnTo>
                  <a:lnTo>
                    <a:pt x="1440493" y="5579"/>
                  </a:lnTo>
                  <a:lnTo>
                    <a:pt x="1436410" y="11635"/>
                  </a:lnTo>
                  <a:lnTo>
                    <a:pt x="1434913" y="19050"/>
                  </a:lnTo>
                  <a:lnTo>
                    <a:pt x="1436410" y="26464"/>
                  </a:lnTo>
                  <a:lnTo>
                    <a:pt x="1440493" y="32520"/>
                  </a:lnTo>
                  <a:lnTo>
                    <a:pt x="1446548" y="36602"/>
                  </a:lnTo>
                  <a:lnTo>
                    <a:pt x="1454001" y="38100"/>
                  </a:lnTo>
                  <a:lnTo>
                    <a:pt x="1461416" y="36602"/>
                  </a:lnTo>
                  <a:lnTo>
                    <a:pt x="1467471" y="32520"/>
                  </a:lnTo>
                  <a:lnTo>
                    <a:pt x="1471554" y="26464"/>
                  </a:lnTo>
                  <a:lnTo>
                    <a:pt x="1473051" y="19050"/>
                  </a:lnTo>
                  <a:lnTo>
                    <a:pt x="1471554" y="11635"/>
                  </a:lnTo>
                  <a:lnTo>
                    <a:pt x="1467471" y="5579"/>
                  </a:lnTo>
                  <a:lnTo>
                    <a:pt x="1461416" y="1497"/>
                  </a:lnTo>
                  <a:lnTo>
                    <a:pt x="1453963" y="0"/>
                  </a:lnTo>
                  <a:close/>
                </a:path>
                <a:path w="2673984" h="824864">
                  <a:moveTo>
                    <a:pt x="1530201" y="0"/>
                  </a:moveTo>
                  <a:lnTo>
                    <a:pt x="1522786" y="1497"/>
                  </a:lnTo>
                  <a:lnTo>
                    <a:pt x="1516731" y="5579"/>
                  </a:lnTo>
                  <a:lnTo>
                    <a:pt x="1512648" y="11635"/>
                  </a:lnTo>
                  <a:lnTo>
                    <a:pt x="1511151" y="19050"/>
                  </a:lnTo>
                  <a:lnTo>
                    <a:pt x="1512648" y="26464"/>
                  </a:lnTo>
                  <a:lnTo>
                    <a:pt x="1516731" y="32520"/>
                  </a:lnTo>
                  <a:lnTo>
                    <a:pt x="1522786" y="36602"/>
                  </a:lnTo>
                  <a:lnTo>
                    <a:pt x="1530239" y="38100"/>
                  </a:lnTo>
                  <a:lnTo>
                    <a:pt x="1537655" y="36602"/>
                  </a:lnTo>
                  <a:lnTo>
                    <a:pt x="1543710" y="32520"/>
                  </a:lnTo>
                  <a:lnTo>
                    <a:pt x="1547792" y="26464"/>
                  </a:lnTo>
                  <a:lnTo>
                    <a:pt x="1549289" y="19050"/>
                  </a:lnTo>
                  <a:lnTo>
                    <a:pt x="1547792" y="11635"/>
                  </a:lnTo>
                  <a:lnTo>
                    <a:pt x="1543710" y="5579"/>
                  </a:lnTo>
                  <a:lnTo>
                    <a:pt x="1537655" y="1497"/>
                  </a:lnTo>
                  <a:lnTo>
                    <a:pt x="1530201" y="0"/>
                  </a:lnTo>
                  <a:close/>
                </a:path>
                <a:path w="2673984" h="824864">
                  <a:moveTo>
                    <a:pt x="1606439" y="0"/>
                  </a:moveTo>
                  <a:lnTo>
                    <a:pt x="1599024" y="1497"/>
                  </a:lnTo>
                  <a:lnTo>
                    <a:pt x="1592969" y="5579"/>
                  </a:lnTo>
                  <a:lnTo>
                    <a:pt x="1588886" y="11635"/>
                  </a:lnTo>
                  <a:lnTo>
                    <a:pt x="1587389" y="19050"/>
                  </a:lnTo>
                  <a:lnTo>
                    <a:pt x="1588886" y="26464"/>
                  </a:lnTo>
                  <a:lnTo>
                    <a:pt x="1592969" y="32520"/>
                  </a:lnTo>
                  <a:lnTo>
                    <a:pt x="1599024" y="36602"/>
                  </a:lnTo>
                  <a:lnTo>
                    <a:pt x="1606477" y="38100"/>
                  </a:lnTo>
                  <a:lnTo>
                    <a:pt x="1613893" y="36602"/>
                  </a:lnTo>
                  <a:lnTo>
                    <a:pt x="1619948" y="32520"/>
                  </a:lnTo>
                  <a:lnTo>
                    <a:pt x="1624030" y="26464"/>
                  </a:lnTo>
                  <a:lnTo>
                    <a:pt x="1625527" y="19050"/>
                  </a:lnTo>
                  <a:lnTo>
                    <a:pt x="1624030" y="11635"/>
                  </a:lnTo>
                  <a:lnTo>
                    <a:pt x="1619948" y="5579"/>
                  </a:lnTo>
                  <a:lnTo>
                    <a:pt x="1613893" y="1497"/>
                  </a:lnTo>
                  <a:lnTo>
                    <a:pt x="1606439" y="0"/>
                  </a:lnTo>
                  <a:close/>
                </a:path>
                <a:path w="2673984" h="824864">
                  <a:moveTo>
                    <a:pt x="1682677" y="0"/>
                  </a:moveTo>
                  <a:lnTo>
                    <a:pt x="1675262" y="1497"/>
                  </a:lnTo>
                  <a:lnTo>
                    <a:pt x="1669207" y="5579"/>
                  </a:lnTo>
                  <a:lnTo>
                    <a:pt x="1665124" y="11635"/>
                  </a:lnTo>
                  <a:lnTo>
                    <a:pt x="1663627" y="19050"/>
                  </a:lnTo>
                  <a:lnTo>
                    <a:pt x="1665124" y="26464"/>
                  </a:lnTo>
                  <a:lnTo>
                    <a:pt x="1669207" y="32520"/>
                  </a:lnTo>
                  <a:lnTo>
                    <a:pt x="1675262" y="36602"/>
                  </a:lnTo>
                  <a:lnTo>
                    <a:pt x="1682715" y="38100"/>
                  </a:lnTo>
                  <a:lnTo>
                    <a:pt x="1690131" y="36602"/>
                  </a:lnTo>
                  <a:lnTo>
                    <a:pt x="1696186" y="32520"/>
                  </a:lnTo>
                  <a:lnTo>
                    <a:pt x="1700268" y="26464"/>
                  </a:lnTo>
                  <a:lnTo>
                    <a:pt x="1701765" y="19050"/>
                  </a:lnTo>
                  <a:lnTo>
                    <a:pt x="1700268" y="11635"/>
                  </a:lnTo>
                  <a:lnTo>
                    <a:pt x="1696186" y="5579"/>
                  </a:lnTo>
                  <a:lnTo>
                    <a:pt x="1690131" y="1497"/>
                  </a:lnTo>
                  <a:lnTo>
                    <a:pt x="1682677" y="0"/>
                  </a:lnTo>
                  <a:close/>
                </a:path>
                <a:path w="2673984" h="824864">
                  <a:moveTo>
                    <a:pt x="1758915" y="0"/>
                  </a:moveTo>
                  <a:lnTo>
                    <a:pt x="1751500" y="1497"/>
                  </a:lnTo>
                  <a:lnTo>
                    <a:pt x="1745445" y="5579"/>
                  </a:lnTo>
                  <a:lnTo>
                    <a:pt x="1741362" y="11635"/>
                  </a:lnTo>
                  <a:lnTo>
                    <a:pt x="1739865" y="19050"/>
                  </a:lnTo>
                  <a:lnTo>
                    <a:pt x="1741362" y="26464"/>
                  </a:lnTo>
                  <a:lnTo>
                    <a:pt x="1745445" y="32520"/>
                  </a:lnTo>
                  <a:lnTo>
                    <a:pt x="1751500" y="36602"/>
                  </a:lnTo>
                  <a:lnTo>
                    <a:pt x="1758953" y="38100"/>
                  </a:lnTo>
                  <a:lnTo>
                    <a:pt x="1766369" y="36602"/>
                  </a:lnTo>
                  <a:lnTo>
                    <a:pt x="1772424" y="32520"/>
                  </a:lnTo>
                  <a:lnTo>
                    <a:pt x="1776506" y="26464"/>
                  </a:lnTo>
                  <a:lnTo>
                    <a:pt x="1778003" y="19050"/>
                  </a:lnTo>
                  <a:lnTo>
                    <a:pt x="1776506" y="11635"/>
                  </a:lnTo>
                  <a:lnTo>
                    <a:pt x="1772424" y="5579"/>
                  </a:lnTo>
                  <a:lnTo>
                    <a:pt x="1766369" y="1497"/>
                  </a:lnTo>
                  <a:lnTo>
                    <a:pt x="1758915" y="0"/>
                  </a:lnTo>
                  <a:close/>
                </a:path>
                <a:path w="2673984" h="824864">
                  <a:moveTo>
                    <a:pt x="1835153" y="0"/>
                  </a:moveTo>
                  <a:lnTo>
                    <a:pt x="1827738" y="1497"/>
                  </a:lnTo>
                  <a:lnTo>
                    <a:pt x="1821683" y="5579"/>
                  </a:lnTo>
                  <a:lnTo>
                    <a:pt x="1817600" y="11635"/>
                  </a:lnTo>
                  <a:lnTo>
                    <a:pt x="1816103" y="19050"/>
                  </a:lnTo>
                  <a:lnTo>
                    <a:pt x="1817600" y="26464"/>
                  </a:lnTo>
                  <a:lnTo>
                    <a:pt x="1821683" y="32520"/>
                  </a:lnTo>
                  <a:lnTo>
                    <a:pt x="1827738" y="36602"/>
                  </a:lnTo>
                  <a:lnTo>
                    <a:pt x="1835191" y="38100"/>
                  </a:lnTo>
                  <a:lnTo>
                    <a:pt x="1842607" y="36602"/>
                  </a:lnTo>
                  <a:lnTo>
                    <a:pt x="1848662" y="32520"/>
                  </a:lnTo>
                  <a:lnTo>
                    <a:pt x="1852744" y="26464"/>
                  </a:lnTo>
                  <a:lnTo>
                    <a:pt x="1854241" y="19050"/>
                  </a:lnTo>
                  <a:lnTo>
                    <a:pt x="1852744" y="11635"/>
                  </a:lnTo>
                  <a:lnTo>
                    <a:pt x="1848662" y="5579"/>
                  </a:lnTo>
                  <a:lnTo>
                    <a:pt x="1842607" y="1497"/>
                  </a:lnTo>
                  <a:lnTo>
                    <a:pt x="1835153" y="0"/>
                  </a:lnTo>
                  <a:close/>
                </a:path>
                <a:path w="2673984" h="824864">
                  <a:moveTo>
                    <a:pt x="1911391" y="0"/>
                  </a:moveTo>
                  <a:lnTo>
                    <a:pt x="1903976" y="1497"/>
                  </a:lnTo>
                  <a:lnTo>
                    <a:pt x="1897921" y="5579"/>
                  </a:lnTo>
                  <a:lnTo>
                    <a:pt x="1893839" y="11635"/>
                  </a:lnTo>
                  <a:lnTo>
                    <a:pt x="1892341" y="19050"/>
                  </a:lnTo>
                  <a:lnTo>
                    <a:pt x="1893839" y="26464"/>
                  </a:lnTo>
                  <a:lnTo>
                    <a:pt x="1897921" y="32520"/>
                  </a:lnTo>
                  <a:lnTo>
                    <a:pt x="1903976" y="36602"/>
                  </a:lnTo>
                  <a:lnTo>
                    <a:pt x="1911430" y="38100"/>
                  </a:lnTo>
                  <a:lnTo>
                    <a:pt x="1918845" y="36602"/>
                  </a:lnTo>
                  <a:lnTo>
                    <a:pt x="1924900" y="32520"/>
                  </a:lnTo>
                  <a:lnTo>
                    <a:pt x="1928983" y="26464"/>
                  </a:lnTo>
                  <a:lnTo>
                    <a:pt x="1930480" y="19050"/>
                  </a:lnTo>
                  <a:lnTo>
                    <a:pt x="1928983" y="11635"/>
                  </a:lnTo>
                  <a:lnTo>
                    <a:pt x="1924900" y="5579"/>
                  </a:lnTo>
                  <a:lnTo>
                    <a:pt x="1918845" y="1497"/>
                  </a:lnTo>
                  <a:lnTo>
                    <a:pt x="1911391" y="0"/>
                  </a:lnTo>
                  <a:close/>
                </a:path>
                <a:path w="2673984" h="824864">
                  <a:moveTo>
                    <a:pt x="1987630" y="0"/>
                  </a:moveTo>
                  <a:lnTo>
                    <a:pt x="1980215" y="1497"/>
                  </a:lnTo>
                  <a:lnTo>
                    <a:pt x="1974159" y="5579"/>
                  </a:lnTo>
                  <a:lnTo>
                    <a:pt x="1970077" y="11635"/>
                  </a:lnTo>
                  <a:lnTo>
                    <a:pt x="1968580" y="19050"/>
                  </a:lnTo>
                  <a:lnTo>
                    <a:pt x="1970077" y="26464"/>
                  </a:lnTo>
                  <a:lnTo>
                    <a:pt x="1974159" y="32520"/>
                  </a:lnTo>
                  <a:lnTo>
                    <a:pt x="1980215" y="36602"/>
                  </a:lnTo>
                  <a:lnTo>
                    <a:pt x="1987668" y="38100"/>
                  </a:lnTo>
                  <a:lnTo>
                    <a:pt x="1995083" y="36602"/>
                  </a:lnTo>
                  <a:lnTo>
                    <a:pt x="2001138" y="32520"/>
                  </a:lnTo>
                  <a:lnTo>
                    <a:pt x="2005221" y="26464"/>
                  </a:lnTo>
                  <a:lnTo>
                    <a:pt x="2006718" y="19050"/>
                  </a:lnTo>
                  <a:lnTo>
                    <a:pt x="2005221" y="11635"/>
                  </a:lnTo>
                  <a:lnTo>
                    <a:pt x="2001138" y="5579"/>
                  </a:lnTo>
                  <a:lnTo>
                    <a:pt x="1995083" y="1497"/>
                  </a:lnTo>
                  <a:lnTo>
                    <a:pt x="1987630" y="0"/>
                  </a:lnTo>
                  <a:close/>
                </a:path>
                <a:path w="2673984" h="824864">
                  <a:moveTo>
                    <a:pt x="2063868" y="0"/>
                  </a:moveTo>
                  <a:lnTo>
                    <a:pt x="2056453" y="1497"/>
                  </a:lnTo>
                  <a:lnTo>
                    <a:pt x="2050397" y="5579"/>
                  </a:lnTo>
                  <a:lnTo>
                    <a:pt x="2046315" y="11635"/>
                  </a:lnTo>
                  <a:lnTo>
                    <a:pt x="2044818" y="19050"/>
                  </a:lnTo>
                  <a:lnTo>
                    <a:pt x="2046315" y="26464"/>
                  </a:lnTo>
                  <a:lnTo>
                    <a:pt x="2050397" y="32520"/>
                  </a:lnTo>
                  <a:lnTo>
                    <a:pt x="2056453" y="36602"/>
                  </a:lnTo>
                  <a:lnTo>
                    <a:pt x="2063906" y="38100"/>
                  </a:lnTo>
                  <a:lnTo>
                    <a:pt x="2071321" y="36602"/>
                  </a:lnTo>
                  <a:lnTo>
                    <a:pt x="2077376" y="32520"/>
                  </a:lnTo>
                  <a:lnTo>
                    <a:pt x="2081459" y="26464"/>
                  </a:lnTo>
                  <a:lnTo>
                    <a:pt x="2082956" y="19050"/>
                  </a:lnTo>
                  <a:lnTo>
                    <a:pt x="2081459" y="11635"/>
                  </a:lnTo>
                  <a:lnTo>
                    <a:pt x="2077376" y="5579"/>
                  </a:lnTo>
                  <a:lnTo>
                    <a:pt x="2071321" y="1497"/>
                  </a:lnTo>
                  <a:lnTo>
                    <a:pt x="2063868" y="0"/>
                  </a:lnTo>
                  <a:close/>
                </a:path>
                <a:path w="2673984" h="824864">
                  <a:moveTo>
                    <a:pt x="2140106" y="0"/>
                  </a:moveTo>
                  <a:lnTo>
                    <a:pt x="2132691" y="1497"/>
                  </a:lnTo>
                  <a:lnTo>
                    <a:pt x="2126635" y="5579"/>
                  </a:lnTo>
                  <a:lnTo>
                    <a:pt x="2122553" y="11635"/>
                  </a:lnTo>
                  <a:lnTo>
                    <a:pt x="2121056" y="19050"/>
                  </a:lnTo>
                  <a:lnTo>
                    <a:pt x="2122553" y="26464"/>
                  </a:lnTo>
                  <a:lnTo>
                    <a:pt x="2126635" y="32520"/>
                  </a:lnTo>
                  <a:lnTo>
                    <a:pt x="2132691" y="36602"/>
                  </a:lnTo>
                  <a:lnTo>
                    <a:pt x="2140144" y="38100"/>
                  </a:lnTo>
                  <a:lnTo>
                    <a:pt x="2147559" y="36602"/>
                  </a:lnTo>
                  <a:lnTo>
                    <a:pt x="2153614" y="32520"/>
                  </a:lnTo>
                  <a:lnTo>
                    <a:pt x="2157697" y="26464"/>
                  </a:lnTo>
                  <a:lnTo>
                    <a:pt x="2159194" y="19050"/>
                  </a:lnTo>
                  <a:lnTo>
                    <a:pt x="2157697" y="11635"/>
                  </a:lnTo>
                  <a:lnTo>
                    <a:pt x="2153614" y="5579"/>
                  </a:lnTo>
                  <a:lnTo>
                    <a:pt x="2147559" y="1497"/>
                  </a:lnTo>
                  <a:lnTo>
                    <a:pt x="2140106" y="0"/>
                  </a:lnTo>
                  <a:close/>
                </a:path>
                <a:path w="2673984" h="824864">
                  <a:moveTo>
                    <a:pt x="2216344" y="0"/>
                  </a:moveTo>
                  <a:lnTo>
                    <a:pt x="2208929" y="1497"/>
                  </a:lnTo>
                  <a:lnTo>
                    <a:pt x="2202874" y="5579"/>
                  </a:lnTo>
                  <a:lnTo>
                    <a:pt x="2198791" y="11635"/>
                  </a:lnTo>
                  <a:lnTo>
                    <a:pt x="2197294" y="19050"/>
                  </a:lnTo>
                  <a:lnTo>
                    <a:pt x="2198791" y="26464"/>
                  </a:lnTo>
                  <a:lnTo>
                    <a:pt x="2202874" y="32520"/>
                  </a:lnTo>
                  <a:lnTo>
                    <a:pt x="2208929" y="36602"/>
                  </a:lnTo>
                  <a:lnTo>
                    <a:pt x="2216382" y="38100"/>
                  </a:lnTo>
                  <a:lnTo>
                    <a:pt x="2223797" y="36602"/>
                  </a:lnTo>
                  <a:lnTo>
                    <a:pt x="2229852" y="32520"/>
                  </a:lnTo>
                  <a:lnTo>
                    <a:pt x="2233935" y="26464"/>
                  </a:lnTo>
                  <a:lnTo>
                    <a:pt x="2235432" y="19050"/>
                  </a:lnTo>
                  <a:lnTo>
                    <a:pt x="2233935" y="11635"/>
                  </a:lnTo>
                  <a:lnTo>
                    <a:pt x="2229852" y="5579"/>
                  </a:lnTo>
                  <a:lnTo>
                    <a:pt x="2223797" y="1497"/>
                  </a:lnTo>
                  <a:lnTo>
                    <a:pt x="2216344" y="0"/>
                  </a:lnTo>
                  <a:close/>
                </a:path>
                <a:path w="2673984" h="824864">
                  <a:moveTo>
                    <a:pt x="2292582" y="0"/>
                  </a:moveTo>
                  <a:lnTo>
                    <a:pt x="2285167" y="1497"/>
                  </a:lnTo>
                  <a:lnTo>
                    <a:pt x="2279112" y="5579"/>
                  </a:lnTo>
                  <a:lnTo>
                    <a:pt x="2275029" y="11635"/>
                  </a:lnTo>
                  <a:lnTo>
                    <a:pt x="2273532" y="19050"/>
                  </a:lnTo>
                  <a:lnTo>
                    <a:pt x="2275029" y="26464"/>
                  </a:lnTo>
                  <a:lnTo>
                    <a:pt x="2279112" y="32520"/>
                  </a:lnTo>
                  <a:lnTo>
                    <a:pt x="2285167" y="36602"/>
                  </a:lnTo>
                  <a:lnTo>
                    <a:pt x="2292620" y="38100"/>
                  </a:lnTo>
                  <a:lnTo>
                    <a:pt x="2300035" y="36602"/>
                  </a:lnTo>
                  <a:lnTo>
                    <a:pt x="2306090" y="32520"/>
                  </a:lnTo>
                  <a:lnTo>
                    <a:pt x="2310173" y="26464"/>
                  </a:lnTo>
                  <a:lnTo>
                    <a:pt x="2311670" y="19050"/>
                  </a:lnTo>
                  <a:lnTo>
                    <a:pt x="2310173" y="11635"/>
                  </a:lnTo>
                  <a:lnTo>
                    <a:pt x="2306090" y="5579"/>
                  </a:lnTo>
                  <a:lnTo>
                    <a:pt x="2300035" y="1497"/>
                  </a:lnTo>
                  <a:lnTo>
                    <a:pt x="2292582" y="0"/>
                  </a:lnTo>
                  <a:close/>
                </a:path>
                <a:path w="2673984" h="824864">
                  <a:moveTo>
                    <a:pt x="2368820" y="0"/>
                  </a:moveTo>
                  <a:lnTo>
                    <a:pt x="2361405" y="1497"/>
                  </a:lnTo>
                  <a:lnTo>
                    <a:pt x="2355350" y="5579"/>
                  </a:lnTo>
                  <a:lnTo>
                    <a:pt x="2351267" y="11635"/>
                  </a:lnTo>
                  <a:lnTo>
                    <a:pt x="2349770" y="19050"/>
                  </a:lnTo>
                  <a:lnTo>
                    <a:pt x="2351267" y="26464"/>
                  </a:lnTo>
                  <a:lnTo>
                    <a:pt x="2355350" y="32520"/>
                  </a:lnTo>
                  <a:lnTo>
                    <a:pt x="2361405" y="36602"/>
                  </a:lnTo>
                  <a:lnTo>
                    <a:pt x="2368858" y="38100"/>
                  </a:lnTo>
                  <a:lnTo>
                    <a:pt x="2376273" y="36602"/>
                  </a:lnTo>
                  <a:lnTo>
                    <a:pt x="2382328" y="32520"/>
                  </a:lnTo>
                  <a:lnTo>
                    <a:pt x="2386411" y="26464"/>
                  </a:lnTo>
                  <a:lnTo>
                    <a:pt x="2387908" y="19050"/>
                  </a:lnTo>
                  <a:lnTo>
                    <a:pt x="2386411" y="11635"/>
                  </a:lnTo>
                  <a:lnTo>
                    <a:pt x="2382328" y="5579"/>
                  </a:lnTo>
                  <a:lnTo>
                    <a:pt x="2376273" y="1497"/>
                  </a:lnTo>
                  <a:lnTo>
                    <a:pt x="2368820" y="0"/>
                  </a:lnTo>
                  <a:close/>
                </a:path>
                <a:path w="2673984" h="824864">
                  <a:moveTo>
                    <a:pt x="2445058" y="0"/>
                  </a:moveTo>
                  <a:lnTo>
                    <a:pt x="2437643" y="1497"/>
                  </a:lnTo>
                  <a:lnTo>
                    <a:pt x="2431588" y="5579"/>
                  </a:lnTo>
                  <a:lnTo>
                    <a:pt x="2427505" y="11635"/>
                  </a:lnTo>
                  <a:lnTo>
                    <a:pt x="2426008" y="19050"/>
                  </a:lnTo>
                  <a:lnTo>
                    <a:pt x="2427505" y="26464"/>
                  </a:lnTo>
                  <a:lnTo>
                    <a:pt x="2431588" y="32520"/>
                  </a:lnTo>
                  <a:lnTo>
                    <a:pt x="2437643" y="36602"/>
                  </a:lnTo>
                  <a:lnTo>
                    <a:pt x="2445096" y="38100"/>
                  </a:lnTo>
                  <a:lnTo>
                    <a:pt x="2452512" y="36602"/>
                  </a:lnTo>
                  <a:lnTo>
                    <a:pt x="2458567" y="32520"/>
                  </a:lnTo>
                  <a:lnTo>
                    <a:pt x="2462649" y="26464"/>
                  </a:lnTo>
                  <a:lnTo>
                    <a:pt x="2464146" y="19050"/>
                  </a:lnTo>
                  <a:lnTo>
                    <a:pt x="2462649" y="11635"/>
                  </a:lnTo>
                  <a:lnTo>
                    <a:pt x="2458567" y="5579"/>
                  </a:lnTo>
                  <a:lnTo>
                    <a:pt x="2452512" y="1497"/>
                  </a:lnTo>
                  <a:lnTo>
                    <a:pt x="2445058" y="0"/>
                  </a:lnTo>
                  <a:close/>
                </a:path>
                <a:path w="2673984" h="824864">
                  <a:moveTo>
                    <a:pt x="2519396" y="9421"/>
                  </a:moveTo>
                  <a:lnTo>
                    <a:pt x="2512307" y="11171"/>
                  </a:lnTo>
                  <a:lnTo>
                    <a:pt x="2506391" y="15453"/>
                  </a:lnTo>
                  <a:lnTo>
                    <a:pt x="2502434" y="21901"/>
                  </a:lnTo>
                  <a:lnTo>
                    <a:pt x="2501290" y="29378"/>
                  </a:lnTo>
                  <a:lnTo>
                    <a:pt x="2503040" y="36469"/>
                  </a:lnTo>
                  <a:lnTo>
                    <a:pt x="2507322" y="42385"/>
                  </a:lnTo>
                  <a:lnTo>
                    <a:pt x="2513769" y="46341"/>
                  </a:lnTo>
                  <a:lnTo>
                    <a:pt x="2521282" y="47499"/>
                  </a:lnTo>
                  <a:lnTo>
                    <a:pt x="2528372" y="45748"/>
                  </a:lnTo>
                  <a:lnTo>
                    <a:pt x="2534289" y="41466"/>
                  </a:lnTo>
                  <a:lnTo>
                    <a:pt x="2538246" y="35018"/>
                  </a:lnTo>
                  <a:lnTo>
                    <a:pt x="2539390" y="27541"/>
                  </a:lnTo>
                  <a:lnTo>
                    <a:pt x="2537639" y="20452"/>
                  </a:lnTo>
                  <a:lnTo>
                    <a:pt x="2533358" y="14535"/>
                  </a:lnTo>
                  <a:lnTo>
                    <a:pt x="2526874" y="10566"/>
                  </a:lnTo>
                  <a:lnTo>
                    <a:pt x="2519396" y="9421"/>
                  </a:lnTo>
                  <a:close/>
                </a:path>
                <a:path w="2673984" h="824864">
                  <a:moveTo>
                    <a:pt x="2585486" y="46404"/>
                  </a:moveTo>
                  <a:lnTo>
                    <a:pt x="2578394" y="48146"/>
                  </a:lnTo>
                  <a:lnTo>
                    <a:pt x="2572303" y="52632"/>
                  </a:lnTo>
                  <a:lnTo>
                    <a:pt x="2568430" y="59130"/>
                  </a:lnTo>
                  <a:lnTo>
                    <a:pt x="2567386" y="66358"/>
                  </a:lnTo>
                  <a:lnTo>
                    <a:pt x="2569129" y="73450"/>
                  </a:lnTo>
                  <a:lnTo>
                    <a:pt x="2573615" y="79541"/>
                  </a:lnTo>
                  <a:lnTo>
                    <a:pt x="2580141" y="83439"/>
                  </a:lnTo>
                  <a:lnTo>
                    <a:pt x="2587369" y="84484"/>
                  </a:lnTo>
                  <a:lnTo>
                    <a:pt x="2594461" y="82742"/>
                  </a:lnTo>
                  <a:lnTo>
                    <a:pt x="2600552" y="78256"/>
                  </a:lnTo>
                  <a:lnTo>
                    <a:pt x="2604425" y="71758"/>
                  </a:lnTo>
                  <a:lnTo>
                    <a:pt x="2605469" y="64530"/>
                  </a:lnTo>
                  <a:lnTo>
                    <a:pt x="2603727" y="57438"/>
                  </a:lnTo>
                  <a:lnTo>
                    <a:pt x="2599212" y="51321"/>
                  </a:lnTo>
                  <a:lnTo>
                    <a:pt x="2592714" y="47448"/>
                  </a:lnTo>
                  <a:lnTo>
                    <a:pt x="2585486" y="46404"/>
                  </a:lnTo>
                  <a:close/>
                </a:path>
                <a:path w="2673984" h="824864">
                  <a:moveTo>
                    <a:pt x="2632400" y="105840"/>
                  </a:moveTo>
                  <a:lnTo>
                    <a:pt x="2625068" y="107703"/>
                  </a:lnTo>
                  <a:lnTo>
                    <a:pt x="2619034" y="112265"/>
                  </a:lnTo>
                  <a:lnTo>
                    <a:pt x="2615345" y="118568"/>
                  </a:lnTo>
                  <a:lnTo>
                    <a:pt x="2614288" y="125794"/>
                  </a:lnTo>
                  <a:lnTo>
                    <a:pt x="2616151" y="133126"/>
                  </a:lnTo>
                  <a:lnTo>
                    <a:pt x="2620729" y="139195"/>
                  </a:lnTo>
                  <a:lnTo>
                    <a:pt x="2627032" y="142884"/>
                  </a:lnTo>
                  <a:lnTo>
                    <a:pt x="2634259" y="143940"/>
                  </a:lnTo>
                  <a:lnTo>
                    <a:pt x="2641591" y="142077"/>
                  </a:lnTo>
                  <a:lnTo>
                    <a:pt x="2647625" y="137515"/>
                  </a:lnTo>
                  <a:lnTo>
                    <a:pt x="2651314" y="131213"/>
                  </a:lnTo>
                  <a:lnTo>
                    <a:pt x="2652370" y="123987"/>
                  </a:lnTo>
                  <a:lnTo>
                    <a:pt x="2650491" y="116620"/>
                  </a:lnTo>
                  <a:lnTo>
                    <a:pt x="2645929" y="110585"/>
                  </a:lnTo>
                  <a:lnTo>
                    <a:pt x="2639626" y="106897"/>
                  </a:lnTo>
                  <a:lnTo>
                    <a:pt x="2632400" y="105840"/>
                  </a:lnTo>
                  <a:close/>
                </a:path>
                <a:path w="2673984" h="824864">
                  <a:moveTo>
                    <a:pt x="2652820" y="178722"/>
                  </a:moveTo>
                  <a:lnTo>
                    <a:pt x="2645494" y="180606"/>
                  </a:lnTo>
                  <a:lnTo>
                    <a:pt x="2639662" y="185001"/>
                  </a:lnTo>
                  <a:lnTo>
                    <a:pt x="2635903" y="191262"/>
                  </a:lnTo>
                  <a:lnTo>
                    <a:pt x="2634797" y="198746"/>
                  </a:lnTo>
                  <a:lnTo>
                    <a:pt x="2636683" y="206110"/>
                  </a:lnTo>
                  <a:lnTo>
                    <a:pt x="2641078" y="211943"/>
                  </a:lnTo>
                  <a:lnTo>
                    <a:pt x="2647339" y="215702"/>
                  </a:lnTo>
                  <a:lnTo>
                    <a:pt x="2654823" y="216808"/>
                  </a:lnTo>
                  <a:lnTo>
                    <a:pt x="2662149" y="214923"/>
                  </a:lnTo>
                  <a:lnTo>
                    <a:pt x="2667982" y="210528"/>
                  </a:lnTo>
                  <a:lnTo>
                    <a:pt x="2671741" y="204267"/>
                  </a:lnTo>
                  <a:lnTo>
                    <a:pt x="2672844" y="196745"/>
                  </a:lnTo>
                  <a:lnTo>
                    <a:pt x="2670960" y="189420"/>
                  </a:lnTo>
                  <a:lnTo>
                    <a:pt x="2666565" y="183587"/>
                  </a:lnTo>
                  <a:lnTo>
                    <a:pt x="2660304" y="179828"/>
                  </a:lnTo>
                  <a:lnTo>
                    <a:pt x="2652820" y="178722"/>
                  </a:lnTo>
                  <a:close/>
                </a:path>
                <a:path w="2673984" h="824864">
                  <a:moveTo>
                    <a:pt x="2654581" y="254915"/>
                  </a:moveTo>
                  <a:lnTo>
                    <a:pt x="2647166" y="256412"/>
                  </a:lnTo>
                  <a:lnTo>
                    <a:pt x="2641111" y="260494"/>
                  </a:lnTo>
                  <a:lnTo>
                    <a:pt x="2637029" y="266550"/>
                  </a:lnTo>
                  <a:lnTo>
                    <a:pt x="2635531" y="274003"/>
                  </a:lnTo>
                  <a:lnTo>
                    <a:pt x="2637029" y="281418"/>
                  </a:lnTo>
                  <a:lnTo>
                    <a:pt x="2641111" y="287474"/>
                  </a:lnTo>
                  <a:lnTo>
                    <a:pt x="2647166" y="291556"/>
                  </a:lnTo>
                  <a:lnTo>
                    <a:pt x="2654581" y="293053"/>
                  </a:lnTo>
                  <a:lnTo>
                    <a:pt x="2661997" y="291556"/>
                  </a:lnTo>
                  <a:lnTo>
                    <a:pt x="2668052" y="287474"/>
                  </a:lnTo>
                  <a:lnTo>
                    <a:pt x="2672135" y="281418"/>
                  </a:lnTo>
                  <a:lnTo>
                    <a:pt x="2673631" y="273965"/>
                  </a:lnTo>
                  <a:lnTo>
                    <a:pt x="2672135" y="266550"/>
                  </a:lnTo>
                  <a:lnTo>
                    <a:pt x="2668052" y="260494"/>
                  </a:lnTo>
                  <a:lnTo>
                    <a:pt x="2661997" y="256412"/>
                  </a:lnTo>
                  <a:lnTo>
                    <a:pt x="2654581" y="254915"/>
                  </a:lnTo>
                  <a:close/>
                </a:path>
                <a:path w="2673984" h="824864">
                  <a:moveTo>
                    <a:pt x="2654581" y="331153"/>
                  </a:moveTo>
                  <a:lnTo>
                    <a:pt x="2647166" y="332650"/>
                  </a:lnTo>
                  <a:lnTo>
                    <a:pt x="2641111" y="336733"/>
                  </a:lnTo>
                  <a:lnTo>
                    <a:pt x="2637029" y="342788"/>
                  </a:lnTo>
                  <a:lnTo>
                    <a:pt x="2635531" y="350241"/>
                  </a:lnTo>
                  <a:lnTo>
                    <a:pt x="2637029" y="357656"/>
                  </a:lnTo>
                  <a:lnTo>
                    <a:pt x="2641111" y="363712"/>
                  </a:lnTo>
                  <a:lnTo>
                    <a:pt x="2647166" y="367794"/>
                  </a:lnTo>
                  <a:lnTo>
                    <a:pt x="2654581" y="369291"/>
                  </a:lnTo>
                  <a:lnTo>
                    <a:pt x="2661997" y="367794"/>
                  </a:lnTo>
                  <a:lnTo>
                    <a:pt x="2668052" y="363712"/>
                  </a:lnTo>
                  <a:lnTo>
                    <a:pt x="2672135" y="357656"/>
                  </a:lnTo>
                  <a:lnTo>
                    <a:pt x="2673631" y="350203"/>
                  </a:lnTo>
                  <a:lnTo>
                    <a:pt x="2672135" y="342788"/>
                  </a:lnTo>
                  <a:lnTo>
                    <a:pt x="2668052" y="336733"/>
                  </a:lnTo>
                  <a:lnTo>
                    <a:pt x="2661997" y="332650"/>
                  </a:lnTo>
                  <a:lnTo>
                    <a:pt x="2654581" y="331153"/>
                  </a:lnTo>
                  <a:close/>
                </a:path>
                <a:path w="2673984" h="824864">
                  <a:moveTo>
                    <a:pt x="2654581" y="407391"/>
                  </a:moveTo>
                  <a:lnTo>
                    <a:pt x="2647166" y="408888"/>
                  </a:lnTo>
                  <a:lnTo>
                    <a:pt x="2641111" y="412971"/>
                  </a:lnTo>
                  <a:lnTo>
                    <a:pt x="2637029" y="419026"/>
                  </a:lnTo>
                  <a:lnTo>
                    <a:pt x="2635531" y="426479"/>
                  </a:lnTo>
                  <a:lnTo>
                    <a:pt x="2637029" y="433894"/>
                  </a:lnTo>
                  <a:lnTo>
                    <a:pt x="2641111" y="439950"/>
                  </a:lnTo>
                  <a:lnTo>
                    <a:pt x="2647166" y="444032"/>
                  </a:lnTo>
                  <a:lnTo>
                    <a:pt x="2654581" y="445529"/>
                  </a:lnTo>
                  <a:lnTo>
                    <a:pt x="2661997" y="444032"/>
                  </a:lnTo>
                  <a:lnTo>
                    <a:pt x="2668052" y="439950"/>
                  </a:lnTo>
                  <a:lnTo>
                    <a:pt x="2672135" y="433894"/>
                  </a:lnTo>
                  <a:lnTo>
                    <a:pt x="2673631" y="426441"/>
                  </a:lnTo>
                  <a:lnTo>
                    <a:pt x="2672135" y="419026"/>
                  </a:lnTo>
                  <a:lnTo>
                    <a:pt x="2668052" y="412971"/>
                  </a:lnTo>
                  <a:lnTo>
                    <a:pt x="2661997" y="408888"/>
                  </a:lnTo>
                  <a:lnTo>
                    <a:pt x="2654581" y="407391"/>
                  </a:lnTo>
                  <a:close/>
                </a:path>
                <a:path w="2673984" h="824864">
                  <a:moveTo>
                    <a:pt x="2654581" y="483629"/>
                  </a:moveTo>
                  <a:lnTo>
                    <a:pt x="2647166" y="485126"/>
                  </a:lnTo>
                  <a:lnTo>
                    <a:pt x="2641111" y="489209"/>
                  </a:lnTo>
                  <a:lnTo>
                    <a:pt x="2637029" y="495264"/>
                  </a:lnTo>
                  <a:lnTo>
                    <a:pt x="2635531" y="502718"/>
                  </a:lnTo>
                  <a:lnTo>
                    <a:pt x="2637029" y="510133"/>
                  </a:lnTo>
                  <a:lnTo>
                    <a:pt x="2641111" y="516188"/>
                  </a:lnTo>
                  <a:lnTo>
                    <a:pt x="2647166" y="520270"/>
                  </a:lnTo>
                  <a:lnTo>
                    <a:pt x="2654581" y="521768"/>
                  </a:lnTo>
                  <a:lnTo>
                    <a:pt x="2661997" y="520270"/>
                  </a:lnTo>
                  <a:lnTo>
                    <a:pt x="2668052" y="516188"/>
                  </a:lnTo>
                  <a:lnTo>
                    <a:pt x="2672135" y="510133"/>
                  </a:lnTo>
                  <a:lnTo>
                    <a:pt x="2673631" y="502679"/>
                  </a:lnTo>
                  <a:lnTo>
                    <a:pt x="2672135" y="495264"/>
                  </a:lnTo>
                  <a:lnTo>
                    <a:pt x="2668052" y="489209"/>
                  </a:lnTo>
                  <a:lnTo>
                    <a:pt x="2661997" y="485126"/>
                  </a:lnTo>
                  <a:lnTo>
                    <a:pt x="2654581" y="483629"/>
                  </a:lnTo>
                  <a:close/>
                </a:path>
                <a:path w="2673984" h="824864">
                  <a:moveTo>
                    <a:pt x="2654581" y="559868"/>
                  </a:moveTo>
                  <a:lnTo>
                    <a:pt x="2647166" y="561364"/>
                  </a:lnTo>
                  <a:lnTo>
                    <a:pt x="2641111" y="565447"/>
                  </a:lnTo>
                  <a:lnTo>
                    <a:pt x="2637029" y="571502"/>
                  </a:lnTo>
                  <a:lnTo>
                    <a:pt x="2635531" y="578956"/>
                  </a:lnTo>
                  <a:lnTo>
                    <a:pt x="2637029" y="586371"/>
                  </a:lnTo>
                  <a:lnTo>
                    <a:pt x="2641111" y="592426"/>
                  </a:lnTo>
                  <a:lnTo>
                    <a:pt x="2647166" y="596509"/>
                  </a:lnTo>
                  <a:lnTo>
                    <a:pt x="2654581" y="598006"/>
                  </a:lnTo>
                  <a:lnTo>
                    <a:pt x="2661997" y="596509"/>
                  </a:lnTo>
                  <a:lnTo>
                    <a:pt x="2668052" y="592426"/>
                  </a:lnTo>
                  <a:lnTo>
                    <a:pt x="2672135" y="586371"/>
                  </a:lnTo>
                  <a:lnTo>
                    <a:pt x="2673631" y="578918"/>
                  </a:lnTo>
                  <a:lnTo>
                    <a:pt x="2672135" y="571502"/>
                  </a:lnTo>
                  <a:lnTo>
                    <a:pt x="2668052" y="565447"/>
                  </a:lnTo>
                  <a:lnTo>
                    <a:pt x="2661997" y="561364"/>
                  </a:lnTo>
                  <a:lnTo>
                    <a:pt x="2654581" y="559868"/>
                  </a:lnTo>
                  <a:close/>
                </a:path>
                <a:path w="2673984" h="824864">
                  <a:moveTo>
                    <a:pt x="2646743" y="635920"/>
                  </a:moveTo>
                  <a:lnTo>
                    <a:pt x="2639861" y="638363"/>
                  </a:lnTo>
                  <a:lnTo>
                    <a:pt x="2634397" y="643208"/>
                  </a:lnTo>
                  <a:lnTo>
                    <a:pt x="2631098" y="650016"/>
                  </a:lnTo>
                  <a:lnTo>
                    <a:pt x="2630687" y="657607"/>
                  </a:lnTo>
                  <a:lnTo>
                    <a:pt x="2633130" y="664489"/>
                  </a:lnTo>
                  <a:lnTo>
                    <a:pt x="2637976" y="669953"/>
                  </a:lnTo>
                  <a:lnTo>
                    <a:pt x="2644783" y="673252"/>
                  </a:lnTo>
                  <a:lnTo>
                    <a:pt x="2652337" y="673652"/>
                  </a:lnTo>
                  <a:lnTo>
                    <a:pt x="2659220" y="671210"/>
                  </a:lnTo>
                  <a:lnTo>
                    <a:pt x="2664684" y="666364"/>
                  </a:lnTo>
                  <a:lnTo>
                    <a:pt x="2667993" y="659521"/>
                  </a:lnTo>
                  <a:lnTo>
                    <a:pt x="2668393" y="651967"/>
                  </a:lnTo>
                  <a:lnTo>
                    <a:pt x="2665950" y="645084"/>
                  </a:lnTo>
                  <a:lnTo>
                    <a:pt x="2661105" y="639620"/>
                  </a:lnTo>
                  <a:lnTo>
                    <a:pt x="2654297" y="636320"/>
                  </a:lnTo>
                  <a:lnTo>
                    <a:pt x="2646743" y="635920"/>
                  </a:lnTo>
                  <a:close/>
                </a:path>
                <a:path w="2673984" h="824864">
                  <a:moveTo>
                    <a:pt x="2615733" y="704953"/>
                  </a:moveTo>
                  <a:lnTo>
                    <a:pt x="2608841" y="707366"/>
                  </a:lnTo>
                  <a:lnTo>
                    <a:pt x="2603207" y="712415"/>
                  </a:lnTo>
                  <a:lnTo>
                    <a:pt x="2599951" y="719284"/>
                  </a:lnTo>
                  <a:lnTo>
                    <a:pt x="2599603" y="726579"/>
                  </a:lnTo>
                  <a:lnTo>
                    <a:pt x="2602016" y="733472"/>
                  </a:lnTo>
                  <a:lnTo>
                    <a:pt x="2607064" y="739105"/>
                  </a:lnTo>
                  <a:lnTo>
                    <a:pt x="2613903" y="742339"/>
                  </a:lnTo>
                  <a:lnTo>
                    <a:pt x="2621198" y="742686"/>
                  </a:lnTo>
                  <a:lnTo>
                    <a:pt x="2628091" y="740274"/>
                  </a:lnTo>
                  <a:lnTo>
                    <a:pt x="2633747" y="735195"/>
                  </a:lnTo>
                  <a:lnTo>
                    <a:pt x="2636980" y="728356"/>
                  </a:lnTo>
                  <a:lnTo>
                    <a:pt x="2637328" y="721061"/>
                  </a:lnTo>
                  <a:lnTo>
                    <a:pt x="2634916" y="714168"/>
                  </a:lnTo>
                  <a:lnTo>
                    <a:pt x="2629867" y="708535"/>
                  </a:lnTo>
                  <a:lnTo>
                    <a:pt x="2623028" y="705302"/>
                  </a:lnTo>
                  <a:lnTo>
                    <a:pt x="2615733" y="704953"/>
                  </a:lnTo>
                  <a:close/>
                </a:path>
                <a:path w="2673984" h="824864">
                  <a:moveTo>
                    <a:pt x="2560512" y="756812"/>
                  </a:moveTo>
                  <a:lnTo>
                    <a:pt x="2553402" y="759393"/>
                  </a:lnTo>
                  <a:lnTo>
                    <a:pt x="2547817" y="764552"/>
                  </a:lnTo>
                  <a:lnTo>
                    <a:pt x="2544772" y="771189"/>
                  </a:lnTo>
                  <a:lnTo>
                    <a:pt x="2544437" y="778485"/>
                  </a:lnTo>
                  <a:lnTo>
                    <a:pt x="2547019" y="785595"/>
                  </a:lnTo>
                  <a:lnTo>
                    <a:pt x="2552157" y="791147"/>
                  </a:lnTo>
                  <a:lnTo>
                    <a:pt x="2558795" y="794193"/>
                  </a:lnTo>
                  <a:lnTo>
                    <a:pt x="2566090" y="794527"/>
                  </a:lnTo>
                  <a:lnTo>
                    <a:pt x="2573234" y="791926"/>
                  </a:lnTo>
                  <a:lnTo>
                    <a:pt x="2578786" y="786788"/>
                  </a:lnTo>
                  <a:lnTo>
                    <a:pt x="2581831" y="780150"/>
                  </a:lnTo>
                  <a:lnTo>
                    <a:pt x="2582165" y="772854"/>
                  </a:lnTo>
                  <a:lnTo>
                    <a:pt x="2579583" y="765743"/>
                  </a:lnTo>
                  <a:lnTo>
                    <a:pt x="2574445" y="760192"/>
                  </a:lnTo>
                  <a:lnTo>
                    <a:pt x="2567807" y="757146"/>
                  </a:lnTo>
                  <a:lnTo>
                    <a:pt x="2560512" y="756812"/>
                  </a:lnTo>
                  <a:close/>
                </a:path>
                <a:path w="2673984" h="824864">
                  <a:moveTo>
                    <a:pt x="2489644" y="783563"/>
                  </a:moveTo>
                  <a:lnTo>
                    <a:pt x="2482501" y="786165"/>
                  </a:lnTo>
                  <a:lnTo>
                    <a:pt x="2477129" y="791113"/>
                  </a:lnTo>
                  <a:lnTo>
                    <a:pt x="2474005" y="797714"/>
                  </a:lnTo>
                  <a:lnTo>
                    <a:pt x="2473642" y="805270"/>
                  </a:lnTo>
                  <a:lnTo>
                    <a:pt x="2476238" y="812375"/>
                  </a:lnTo>
                  <a:lnTo>
                    <a:pt x="2481186" y="817746"/>
                  </a:lnTo>
                  <a:lnTo>
                    <a:pt x="2487786" y="820871"/>
                  </a:lnTo>
                  <a:lnTo>
                    <a:pt x="2495381" y="821228"/>
                  </a:lnTo>
                  <a:lnTo>
                    <a:pt x="2502486" y="818632"/>
                  </a:lnTo>
                  <a:lnTo>
                    <a:pt x="2507857" y="813684"/>
                  </a:lnTo>
                  <a:lnTo>
                    <a:pt x="2510981" y="807083"/>
                  </a:lnTo>
                  <a:lnTo>
                    <a:pt x="2511344" y="799527"/>
                  </a:lnTo>
                  <a:lnTo>
                    <a:pt x="2508748" y="792421"/>
                  </a:lnTo>
                  <a:lnTo>
                    <a:pt x="2503800" y="787050"/>
                  </a:lnTo>
                  <a:lnTo>
                    <a:pt x="2497200" y="783926"/>
                  </a:lnTo>
                  <a:lnTo>
                    <a:pt x="2489644" y="783563"/>
                  </a:lnTo>
                  <a:close/>
                </a:path>
                <a:path w="2673984" h="824864">
                  <a:moveTo>
                    <a:pt x="2416399" y="786160"/>
                  </a:moveTo>
                  <a:lnTo>
                    <a:pt x="2408984" y="787657"/>
                  </a:lnTo>
                  <a:lnTo>
                    <a:pt x="2402929" y="791740"/>
                  </a:lnTo>
                  <a:lnTo>
                    <a:pt x="2398846" y="797795"/>
                  </a:lnTo>
                  <a:lnTo>
                    <a:pt x="2397349" y="805210"/>
                  </a:lnTo>
                  <a:lnTo>
                    <a:pt x="2398846" y="812625"/>
                  </a:lnTo>
                  <a:lnTo>
                    <a:pt x="2402929" y="818681"/>
                  </a:lnTo>
                  <a:lnTo>
                    <a:pt x="2408984" y="822763"/>
                  </a:lnTo>
                  <a:lnTo>
                    <a:pt x="2416437" y="824260"/>
                  </a:lnTo>
                  <a:lnTo>
                    <a:pt x="2423852" y="822763"/>
                  </a:lnTo>
                  <a:lnTo>
                    <a:pt x="2429908" y="818681"/>
                  </a:lnTo>
                  <a:lnTo>
                    <a:pt x="2433990" y="812625"/>
                  </a:lnTo>
                  <a:lnTo>
                    <a:pt x="2435487" y="805210"/>
                  </a:lnTo>
                  <a:lnTo>
                    <a:pt x="2433990" y="797795"/>
                  </a:lnTo>
                  <a:lnTo>
                    <a:pt x="2429908" y="791740"/>
                  </a:lnTo>
                  <a:lnTo>
                    <a:pt x="2423852" y="787657"/>
                  </a:lnTo>
                  <a:lnTo>
                    <a:pt x="2416399" y="786160"/>
                  </a:lnTo>
                  <a:close/>
                </a:path>
                <a:path w="2673984" h="824864">
                  <a:moveTo>
                    <a:pt x="2340161" y="786160"/>
                  </a:moveTo>
                  <a:lnTo>
                    <a:pt x="2332746" y="787657"/>
                  </a:lnTo>
                  <a:lnTo>
                    <a:pt x="2326690" y="791740"/>
                  </a:lnTo>
                  <a:lnTo>
                    <a:pt x="2322608" y="797795"/>
                  </a:lnTo>
                  <a:lnTo>
                    <a:pt x="2321111" y="805210"/>
                  </a:lnTo>
                  <a:lnTo>
                    <a:pt x="2322608" y="812625"/>
                  </a:lnTo>
                  <a:lnTo>
                    <a:pt x="2326690" y="818681"/>
                  </a:lnTo>
                  <a:lnTo>
                    <a:pt x="2332746" y="822763"/>
                  </a:lnTo>
                  <a:lnTo>
                    <a:pt x="2340199" y="824260"/>
                  </a:lnTo>
                  <a:lnTo>
                    <a:pt x="2347614" y="822763"/>
                  </a:lnTo>
                  <a:lnTo>
                    <a:pt x="2353670" y="818681"/>
                  </a:lnTo>
                  <a:lnTo>
                    <a:pt x="2357752" y="812625"/>
                  </a:lnTo>
                  <a:lnTo>
                    <a:pt x="2359249" y="805210"/>
                  </a:lnTo>
                  <a:lnTo>
                    <a:pt x="2357752" y="797795"/>
                  </a:lnTo>
                  <a:lnTo>
                    <a:pt x="2353670" y="791740"/>
                  </a:lnTo>
                  <a:lnTo>
                    <a:pt x="2347614" y="787657"/>
                  </a:lnTo>
                  <a:lnTo>
                    <a:pt x="2340161" y="786160"/>
                  </a:lnTo>
                  <a:close/>
                </a:path>
                <a:path w="2673984" h="824864">
                  <a:moveTo>
                    <a:pt x="2263923" y="786160"/>
                  </a:moveTo>
                  <a:lnTo>
                    <a:pt x="2256508" y="787657"/>
                  </a:lnTo>
                  <a:lnTo>
                    <a:pt x="2250453" y="791740"/>
                  </a:lnTo>
                  <a:lnTo>
                    <a:pt x="2246370" y="797795"/>
                  </a:lnTo>
                  <a:lnTo>
                    <a:pt x="2244873" y="805210"/>
                  </a:lnTo>
                  <a:lnTo>
                    <a:pt x="2246370" y="812625"/>
                  </a:lnTo>
                  <a:lnTo>
                    <a:pt x="2250453" y="818681"/>
                  </a:lnTo>
                  <a:lnTo>
                    <a:pt x="2256508" y="822763"/>
                  </a:lnTo>
                  <a:lnTo>
                    <a:pt x="2263961" y="824260"/>
                  </a:lnTo>
                  <a:lnTo>
                    <a:pt x="2271376" y="822763"/>
                  </a:lnTo>
                  <a:lnTo>
                    <a:pt x="2277431" y="818681"/>
                  </a:lnTo>
                  <a:lnTo>
                    <a:pt x="2281514" y="812625"/>
                  </a:lnTo>
                  <a:lnTo>
                    <a:pt x="2283011" y="805210"/>
                  </a:lnTo>
                  <a:lnTo>
                    <a:pt x="2281514" y="797795"/>
                  </a:lnTo>
                  <a:lnTo>
                    <a:pt x="2277431" y="791740"/>
                  </a:lnTo>
                  <a:lnTo>
                    <a:pt x="2271376" y="787657"/>
                  </a:lnTo>
                  <a:lnTo>
                    <a:pt x="2263923" y="786160"/>
                  </a:lnTo>
                  <a:close/>
                </a:path>
                <a:path w="2673984" h="824864">
                  <a:moveTo>
                    <a:pt x="2187685" y="786160"/>
                  </a:moveTo>
                  <a:lnTo>
                    <a:pt x="2180270" y="787657"/>
                  </a:lnTo>
                  <a:lnTo>
                    <a:pt x="2174215" y="791740"/>
                  </a:lnTo>
                  <a:lnTo>
                    <a:pt x="2170132" y="797795"/>
                  </a:lnTo>
                  <a:lnTo>
                    <a:pt x="2168635" y="805210"/>
                  </a:lnTo>
                  <a:lnTo>
                    <a:pt x="2170132" y="812625"/>
                  </a:lnTo>
                  <a:lnTo>
                    <a:pt x="2174215" y="818681"/>
                  </a:lnTo>
                  <a:lnTo>
                    <a:pt x="2180270" y="822763"/>
                  </a:lnTo>
                  <a:lnTo>
                    <a:pt x="2187723" y="824260"/>
                  </a:lnTo>
                  <a:lnTo>
                    <a:pt x="2195138" y="822763"/>
                  </a:lnTo>
                  <a:lnTo>
                    <a:pt x="2201193" y="818681"/>
                  </a:lnTo>
                  <a:lnTo>
                    <a:pt x="2205276" y="812625"/>
                  </a:lnTo>
                  <a:lnTo>
                    <a:pt x="2206773" y="805210"/>
                  </a:lnTo>
                  <a:lnTo>
                    <a:pt x="2205276" y="797795"/>
                  </a:lnTo>
                  <a:lnTo>
                    <a:pt x="2201193" y="791740"/>
                  </a:lnTo>
                  <a:lnTo>
                    <a:pt x="2195138" y="787657"/>
                  </a:lnTo>
                  <a:lnTo>
                    <a:pt x="2187685" y="786160"/>
                  </a:lnTo>
                  <a:close/>
                </a:path>
                <a:path w="2673984" h="824864">
                  <a:moveTo>
                    <a:pt x="2111447" y="786160"/>
                  </a:moveTo>
                  <a:lnTo>
                    <a:pt x="2104032" y="787657"/>
                  </a:lnTo>
                  <a:lnTo>
                    <a:pt x="2097977" y="791740"/>
                  </a:lnTo>
                  <a:lnTo>
                    <a:pt x="2093894" y="797795"/>
                  </a:lnTo>
                  <a:lnTo>
                    <a:pt x="2092397" y="805210"/>
                  </a:lnTo>
                  <a:lnTo>
                    <a:pt x="2093894" y="812625"/>
                  </a:lnTo>
                  <a:lnTo>
                    <a:pt x="2097977" y="818681"/>
                  </a:lnTo>
                  <a:lnTo>
                    <a:pt x="2104032" y="822763"/>
                  </a:lnTo>
                  <a:lnTo>
                    <a:pt x="2111485" y="824260"/>
                  </a:lnTo>
                  <a:lnTo>
                    <a:pt x="2118900" y="822763"/>
                  </a:lnTo>
                  <a:lnTo>
                    <a:pt x="2124955" y="818681"/>
                  </a:lnTo>
                  <a:lnTo>
                    <a:pt x="2129038" y="812625"/>
                  </a:lnTo>
                  <a:lnTo>
                    <a:pt x="2130535" y="805210"/>
                  </a:lnTo>
                  <a:lnTo>
                    <a:pt x="2129038" y="797795"/>
                  </a:lnTo>
                  <a:lnTo>
                    <a:pt x="2124955" y="791740"/>
                  </a:lnTo>
                  <a:lnTo>
                    <a:pt x="2118900" y="787657"/>
                  </a:lnTo>
                  <a:lnTo>
                    <a:pt x="2111447" y="786160"/>
                  </a:lnTo>
                  <a:close/>
                </a:path>
                <a:path w="2673984" h="824864">
                  <a:moveTo>
                    <a:pt x="2035209" y="786160"/>
                  </a:moveTo>
                  <a:lnTo>
                    <a:pt x="2027794" y="787657"/>
                  </a:lnTo>
                  <a:lnTo>
                    <a:pt x="2021739" y="791740"/>
                  </a:lnTo>
                  <a:lnTo>
                    <a:pt x="2017656" y="797795"/>
                  </a:lnTo>
                  <a:lnTo>
                    <a:pt x="2016159" y="805210"/>
                  </a:lnTo>
                  <a:lnTo>
                    <a:pt x="2017656" y="812625"/>
                  </a:lnTo>
                  <a:lnTo>
                    <a:pt x="2021739" y="818681"/>
                  </a:lnTo>
                  <a:lnTo>
                    <a:pt x="2027794" y="822763"/>
                  </a:lnTo>
                  <a:lnTo>
                    <a:pt x="2035247" y="824260"/>
                  </a:lnTo>
                  <a:lnTo>
                    <a:pt x="2042662" y="822763"/>
                  </a:lnTo>
                  <a:lnTo>
                    <a:pt x="2048717" y="818681"/>
                  </a:lnTo>
                  <a:lnTo>
                    <a:pt x="2052800" y="812625"/>
                  </a:lnTo>
                  <a:lnTo>
                    <a:pt x="2054297" y="805210"/>
                  </a:lnTo>
                  <a:lnTo>
                    <a:pt x="2052800" y="797795"/>
                  </a:lnTo>
                  <a:lnTo>
                    <a:pt x="2048717" y="791740"/>
                  </a:lnTo>
                  <a:lnTo>
                    <a:pt x="2042662" y="787657"/>
                  </a:lnTo>
                  <a:lnTo>
                    <a:pt x="2035209" y="786160"/>
                  </a:lnTo>
                  <a:close/>
                </a:path>
                <a:path w="2673984" h="824864">
                  <a:moveTo>
                    <a:pt x="1958971" y="786160"/>
                  </a:moveTo>
                  <a:lnTo>
                    <a:pt x="1951556" y="787657"/>
                  </a:lnTo>
                  <a:lnTo>
                    <a:pt x="1945500" y="791740"/>
                  </a:lnTo>
                  <a:lnTo>
                    <a:pt x="1941418" y="797795"/>
                  </a:lnTo>
                  <a:lnTo>
                    <a:pt x="1939921" y="805210"/>
                  </a:lnTo>
                  <a:lnTo>
                    <a:pt x="1941418" y="812625"/>
                  </a:lnTo>
                  <a:lnTo>
                    <a:pt x="1945500" y="818681"/>
                  </a:lnTo>
                  <a:lnTo>
                    <a:pt x="1951556" y="822763"/>
                  </a:lnTo>
                  <a:lnTo>
                    <a:pt x="1959009" y="824260"/>
                  </a:lnTo>
                  <a:lnTo>
                    <a:pt x="1966424" y="822763"/>
                  </a:lnTo>
                  <a:lnTo>
                    <a:pt x="1972479" y="818681"/>
                  </a:lnTo>
                  <a:lnTo>
                    <a:pt x="1976562" y="812625"/>
                  </a:lnTo>
                  <a:lnTo>
                    <a:pt x="1978059" y="805210"/>
                  </a:lnTo>
                  <a:lnTo>
                    <a:pt x="1976562" y="797795"/>
                  </a:lnTo>
                  <a:lnTo>
                    <a:pt x="1972479" y="791740"/>
                  </a:lnTo>
                  <a:lnTo>
                    <a:pt x="1966424" y="787657"/>
                  </a:lnTo>
                  <a:lnTo>
                    <a:pt x="1958971" y="786160"/>
                  </a:lnTo>
                  <a:close/>
                </a:path>
                <a:path w="2673984" h="824864">
                  <a:moveTo>
                    <a:pt x="1882733" y="786160"/>
                  </a:moveTo>
                  <a:lnTo>
                    <a:pt x="1875318" y="787657"/>
                  </a:lnTo>
                  <a:lnTo>
                    <a:pt x="1869262" y="791740"/>
                  </a:lnTo>
                  <a:lnTo>
                    <a:pt x="1865180" y="797795"/>
                  </a:lnTo>
                  <a:lnTo>
                    <a:pt x="1863683" y="805210"/>
                  </a:lnTo>
                  <a:lnTo>
                    <a:pt x="1865180" y="812625"/>
                  </a:lnTo>
                  <a:lnTo>
                    <a:pt x="1869262" y="818681"/>
                  </a:lnTo>
                  <a:lnTo>
                    <a:pt x="1875318" y="822763"/>
                  </a:lnTo>
                  <a:lnTo>
                    <a:pt x="1882771" y="824260"/>
                  </a:lnTo>
                  <a:lnTo>
                    <a:pt x="1890186" y="822763"/>
                  </a:lnTo>
                  <a:lnTo>
                    <a:pt x="1896241" y="818681"/>
                  </a:lnTo>
                  <a:lnTo>
                    <a:pt x="1900324" y="812625"/>
                  </a:lnTo>
                  <a:lnTo>
                    <a:pt x="1901821" y="805210"/>
                  </a:lnTo>
                  <a:lnTo>
                    <a:pt x="1900324" y="797795"/>
                  </a:lnTo>
                  <a:lnTo>
                    <a:pt x="1896241" y="791740"/>
                  </a:lnTo>
                  <a:lnTo>
                    <a:pt x="1890186" y="787657"/>
                  </a:lnTo>
                  <a:lnTo>
                    <a:pt x="1882733" y="786160"/>
                  </a:lnTo>
                  <a:close/>
                </a:path>
                <a:path w="2673984" h="824864">
                  <a:moveTo>
                    <a:pt x="1806494" y="786160"/>
                  </a:moveTo>
                  <a:lnTo>
                    <a:pt x="1799080" y="787657"/>
                  </a:lnTo>
                  <a:lnTo>
                    <a:pt x="1793024" y="791740"/>
                  </a:lnTo>
                  <a:lnTo>
                    <a:pt x="1788942" y="797795"/>
                  </a:lnTo>
                  <a:lnTo>
                    <a:pt x="1787444" y="805210"/>
                  </a:lnTo>
                  <a:lnTo>
                    <a:pt x="1788942" y="812625"/>
                  </a:lnTo>
                  <a:lnTo>
                    <a:pt x="1793024" y="818681"/>
                  </a:lnTo>
                  <a:lnTo>
                    <a:pt x="1799080" y="822763"/>
                  </a:lnTo>
                  <a:lnTo>
                    <a:pt x="1806533" y="824260"/>
                  </a:lnTo>
                  <a:lnTo>
                    <a:pt x="1813948" y="822763"/>
                  </a:lnTo>
                  <a:lnTo>
                    <a:pt x="1820003" y="818681"/>
                  </a:lnTo>
                  <a:lnTo>
                    <a:pt x="1824085" y="812625"/>
                  </a:lnTo>
                  <a:lnTo>
                    <a:pt x="1825583" y="805210"/>
                  </a:lnTo>
                  <a:lnTo>
                    <a:pt x="1824085" y="797795"/>
                  </a:lnTo>
                  <a:lnTo>
                    <a:pt x="1820003" y="791740"/>
                  </a:lnTo>
                  <a:lnTo>
                    <a:pt x="1813948" y="787657"/>
                  </a:lnTo>
                  <a:lnTo>
                    <a:pt x="1806494" y="786160"/>
                  </a:lnTo>
                  <a:close/>
                </a:path>
                <a:path w="2673984" h="824864">
                  <a:moveTo>
                    <a:pt x="1730256" y="786160"/>
                  </a:moveTo>
                  <a:lnTo>
                    <a:pt x="1722841" y="787657"/>
                  </a:lnTo>
                  <a:lnTo>
                    <a:pt x="1716786" y="791740"/>
                  </a:lnTo>
                  <a:lnTo>
                    <a:pt x="1712703" y="797795"/>
                  </a:lnTo>
                  <a:lnTo>
                    <a:pt x="1711206" y="805210"/>
                  </a:lnTo>
                  <a:lnTo>
                    <a:pt x="1712703" y="812625"/>
                  </a:lnTo>
                  <a:lnTo>
                    <a:pt x="1716786" y="818681"/>
                  </a:lnTo>
                  <a:lnTo>
                    <a:pt x="1722841" y="822763"/>
                  </a:lnTo>
                  <a:lnTo>
                    <a:pt x="1730294" y="824260"/>
                  </a:lnTo>
                  <a:lnTo>
                    <a:pt x="1737709" y="822763"/>
                  </a:lnTo>
                  <a:lnTo>
                    <a:pt x="1743765" y="818681"/>
                  </a:lnTo>
                  <a:lnTo>
                    <a:pt x="1747847" y="812625"/>
                  </a:lnTo>
                  <a:lnTo>
                    <a:pt x="1749344" y="805210"/>
                  </a:lnTo>
                  <a:lnTo>
                    <a:pt x="1747847" y="797795"/>
                  </a:lnTo>
                  <a:lnTo>
                    <a:pt x="1743765" y="791740"/>
                  </a:lnTo>
                  <a:lnTo>
                    <a:pt x="1737709" y="787657"/>
                  </a:lnTo>
                  <a:lnTo>
                    <a:pt x="1730256" y="786160"/>
                  </a:lnTo>
                  <a:close/>
                </a:path>
                <a:path w="2673984" h="824864">
                  <a:moveTo>
                    <a:pt x="1654018" y="786160"/>
                  </a:moveTo>
                  <a:lnTo>
                    <a:pt x="1646603" y="787657"/>
                  </a:lnTo>
                  <a:lnTo>
                    <a:pt x="1640548" y="791740"/>
                  </a:lnTo>
                  <a:lnTo>
                    <a:pt x="1636465" y="797795"/>
                  </a:lnTo>
                  <a:lnTo>
                    <a:pt x="1634968" y="805210"/>
                  </a:lnTo>
                  <a:lnTo>
                    <a:pt x="1636465" y="812625"/>
                  </a:lnTo>
                  <a:lnTo>
                    <a:pt x="1640548" y="818681"/>
                  </a:lnTo>
                  <a:lnTo>
                    <a:pt x="1646603" y="822763"/>
                  </a:lnTo>
                  <a:lnTo>
                    <a:pt x="1654056" y="824260"/>
                  </a:lnTo>
                  <a:lnTo>
                    <a:pt x="1661471" y="822763"/>
                  </a:lnTo>
                  <a:lnTo>
                    <a:pt x="1667527" y="818681"/>
                  </a:lnTo>
                  <a:lnTo>
                    <a:pt x="1671609" y="812625"/>
                  </a:lnTo>
                  <a:lnTo>
                    <a:pt x="1673106" y="805210"/>
                  </a:lnTo>
                  <a:lnTo>
                    <a:pt x="1671609" y="797795"/>
                  </a:lnTo>
                  <a:lnTo>
                    <a:pt x="1667527" y="791740"/>
                  </a:lnTo>
                  <a:lnTo>
                    <a:pt x="1661471" y="787657"/>
                  </a:lnTo>
                  <a:lnTo>
                    <a:pt x="1654018" y="786160"/>
                  </a:lnTo>
                  <a:close/>
                </a:path>
                <a:path w="2673984" h="824864">
                  <a:moveTo>
                    <a:pt x="1577780" y="786160"/>
                  </a:moveTo>
                  <a:lnTo>
                    <a:pt x="1570365" y="787657"/>
                  </a:lnTo>
                  <a:lnTo>
                    <a:pt x="1564309" y="791740"/>
                  </a:lnTo>
                  <a:lnTo>
                    <a:pt x="1560227" y="797795"/>
                  </a:lnTo>
                  <a:lnTo>
                    <a:pt x="1558730" y="805210"/>
                  </a:lnTo>
                  <a:lnTo>
                    <a:pt x="1560227" y="812625"/>
                  </a:lnTo>
                  <a:lnTo>
                    <a:pt x="1564309" y="818681"/>
                  </a:lnTo>
                  <a:lnTo>
                    <a:pt x="1570365" y="822763"/>
                  </a:lnTo>
                  <a:lnTo>
                    <a:pt x="1577818" y="824260"/>
                  </a:lnTo>
                  <a:lnTo>
                    <a:pt x="1585233" y="822763"/>
                  </a:lnTo>
                  <a:lnTo>
                    <a:pt x="1591289" y="818681"/>
                  </a:lnTo>
                  <a:lnTo>
                    <a:pt x="1595371" y="812625"/>
                  </a:lnTo>
                  <a:lnTo>
                    <a:pt x="1596868" y="805210"/>
                  </a:lnTo>
                  <a:lnTo>
                    <a:pt x="1595371" y="797795"/>
                  </a:lnTo>
                  <a:lnTo>
                    <a:pt x="1591289" y="791740"/>
                  </a:lnTo>
                  <a:lnTo>
                    <a:pt x="1585233" y="787657"/>
                  </a:lnTo>
                  <a:lnTo>
                    <a:pt x="1577780" y="786160"/>
                  </a:lnTo>
                  <a:close/>
                </a:path>
                <a:path w="2673984" h="824864">
                  <a:moveTo>
                    <a:pt x="1501542" y="786160"/>
                  </a:moveTo>
                  <a:lnTo>
                    <a:pt x="1494127" y="787657"/>
                  </a:lnTo>
                  <a:lnTo>
                    <a:pt x="1488071" y="791740"/>
                  </a:lnTo>
                  <a:lnTo>
                    <a:pt x="1483989" y="797795"/>
                  </a:lnTo>
                  <a:lnTo>
                    <a:pt x="1482492" y="805210"/>
                  </a:lnTo>
                  <a:lnTo>
                    <a:pt x="1483989" y="812625"/>
                  </a:lnTo>
                  <a:lnTo>
                    <a:pt x="1488071" y="818681"/>
                  </a:lnTo>
                  <a:lnTo>
                    <a:pt x="1494127" y="822763"/>
                  </a:lnTo>
                  <a:lnTo>
                    <a:pt x="1501580" y="824260"/>
                  </a:lnTo>
                  <a:lnTo>
                    <a:pt x="1508995" y="822763"/>
                  </a:lnTo>
                  <a:lnTo>
                    <a:pt x="1515050" y="818681"/>
                  </a:lnTo>
                  <a:lnTo>
                    <a:pt x="1519133" y="812625"/>
                  </a:lnTo>
                  <a:lnTo>
                    <a:pt x="1520630" y="805210"/>
                  </a:lnTo>
                  <a:lnTo>
                    <a:pt x="1519133" y="797795"/>
                  </a:lnTo>
                  <a:lnTo>
                    <a:pt x="1515050" y="791740"/>
                  </a:lnTo>
                  <a:lnTo>
                    <a:pt x="1508995" y="787657"/>
                  </a:lnTo>
                  <a:lnTo>
                    <a:pt x="1501542" y="786160"/>
                  </a:lnTo>
                  <a:close/>
                </a:path>
                <a:path w="2673984" h="824864">
                  <a:moveTo>
                    <a:pt x="1425304" y="786160"/>
                  </a:moveTo>
                  <a:lnTo>
                    <a:pt x="1417888" y="787657"/>
                  </a:lnTo>
                  <a:lnTo>
                    <a:pt x="1411833" y="791740"/>
                  </a:lnTo>
                  <a:lnTo>
                    <a:pt x="1407751" y="797795"/>
                  </a:lnTo>
                  <a:lnTo>
                    <a:pt x="1406254" y="805210"/>
                  </a:lnTo>
                  <a:lnTo>
                    <a:pt x="1407751" y="812625"/>
                  </a:lnTo>
                  <a:lnTo>
                    <a:pt x="1411833" y="818681"/>
                  </a:lnTo>
                  <a:lnTo>
                    <a:pt x="1417888" y="822763"/>
                  </a:lnTo>
                  <a:lnTo>
                    <a:pt x="1425342" y="824260"/>
                  </a:lnTo>
                  <a:lnTo>
                    <a:pt x="1432757" y="822763"/>
                  </a:lnTo>
                  <a:lnTo>
                    <a:pt x="1438812" y="818681"/>
                  </a:lnTo>
                  <a:lnTo>
                    <a:pt x="1442895" y="812625"/>
                  </a:lnTo>
                  <a:lnTo>
                    <a:pt x="1444392" y="805210"/>
                  </a:lnTo>
                  <a:lnTo>
                    <a:pt x="1442895" y="797795"/>
                  </a:lnTo>
                  <a:lnTo>
                    <a:pt x="1438812" y="791740"/>
                  </a:lnTo>
                  <a:lnTo>
                    <a:pt x="1432757" y="787657"/>
                  </a:lnTo>
                  <a:lnTo>
                    <a:pt x="1425304" y="786160"/>
                  </a:lnTo>
                  <a:close/>
                </a:path>
                <a:path w="2673984" h="824864">
                  <a:moveTo>
                    <a:pt x="1349066" y="786160"/>
                  </a:moveTo>
                  <a:lnTo>
                    <a:pt x="1341650" y="787657"/>
                  </a:lnTo>
                  <a:lnTo>
                    <a:pt x="1335595" y="791740"/>
                  </a:lnTo>
                  <a:lnTo>
                    <a:pt x="1331513" y="797795"/>
                  </a:lnTo>
                  <a:lnTo>
                    <a:pt x="1330016" y="805210"/>
                  </a:lnTo>
                  <a:lnTo>
                    <a:pt x="1331513" y="812625"/>
                  </a:lnTo>
                  <a:lnTo>
                    <a:pt x="1335595" y="818681"/>
                  </a:lnTo>
                  <a:lnTo>
                    <a:pt x="1341650" y="822763"/>
                  </a:lnTo>
                  <a:lnTo>
                    <a:pt x="1349104" y="824260"/>
                  </a:lnTo>
                  <a:lnTo>
                    <a:pt x="1356519" y="822763"/>
                  </a:lnTo>
                  <a:lnTo>
                    <a:pt x="1362574" y="818681"/>
                  </a:lnTo>
                  <a:lnTo>
                    <a:pt x="1366657" y="812625"/>
                  </a:lnTo>
                  <a:lnTo>
                    <a:pt x="1368154" y="805210"/>
                  </a:lnTo>
                  <a:lnTo>
                    <a:pt x="1366657" y="797795"/>
                  </a:lnTo>
                  <a:lnTo>
                    <a:pt x="1362574" y="791740"/>
                  </a:lnTo>
                  <a:lnTo>
                    <a:pt x="1356519" y="787657"/>
                  </a:lnTo>
                  <a:lnTo>
                    <a:pt x="1349066" y="786160"/>
                  </a:lnTo>
                  <a:close/>
                </a:path>
                <a:path w="2673984" h="824864">
                  <a:moveTo>
                    <a:pt x="1272828" y="786160"/>
                  </a:moveTo>
                  <a:lnTo>
                    <a:pt x="1265412" y="787657"/>
                  </a:lnTo>
                  <a:lnTo>
                    <a:pt x="1259357" y="791740"/>
                  </a:lnTo>
                  <a:lnTo>
                    <a:pt x="1255275" y="797795"/>
                  </a:lnTo>
                  <a:lnTo>
                    <a:pt x="1253778" y="805210"/>
                  </a:lnTo>
                  <a:lnTo>
                    <a:pt x="1255275" y="812625"/>
                  </a:lnTo>
                  <a:lnTo>
                    <a:pt x="1259357" y="818681"/>
                  </a:lnTo>
                  <a:lnTo>
                    <a:pt x="1265412" y="822763"/>
                  </a:lnTo>
                  <a:lnTo>
                    <a:pt x="1272866" y="824260"/>
                  </a:lnTo>
                  <a:lnTo>
                    <a:pt x="1280281" y="822763"/>
                  </a:lnTo>
                  <a:lnTo>
                    <a:pt x="1286336" y="818681"/>
                  </a:lnTo>
                  <a:lnTo>
                    <a:pt x="1290419" y="812625"/>
                  </a:lnTo>
                  <a:lnTo>
                    <a:pt x="1291916" y="805210"/>
                  </a:lnTo>
                  <a:lnTo>
                    <a:pt x="1290419" y="797795"/>
                  </a:lnTo>
                  <a:lnTo>
                    <a:pt x="1286336" y="791740"/>
                  </a:lnTo>
                  <a:lnTo>
                    <a:pt x="1280281" y="787657"/>
                  </a:lnTo>
                  <a:lnTo>
                    <a:pt x="1272828" y="786160"/>
                  </a:lnTo>
                  <a:close/>
                </a:path>
                <a:path w="2673984" h="824864">
                  <a:moveTo>
                    <a:pt x="1196590" y="786160"/>
                  </a:moveTo>
                  <a:lnTo>
                    <a:pt x="1189174" y="787657"/>
                  </a:lnTo>
                  <a:lnTo>
                    <a:pt x="1183119" y="791740"/>
                  </a:lnTo>
                  <a:lnTo>
                    <a:pt x="1179037" y="797795"/>
                  </a:lnTo>
                  <a:lnTo>
                    <a:pt x="1177540" y="805210"/>
                  </a:lnTo>
                  <a:lnTo>
                    <a:pt x="1179037" y="812625"/>
                  </a:lnTo>
                  <a:lnTo>
                    <a:pt x="1183119" y="818681"/>
                  </a:lnTo>
                  <a:lnTo>
                    <a:pt x="1189174" y="822763"/>
                  </a:lnTo>
                  <a:lnTo>
                    <a:pt x="1196628" y="824260"/>
                  </a:lnTo>
                  <a:lnTo>
                    <a:pt x="1204043" y="822763"/>
                  </a:lnTo>
                  <a:lnTo>
                    <a:pt x="1210098" y="818681"/>
                  </a:lnTo>
                  <a:lnTo>
                    <a:pt x="1214181" y="812625"/>
                  </a:lnTo>
                  <a:lnTo>
                    <a:pt x="1215678" y="805210"/>
                  </a:lnTo>
                  <a:lnTo>
                    <a:pt x="1214181" y="797795"/>
                  </a:lnTo>
                  <a:lnTo>
                    <a:pt x="1210098" y="791740"/>
                  </a:lnTo>
                  <a:lnTo>
                    <a:pt x="1204043" y="787657"/>
                  </a:lnTo>
                  <a:lnTo>
                    <a:pt x="1196590" y="786160"/>
                  </a:lnTo>
                  <a:close/>
                </a:path>
                <a:path w="2673984" h="824864">
                  <a:moveTo>
                    <a:pt x="1120352" y="786160"/>
                  </a:moveTo>
                  <a:lnTo>
                    <a:pt x="1112936" y="787657"/>
                  </a:lnTo>
                  <a:lnTo>
                    <a:pt x="1106881" y="791740"/>
                  </a:lnTo>
                  <a:lnTo>
                    <a:pt x="1102799" y="797795"/>
                  </a:lnTo>
                  <a:lnTo>
                    <a:pt x="1101302" y="805210"/>
                  </a:lnTo>
                  <a:lnTo>
                    <a:pt x="1102799" y="812625"/>
                  </a:lnTo>
                  <a:lnTo>
                    <a:pt x="1106881" y="818681"/>
                  </a:lnTo>
                  <a:lnTo>
                    <a:pt x="1112936" y="822763"/>
                  </a:lnTo>
                  <a:lnTo>
                    <a:pt x="1120390" y="824260"/>
                  </a:lnTo>
                  <a:lnTo>
                    <a:pt x="1127805" y="822763"/>
                  </a:lnTo>
                  <a:lnTo>
                    <a:pt x="1133860" y="818681"/>
                  </a:lnTo>
                  <a:lnTo>
                    <a:pt x="1137943" y="812625"/>
                  </a:lnTo>
                  <a:lnTo>
                    <a:pt x="1139440" y="805210"/>
                  </a:lnTo>
                  <a:lnTo>
                    <a:pt x="1137943" y="797795"/>
                  </a:lnTo>
                  <a:lnTo>
                    <a:pt x="1133860" y="791740"/>
                  </a:lnTo>
                  <a:lnTo>
                    <a:pt x="1127805" y="787657"/>
                  </a:lnTo>
                  <a:lnTo>
                    <a:pt x="1120352" y="786160"/>
                  </a:lnTo>
                  <a:close/>
                </a:path>
                <a:path w="2673984" h="824864">
                  <a:moveTo>
                    <a:pt x="1044113" y="786160"/>
                  </a:moveTo>
                  <a:lnTo>
                    <a:pt x="1036698" y="787657"/>
                  </a:lnTo>
                  <a:lnTo>
                    <a:pt x="1030643" y="791740"/>
                  </a:lnTo>
                  <a:lnTo>
                    <a:pt x="1026560" y="797795"/>
                  </a:lnTo>
                  <a:lnTo>
                    <a:pt x="1025063" y="805210"/>
                  </a:lnTo>
                  <a:lnTo>
                    <a:pt x="1026560" y="812625"/>
                  </a:lnTo>
                  <a:lnTo>
                    <a:pt x="1030643" y="818681"/>
                  </a:lnTo>
                  <a:lnTo>
                    <a:pt x="1036698" y="822763"/>
                  </a:lnTo>
                  <a:lnTo>
                    <a:pt x="1044152" y="824260"/>
                  </a:lnTo>
                  <a:lnTo>
                    <a:pt x="1051567" y="822763"/>
                  </a:lnTo>
                  <a:lnTo>
                    <a:pt x="1057622" y="818681"/>
                  </a:lnTo>
                  <a:lnTo>
                    <a:pt x="1061704" y="812625"/>
                  </a:lnTo>
                  <a:lnTo>
                    <a:pt x="1063202" y="805210"/>
                  </a:lnTo>
                  <a:lnTo>
                    <a:pt x="1061704" y="797795"/>
                  </a:lnTo>
                  <a:lnTo>
                    <a:pt x="1057622" y="791740"/>
                  </a:lnTo>
                  <a:lnTo>
                    <a:pt x="1051567" y="787657"/>
                  </a:lnTo>
                  <a:lnTo>
                    <a:pt x="1044113" y="786160"/>
                  </a:lnTo>
                  <a:close/>
                </a:path>
                <a:path w="2673984" h="824864">
                  <a:moveTo>
                    <a:pt x="967875" y="786160"/>
                  </a:moveTo>
                  <a:lnTo>
                    <a:pt x="960460" y="787657"/>
                  </a:lnTo>
                  <a:lnTo>
                    <a:pt x="954405" y="791740"/>
                  </a:lnTo>
                  <a:lnTo>
                    <a:pt x="950322" y="797795"/>
                  </a:lnTo>
                  <a:lnTo>
                    <a:pt x="948825" y="805210"/>
                  </a:lnTo>
                  <a:lnTo>
                    <a:pt x="950322" y="812625"/>
                  </a:lnTo>
                  <a:lnTo>
                    <a:pt x="954405" y="818681"/>
                  </a:lnTo>
                  <a:lnTo>
                    <a:pt x="960460" y="822763"/>
                  </a:lnTo>
                  <a:lnTo>
                    <a:pt x="967913" y="824260"/>
                  </a:lnTo>
                  <a:lnTo>
                    <a:pt x="975328" y="822763"/>
                  </a:lnTo>
                  <a:lnTo>
                    <a:pt x="981384" y="818681"/>
                  </a:lnTo>
                  <a:lnTo>
                    <a:pt x="985466" y="812625"/>
                  </a:lnTo>
                  <a:lnTo>
                    <a:pt x="986963" y="805210"/>
                  </a:lnTo>
                  <a:lnTo>
                    <a:pt x="985466" y="797795"/>
                  </a:lnTo>
                  <a:lnTo>
                    <a:pt x="981384" y="791740"/>
                  </a:lnTo>
                  <a:lnTo>
                    <a:pt x="975328" y="787657"/>
                  </a:lnTo>
                  <a:lnTo>
                    <a:pt x="967875" y="786160"/>
                  </a:lnTo>
                  <a:close/>
                </a:path>
                <a:path w="2673984" h="824864">
                  <a:moveTo>
                    <a:pt x="891637" y="786160"/>
                  </a:moveTo>
                  <a:lnTo>
                    <a:pt x="884222" y="787657"/>
                  </a:lnTo>
                  <a:lnTo>
                    <a:pt x="878167" y="791740"/>
                  </a:lnTo>
                  <a:lnTo>
                    <a:pt x="874084" y="797795"/>
                  </a:lnTo>
                  <a:lnTo>
                    <a:pt x="872587" y="805210"/>
                  </a:lnTo>
                  <a:lnTo>
                    <a:pt x="874084" y="812625"/>
                  </a:lnTo>
                  <a:lnTo>
                    <a:pt x="878167" y="818681"/>
                  </a:lnTo>
                  <a:lnTo>
                    <a:pt x="884222" y="822763"/>
                  </a:lnTo>
                  <a:lnTo>
                    <a:pt x="891675" y="824260"/>
                  </a:lnTo>
                  <a:lnTo>
                    <a:pt x="899090" y="822763"/>
                  </a:lnTo>
                  <a:lnTo>
                    <a:pt x="905146" y="818681"/>
                  </a:lnTo>
                  <a:lnTo>
                    <a:pt x="909228" y="812625"/>
                  </a:lnTo>
                  <a:lnTo>
                    <a:pt x="910725" y="805210"/>
                  </a:lnTo>
                  <a:lnTo>
                    <a:pt x="909228" y="797795"/>
                  </a:lnTo>
                  <a:lnTo>
                    <a:pt x="905146" y="791740"/>
                  </a:lnTo>
                  <a:lnTo>
                    <a:pt x="899090" y="787657"/>
                  </a:lnTo>
                  <a:lnTo>
                    <a:pt x="891637" y="786160"/>
                  </a:lnTo>
                  <a:close/>
                </a:path>
                <a:path w="2673984" h="824864">
                  <a:moveTo>
                    <a:pt x="815399" y="786160"/>
                  </a:moveTo>
                  <a:lnTo>
                    <a:pt x="807984" y="787657"/>
                  </a:lnTo>
                  <a:lnTo>
                    <a:pt x="801928" y="791740"/>
                  </a:lnTo>
                  <a:lnTo>
                    <a:pt x="797846" y="797795"/>
                  </a:lnTo>
                  <a:lnTo>
                    <a:pt x="796349" y="805210"/>
                  </a:lnTo>
                  <a:lnTo>
                    <a:pt x="797846" y="812625"/>
                  </a:lnTo>
                  <a:lnTo>
                    <a:pt x="801928" y="818681"/>
                  </a:lnTo>
                  <a:lnTo>
                    <a:pt x="807984" y="822763"/>
                  </a:lnTo>
                  <a:lnTo>
                    <a:pt x="815437" y="824260"/>
                  </a:lnTo>
                  <a:lnTo>
                    <a:pt x="822852" y="822763"/>
                  </a:lnTo>
                  <a:lnTo>
                    <a:pt x="828908" y="818681"/>
                  </a:lnTo>
                  <a:lnTo>
                    <a:pt x="832990" y="812625"/>
                  </a:lnTo>
                  <a:lnTo>
                    <a:pt x="834487" y="805210"/>
                  </a:lnTo>
                  <a:lnTo>
                    <a:pt x="832990" y="797795"/>
                  </a:lnTo>
                  <a:lnTo>
                    <a:pt x="828908" y="791740"/>
                  </a:lnTo>
                  <a:lnTo>
                    <a:pt x="822852" y="787657"/>
                  </a:lnTo>
                  <a:lnTo>
                    <a:pt x="815399" y="786160"/>
                  </a:lnTo>
                  <a:close/>
                </a:path>
                <a:path w="2673984" h="824864">
                  <a:moveTo>
                    <a:pt x="739160" y="786160"/>
                  </a:moveTo>
                  <a:lnTo>
                    <a:pt x="731745" y="787657"/>
                  </a:lnTo>
                  <a:lnTo>
                    <a:pt x="725690" y="791740"/>
                  </a:lnTo>
                  <a:lnTo>
                    <a:pt x="721607" y="797795"/>
                  </a:lnTo>
                  <a:lnTo>
                    <a:pt x="720110" y="805210"/>
                  </a:lnTo>
                  <a:lnTo>
                    <a:pt x="721607" y="812625"/>
                  </a:lnTo>
                  <a:lnTo>
                    <a:pt x="725690" y="818681"/>
                  </a:lnTo>
                  <a:lnTo>
                    <a:pt x="731745" y="822763"/>
                  </a:lnTo>
                  <a:lnTo>
                    <a:pt x="739198" y="824260"/>
                  </a:lnTo>
                  <a:lnTo>
                    <a:pt x="746613" y="822763"/>
                  </a:lnTo>
                  <a:lnTo>
                    <a:pt x="752669" y="818681"/>
                  </a:lnTo>
                  <a:lnTo>
                    <a:pt x="756751" y="812625"/>
                  </a:lnTo>
                  <a:lnTo>
                    <a:pt x="758248" y="805210"/>
                  </a:lnTo>
                  <a:lnTo>
                    <a:pt x="756751" y="797795"/>
                  </a:lnTo>
                  <a:lnTo>
                    <a:pt x="752669" y="791740"/>
                  </a:lnTo>
                  <a:lnTo>
                    <a:pt x="746613" y="787657"/>
                  </a:lnTo>
                  <a:lnTo>
                    <a:pt x="739160" y="786160"/>
                  </a:lnTo>
                  <a:close/>
                </a:path>
                <a:path w="2673984" h="824864">
                  <a:moveTo>
                    <a:pt x="662922" y="786160"/>
                  </a:moveTo>
                  <a:lnTo>
                    <a:pt x="655507" y="787657"/>
                  </a:lnTo>
                  <a:lnTo>
                    <a:pt x="649451" y="791740"/>
                  </a:lnTo>
                  <a:lnTo>
                    <a:pt x="645369" y="797795"/>
                  </a:lnTo>
                  <a:lnTo>
                    <a:pt x="643872" y="805210"/>
                  </a:lnTo>
                  <a:lnTo>
                    <a:pt x="645369" y="812625"/>
                  </a:lnTo>
                  <a:lnTo>
                    <a:pt x="649451" y="818681"/>
                  </a:lnTo>
                  <a:lnTo>
                    <a:pt x="655507" y="822763"/>
                  </a:lnTo>
                  <a:lnTo>
                    <a:pt x="662960" y="824260"/>
                  </a:lnTo>
                  <a:lnTo>
                    <a:pt x="670375" y="822763"/>
                  </a:lnTo>
                  <a:lnTo>
                    <a:pt x="676431" y="818681"/>
                  </a:lnTo>
                  <a:lnTo>
                    <a:pt x="680513" y="812625"/>
                  </a:lnTo>
                  <a:lnTo>
                    <a:pt x="682010" y="805210"/>
                  </a:lnTo>
                  <a:lnTo>
                    <a:pt x="680513" y="797795"/>
                  </a:lnTo>
                  <a:lnTo>
                    <a:pt x="676431" y="791740"/>
                  </a:lnTo>
                  <a:lnTo>
                    <a:pt x="670375" y="787657"/>
                  </a:lnTo>
                  <a:lnTo>
                    <a:pt x="662922" y="786160"/>
                  </a:lnTo>
                  <a:close/>
                </a:path>
                <a:path w="2673984" h="824864">
                  <a:moveTo>
                    <a:pt x="586684" y="786160"/>
                  </a:moveTo>
                  <a:lnTo>
                    <a:pt x="579269" y="787657"/>
                  </a:lnTo>
                  <a:lnTo>
                    <a:pt x="573213" y="791740"/>
                  </a:lnTo>
                  <a:lnTo>
                    <a:pt x="569131" y="797795"/>
                  </a:lnTo>
                  <a:lnTo>
                    <a:pt x="567634" y="805210"/>
                  </a:lnTo>
                  <a:lnTo>
                    <a:pt x="569131" y="812625"/>
                  </a:lnTo>
                  <a:lnTo>
                    <a:pt x="573213" y="818681"/>
                  </a:lnTo>
                  <a:lnTo>
                    <a:pt x="579269" y="822763"/>
                  </a:lnTo>
                  <a:lnTo>
                    <a:pt x="586722" y="824260"/>
                  </a:lnTo>
                  <a:lnTo>
                    <a:pt x="594137" y="822763"/>
                  </a:lnTo>
                  <a:lnTo>
                    <a:pt x="600192" y="818681"/>
                  </a:lnTo>
                  <a:lnTo>
                    <a:pt x="604275" y="812625"/>
                  </a:lnTo>
                  <a:lnTo>
                    <a:pt x="605772" y="805210"/>
                  </a:lnTo>
                  <a:lnTo>
                    <a:pt x="604275" y="797795"/>
                  </a:lnTo>
                  <a:lnTo>
                    <a:pt x="600192" y="791740"/>
                  </a:lnTo>
                  <a:lnTo>
                    <a:pt x="594137" y="787657"/>
                  </a:lnTo>
                  <a:lnTo>
                    <a:pt x="586684" y="786160"/>
                  </a:lnTo>
                  <a:close/>
                </a:path>
                <a:path w="2673984" h="824864">
                  <a:moveTo>
                    <a:pt x="510446" y="786160"/>
                  </a:moveTo>
                  <a:lnTo>
                    <a:pt x="503031" y="787657"/>
                  </a:lnTo>
                  <a:lnTo>
                    <a:pt x="496975" y="791740"/>
                  </a:lnTo>
                  <a:lnTo>
                    <a:pt x="492893" y="797795"/>
                  </a:lnTo>
                  <a:lnTo>
                    <a:pt x="491396" y="805210"/>
                  </a:lnTo>
                  <a:lnTo>
                    <a:pt x="492893" y="812625"/>
                  </a:lnTo>
                  <a:lnTo>
                    <a:pt x="496975" y="818681"/>
                  </a:lnTo>
                  <a:lnTo>
                    <a:pt x="503031" y="822763"/>
                  </a:lnTo>
                  <a:lnTo>
                    <a:pt x="510484" y="824260"/>
                  </a:lnTo>
                  <a:lnTo>
                    <a:pt x="517899" y="822763"/>
                  </a:lnTo>
                  <a:lnTo>
                    <a:pt x="523954" y="818681"/>
                  </a:lnTo>
                  <a:lnTo>
                    <a:pt x="528037" y="812625"/>
                  </a:lnTo>
                  <a:lnTo>
                    <a:pt x="529534" y="805210"/>
                  </a:lnTo>
                  <a:lnTo>
                    <a:pt x="528037" y="797795"/>
                  </a:lnTo>
                  <a:lnTo>
                    <a:pt x="523954" y="791740"/>
                  </a:lnTo>
                  <a:lnTo>
                    <a:pt x="517899" y="787657"/>
                  </a:lnTo>
                  <a:lnTo>
                    <a:pt x="510446" y="786160"/>
                  </a:lnTo>
                  <a:close/>
                </a:path>
                <a:path w="2673984" h="824864">
                  <a:moveTo>
                    <a:pt x="434207" y="786160"/>
                  </a:moveTo>
                  <a:lnTo>
                    <a:pt x="426792" y="787657"/>
                  </a:lnTo>
                  <a:lnTo>
                    <a:pt x="420737" y="791740"/>
                  </a:lnTo>
                  <a:lnTo>
                    <a:pt x="416655" y="797795"/>
                  </a:lnTo>
                  <a:lnTo>
                    <a:pt x="415157" y="805210"/>
                  </a:lnTo>
                  <a:lnTo>
                    <a:pt x="416655" y="812625"/>
                  </a:lnTo>
                  <a:lnTo>
                    <a:pt x="420737" y="818681"/>
                  </a:lnTo>
                  <a:lnTo>
                    <a:pt x="426792" y="822763"/>
                  </a:lnTo>
                  <a:lnTo>
                    <a:pt x="434246" y="824260"/>
                  </a:lnTo>
                  <a:lnTo>
                    <a:pt x="441661" y="822763"/>
                  </a:lnTo>
                  <a:lnTo>
                    <a:pt x="447716" y="818681"/>
                  </a:lnTo>
                  <a:lnTo>
                    <a:pt x="451799" y="812625"/>
                  </a:lnTo>
                  <a:lnTo>
                    <a:pt x="453296" y="805210"/>
                  </a:lnTo>
                  <a:lnTo>
                    <a:pt x="451799" y="797795"/>
                  </a:lnTo>
                  <a:lnTo>
                    <a:pt x="447716" y="791740"/>
                  </a:lnTo>
                  <a:lnTo>
                    <a:pt x="441661" y="787657"/>
                  </a:lnTo>
                  <a:lnTo>
                    <a:pt x="434207" y="786160"/>
                  </a:lnTo>
                  <a:close/>
                </a:path>
                <a:path w="2673984" h="824864">
                  <a:moveTo>
                    <a:pt x="357969" y="786160"/>
                  </a:moveTo>
                  <a:lnTo>
                    <a:pt x="350554" y="787657"/>
                  </a:lnTo>
                  <a:lnTo>
                    <a:pt x="344499" y="791740"/>
                  </a:lnTo>
                  <a:lnTo>
                    <a:pt x="340416" y="797795"/>
                  </a:lnTo>
                  <a:lnTo>
                    <a:pt x="338919" y="805210"/>
                  </a:lnTo>
                  <a:lnTo>
                    <a:pt x="340416" y="812625"/>
                  </a:lnTo>
                  <a:lnTo>
                    <a:pt x="344499" y="818681"/>
                  </a:lnTo>
                  <a:lnTo>
                    <a:pt x="350554" y="822763"/>
                  </a:lnTo>
                  <a:lnTo>
                    <a:pt x="358007" y="824260"/>
                  </a:lnTo>
                  <a:lnTo>
                    <a:pt x="365423" y="822763"/>
                  </a:lnTo>
                  <a:lnTo>
                    <a:pt x="371478" y="818681"/>
                  </a:lnTo>
                  <a:lnTo>
                    <a:pt x="375561" y="812625"/>
                  </a:lnTo>
                  <a:lnTo>
                    <a:pt x="377057" y="805210"/>
                  </a:lnTo>
                  <a:lnTo>
                    <a:pt x="375561" y="797795"/>
                  </a:lnTo>
                  <a:lnTo>
                    <a:pt x="371478" y="791740"/>
                  </a:lnTo>
                  <a:lnTo>
                    <a:pt x="365423" y="787657"/>
                  </a:lnTo>
                  <a:lnTo>
                    <a:pt x="357969" y="786160"/>
                  </a:lnTo>
                  <a:close/>
                </a:path>
                <a:path w="2673984" h="824864">
                  <a:moveTo>
                    <a:pt x="281731" y="786160"/>
                  </a:moveTo>
                  <a:lnTo>
                    <a:pt x="274316" y="787657"/>
                  </a:lnTo>
                  <a:lnTo>
                    <a:pt x="268261" y="791740"/>
                  </a:lnTo>
                  <a:lnTo>
                    <a:pt x="264178" y="797795"/>
                  </a:lnTo>
                  <a:lnTo>
                    <a:pt x="262681" y="805210"/>
                  </a:lnTo>
                  <a:lnTo>
                    <a:pt x="264178" y="812625"/>
                  </a:lnTo>
                  <a:lnTo>
                    <a:pt x="268261" y="818681"/>
                  </a:lnTo>
                  <a:lnTo>
                    <a:pt x="274316" y="822763"/>
                  </a:lnTo>
                  <a:lnTo>
                    <a:pt x="281769" y="824260"/>
                  </a:lnTo>
                  <a:lnTo>
                    <a:pt x="289185" y="822763"/>
                  </a:lnTo>
                  <a:lnTo>
                    <a:pt x="295240" y="818681"/>
                  </a:lnTo>
                  <a:lnTo>
                    <a:pt x="299322" y="812625"/>
                  </a:lnTo>
                  <a:lnTo>
                    <a:pt x="300819" y="805210"/>
                  </a:lnTo>
                  <a:lnTo>
                    <a:pt x="299322" y="797795"/>
                  </a:lnTo>
                  <a:lnTo>
                    <a:pt x="295240" y="791740"/>
                  </a:lnTo>
                  <a:lnTo>
                    <a:pt x="289185" y="787657"/>
                  </a:lnTo>
                  <a:lnTo>
                    <a:pt x="281731" y="786160"/>
                  </a:lnTo>
                  <a:close/>
                </a:path>
                <a:path w="2673984" h="824864">
                  <a:moveTo>
                    <a:pt x="206509" y="785817"/>
                  </a:moveTo>
                  <a:lnTo>
                    <a:pt x="198990" y="786933"/>
                  </a:lnTo>
                  <a:lnTo>
                    <a:pt x="192735" y="790703"/>
                  </a:lnTo>
                  <a:lnTo>
                    <a:pt x="188349" y="796542"/>
                  </a:lnTo>
                  <a:lnTo>
                    <a:pt x="186477" y="803871"/>
                  </a:lnTo>
                  <a:lnTo>
                    <a:pt x="187596" y="811353"/>
                  </a:lnTo>
                  <a:lnTo>
                    <a:pt x="191365" y="817609"/>
                  </a:lnTo>
                  <a:lnTo>
                    <a:pt x="197205" y="821994"/>
                  </a:lnTo>
                  <a:lnTo>
                    <a:pt x="204572" y="823868"/>
                  </a:lnTo>
                  <a:lnTo>
                    <a:pt x="212054" y="822750"/>
                  </a:lnTo>
                  <a:lnTo>
                    <a:pt x="218309" y="818981"/>
                  </a:lnTo>
                  <a:lnTo>
                    <a:pt x="222694" y="813141"/>
                  </a:lnTo>
                  <a:lnTo>
                    <a:pt x="224566" y="805812"/>
                  </a:lnTo>
                  <a:lnTo>
                    <a:pt x="223448" y="798330"/>
                  </a:lnTo>
                  <a:lnTo>
                    <a:pt x="219679" y="792075"/>
                  </a:lnTo>
                  <a:lnTo>
                    <a:pt x="213839" y="787690"/>
                  </a:lnTo>
                  <a:lnTo>
                    <a:pt x="206509" y="785817"/>
                  </a:lnTo>
                  <a:close/>
                </a:path>
                <a:path w="2673984" h="824864">
                  <a:moveTo>
                    <a:pt x="132819" y="768289"/>
                  </a:moveTo>
                  <a:lnTo>
                    <a:pt x="125591" y="769335"/>
                  </a:lnTo>
                  <a:lnTo>
                    <a:pt x="119283" y="773014"/>
                  </a:lnTo>
                  <a:lnTo>
                    <a:pt x="114714" y="779042"/>
                  </a:lnTo>
                  <a:lnTo>
                    <a:pt x="112839" y="786371"/>
                  </a:lnTo>
                  <a:lnTo>
                    <a:pt x="113885" y="793599"/>
                  </a:lnTo>
                  <a:lnTo>
                    <a:pt x="117564" y="799907"/>
                  </a:lnTo>
                  <a:lnTo>
                    <a:pt x="123626" y="804494"/>
                  </a:lnTo>
                  <a:lnTo>
                    <a:pt x="130955" y="806368"/>
                  </a:lnTo>
                  <a:lnTo>
                    <a:pt x="138183" y="805322"/>
                  </a:lnTo>
                  <a:lnTo>
                    <a:pt x="144491" y="801643"/>
                  </a:lnTo>
                  <a:lnTo>
                    <a:pt x="149062" y="795615"/>
                  </a:lnTo>
                  <a:lnTo>
                    <a:pt x="150936" y="788286"/>
                  </a:lnTo>
                  <a:lnTo>
                    <a:pt x="149890" y="781059"/>
                  </a:lnTo>
                  <a:lnTo>
                    <a:pt x="146211" y="774750"/>
                  </a:lnTo>
                  <a:lnTo>
                    <a:pt x="140182" y="770180"/>
                  </a:lnTo>
                  <a:lnTo>
                    <a:pt x="132819" y="768289"/>
                  </a:lnTo>
                  <a:close/>
                </a:path>
                <a:path w="2673984" h="824864">
                  <a:moveTo>
                    <a:pt x="71561" y="723761"/>
                  </a:moveTo>
                  <a:lnTo>
                    <a:pt x="64334" y="724814"/>
                  </a:lnTo>
                  <a:lnTo>
                    <a:pt x="57840" y="728694"/>
                  </a:lnTo>
                  <a:lnTo>
                    <a:pt x="53361" y="734790"/>
                  </a:lnTo>
                  <a:lnTo>
                    <a:pt x="51627" y="741884"/>
                  </a:lnTo>
                  <a:lnTo>
                    <a:pt x="52679" y="749111"/>
                  </a:lnTo>
                  <a:lnTo>
                    <a:pt x="56584" y="755633"/>
                  </a:lnTo>
                  <a:lnTo>
                    <a:pt x="62680" y="760113"/>
                  </a:lnTo>
                  <a:lnTo>
                    <a:pt x="69775" y="761847"/>
                  </a:lnTo>
                  <a:lnTo>
                    <a:pt x="77002" y="760794"/>
                  </a:lnTo>
                  <a:lnTo>
                    <a:pt x="83496" y="756914"/>
                  </a:lnTo>
                  <a:lnTo>
                    <a:pt x="87975" y="750818"/>
                  </a:lnTo>
                  <a:lnTo>
                    <a:pt x="89709" y="743724"/>
                  </a:lnTo>
                  <a:lnTo>
                    <a:pt x="88657" y="736497"/>
                  </a:lnTo>
                  <a:lnTo>
                    <a:pt x="84777" y="730003"/>
                  </a:lnTo>
                  <a:lnTo>
                    <a:pt x="78655" y="725495"/>
                  </a:lnTo>
                  <a:lnTo>
                    <a:pt x="71561" y="723761"/>
                  </a:lnTo>
                  <a:close/>
                </a:path>
                <a:path w="2673984" h="824864">
                  <a:moveTo>
                    <a:pt x="32048" y="659212"/>
                  </a:moveTo>
                  <a:lnTo>
                    <a:pt x="24570" y="660356"/>
                  </a:lnTo>
                  <a:lnTo>
                    <a:pt x="18122" y="664313"/>
                  </a:lnTo>
                  <a:lnTo>
                    <a:pt x="13841" y="670229"/>
                  </a:lnTo>
                  <a:lnTo>
                    <a:pt x="12090" y="677320"/>
                  </a:lnTo>
                  <a:lnTo>
                    <a:pt x="13248" y="684833"/>
                  </a:lnTo>
                  <a:lnTo>
                    <a:pt x="17205" y="691281"/>
                  </a:lnTo>
                  <a:lnTo>
                    <a:pt x="23121" y="695562"/>
                  </a:lnTo>
                  <a:lnTo>
                    <a:pt x="30210" y="697313"/>
                  </a:lnTo>
                  <a:lnTo>
                    <a:pt x="37688" y="696168"/>
                  </a:lnTo>
                  <a:lnTo>
                    <a:pt x="44136" y="692212"/>
                  </a:lnTo>
                  <a:lnTo>
                    <a:pt x="48418" y="686296"/>
                  </a:lnTo>
                  <a:lnTo>
                    <a:pt x="50169" y="679206"/>
                  </a:lnTo>
                  <a:lnTo>
                    <a:pt x="49024" y="671728"/>
                  </a:lnTo>
                  <a:lnTo>
                    <a:pt x="45054" y="665244"/>
                  </a:lnTo>
                  <a:lnTo>
                    <a:pt x="39138" y="660963"/>
                  </a:lnTo>
                  <a:lnTo>
                    <a:pt x="32048" y="659212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52898" y="3621277"/>
              <a:ext cx="38100" cy="495934"/>
            </a:xfrm>
            <a:custGeom>
              <a:avLst/>
              <a:gdLst/>
              <a:ahLst/>
              <a:cxnLst/>
              <a:rect l="l" t="t" r="r" b="b"/>
              <a:pathLst>
                <a:path w="38100" h="495935">
                  <a:moveTo>
                    <a:pt x="19050" y="457427"/>
                  </a:moveTo>
                  <a:lnTo>
                    <a:pt x="11633" y="458924"/>
                  </a:lnTo>
                  <a:lnTo>
                    <a:pt x="5578" y="463007"/>
                  </a:lnTo>
                  <a:lnTo>
                    <a:pt x="1496" y="469063"/>
                  </a:lnTo>
                  <a:lnTo>
                    <a:pt x="0" y="476477"/>
                  </a:lnTo>
                  <a:lnTo>
                    <a:pt x="1496" y="483931"/>
                  </a:lnTo>
                  <a:lnTo>
                    <a:pt x="5579" y="489986"/>
                  </a:lnTo>
                  <a:lnTo>
                    <a:pt x="11636" y="494069"/>
                  </a:lnTo>
                  <a:lnTo>
                    <a:pt x="19048" y="495565"/>
                  </a:lnTo>
                  <a:lnTo>
                    <a:pt x="26465" y="494068"/>
                  </a:lnTo>
                  <a:lnTo>
                    <a:pt x="32520" y="489986"/>
                  </a:lnTo>
                  <a:lnTo>
                    <a:pt x="36602" y="483930"/>
                  </a:lnTo>
                  <a:lnTo>
                    <a:pt x="38100" y="476516"/>
                  </a:lnTo>
                  <a:lnTo>
                    <a:pt x="36602" y="469062"/>
                  </a:lnTo>
                  <a:lnTo>
                    <a:pt x="32519" y="463007"/>
                  </a:lnTo>
                  <a:lnTo>
                    <a:pt x="26462" y="458924"/>
                  </a:lnTo>
                  <a:lnTo>
                    <a:pt x="19050" y="457427"/>
                  </a:lnTo>
                  <a:close/>
                </a:path>
                <a:path w="38100" h="495935">
                  <a:moveTo>
                    <a:pt x="19050" y="381189"/>
                  </a:moveTo>
                  <a:lnTo>
                    <a:pt x="11633" y="382686"/>
                  </a:lnTo>
                  <a:lnTo>
                    <a:pt x="5578" y="386769"/>
                  </a:lnTo>
                  <a:lnTo>
                    <a:pt x="1496" y="392824"/>
                  </a:lnTo>
                  <a:lnTo>
                    <a:pt x="0" y="400239"/>
                  </a:lnTo>
                  <a:lnTo>
                    <a:pt x="1497" y="407693"/>
                  </a:lnTo>
                  <a:lnTo>
                    <a:pt x="5580" y="413748"/>
                  </a:lnTo>
                  <a:lnTo>
                    <a:pt x="11637" y="417830"/>
                  </a:lnTo>
                  <a:lnTo>
                    <a:pt x="19050" y="419327"/>
                  </a:lnTo>
                  <a:lnTo>
                    <a:pt x="26465" y="417830"/>
                  </a:lnTo>
                  <a:lnTo>
                    <a:pt x="32520" y="413748"/>
                  </a:lnTo>
                  <a:lnTo>
                    <a:pt x="36603" y="407692"/>
                  </a:lnTo>
                  <a:lnTo>
                    <a:pt x="38100" y="400278"/>
                  </a:lnTo>
                  <a:lnTo>
                    <a:pt x="36602" y="392824"/>
                  </a:lnTo>
                  <a:lnTo>
                    <a:pt x="32519" y="386768"/>
                  </a:lnTo>
                  <a:lnTo>
                    <a:pt x="26462" y="382686"/>
                  </a:lnTo>
                  <a:lnTo>
                    <a:pt x="19050" y="381189"/>
                  </a:lnTo>
                  <a:close/>
                </a:path>
                <a:path w="38100" h="495935">
                  <a:moveTo>
                    <a:pt x="19050" y="304952"/>
                  </a:moveTo>
                  <a:lnTo>
                    <a:pt x="11634" y="306449"/>
                  </a:lnTo>
                  <a:lnTo>
                    <a:pt x="5579" y="310531"/>
                  </a:lnTo>
                  <a:lnTo>
                    <a:pt x="1496" y="316586"/>
                  </a:lnTo>
                  <a:lnTo>
                    <a:pt x="0" y="324001"/>
                  </a:lnTo>
                  <a:lnTo>
                    <a:pt x="1497" y="331455"/>
                  </a:lnTo>
                  <a:lnTo>
                    <a:pt x="5580" y="337510"/>
                  </a:lnTo>
                  <a:lnTo>
                    <a:pt x="11637" y="341592"/>
                  </a:lnTo>
                  <a:lnTo>
                    <a:pt x="19050" y="343089"/>
                  </a:lnTo>
                  <a:lnTo>
                    <a:pt x="26465" y="341592"/>
                  </a:lnTo>
                  <a:lnTo>
                    <a:pt x="32520" y="337509"/>
                  </a:lnTo>
                  <a:lnTo>
                    <a:pt x="36603" y="331454"/>
                  </a:lnTo>
                  <a:lnTo>
                    <a:pt x="38100" y="324040"/>
                  </a:lnTo>
                  <a:lnTo>
                    <a:pt x="36602" y="316586"/>
                  </a:lnTo>
                  <a:lnTo>
                    <a:pt x="32519" y="310531"/>
                  </a:lnTo>
                  <a:lnTo>
                    <a:pt x="26462" y="306448"/>
                  </a:lnTo>
                  <a:lnTo>
                    <a:pt x="19050" y="304952"/>
                  </a:lnTo>
                  <a:close/>
                </a:path>
                <a:path w="38100" h="495935">
                  <a:moveTo>
                    <a:pt x="19050" y="228714"/>
                  </a:moveTo>
                  <a:lnTo>
                    <a:pt x="11634" y="230211"/>
                  </a:lnTo>
                  <a:lnTo>
                    <a:pt x="5579" y="234293"/>
                  </a:lnTo>
                  <a:lnTo>
                    <a:pt x="1496" y="240348"/>
                  </a:lnTo>
                  <a:lnTo>
                    <a:pt x="0" y="247763"/>
                  </a:lnTo>
                  <a:lnTo>
                    <a:pt x="1497" y="255217"/>
                  </a:lnTo>
                  <a:lnTo>
                    <a:pt x="5579" y="261272"/>
                  </a:lnTo>
                  <a:lnTo>
                    <a:pt x="11635" y="265355"/>
                  </a:lnTo>
                  <a:lnTo>
                    <a:pt x="19050" y="266852"/>
                  </a:lnTo>
                  <a:lnTo>
                    <a:pt x="26465" y="265355"/>
                  </a:lnTo>
                  <a:lnTo>
                    <a:pt x="32520" y="261272"/>
                  </a:lnTo>
                  <a:lnTo>
                    <a:pt x="36603" y="255216"/>
                  </a:lnTo>
                  <a:lnTo>
                    <a:pt x="38100" y="247802"/>
                  </a:lnTo>
                  <a:lnTo>
                    <a:pt x="36602" y="240348"/>
                  </a:lnTo>
                  <a:lnTo>
                    <a:pt x="32520" y="234293"/>
                  </a:lnTo>
                  <a:lnTo>
                    <a:pt x="26464" y="230211"/>
                  </a:lnTo>
                  <a:lnTo>
                    <a:pt x="19050" y="228714"/>
                  </a:lnTo>
                  <a:close/>
                </a:path>
                <a:path w="38100" h="495935">
                  <a:moveTo>
                    <a:pt x="19050" y="152476"/>
                  </a:moveTo>
                  <a:lnTo>
                    <a:pt x="11635" y="153973"/>
                  </a:lnTo>
                  <a:lnTo>
                    <a:pt x="5579" y="158055"/>
                  </a:lnTo>
                  <a:lnTo>
                    <a:pt x="1497" y="164110"/>
                  </a:lnTo>
                  <a:lnTo>
                    <a:pt x="0" y="171526"/>
                  </a:lnTo>
                  <a:lnTo>
                    <a:pt x="1497" y="178979"/>
                  </a:lnTo>
                  <a:lnTo>
                    <a:pt x="5580" y="185034"/>
                  </a:lnTo>
                  <a:lnTo>
                    <a:pt x="11637" y="189117"/>
                  </a:lnTo>
                  <a:lnTo>
                    <a:pt x="19050" y="190614"/>
                  </a:lnTo>
                  <a:lnTo>
                    <a:pt x="26465" y="189116"/>
                  </a:lnTo>
                  <a:lnTo>
                    <a:pt x="32520" y="185033"/>
                  </a:lnTo>
                  <a:lnTo>
                    <a:pt x="36603" y="178978"/>
                  </a:lnTo>
                  <a:lnTo>
                    <a:pt x="38100" y="171564"/>
                  </a:lnTo>
                  <a:lnTo>
                    <a:pt x="36602" y="164110"/>
                  </a:lnTo>
                  <a:lnTo>
                    <a:pt x="32520" y="158055"/>
                  </a:lnTo>
                  <a:lnTo>
                    <a:pt x="26464" y="153973"/>
                  </a:lnTo>
                  <a:lnTo>
                    <a:pt x="19050" y="152476"/>
                  </a:lnTo>
                  <a:close/>
                </a:path>
                <a:path w="38100" h="495935">
                  <a:moveTo>
                    <a:pt x="19050" y="76238"/>
                  </a:moveTo>
                  <a:lnTo>
                    <a:pt x="11635" y="77735"/>
                  </a:lnTo>
                  <a:lnTo>
                    <a:pt x="5579" y="81817"/>
                  </a:lnTo>
                  <a:lnTo>
                    <a:pt x="1497" y="87872"/>
                  </a:lnTo>
                  <a:lnTo>
                    <a:pt x="0" y="95288"/>
                  </a:lnTo>
                  <a:lnTo>
                    <a:pt x="1497" y="102741"/>
                  </a:lnTo>
                  <a:lnTo>
                    <a:pt x="5579" y="108796"/>
                  </a:lnTo>
                  <a:lnTo>
                    <a:pt x="11635" y="112879"/>
                  </a:lnTo>
                  <a:lnTo>
                    <a:pt x="19050" y="114376"/>
                  </a:lnTo>
                  <a:lnTo>
                    <a:pt x="26464" y="112879"/>
                  </a:lnTo>
                  <a:lnTo>
                    <a:pt x="32520" y="108796"/>
                  </a:lnTo>
                  <a:lnTo>
                    <a:pt x="36602" y="102741"/>
                  </a:lnTo>
                  <a:lnTo>
                    <a:pt x="38100" y="95326"/>
                  </a:lnTo>
                  <a:lnTo>
                    <a:pt x="36602" y="87872"/>
                  </a:lnTo>
                  <a:lnTo>
                    <a:pt x="32520" y="81817"/>
                  </a:lnTo>
                  <a:lnTo>
                    <a:pt x="26464" y="77735"/>
                  </a:lnTo>
                  <a:lnTo>
                    <a:pt x="19050" y="76238"/>
                  </a:lnTo>
                  <a:close/>
                </a:path>
                <a:path w="38100" h="495935">
                  <a:moveTo>
                    <a:pt x="19050" y="0"/>
                  </a:moveTo>
                  <a:lnTo>
                    <a:pt x="11635" y="1496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503"/>
                  </a:lnTo>
                  <a:lnTo>
                    <a:pt x="5579" y="32558"/>
                  </a:lnTo>
                  <a:lnTo>
                    <a:pt x="11635" y="36641"/>
                  </a:lnTo>
                  <a:lnTo>
                    <a:pt x="19050" y="38138"/>
                  </a:lnTo>
                  <a:lnTo>
                    <a:pt x="26464" y="36641"/>
                  </a:lnTo>
                  <a:lnTo>
                    <a:pt x="32520" y="32558"/>
                  </a:lnTo>
                  <a:lnTo>
                    <a:pt x="36602" y="26503"/>
                  </a:lnTo>
                  <a:lnTo>
                    <a:pt x="38100" y="19088"/>
                  </a:lnTo>
                  <a:lnTo>
                    <a:pt x="36603" y="11634"/>
                  </a:lnTo>
                  <a:lnTo>
                    <a:pt x="32520" y="5579"/>
                  </a:lnTo>
                  <a:lnTo>
                    <a:pt x="26465" y="1496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28549" y="2878835"/>
            <a:ext cx="20866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560" marR="5080" indent="-150495">
              <a:lnSpc>
                <a:spcPct val="100000"/>
              </a:lnSpc>
              <a:spcBef>
                <a:spcPts val="100"/>
              </a:spcBef>
            </a:pP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’</a:t>
            </a: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20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9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0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10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000" spc="-15">
                <a:solidFill>
                  <a:srgbClr val="404040"/>
                </a:solidFill>
                <a:latin typeface="Verdana"/>
                <a:cs typeface="Verdana"/>
              </a:rPr>
              <a:t>se  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dirty="0" sz="20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Verdana"/>
                <a:cs typeface="Verdana"/>
              </a:rPr>
              <a:t>task</a:t>
            </a:r>
            <a:r>
              <a:rPr dirty="0" sz="20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class!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16861" y="4796718"/>
            <a:ext cx="1337310" cy="114300"/>
          </a:xfrm>
          <a:custGeom>
            <a:avLst/>
            <a:gdLst/>
            <a:ahLst/>
            <a:cxnLst/>
            <a:rect l="l" t="t" r="r" b="b"/>
            <a:pathLst>
              <a:path w="1337309" h="114300">
                <a:moveTo>
                  <a:pt x="19088" y="38101"/>
                </a:moveTo>
                <a:lnTo>
                  <a:pt x="11635" y="39598"/>
                </a:lnTo>
                <a:lnTo>
                  <a:pt x="5579" y="43681"/>
                </a:lnTo>
                <a:lnTo>
                  <a:pt x="1497" y="49736"/>
                </a:lnTo>
                <a:lnTo>
                  <a:pt x="0" y="57151"/>
                </a:lnTo>
                <a:lnTo>
                  <a:pt x="1497" y="64566"/>
                </a:lnTo>
                <a:lnTo>
                  <a:pt x="5579" y="70621"/>
                </a:lnTo>
                <a:lnTo>
                  <a:pt x="11635" y="74704"/>
                </a:lnTo>
                <a:lnTo>
                  <a:pt x="19050" y="76201"/>
                </a:lnTo>
                <a:lnTo>
                  <a:pt x="26503" y="74704"/>
                </a:lnTo>
                <a:lnTo>
                  <a:pt x="32558" y="70621"/>
                </a:lnTo>
                <a:lnTo>
                  <a:pt x="36641" y="64566"/>
                </a:lnTo>
                <a:lnTo>
                  <a:pt x="38138" y="57151"/>
                </a:lnTo>
                <a:lnTo>
                  <a:pt x="36641" y="49736"/>
                </a:lnTo>
                <a:lnTo>
                  <a:pt x="32558" y="43681"/>
                </a:lnTo>
                <a:lnTo>
                  <a:pt x="26503" y="39598"/>
                </a:lnTo>
                <a:lnTo>
                  <a:pt x="19088" y="38101"/>
                </a:lnTo>
                <a:close/>
              </a:path>
              <a:path w="1337309" h="114300">
                <a:moveTo>
                  <a:pt x="95326" y="38101"/>
                </a:moveTo>
                <a:lnTo>
                  <a:pt x="87873" y="39598"/>
                </a:lnTo>
                <a:lnTo>
                  <a:pt x="81817" y="43681"/>
                </a:lnTo>
                <a:lnTo>
                  <a:pt x="77735" y="49736"/>
                </a:lnTo>
                <a:lnTo>
                  <a:pt x="76238" y="57151"/>
                </a:lnTo>
                <a:lnTo>
                  <a:pt x="77735" y="64566"/>
                </a:lnTo>
                <a:lnTo>
                  <a:pt x="81817" y="70621"/>
                </a:lnTo>
                <a:lnTo>
                  <a:pt x="87873" y="74704"/>
                </a:lnTo>
                <a:lnTo>
                  <a:pt x="95288" y="76201"/>
                </a:lnTo>
                <a:lnTo>
                  <a:pt x="102741" y="74704"/>
                </a:lnTo>
                <a:lnTo>
                  <a:pt x="108796" y="70621"/>
                </a:lnTo>
                <a:lnTo>
                  <a:pt x="112879" y="64566"/>
                </a:lnTo>
                <a:lnTo>
                  <a:pt x="114376" y="57151"/>
                </a:lnTo>
                <a:lnTo>
                  <a:pt x="112879" y="49736"/>
                </a:lnTo>
                <a:lnTo>
                  <a:pt x="108796" y="43681"/>
                </a:lnTo>
                <a:lnTo>
                  <a:pt x="102741" y="39598"/>
                </a:lnTo>
                <a:lnTo>
                  <a:pt x="95326" y="38101"/>
                </a:lnTo>
                <a:close/>
              </a:path>
              <a:path w="1337309" h="114300">
                <a:moveTo>
                  <a:pt x="171564" y="38101"/>
                </a:moveTo>
                <a:lnTo>
                  <a:pt x="164111" y="39598"/>
                </a:lnTo>
                <a:lnTo>
                  <a:pt x="158055" y="43680"/>
                </a:lnTo>
                <a:lnTo>
                  <a:pt x="153973" y="49735"/>
                </a:lnTo>
                <a:lnTo>
                  <a:pt x="152476" y="57151"/>
                </a:lnTo>
                <a:lnTo>
                  <a:pt x="153973" y="64566"/>
                </a:lnTo>
                <a:lnTo>
                  <a:pt x="158055" y="70621"/>
                </a:lnTo>
                <a:lnTo>
                  <a:pt x="164111" y="74704"/>
                </a:lnTo>
                <a:lnTo>
                  <a:pt x="171526" y="76201"/>
                </a:lnTo>
                <a:lnTo>
                  <a:pt x="178979" y="74704"/>
                </a:lnTo>
                <a:lnTo>
                  <a:pt x="185035" y="70621"/>
                </a:lnTo>
                <a:lnTo>
                  <a:pt x="189117" y="64566"/>
                </a:lnTo>
                <a:lnTo>
                  <a:pt x="190614" y="57151"/>
                </a:lnTo>
                <a:lnTo>
                  <a:pt x="189117" y="49735"/>
                </a:lnTo>
                <a:lnTo>
                  <a:pt x="185035" y="43680"/>
                </a:lnTo>
                <a:lnTo>
                  <a:pt x="178979" y="39598"/>
                </a:lnTo>
                <a:lnTo>
                  <a:pt x="171564" y="38101"/>
                </a:lnTo>
                <a:close/>
              </a:path>
              <a:path w="1337309" h="114300">
                <a:moveTo>
                  <a:pt x="247802" y="38101"/>
                </a:moveTo>
                <a:lnTo>
                  <a:pt x="240349" y="39598"/>
                </a:lnTo>
                <a:lnTo>
                  <a:pt x="234294" y="43680"/>
                </a:lnTo>
                <a:lnTo>
                  <a:pt x="230211" y="49735"/>
                </a:lnTo>
                <a:lnTo>
                  <a:pt x="228714" y="57151"/>
                </a:lnTo>
                <a:lnTo>
                  <a:pt x="230211" y="64566"/>
                </a:lnTo>
                <a:lnTo>
                  <a:pt x="234294" y="70621"/>
                </a:lnTo>
                <a:lnTo>
                  <a:pt x="240349" y="74704"/>
                </a:lnTo>
                <a:lnTo>
                  <a:pt x="247764" y="76201"/>
                </a:lnTo>
                <a:lnTo>
                  <a:pt x="255217" y="74704"/>
                </a:lnTo>
                <a:lnTo>
                  <a:pt x="261273" y="70621"/>
                </a:lnTo>
                <a:lnTo>
                  <a:pt x="265355" y="64566"/>
                </a:lnTo>
                <a:lnTo>
                  <a:pt x="266852" y="57151"/>
                </a:lnTo>
                <a:lnTo>
                  <a:pt x="265355" y="49735"/>
                </a:lnTo>
                <a:lnTo>
                  <a:pt x="261273" y="43680"/>
                </a:lnTo>
                <a:lnTo>
                  <a:pt x="255217" y="39598"/>
                </a:lnTo>
                <a:lnTo>
                  <a:pt x="247802" y="38101"/>
                </a:lnTo>
                <a:close/>
              </a:path>
              <a:path w="1337309" h="114300">
                <a:moveTo>
                  <a:pt x="324040" y="38101"/>
                </a:moveTo>
                <a:lnTo>
                  <a:pt x="316587" y="39598"/>
                </a:lnTo>
                <a:lnTo>
                  <a:pt x="310532" y="43680"/>
                </a:lnTo>
                <a:lnTo>
                  <a:pt x="306449" y="49735"/>
                </a:lnTo>
                <a:lnTo>
                  <a:pt x="304952" y="57151"/>
                </a:lnTo>
                <a:lnTo>
                  <a:pt x="306449" y="64566"/>
                </a:lnTo>
                <a:lnTo>
                  <a:pt x="310532" y="70621"/>
                </a:lnTo>
                <a:lnTo>
                  <a:pt x="316587" y="74704"/>
                </a:lnTo>
                <a:lnTo>
                  <a:pt x="324002" y="76201"/>
                </a:lnTo>
                <a:lnTo>
                  <a:pt x="331456" y="74704"/>
                </a:lnTo>
                <a:lnTo>
                  <a:pt x="337511" y="70621"/>
                </a:lnTo>
                <a:lnTo>
                  <a:pt x="341593" y="64566"/>
                </a:lnTo>
                <a:lnTo>
                  <a:pt x="343090" y="57151"/>
                </a:lnTo>
                <a:lnTo>
                  <a:pt x="341593" y="49735"/>
                </a:lnTo>
                <a:lnTo>
                  <a:pt x="337511" y="43680"/>
                </a:lnTo>
                <a:lnTo>
                  <a:pt x="331456" y="39598"/>
                </a:lnTo>
                <a:lnTo>
                  <a:pt x="324040" y="38101"/>
                </a:lnTo>
                <a:close/>
              </a:path>
              <a:path w="1337309" h="114300">
                <a:moveTo>
                  <a:pt x="400278" y="38101"/>
                </a:moveTo>
                <a:lnTo>
                  <a:pt x="392825" y="39598"/>
                </a:lnTo>
                <a:lnTo>
                  <a:pt x="386770" y="43680"/>
                </a:lnTo>
                <a:lnTo>
                  <a:pt x="382687" y="49735"/>
                </a:lnTo>
                <a:lnTo>
                  <a:pt x="381190" y="57151"/>
                </a:lnTo>
                <a:lnTo>
                  <a:pt x="382687" y="64566"/>
                </a:lnTo>
                <a:lnTo>
                  <a:pt x="386770" y="70621"/>
                </a:lnTo>
                <a:lnTo>
                  <a:pt x="392825" y="74704"/>
                </a:lnTo>
                <a:lnTo>
                  <a:pt x="400240" y="76201"/>
                </a:lnTo>
                <a:lnTo>
                  <a:pt x="407694" y="74704"/>
                </a:lnTo>
                <a:lnTo>
                  <a:pt x="413749" y="70621"/>
                </a:lnTo>
                <a:lnTo>
                  <a:pt x="417831" y="64566"/>
                </a:lnTo>
                <a:lnTo>
                  <a:pt x="419328" y="57151"/>
                </a:lnTo>
                <a:lnTo>
                  <a:pt x="417831" y="49735"/>
                </a:lnTo>
                <a:lnTo>
                  <a:pt x="413749" y="43680"/>
                </a:lnTo>
                <a:lnTo>
                  <a:pt x="407694" y="39598"/>
                </a:lnTo>
                <a:lnTo>
                  <a:pt x="400278" y="38101"/>
                </a:lnTo>
                <a:close/>
              </a:path>
              <a:path w="1337309" h="114300">
                <a:moveTo>
                  <a:pt x="476516" y="38101"/>
                </a:moveTo>
                <a:lnTo>
                  <a:pt x="469063" y="39598"/>
                </a:lnTo>
                <a:lnTo>
                  <a:pt x="463008" y="43680"/>
                </a:lnTo>
                <a:lnTo>
                  <a:pt x="458925" y="49735"/>
                </a:lnTo>
                <a:lnTo>
                  <a:pt x="457428" y="57151"/>
                </a:lnTo>
                <a:lnTo>
                  <a:pt x="458925" y="64566"/>
                </a:lnTo>
                <a:lnTo>
                  <a:pt x="463008" y="70621"/>
                </a:lnTo>
                <a:lnTo>
                  <a:pt x="469063" y="74704"/>
                </a:lnTo>
                <a:lnTo>
                  <a:pt x="476478" y="76201"/>
                </a:lnTo>
                <a:lnTo>
                  <a:pt x="483932" y="74704"/>
                </a:lnTo>
                <a:lnTo>
                  <a:pt x="489987" y="70621"/>
                </a:lnTo>
                <a:lnTo>
                  <a:pt x="494069" y="64566"/>
                </a:lnTo>
                <a:lnTo>
                  <a:pt x="495566" y="57151"/>
                </a:lnTo>
                <a:lnTo>
                  <a:pt x="494069" y="49735"/>
                </a:lnTo>
                <a:lnTo>
                  <a:pt x="489987" y="43680"/>
                </a:lnTo>
                <a:lnTo>
                  <a:pt x="483932" y="39598"/>
                </a:lnTo>
                <a:lnTo>
                  <a:pt x="476516" y="38101"/>
                </a:lnTo>
                <a:close/>
              </a:path>
              <a:path w="1337309" h="114300">
                <a:moveTo>
                  <a:pt x="552754" y="38101"/>
                </a:moveTo>
                <a:lnTo>
                  <a:pt x="545301" y="39598"/>
                </a:lnTo>
                <a:lnTo>
                  <a:pt x="539246" y="43680"/>
                </a:lnTo>
                <a:lnTo>
                  <a:pt x="535163" y="49735"/>
                </a:lnTo>
                <a:lnTo>
                  <a:pt x="533666" y="57151"/>
                </a:lnTo>
                <a:lnTo>
                  <a:pt x="535163" y="64566"/>
                </a:lnTo>
                <a:lnTo>
                  <a:pt x="539246" y="70621"/>
                </a:lnTo>
                <a:lnTo>
                  <a:pt x="545301" y="74704"/>
                </a:lnTo>
                <a:lnTo>
                  <a:pt x="552716" y="76201"/>
                </a:lnTo>
                <a:lnTo>
                  <a:pt x="560170" y="74704"/>
                </a:lnTo>
                <a:lnTo>
                  <a:pt x="566225" y="70621"/>
                </a:lnTo>
                <a:lnTo>
                  <a:pt x="570307" y="64566"/>
                </a:lnTo>
                <a:lnTo>
                  <a:pt x="571804" y="57151"/>
                </a:lnTo>
                <a:lnTo>
                  <a:pt x="570307" y="49735"/>
                </a:lnTo>
                <a:lnTo>
                  <a:pt x="566225" y="43680"/>
                </a:lnTo>
                <a:lnTo>
                  <a:pt x="560170" y="39598"/>
                </a:lnTo>
                <a:lnTo>
                  <a:pt x="552754" y="38101"/>
                </a:lnTo>
                <a:close/>
              </a:path>
              <a:path w="1337309" h="114300">
                <a:moveTo>
                  <a:pt x="628992" y="38100"/>
                </a:moveTo>
                <a:lnTo>
                  <a:pt x="621539" y="39597"/>
                </a:lnTo>
                <a:lnTo>
                  <a:pt x="615484" y="43679"/>
                </a:lnTo>
                <a:lnTo>
                  <a:pt x="611401" y="49735"/>
                </a:lnTo>
                <a:lnTo>
                  <a:pt x="609904" y="57150"/>
                </a:lnTo>
                <a:lnTo>
                  <a:pt x="611401" y="64565"/>
                </a:lnTo>
                <a:lnTo>
                  <a:pt x="615484" y="70620"/>
                </a:lnTo>
                <a:lnTo>
                  <a:pt x="621539" y="74703"/>
                </a:lnTo>
                <a:lnTo>
                  <a:pt x="628954" y="76200"/>
                </a:lnTo>
                <a:lnTo>
                  <a:pt x="636408" y="74703"/>
                </a:lnTo>
                <a:lnTo>
                  <a:pt x="642463" y="70620"/>
                </a:lnTo>
                <a:lnTo>
                  <a:pt x="646545" y="64565"/>
                </a:lnTo>
                <a:lnTo>
                  <a:pt x="648042" y="57150"/>
                </a:lnTo>
                <a:lnTo>
                  <a:pt x="646545" y="49735"/>
                </a:lnTo>
                <a:lnTo>
                  <a:pt x="642463" y="43679"/>
                </a:lnTo>
                <a:lnTo>
                  <a:pt x="636408" y="39597"/>
                </a:lnTo>
                <a:lnTo>
                  <a:pt x="628992" y="38100"/>
                </a:lnTo>
                <a:close/>
              </a:path>
              <a:path w="1337309" h="114300">
                <a:moveTo>
                  <a:pt x="705230" y="38100"/>
                </a:moveTo>
                <a:lnTo>
                  <a:pt x="697777" y="39597"/>
                </a:lnTo>
                <a:lnTo>
                  <a:pt x="691722" y="43679"/>
                </a:lnTo>
                <a:lnTo>
                  <a:pt x="687639" y="49735"/>
                </a:lnTo>
                <a:lnTo>
                  <a:pt x="686142" y="57150"/>
                </a:lnTo>
                <a:lnTo>
                  <a:pt x="687639" y="64565"/>
                </a:lnTo>
                <a:lnTo>
                  <a:pt x="691722" y="70620"/>
                </a:lnTo>
                <a:lnTo>
                  <a:pt x="697777" y="74703"/>
                </a:lnTo>
                <a:lnTo>
                  <a:pt x="705192" y="76200"/>
                </a:lnTo>
                <a:lnTo>
                  <a:pt x="712646" y="74703"/>
                </a:lnTo>
                <a:lnTo>
                  <a:pt x="718701" y="70620"/>
                </a:lnTo>
                <a:lnTo>
                  <a:pt x="722784" y="64565"/>
                </a:lnTo>
                <a:lnTo>
                  <a:pt x="724280" y="57150"/>
                </a:lnTo>
                <a:lnTo>
                  <a:pt x="722784" y="49735"/>
                </a:lnTo>
                <a:lnTo>
                  <a:pt x="718701" y="43679"/>
                </a:lnTo>
                <a:lnTo>
                  <a:pt x="712646" y="39597"/>
                </a:lnTo>
                <a:lnTo>
                  <a:pt x="705230" y="38100"/>
                </a:lnTo>
                <a:close/>
              </a:path>
              <a:path w="1337309" h="114300">
                <a:moveTo>
                  <a:pt x="781469" y="38100"/>
                </a:moveTo>
                <a:lnTo>
                  <a:pt x="774016" y="39597"/>
                </a:lnTo>
                <a:lnTo>
                  <a:pt x="767960" y="43679"/>
                </a:lnTo>
                <a:lnTo>
                  <a:pt x="763878" y="49735"/>
                </a:lnTo>
                <a:lnTo>
                  <a:pt x="762380" y="57150"/>
                </a:lnTo>
                <a:lnTo>
                  <a:pt x="763878" y="64565"/>
                </a:lnTo>
                <a:lnTo>
                  <a:pt x="767960" y="70620"/>
                </a:lnTo>
                <a:lnTo>
                  <a:pt x="774016" y="74703"/>
                </a:lnTo>
                <a:lnTo>
                  <a:pt x="781430" y="76200"/>
                </a:lnTo>
                <a:lnTo>
                  <a:pt x="788884" y="74703"/>
                </a:lnTo>
                <a:lnTo>
                  <a:pt x="794939" y="70620"/>
                </a:lnTo>
                <a:lnTo>
                  <a:pt x="799022" y="64565"/>
                </a:lnTo>
                <a:lnTo>
                  <a:pt x="800519" y="57150"/>
                </a:lnTo>
                <a:lnTo>
                  <a:pt x="799022" y="49735"/>
                </a:lnTo>
                <a:lnTo>
                  <a:pt x="794939" y="43679"/>
                </a:lnTo>
                <a:lnTo>
                  <a:pt x="788884" y="39597"/>
                </a:lnTo>
                <a:lnTo>
                  <a:pt x="781469" y="38100"/>
                </a:lnTo>
                <a:close/>
              </a:path>
              <a:path w="1337309" h="114300">
                <a:moveTo>
                  <a:pt x="857707" y="38100"/>
                </a:moveTo>
                <a:lnTo>
                  <a:pt x="850254" y="39597"/>
                </a:lnTo>
                <a:lnTo>
                  <a:pt x="844198" y="43679"/>
                </a:lnTo>
                <a:lnTo>
                  <a:pt x="840116" y="49735"/>
                </a:lnTo>
                <a:lnTo>
                  <a:pt x="838619" y="57150"/>
                </a:lnTo>
                <a:lnTo>
                  <a:pt x="840116" y="64565"/>
                </a:lnTo>
                <a:lnTo>
                  <a:pt x="844198" y="70620"/>
                </a:lnTo>
                <a:lnTo>
                  <a:pt x="850254" y="74703"/>
                </a:lnTo>
                <a:lnTo>
                  <a:pt x="857669" y="76200"/>
                </a:lnTo>
                <a:lnTo>
                  <a:pt x="865122" y="74703"/>
                </a:lnTo>
                <a:lnTo>
                  <a:pt x="871177" y="70620"/>
                </a:lnTo>
                <a:lnTo>
                  <a:pt x="875260" y="64565"/>
                </a:lnTo>
                <a:lnTo>
                  <a:pt x="876757" y="57150"/>
                </a:lnTo>
                <a:lnTo>
                  <a:pt x="875260" y="49735"/>
                </a:lnTo>
                <a:lnTo>
                  <a:pt x="871177" y="43679"/>
                </a:lnTo>
                <a:lnTo>
                  <a:pt x="865122" y="39597"/>
                </a:lnTo>
                <a:lnTo>
                  <a:pt x="857707" y="38100"/>
                </a:lnTo>
                <a:close/>
              </a:path>
              <a:path w="1337309" h="114300">
                <a:moveTo>
                  <a:pt x="933945" y="38100"/>
                </a:moveTo>
                <a:lnTo>
                  <a:pt x="926492" y="39597"/>
                </a:lnTo>
                <a:lnTo>
                  <a:pt x="920436" y="43679"/>
                </a:lnTo>
                <a:lnTo>
                  <a:pt x="916354" y="49735"/>
                </a:lnTo>
                <a:lnTo>
                  <a:pt x="914857" y="57150"/>
                </a:lnTo>
                <a:lnTo>
                  <a:pt x="916354" y="64565"/>
                </a:lnTo>
                <a:lnTo>
                  <a:pt x="920436" y="70620"/>
                </a:lnTo>
                <a:lnTo>
                  <a:pt x="926492" y="74703"/>
                </a:lnTo>
                <a:lnTo>
                  <a:pt x="933907" y="76200"/>
                </a:lnTo>
                <a:lnTo>
                  <a:pt x="941360" y="74703"/>
                </a:lnTo>
                <a:lnTo>
                  <a:pt x="947416" y="70620"/>
                </a:lnTo>
                <a:lnTo>
                  <a:pt x="951498" y="64565"/>
                </a:lnTo>
                <a:lnTo>
                  <a:pt x="952995" y="57150"/>
                </a:lnTo>
                <a:lnTo>
                  <a:pt x="951498" y="49735"/>
                </a:lnTo>
                <a:lnTo>
                  <a:pt x="947416" y="43679"/>
                </a:lnTo>
                <a:lnTo>
                  <a:pt x="941360" y="39597"/>
                </a:lnTo>
                <a:lnTo>
                  <a:pt x="933945" y="38100"/>
                </a:lnTo>
                <a:close/>
              </a:path>
              <a:path w="1337309" h="114300">
                <a:moveTo>
                  <a:pt x="1010183" y="38100"/>
                </a:moveTo>
                <a:lnTo>
                  <a:pt x="1002730" y="39597"/>
                </a:lnTo>
                <a:lnTo>
                  <a:pt x="996675" y="43679"/>
                </a:lnTo>
                <a:lnTo>
                  <a:pt x="992592" y="49735"/>
                </a:lnTo>
                <a:lnTo>
                  <a:pt x="991095" y="57150"/>
                </a:lnTo>
                <a:lnTo>
                  <a:pt x="992592" y="64565"/>
                </a:lnTo>
                <a:lnTo>
                  <a:pt x="996675" y="70620"/>
                </a:lnTo>
                <a:lnTo>
                  <a:pt x="1002730" y="74703"/>
                </a:lnTo>
                <a:lnTo>
                  <a:pt x="1010145" y="76200"/>
                </a:lnTo>
                <a:lnTo>
                  <a:pt x="1017598" y="74703"/>
                </a:lnTo>
                <a:lnTo>
                  <a:pt x="1023654" y="70620"/>
                </a:lnTo>
                <a:lnTo>
                  <a:pt x="1027736" y="64565"/>
                </a:lnTo>
                <a:lnTo>
                  <a:pt x="1029233" y="57150"/>
                </a:lnTo>
                <a:lnTo>
                  <a:pt x="1027736" y="49735"/>
                </a:lnTo>
                <a:lnTo>
                  <a:pt x="1023654" y="43679"/>
                </a:lnTo>
                <a:lnTo>
                  <a:pt x="1017598" y="39597"/>
                </a:lnTo>
                <a:lnTo>
                  <a:pt x="1010183" y="38100"/>
                </a:lnTo>
                <a:close/>
              </a:path>
              <a:path w="1337309" h="114300">
                <a:moveTo>
                  <a:pt x="1086422" y="38100"/>
                </a:moveTo>
                <a:lnTo>
                  <a:pt x="1078968" y="39597"/>
                </a:lnTo>
                <a:lnTo>
                  <a:pt x="1072913" y="43679"/>
                </a:lnTo>
                <a:lnTo>
                  <a:pt x="1068830" y="49735"/>
                </a:lnTo>
                <a:lnTo>
                  <a:pt x="1067333" y="57150"/>
                </a:lnTo>
                <a:lnTo>
                  <a:pt x="1068830" y="64564"/>
                </a:lnTo>
                <a:lnTo>
                  <a:pt x="1072913" y="70620"/>
                </a:lnTo>
                <a:lnTo>
                  <a:pt x="1078968" y="74702"/>
                </a:lnTo>
                <a:lnTo>
                  <a:pt x="1086383" y="76200"/>
                </a:lnTo>
                <a:lnTo>
                  <a:pt x="1093837" y="74702"/>
                </a:lnTo>
                <a:lnTo>
                  <a:pt x="1099893" y="70620"/>
                </a:lnTo>
                <a:lnTo>
                  <a:pt x="1103975" y="64564"/>
                </a:lnTo>
                <a:lnTo>
                  <a:pt x="1105472" y="57150"/>
                </a:lnTo>
                <a:lnTo>
                  <a:pt x="1103975" y="49735"/>
                </a:lnTo>
                <a:lnTo>
                  <a:pt x="1099893" y="43679"/>
                </a:lnTo>
                <a:lnTo>
                  <a:pt x="1093837" y="39597"/>
                </a:lnTo>
                <a:lnTo>
                  <a:pt x="1086422" y="38100"/>
                </a:lnTo>
                <a:close/>
              </a:path>
              <a:path w="1337309" h="114300">
                <a:moveTo>
                  <a:pt x="1162660" y="38100"/>
                </a:moveTo>
                <a:lnTo>
                  <a:pt x="1155206" y="39597"/>
                </a:lnTo>
                <a:lnTo>
                  <a:pt x="1149151" y="43679"/>
                </a:lnTo>
                <a:lnTo>
                  <a:pt x="1145068" y="49735"/>
                </a:lnTo>
                <a:lnTo>
                  <a:pt x="1143571" y="57150"/>
                </a:lnTo>
                <a:lnTo>
                  <a:pt x="1145068" y="64564"/>
                </a:lnTo>
                <a:lnTo>
                  <a:pt x="1149151" y="70620"/>
                </a:lnTo>
                <a:lnTo>
                  <a:pt x="1155206" y="74702"/>
                </a:lnTo>
                <a:lnTo>
                  <a:pt x="1162621" y="76200"/>
                </a:lnTo>
                <a:lnTo>
                  <a:pt x="1170075" y="74702"/>
                </a:lnTo>
                <a:lnTo>
                  <a:pt x="1176131" y="70620"/>
                </a:lnTo>
                <a:lnTo>
                  <a:pt x="1180213" y="64564"/>
                </a:lnTo>
                <a:lnTo>
                  <a:pt x="1181710" y="57150"/>
                </a:lnTo>
                <a:lnTo>
                  <a:pt x="1180213" y="49735"/>
                </a:lnTo>
                <a:lnTo>
                  <a:pt x="1176131" y="43679"/>
                </a:lnTo>
                <a:lnTo>
                  <a:pt x="1170075" y="39597"/>
                </a:lnTo>
                <a:lnTo>
                  <a:pt x="1162660" y="38100"/>
                </a:lnTo>
                <a:close/>
              </a:path>
              <a:path w="1337309" h="114300">
                <a:moveTo>
                  <a:pt x="1222517" y="66358"/>
                </a:moveTo>
                <a:lnTo>
                  <a:pt x="1222517" y="114300"/>
                </a:lnTo>
                <a:lnTo>
                  <a:pt x="1298717" y="76200"/>
                </a:lnTo>
                <a:lnTo>
                  <a:pt x="1238860" y="76200"/>
                </a:lnTo>
                <a:lnTo>
                  <a:pt x="1231445" y="74702"/>
                </a:lnTo>
                <a:lnTo>
                  <a:pt x="1225390" y="70620"/>
                </a:lnTo>
                <a:lnTo>
                  <a:pt x="1222517" y="66358"/>
                </a:lnTo>
                <a:close/>
              </a:path>
              <a:path w="1337309" h="114300">
                <a:moveTo>
                  <a:pt x="1238898" y="38100"/>
                </a:moveTo>
                <a:lnTo>
                  <a:pt x="1231445" y="39597"/>
                </a:lnTo>
                <a:lnTo>
                  <a:pt x="1225390" y="43679"/>
                </a:lnTo>
                <a:lnTo>
                  <a:pt x="1222517" y="47941"/>
                </a:lnTo>
                <a:lnTo>
                  <a:pt x="1222517" y="66358"/>
                </a:lnTo>
                <a:lnTo>
                  <a:pt x="1225390" y="70620"/>
                </a:lnTo>
                <a:lnTo>
                  <a:pt x="1231445" y="74702"/>
                </a:lnTo>
                <a:lnTo>
                  <a:pt x="1238860" y="76200"/>
                </a:lnTo>
                <a:lnTo>
                  <a:pt x="1246313" y="74702"/>
                </a:lnTo>
                <a:lnTo>
                  <a:pt x="1252369" y="70620"/>
                </a:lnTo>
                <a:lnTo>
                  <a:pt x="1256451" y="64564"/>
                </a:lnTo>
                <a:lnTo>
                  <a:pt x="1257948" y="57150"/>
                </a:lnTo>
                <a:lnTo>
                  <a:pt x="1256451" y="49735"/>
                </a:lnTo>
                <a:lnTo>
                  <a:pt x="1252369" y="43679"/>
                </a:lnTo>
                <a:lnTo>
                  <a:pt x="1246313" y="39597"/>
                </a:lnTo>
                <a:lnTo>
                  <a:pt x="1238898" y="38100"/>
                </a:lnTo>
                <a:close/>
              </a:path>
              <a:path w="1337309" h="114300">
                <a:moveTo>
                  <a:pt x="1298717" y="38100"/>
                </a:moveTo>
                <a:lnTo>
                  <a:pt x="1238898" y="38100"/>
                </a:lnTo>
                <a:lnTo>
                  <a:pt x="1246313" y="39597"/>
                </a:lnTo>
                <a:lnTo>
                  <a:pt x="1252369" y="43679"/>
                </a:lnTo>
                <a:lnTo>
                  <a:pt x="1256451" y="49735"/>
                </a:lnTo>
                <a:lnTo>
                  <a:pt x="1257948" y="57150"/>
                </a:lnTo>
                <a:lnTo>
                  <a:pt x="1256451" y="64564"/>
                </a:lnTo>
                <a:lnTo>
                  <a:pt x="1252369" y="70620"/>
                </a:lnTo>
                <a:lnTo>
                  <a:pt x="1246313" y="74702"/>
                </a:lnTo>
                <a:lnTo>
                  <a:pt x="1238860" y="76200"/>
                </a:lnTo>
                <a:lnTo>
                  <a:pt x="1298717" y="76200"/>
                </a:lnTo>
                <a:lnTo>
                  <a:pt x="1336817" y="57150"/>
                </a:lnTo>
                <a:lnTo>
                  <a:pt x="1298717" y="38100"/>
                </a:lnTo>
                <a:close/>
              </a:path>
              <a:path w="1337309" h="114300">
                <a:moveTo>
                  <a:pt x="1222517" y="47941"/>
                </a:moveTo>
                <a:lnTo>
                  <a:pt x="1221307" y="49735"/>
                </a:lnTo>
                <a:lnTo>
                  <a:pt x="1219810" y="57150"/>
                </a:lnTo>
                <a:lnTo>
                  <a:pt x="1221307" y="64564"/>
                </a:lnTo>
                <a:lnTo>
                  <a:pt x="1222517" y="66358"/>
                </a:lnTo>
                <a:lnTo>
                  <a:pt x="1222517" y="47941"/>
                </a:lnTo>
                <a:close/>
              </a:path>
              <a:path w="1337309" h="114300">
                <a:moveTo>
                  <a:pt x="1222517" y="0"/>
                </a:moveTo>
                <a:lnTo>
                  <a:pt x="1222517" y="47941"/>
                </a:lnTo>
                <a:lnTo>
                  <a:pt x="1225390" y="43679"/>
                </a:lnTo>
                <a:lnTo>
                  <a:pt x="1231445" y="39597"/>
                </a:lnTo>
                <a:lnTo>
                  <a:pt x="1238898" y="38100"/>
                </a:lnTo>
                <a:lnTo>
                  <a:pt x="1298717" y="38100"/>
                </a:lnTo>
                <a:lnTo>
                  <a:pt x="1222517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85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MySourceConnector.java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2620771"/>
            <a:ext cx="518160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MySourceConnector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SourceConnector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start(Map&lt;String,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Class&lt;?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Task&gt;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taskClass()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ts val="1415"/>
              </a:lnSpc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372745" indent="36830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List&lt;Map&lt;String, String&gt;&gt;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taskConfigs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(int </a:t>
            </a:r>
            <a:r>
              <a:rPr dirty="0" sz="12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maxTasks) 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9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stop()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7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ConfigDef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config()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ts val="1415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05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version()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43307" y="459739"/>
            <a:ext cx="261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>
                <a:solidFill>
                  <a:srgbClr val="FFFFFF"/>
                </a:solidFill>
              </a:rPr>
              <a:t>C</a:t>
            </a:r>
            <a:r>
              <a:rPr dirty="0" spc="114">
                <a:solidFill>
                  <a:srgbClr val="FFFFFF"/>
                </a:solidFill>
              </a:rPr>
              <a:t>o</a:t>
            </a:r>
            <a:r>
              <a:rPr dirty="0" spc="-70">
                <a:solidFill>
                  <a:srgbClr val="FFFFFF"/>
                </a:solidFill>
              </a:rPr>
              <a:t>nn</a:t>
            </a:r>
            <a:r>
              <a:rPr dirty="0" spc="-50">
                <a:solidFill>
                  <a:srgbClr val="FFFFFF"/>
                </a:solidFill>
              </a:rPr>
              <a:t>e</a:t>
            </a:r>
            <a:r>
              <a:rPr dirty="0" spc="175">
                <a:solidFill>
                  <a:srgbClr val="FFFFFF"/>
                </a:solidFill>
              </a:rPr>
              <a:t>c</a:t>
            </a:r>
            <a:r>
              <a:rPr dirty="0" spc="-40">
                <a:solidFill>
                  <a:srgbClr val="FFFFFF"/>
                </a:solidFill>
              </a:rPr>
              <a:t>t</a:t>
            </a:r>
            <a:r>
              <a:rPr dirty="0" spc="110">
                <a:solidFill>
                  <a:srgbClr val="FFFFFF"/>
                </a:solidFill>
              </a:rPr>
              <a:t>o</a:t>
            </a:r>
            <a:r>
              <a:rPr dirty="0" spc="-105">
                <a:solidFill>
                  <a:srgbClr val="FFFFFF"/>
                </a:solidFill>
              </a:rPr>
              <a:t>r</a:t>
            </a:r>
            <a:r>
              <a:rPr dirty="0" spc="-90">
                <a:solidFill>
                  <a:srgbClr val="FFFFFF"/>
                </a:solidFill>
              </a:rPr>
              <a:t>s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6148" y="3965101"/>
            <a:ext cx="1327929" cy="151215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155027" y="3025590"/>
            <a:ext cx="2918460" cy="3391535"/>
            <a:chOff x="8155027" y="3025590"/>
            <a:chExt cx="2918460" cy="339153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2896" y="3025590"/>
              <a:ext cx="1020261" cy="8068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155027" y="4664028"/>
              <a:ext cx="1898014" cy="114300"/>
            </a:xfrm>
            <a:custGeom>
              <a:avLst/>
              <a:gdLst/>
              <a:ahLst/>
              <a:cxnLst/>
              <a:rect l="l" t="t" r="r" b="b"/>
              <a:pathLst>
                <a:path w="1898015" h="114300">
                  <a:moveTo>
                    <a:pt x="19050" y="38098"/>
                  </a:moveTo>
                  <a:lnTo>
                    <a:pt x="11635" y="39595"/>
                  </a:lnTo>
                  <a:lnTo>
                    <a:pt x="5579" y="43678"/>
                  </a:lnTo>
                  <a:lnTo>
                    <a:pt x="1497" y="49733"/>
                  </a:lnTo>
                  <a:lnTo>
                    <a:pt x="0" y="57148"/>
                  </a:lnTo>
                  <a:lnTo>
                    <a:pt x="1497" y="64564"/>
                  </a:lnTo>
                  <a:lnTo>
                    <a:pt x="5580" y="70619"/>
                  </a:lnTo>
                  <a:lnTo>
                    <a:pt x="11635" y="74701"/>
                  </a:lnTo>
                  <a:lnTo>
                    <a:pt x="19088" y="76198"/>
                  </a:lnTo>
                  <a:lnTo>
                    <a:pt x="26503" y="74701"/>
                  </a:lnTo>
                  <a:lnTo>
                    <a:pt x="32559" y="70618"/>
                  </a:lnTo>
                  <a:lnTo>
                    <a:pt x="36641" y="64563"/>
                  </a:lnTo>
                  <a:lnTo>
                    <a:pt x="38138" y="57148"/>
                  </a:lnTo>
                  <a:lnTo>
                    <a:pt x="36641" y="49733"/>
                  </a:lnTo>
                  <a:lnTo>
                    <a:pt x="32558" y="43678"/>
                  </a:lnTo>
                  <a:lnTo>
                    <a:pt x="26503" y="39595"/>
                  </a:lnTo>
                  <a:lnTo>
                    <a:pt x="19050" y="38098"/>
                  </a:lnTo>
                  <a:close/>
                </a:path>
                <a:path w="1898015" h="114300">
                  <a:moveTo>
                    <a:pt x="95288" y="38098"/>
                  </a:moveTo>
                  <a:lnTo>
                    <a:pt x="87873" y="39595"/>
                  </a:lnTo>
                  <a:lnTo>
                    <a:pt x="81817" y="43678"/>
                  </a:lnTo>
                  <a:lnTo>
                    <a:pt x="77735" y="49733"/>
                  </a:lnTo>
                  <a:lnTo>
                    <a:pt x="76238" y="57148"/>
                  </a:lnTo>
                  <a:lnTo>
                    <a:pt x="77735" y="64564"/>
                  </a:lnTo>
                  <a:lnTo>
                    <a:pt x="81817" y="70619"/>
                  </a:lnTo>
                  <a:lnTo>
                    <a:pt x="87873" y="74701"/>
                  </a:lnTo>
                  <a:lnTo>
                    <a:pt x="95326" y="76198"/>
                  </a:lnTo>
                  <a:lnTo>
                    <a:pt x="102741" y="74701"/>
                  </a:lnTo>
                  <a:lnTo>
                    <a:pt x="108796" y="70619"/>
                  </a:lnTo>
                  <a:lnTo>
                    <a:pt x="112879" y="64564"/>
                  </a:lnTo>
                  <a:lnTo>
                    <a:pt x="114376" y="57148"/>
                  </a:lnTo>
                  <a:lnTo>
                    <a:pt x="112879" y="49733"/>
                  </a:lnTo>
                  <a:lnTo>
                    <a:pt x="108796" y="43678"/>
                  </a:lnTo>
                  <a:lnTo>
                    <a:pt x="102741" y="39595"/>
                  </a:lnTo>
                  <a:lnTo>
                    <a:pt x="95288" y="38098"/>
                  </a:lnTo>
                  <a:close/>
                </a:path>
                <a:path w="1898015" h="114300">
                  <a:moveTo>
                    <a:pt x="171526" y="38098"/>
                  </a:moveTo>
                  <a:lnTo>
                    <a:pt x="164111" y="39595"/>
                  </a:lnTo>
                  <a:lnTo>
                    <a:pt x="158055" y="43678"/>
                  </a:lnTo>
                  <a:lnTo>
                    <a:pt x="153973" y="49733"/>
                  </a:lnTo>
                  <a:lnTo>
                    <a:pt x="152476" y="57148"/>
                  </a:lnTo>
                  <a:lnTo>
                    <a:pt x="153973" y="64564"/>
                  </a:lnTo>
                  <a:lnTo>
                    <a:pt x="158055" y="70619"/>
                  </a:lnTo>
                  <a:lnTo>
                    <a:pt x="164111" y="74701"/>
                  </a:lnTo>
                  <a:lnTo>
                    <a:pt x="171564" y="76198"/>
                  </a:lnTo>
                  <a:lnTo>
                    <a:pt x="178979" y="74701"/>
                  </a:lnTo>
                  <a:lnTo>
                    <a:pt x="185035" y="70619"/>
                  </a:lnTo>
                  <a:lnTo>
                    <a:pt x="189117" y="64564"/>
                  </a:lnTo>
                  <a:lnTo>
                    <a:pt x="190614" y="57148"/>
                  </a:lnTo>
                  <a:lnTo>
                    <a:pt x="189117" y="49733"/>
                  </a:lnTo>
                  <a:lnTo>
                    <a:pt x="185035" y="43678"/>
                  </a:lnTo>
                  <a:lnTo>
                    <a:pt x="178979" y="39595"/>
                  </a:lnTo>
                  <a:lnTo>
                    <a:pt x="171526" y="38098"/>
                  </a:lnTo>
                  <a:close/>
                </a:path>
                <a:path w="1898015" h="114300">
                  <a:moveTo>
                    <a:pt x="247764" y="38098"/>
                  </a:moveTo>
                  <a:lnTo>
                    <a:pt x="240349" y="39595"/>
                  </a:lnTo>
                  <a:lnTo>
                    <a:pt x="234294" y="43678"/>
                  </a:lnTo>
                  <a:lnTo>
                    <a:pt x="230211" y="49733"/>
                  </a:lnTo>
                  <a:lnTo>
                    <a:pt x="228714" y="57148"/>
                  </a:lnTo>
                  <a:lnTo>
                    <a:pt x="230211" y="64564"/>
                  </a:lnTo>
                  <a:lnTo>
                    <a:pt x="234294" y="70619"/>
                  </a:lnTo>
                  <a:lnTo>
                    <a:pt x="240349" y="74701"/>
                  </a:lnTo>
                  <a:lnTo>
                    <a:pt x="247802" y="76198"/>
                  </a:lnTo>
                  <a:lnTo>
                    <a:pt x="255217" y="74701"/>
                  </a:lnTo>
                  <a:lnTo>
                    <a:pt x="261273" y="70619"/>
                  </a:lnTo>
                  <a:lnTo>
                    <a:pt x="265355" y="64564"/>
                  </a:lnTo>
                  <a:lnTo>
                    <a:pt x="266852" y="57148"/>
                  </a:lnTo>
                  <a:lnTo>
                    <a:pt x="265355" y="49733"/>
                  </a:lnTo>
                  <a:lnTo>
                    <a:pt x="261273" y="43678"/>
                  </a:lnTo>
                  <a:lnTo>
                    <a:pt x="255217" y="39595"/>
                  </a:lnTo>
                  <a:lnTo>
                    <a:pt x="247764" y="38098"/>
                  </a:lnTo>
                  <a:close/>
                </a:path>
                <a:path w="1898015" h="114300">
                  <a:moveTo>
                    <a:pt x="324002" y="38098"/>
                  </a:moveTo>
                  <a:lnTo>
                    <a:pt x="316587" y="39595"/>
                  </a:lnTo>
                  <a:lnTo>
                    <a:pt x="310532" y="43678"/>
                  </a:lnTo>
                  <a:lnTo>
                    <a:pt x="306449" y="49733"/>
                  </a:lnTo>
                  <a:lnTo>
                    <a:pt x="304952" y="57148"/>
                  </a:lnTo>
                  <a:lnTo>
                    <a:pt x="306449" y="64564"/>
                  </a:lnTo>
                  <a:lnTo>
                    <a:pt x="310532" y="70619"/>
                  </a:lnTo>
                  <a:lnTo>
                    <a:pt x="316587" y="74701"/>
                  </a:lnTo>
                  <a:lnTo>
                    <a:pt x="324040" y="76198"/>
                  </a:lnTo>
                  <a:lnTo>
                    <a:pt x="331456" y="74701"/>
                  </a:lnTo>
                  <a:lnTo>
                    <a:pt x="337511" y="70619"/>
                  </a:lnTo>
                  <a:lnTo>
                    <a:pt x="341593" y="64564"/>
                  </a:lnTo>
                  <a:lnTo>
                    <a:pt x="343090" y="57148"/>
                  </a:lnTo>
                  <a:lnTo>
                    <a:pt x="341593" y="49733"/>
                  </a:lnTo>
                  <a:lnTo>
                    <a:pt x="337511" y="43678"/>
                  </a:lnTo>
                  <a:lnTo>
                    <a:pt x="331456" y="39595"/>
                  </a:lnTo>
                  <a:lnTo>
                    <a:pt x="324002" y="38098"/>
                  </a:lnTo>
                  <a:close/>
                </a:path>
                <a:path w="1898015" h="114300">
                  <a:moveTo>
                    <a:pt x="400240" y="38098"/>
                  </a:moveTo>
                  <a:lnTo>
                    <a:pt x="392825" y="39595"/>
                  </a:lnTo>
                  <a:lnTo>
                    <a:pt x="386770" y="43678"/>
                  </a:lnTo>
                  <a:lnTo>
                    <a:pt x="382687" y="49733"/>
                  </a:lnTo>
                  <a:lnTo>
                    <a:pt x="381190" y="57148"/>
                  </a:lnTo>
                  <a:lnTo>
                    <a:pt x="382687" y="64564"/>
                  </a:lnTo>
                  <a:lnTo>
                    <a:pt x="386770" y="70619"/>
                  </a:lnTo>
                  <a:lnTo>
                    <a:pt x="392825" y="74701"/>
                  </a:lnTo>
                  <a:lnTo>
                    <a:pt x="400278" y="76198"/>
                  </a:lnTo>
                  <a:lnTo>
                    <a:pt x="407694" y="74701"/>
                  </a:lnTo>
                  <a:lnTo>
                    <a:pt x="413749" y="70619"/>
                  </a:lnTo>
                  <a:lnTo>
                    <a:pt x="417831" y="64564"/>
                  </a:lnTo>
                  <a:lnTo>
                    <a:pt x="419328" y="57148"/>
                  </a:lnTo>
                  <a:lnTo>
                    <a:pt x="417831" y="49733"/>
                  </a:lnTo>
                  <a:lnTo>
                    <a:pt x="413749" y="43678"/>
                  </a:lnTo>
                  <a:lnTo>
                    <a:pt x="407694" y="39595"/>
                  </a:lnTo>
                  <a:lnTo>
                    <a:pt x="400240" y="38098"/>
                  </a:lnTo>
                  <a:close/>
                </a:path>
                <a:path w="1898015" h="114300">
                  <a:moveTo>
                    <a:pt x="476478" y="38098"/>
                  </a:moveTo>
                  <a:lnTo>
                    <a:pt x="469063" y="39595"/>
                  </a:lnTo>
                  <a:lnTo>
                    <a:pt x="463008" y="43678"/>
                  </a:lnTo>
                  <a:lnTo>
                    <a:pt x="458925" y="49733"/>
                  </a:lnTo>
                  <a:lnTo>
                    <a:pt x="457428" y="57148"/>
                  </a:lnTo>
                  <a:lnTo>
                    <a:pt x="458925" y="64564"/>
                  </a:lnTo>
                  <a:lnTo>
                    <a:pt x="463008" y="70619"/>
                  </a:lnTo>
                  <a:lnTo>
                    <a:pt x="469063" y="74701"/>
                  </a:lnTo>
                  <a:lnTo>
                    <a:pt x="476516" y="76198"/>
                  </a:lnTo>
                  <a:lnTo>
                    <a:pt x="483932" y="74701"/>
                  </a:lnTo>
                  <a:lnTo>
                    <a:pt x="489987" y="70619"/>
                  </a:lnTo>
                  <a:lnTo>
                    <a:pt x="494069" y="64564"/>
                  </a:lnTo>
                  <a:lnTo>
                    <a:pt x="495566" y="57148"/>
                  </a:lnTo>
                  <a:lnTo>
                    <a:pt x="494069" y="49733"/>
                  </a:lnTo>
                  <a:lnTo>
                    <a:pt x="489987" y="43678"/>
                  </a:lnTo>
                  <a:lnTo>
                    <a:pt x="483932" y="39595"/>
                  </a:lnTo>
                  <a:lnTo>
                    <a:pt x="476478" y="38098"/>
                  </a:lnTo>
                  <a:close/>
                </a:path>
                <a:path w="1898015" h="114300">
                  <a:moveTo>
                    <a:pt x="552716" y="38098"/>
                  </a:moveTo>
                  <a:lnTo>
                    <a:pt x="545301" y="39595"/>
                  </a:lnTo>
                  <a:lnTo>
                    <a:pt x="539246" y="43678"/>
                  </a:lnTo>
                  <a:lnTo>
                    <a:pt x="535163" y="49733"/>
                  </a:lnTo>
                  <a:lnTo>
                    <a:pt x="533666" y="57148"/>
                  </a:lnTo>
                  <a:lnTo>
                    <a:pt x="535163" y="64564"/>
                  </a:lnTo>
                  <a:lnTo>
                    <a:pt x="539246" y="70619"/>
                  </a:lnTo>
                  <a:lnTo>
                    <a:pt x="545301" y="74701"/>
                  </a:lnTo>
                  <a:lnTo>
                    <a:pt x="552754" y="76198"/>
                  </a:lnTo>
                  <a:lnTo>
                    <a:pt x="560170" y="74701"/>
                  </a:lnTo>
                  <a:lnTo>
                    <a:pt x="566225" y="70619"/>
                  </a:lnTo>
                  <a:lnTo>
                    <a:pt x="570307" y="64564"/>
                  </a:lnTo>
                  <a:lnTo>
                    <a:pt x="571804" y="57148"/>
                  </a:lnTo>
                  <a:lnTo>
                    <a:pt x="570307" y="49733"/>
                  </a:lnTo>
                  <a:lnTo>
                    <a:pt x="566225" y="43678"/>
                  </a:lnTo>
                  <a:lnTo>
                    <a:pt x="560170" y="39595"/>
                  </a:lnTo>
                  <a:lnTo>
                    <a:pt x="552716" y="38098"/>
                  </a:lnTo>
                  <a:close/>
                </a:path>
                <a:path w="1898015" h="114300">
                  <a:moveTo>
                    <a:pt x="628954" y="38098"/>
                  </a:moveTo>
                  <a:lnTo>
                    <a:pt x="621539" y="39595"/>
                  </a:lnTo>
                  <a:lnTo>
                    <a:pt x="615484" y="43678"/>
                  </a:lnTo>
                  <a:lnTo>
                    <a:pt x="611401" y="49733"/>
                  </a:lnTo>
                  <a:lnTo>
                    <a:pt x="609904" y="57148"/>
                  </a:lnTo>
                  <a:lnTo>
                    <a:pt x="611401" y="64564"/>
                  </a:lnTo>
                  <a:lnTo>
                    <a:pt x="615484" y="70619"/>
                  </a:lnTo>
                  <a:lnTo>
                    <a:pt x="621539" y="74701"/>
                  </a:lnTo>
                  <a:lnTo>
                    <a:pt x="628992" y="76198"/>
                  </a:lnTo>
                  <a:lnTo>
                    <a:pt x="636408" y="74701"/>
                  </a:lnTo>
                  <a:lnTo>
                    <a:pt x="642463" y="70619"/>
                  </a:lnTo>
                  <a:lnTo>
                    <a:pt x="646545" y="64564"/>
                  </a:lnTo>
                  <a:lnTo>
                    <a:pt x="648042" y="57148"/>
                  </a:lnTo>
                  <a:lnTo>
                    <a:pt x="646545" y="49733"/>
                  </a:lnTo>
                  <a:lnTo>
                    <a:pt x="642463" y="43678"/>
                  </a:lnTo>
                  <a:lnTo>
                    <a:pt x="636408" y="39595"/>
                  </a:lnTo>
                  <a:lnTo>
                    <a:pt x="628954" y="38098"/>
                  </a:lnTo>
                  <a:close/>
                </a:path>
                <a:path w="1898015" h="114300">
                  <a:moveTo>
                    <a:pt x="705192" y="38099"/>
                  </a:moveTo>
                  <a:lnTo>
                    <a:pt x="697777" y="39596"/>
                  </a:lnTo>
                  <a:lnTo>
                    <a:pt x="691722" y="43679"/>
                  </a:lnTo>
                  <a:lnTo>
                    <a:pt x="687639" y="49734"/>
                  </a:lnTo>
                  <a:lnTo>
                    <a:pt x="686142" y="57149"/>
                  </a:lnTo>
                  <a:lnTo>
                    <a:pt x="687639" y="64564"/>
                  </a:lnTo>
                  <a:lnTo>
                    <a:pt x="691722" y="70620"/>
                  </a:lnTo>
                  <a:lnTo>
                    <a:pt x="697777" y="74702"/>
                  </a:lnTo>
                  <a:lnTo>
                    <a:pt x="705232" y="76199"/>
                  </a:lnTo>
                  <a:lnTo>
                    <a:pt x="712647" y="74702"/>
                  </a:lnTo>
                  <a:lnTo>
                    <a:pt x="718702" y="70620"/>
                  </a:lnTo>
                  <a:lnTo>
                    <a:pt x="722785" y="64564"/>
                  </a:lnTo>
                  <a:lnTo>
                    <a:pt x="724282" y="57149"/>
                  </a:lnTo>
                  <a:lnTo>
                    <a:pt x="722785" y="49734"/>
                  </a:lnTo>
                  <a:lnTo>
                    <a:pt x="718702" y="43679"/>
                  </a:lnTo>
                  <a:lnTo>
                    <a:pt x="712647" y="39596"/>
                  </a:lnTo>
                  <a:lnTo>
                    <a:pt x="705192" y="38099"/>
                  </a:lnTo>
                  <a:close/>
                </a:path>
                <a:path w="1898015" h="114300">
                  <a:moveTo>
                    <a:pt x="781432" y="38099"/>
                  </a:moveTo>
                  <a:lnTo>
                    <a:pt x="774016" y="39596"/>
                  </a:lnTo>
                  <a:lnTo>
                    <a:pt x="767961" y="43679"/>
                  </a:lnTo>
                  <a:lnTo>
                    <a:pt x="763879" y="49734"/>
                  </a:lnTo>
                  <a:lnTo>
                    <a:pt x="762382" y="57149"/>
                  </a:lnTo>
                  <a:lnTo>
                    <a:pt x="763879" y="64564"/>
                  </a:lnTo>
                  <a:lnTo>
                    <a:pt x="767961" y="70620"/>
                  </a:lnTo>
                  <a:lnTo>
                    <a:pt x="774016" y="74702"/>
                  </a:lnTo>
                  <a:lnTo>
                    <a:pt x="781470" y="76199"/>
                  </a:lnTo>
                  <a:lnTo>
                    <a:pt x="788885" y="74702"/>
                  </a:lnTo>
                  <a:lnTo>
                    <a:pt x="794940" y="70620"/>
                  </a:lnTo>
                  <a:lnTo>
                    <a:pt x="799023" y="64564"/>
                  </a:lnTo>
                  <a:lnTo>
                    <a:pt x="800520" y="57149"/>
                  </a:lnTo>
                  <a:lnTo>
                    <a:pt x="799023" y="49734"/>
                  </a:lnTo>
                  <a:lnTo>
                    <a:pt x="794940" y="43679"/>
                  </a:lnTo>
                  <a:lnTo>
                    <a:pt x="788885" y="39596"/>
                  </a:lnTo>
                  <a:lnTo>
                    <a:pt x="781432" y="38099"/>
                  </a:lnTo>
                  <a:close/>
                </a:path>
                <a:path w="1898015" h="114300">
                  <a:moveTo>
                    <a:pt x="857670" y="38099"/>
                  </a:moveTo>
                  <a:lnTo>
                    <a:pt x="850254" y="39596"/>
                  </a:lnTo>
                  <a:lnTo>
                    <a:pt x="844199" y="43679"/>
                  </a:lnTo>
                  <a:lnTo>
                    <a:pt x="840117" y="49734"/>
                  </a:lnTo>
                  <a:lnTo>
                    <a:pt x="838620" y="57149"/>
                  </a:lnTo>
                  <a:lnTo>
                    <a:pt x="840117" y="64564"/>
                  </a:lnTo>
                  <a:lnTo>
                    <a:pt x="844199" y="70620"/>
                  </a:lnTo>
                  <a:lnTo>
                    <a:pt x="850254" y="74702"/>
                  </a:lnTo>
                  <a:lnTo>
                    <a:pt x="857708" y="76199"/>
                  </a:lnTo>
                  <a:lnTo>
                    <a:pt x="865123" y="74702"/>
                  </a:lnTo>
                  <a:lnTo>
                    <a:pt x="871178" y="70620"/>
                  </a:lnTo>
                  <a:lnTo>
                    <a:pt x="875261" y="64564"/>
                  </a:lnTo>
                  <a:lnTo>
                    <a:pt x="876758" y="57149"/>
                  </a:lnTo>
                  <a:lnTo>
                    <a:pt x="875261" y="49734"/>
                  </a:lnTo>
                  <a:lnTo>
                    <a:pt x="871178" y="43679"/>
                  </a:lnTo>
                  <a:lnTo>
                    <a:pt x="865123" y="39596"/>
                  </a:lnTo>
                  <a:lnTo>
                    <a:pt x="857670" y="38099"/>
                  </a:lnTo>
                  <a:close/>
                </a:path>
                <a:path w="1898015" h="114300">
                  <a:moveTo>
                    <a:pt x="933908" y="38099"/>
                  </a:moveTo>
                  <a:lnTo>
                    <a:pt x="926492" y="39596"/>
                  </a:lnTo>
                  <a:lnTo>
                    <a:pt x="920437" y="43679"/>
                  </a:lnTo>
                  <a:lnTo>
                    <a:pt x="916355" y="49734"/>
                  </a:lnTo>
                  <a:lnTo>
                    <a:pt x="914858" y="57149"/>
                  </a:lnTo>
                  <a:lnTo>
                    <a:pt x="916355" y="64564"/>
                  </a:lnTo>
                  <a:lnTo>
                    <a:pt x="920437" y="70620"/>
                  </a:lnTo>
                  <a:lnTo>
                    <a:pt x="926492" y="74702"/>
                  </a:lnTo>
                  <a:lnTo>
                    <a:pt x="933946" y="76199"/>
                  </a:lnTo>
                  <a:lnTo>
                    <a:pt x="941361" y="74702"/>
                  </a:lnTo>
                  <a:lnTo>
                    <a:pt x="947416" y="70620"/>
                  </a:lnTo>
                  <a:lnTo>
                    <a:pt x="951499" y="64564"/>
                  </a:lnTo>
                  <a:lnTo>
                    <a:pt x="952996" y="57149"/>
                  </a:lnTo>
                  <a:lnTo>
                    <a:pt x="951499" y="49734"/>
                  </a:lnTo>
                  <a:lnTo>
                    <a:pt x="947416" y="43679"/>
                  </a:lnTo>
                  <a:lnTo>
                    <a:pt x="941361" y="39596"/>
                  </a:lnTo>
                  <a:lnTo>
                    <a:pt x="933908" y="38099"/>
                  </a:lnTo>
                  <a:close/>
                </a:path>
                <a:path w="1898015" h="114300">
                  <a:moveTo>
                    <a:pt x="1010146" y="38099"/>
                  </a:moveTo>
                  <a:lnTo>
                    <a:pt x="1002731" y="39596"/>
                  </a:lnTo>
                  <a:lnTo>
                    <a:pt x="996675" y="43679"/>
                  </a:lnTo>
                  <a:lnTo>
                    <a:pt x="992593" y="49734"/>
                  </a:lnTo>
                  <a:lnTo>
                    <a:pt x="991096" y="57149"/>
                  </a:lnTo>
                  <a:lnTo>
                    <a:pt x="992593" y="64564"/>
                  </a:lnTo>
                  <a:lnTo>
                    <a:pt x="996675" y="70620"/>
                  </a:lnTo>
                  <a:lnTo>
                    <a:pt x="1002731" y="74702"/>
                  </a:lnTo>
                  <a:lnTo>
                    <a:pt x="1010184" y="76199"/>
                  </a:lnTo>
                  <a:lnTo>
                    <a:pt x="1017599" y="74702"/>
                  </a:lnTo>
                  <a:lnTo>
                    <a:pt x="1023654" y="70620"/>
                  </a:lnTo>
                  <a:lnTo>
                    <a:pt x="1027737" y="64564"/>
                  </a:lnTo>
                  <a:lnTo>
                    <a:pt x="1029234" y="57149"/>
                  </a:lnTo>
                  <a:lnTo>
                    <a:pt x="1027737" y="49734"/>
                  </a:lnTo>
                  <a:lnTo>
                    <a:pt x="1023654" y="43679"/>
                  </a:lnTo>
                  <a:lnTo>
                    <a:pt x="1017599" y="39596"/>
                  </a:lnTo>
                  <a:lnTo>
                    <a:pt x="1010146" y="38099"/>
                  </a:lnTo>
                  <a:close/>
                </a:path>
                <a:path w="1898015" h="114300">
                  <a:moveTo>
                    <a:pt x="1086384" y="38099"/>
                  </a:moveTo>
                  <a:lnTo>
                    <a:pt x="1078969" y="39596"/>
                  </a:lnTo>
                  <a:lnTo>
                    <a:pt x="1072913" y="43679"/>
                  </a:lnTo>
                  <a:lnTo>
                    <a:pt x="1068831" y="49734"/>
                  </a:lnTo>
                  <a:lnTo>
                    <a:pt x="1067334" y="57149"/>
                  </a:lnTo>
                  <a:lnTo>
                    <a:pt x="1068831" y="64564"/>
                  </a:lnTo>
                  <a:lnTo>
                    <a:pt x="1072913" y="70620"/>
                  </a:lnTo>
                  <a:lnTo>
                    <a:pt x="1078969" y="74702"/>
                  </a:lnTo>
                  <a:lnTo>
                    <a:pt x="1086422" y="76199"/>
                  </a:lnTo>
                  <a:lnTo>
                    <a:pt x="1093837" y="74702"/>
                  </a:lnTo>
                  <a:lnTo>
                    <a:pt x="1099893" y="70620"/>
                  </a:lnTo>
                  <a:lnTo>
                    <a:pt x="1103975" y="64564"/>
                  </a:lnTo>
                  <a:lnTo>
                    <a:pt x="1105472" y="57149"/>
                  </a:lnTo>
                  <a:lnTo>
                    <a:pt x="1103975" y="49734"/>
                  </a:lnTo>
                  <a:lnTo>
                    <a:pt x="1099893" y="43679"/>
                  </a:lnTo>
                  <a:lnTo>
                    <a:pt x="1093837" y="39596"/>
                  </a:lnTo>
                  <a:lnTo>
                    <a:pt x="1086384" y="38099"/>
                  </a:lnTo>
                  <a:close/>
                </a:path>
                <a:path w="1898015" h="114300">
                  <a:moveTo>
                    <a:pt x="1162622" y="38099"/>
                  </a:moveTo>
                  <a:lnTo>
                    <a:pt x="1155207" y="39596"/>
                  </a:lnTo>
                  <a:lnTo>
                    <a:pt x="1149152" y="43679"/>
                  </a:lnTo>
                  <a:lnTo>
                    <a:pt x="1145069" y="49734"/>
                  </a:lnTo>
                  <a:lnTo>
                    <a:pt x="1143572" y="57149"/>
                  </a:lnTo>
                  <a:lnTo>
                    <a:pt x="1145069" y="64564"/>
                  </a:lnTo>
                  <a:lnTo>
                    <a:pt x="1149152" y="70620"/>
                  </a:lnTo>
                  <a:lnTo>
                    <a:pt x="1155207" y="74702"/>
                  </a:lnTo>
                  <a:lnTo>
                    <a:pt x="1162660" y="76199"/>
                  </a:lnTo>
                  <a:lnTo>
                    <a:pt x="1170075" y="74702"/>
                  </a:lnTo>
                  <a:lnTo>
                    <a:pt x="1176131" y="70620"/>
                  </a:lnTo>
                  <a:lnTo>
                    <a:pt x="1180213" y="64564"/>
                  </a:lnTo>
                  <a:lnTo>
                    <a:pt x="1181710" y="57149"/>
                  </a:lnTo>
                  <a:lnTo>
                    <a:pt x="1180213" y="49734"/>
                  </a:lnTo>
                  <a:lnTo>
                    <a:pt x="1176131" y="43679"/>
                  </a:lnTo>
                  <a:lnTo>
                    <a:pt x="1170075" y="39596"/>
                  </a:lnTo>
                  <a:lnTo>
                    <a:pt x="1162622" y="38099"/>
                  </a:lnTo>
                  <a:close/>
                </a:path>
                <a:path w="1898015" h="114300">
                  <a:moveTo>
                    <a:pt x="1238860" y="38099"/>
                  </a:moveTo>
                  <a:lnTo>
                    <a:pt x="1231445" y="39596"/>
                  </a:lnTo>
                  <a:lnTo>
                    <a:pt x="1225390" y="43679"/>
                  </a:lnTo>
                  <a:lnTo>
                    <a:pt x="1221307" y="49734"/>
                  </a:lnTo>
                  <a:lnTo>
                    <a:pt x="1219810" y="57149"/>
                  </a:lnTo>
                  <a:lnTo>
                    <a:pt x="1221307" y="64564"/>
                  </a:lnTo>
                  <a:lnTo>
                    <a:pt x="1225390" y="70620"/>
                  </a:lnTo>
                  <a:lnTo>
                    <a:pt x="1231445" y="74702"/>
                  </a:lnTo>
                  <a:lnTo>
                    <a:pt x="1238898" y="76199"/>
                  </a:lnTo>
                  <a:lnTo>
                    <a:pt x="1246313" y="74702"/>
                  </a:lnTo>
                  <a:lnTo>
                    <a:pt x="1252369" y="70620"/>
                  </a:lnTo>
                  <a:lnTo>
                    <a:pt x="1256451" y="64564"/>
                  </a:lnTo>
                  <a:lnTo>
                    <a:pt x="1257948" y="57149"/>
                  </a:lnTo>
                  <a:lnTo>
                    <a:pt x="1256451" y="49734"/>
                  </a:lnTo>
                  <a:lnTo>
                    <a:pt x="1252369" y="43679"/>
                  </a:lnTo>
                  <a:lnTo>
                    <a:pt x="1246313" y="39596"/>
                  </a:lnTo>
                  <a:lnTo>
                    <a:pt x="1238860" y="38099"/>
                  </a:lnTo>
                  <a:close/>
                </a:path>
                <a:path w="1898015" h="114300">
                  <a:moveTo>
                    <a:pt x="1315098" y="38099"/>
                  </a:moveTo>
                  <a:lnTo>
                    <a:pt x="1307683" y="39597"/>
                  </a:lnTo>
                  <a:lnTo>
                    <a:pt x="1301627" y="43679"/>
                  </a:lnTo>
                  <a:lnTo>
                    <a:pt x="1297545" y="49735"/>
                  </a:lnTo>
                  <a:lnTo>
                    <a:pt x="1296048" y="57149"/>
                  </a:lnTo>
                  <a:lnTo>
                    <a:pt x="1297545" y="64564"/>
                  </a:lnTo>
                  <a:lnTo>
                    <a:pt x="1301628" y="70620"/>
                  </a:lnTo>
                  <a:lnTo>
                    <a:pt x="1307683" y="74702"/>
                  </a:lnTo>
                  <a:lnTo>
                    <a:pt x="1315137" y="76199"/>
                  </a:lnTo>
                  <a:lnTo>
                    <a:pt x="1322552" y="74702"/>
                  </a:lnTo>
                  <a:lnTo>
                    <a:pt x="1328607" y="70620"/>
                  </a:lnTo>
                  <a:lnTo>
                    <a:pt x="1332689" y="64564"/>
                  </a:lnTo>
                  <a:lnTo>
                    <a:pt x="1334187" y="57149"/>
                  </a:lnTo>
                  <a:lnTo>
                    <a:pt x="1332689" y="49734"/>
                  </a:lnTo>
                  <a:lnTo>
                    <a:pt x="1328606" y="43679"/>
                  </a:lnTo>
                  <a:lnTo>
                    <a:pt x="1322551" y="39596"/>
                  </a:lnTo>
                  <a:lnTo>
                    <a:pt x="1315098" y="38099"/>
                  </a:lnTo>
                  <a:close/>
                </a:path>
                <a:path w="1898015" h="114300">
                  <a:moveTo>
                    <a:pt x="1391337" y="38099"/>
                  </a:moveTo>
                  <a:lnTo>
                    <a:pt x="1383921" y="39597"/>
                  </a:lnTo>
                  <a:lnTo>
                    <a:pt x="1377866" y="43679"/>
                  </a:lnTo>
                  <a:lnTo>
                    <a:pt x="1373783" y="49735"/>
                  </a:lnTo>
                  <a:lnTo>
                    <a:pt x="1372287" y="57149"/>
                  </a:lnTo>
                  <a:lnTo>
                    <a:pt x="1373783" y="64564"/>
                  </a:lnTo>
                  <a:lnTo>
                    <a:pt x="1377866" y="70620"/>
                  </a:lnTo>
                  <a:lnTo>
                    <a:pt x="1383921" y="74702"/>
                  </a:lnTo>
                  <a:lnTo>
                    <a:pt x="1391375" y="76199"/>
                  </a:lnTo>
                  <a:lnTo>
                    <a:pt x="1398790" y="74702"/>
                  </a:lnTo>
                  <a:lnTo>
                    <a:pt x="1404845" y="70620"/>
                  </a:lnTo>
                  <a:lnTo>
                    <a:pt x="1408928" y="64564"/>
                  </a:lnTo>
                  <a:lnTo>
                    <a:pt x="1410425" y="57149"/>
                  </a:lnTo>
                  <a:lnTo>
                    <a:pt x="1408928" y="49735"/>
                  </a:lnTo>
                  <a:lnTo>
                    <a:pt x="1404845" y="43679"/>
                  </a:lnTo>
                  <a:lnTo>
                    <a:pt x="1398790" y="39597"/>
                  </a:lnTo>
                  <a:lnTo>
                    <a:pt x="1391337" y="38099"/>
                  </a:lnTo>
                  <a:close/>
                </a:path>
                <a:path w="1898015" h="114300">
                  <a:moveTo>
                    <a:pt x="1467575" y="38099"/>
                  </a:moveTo>
                  <a:lnTo>
                    <a:pt x="1460159" y="39597"/>
                  </a:lnTo>
                  <a:lnTo>
                    <a:pt x="1454104" y="43679"/>
                  </a:lnTo>
                  <a:lnTo>
                    <a:pt x="1450022" y="49735"/>
                  </a:lnTo>
                  <a:lnTo>
                    <a:pt x="1448525" y="57149"/>
                  </a:lnTo>
                  <a:lnTo>
                    <a:pt x="1450022" y="64564"/>
                  </a:lnTo>
                  <a:lnTo>
                    <a:pt x="1454104" y="70620"/>
                  </a:lnTo>
                  <a:lnTo>
                    <a:pt x="1460159" y="74702"/>
                  </a:lnTo>
                  <a:lnTo>
                    <a:pt x="1467613" y="76199"/>
                  </a:lnTo>
                  <a:lnTo>
                    <a:pt x="1475028" y="74702"/>
                  </a:lnTo>
                  <a:lnTo>
                    <a:pt x="1481083" y="70620"/>
                  </a:lnTo>
                  <a:lnTo>
                    <a:pt x="1485166" y="64564"/>
                  </a:lnTo>
                  <a:lnTo>
                    <a:pt x="1486663" y="57149"/>
                  </a:lnTo>
                  <a:lnTo>
                    <a:pt x="1485166" y="49735"/>
                  </a:lnTo>
                  <a:lnTo>
                    <a:pt x="1481083" y="43679"/>
                  </a:lnTo>
                  <a:lnTo>
                    <a:pt x="1475028" y="39597"/>
                  </a:lnTo>
                  <a:lnTo>
                    <a:pt x="1467575" y="38099"/>
                  </a:lnTo>
                  <a:close/>
                </a:path>
                <a:path w="1898015" h="114300">
                  <a:moveTo>
                    <a:pt x="1543813" y="38099"/>
                  </a:moveTo>
                  <a:lnTo>
                    <a:pt x="1536397" y="39597"/>
                  </a:lnTo>
                  <a:lnTo>
                    <a:pt x="1530342" y="43679"/>
                  </a:lnTo>
                  <a:lnTo>
                    <a:pt x="1526260" y="49735"/>
                  </a:lnTo>
                  <a:lnTo>
                    <a:pt x="1524763" y="57149"/>
                  </a:lnTo>
                  <a:lnTo>
                    <a:pt x="1526260" y="64564"/>
                  </a:lnTo>
                  <a:lnTo>
                    <a:pt x="1530342" y="70620"/>
                  </a:lnTo>
                  <a:lnTo>
                    <a:pt x="1536397" y="74702"/>
                  </a:lnTo>
                  <a:lnTo>
                    <a:pt x="1543851" y="76199"/>
                  </a:lnTo>
                  <a:lnTo>
                    <a:pt x="1551266" y="74702"/>
                  </a:lnTo>
                  <a:lnTo>
                    <a:pt x="1557321" y="70620"/>
                  </a:lnTo>
                  <a:lnTo>
                    <a:pt x="1561404" y="64564"/>
                  </a:lnTo>
                  <a:lnTo>
                    <a:pt x="1562901" y="57149"/>
                  </a:lnTo>
                  <a:lnTo>
                    <a:pt x="1561404" y="49735"/>
                  </a:lnTo>
                  <a:lnTo>
                    <a:pt x="1557321" y="43679"/>
                  </a:lnTo>
                  <a:lnTo>
                    <a:pt x="1551266" y="39597"/>
                  </a:lnTo>
                  <a:lnTo>
                    <a:pt x="1543813" y="38099"/>
                  </a:lnTo>
                  <a:close/>
                </a:path>
                <a:path w="1898015" h="114300">
                  <a:moveTo>
                    <a:pt x="1620051" y="38099"/>
                  </a:moveTo>
                  <a:lnTo>
                    <a:pt x="1612636" y="39597"/>
                  </a:lnTo>
                  <a:lnTo>
                    <a:pt x="1606581" y="43679"/>
                  </a:lnTo>
                  <a:lnTo>
                    <a:pt x="1602498" y="49735"/>
                  </a:lnTo>
                  <a:lnTo>
                    <a:pt x="1601001" y="57149"/>
                  </a:lnTo>
                  <a:lnTo>
                    <a:pt x="1602498" y="64564"/>
                  </a:lnTo>
                  <a:lnTo>
                    <a:pt x="1606581" y="70620"/>
                  </a:lnTo>
                  <a:lnTo>
                    <a:pt x="1612636" y="74702"/>
                  </a:lnTo>
                  <a:lnTo>
                    <a:pt x="1620089" y="76199"/>
                  </a:lnTo>
                  <a:lnTo>
                    <a:pt x="1627504" y="74702"/>
                  </a:lnTo>
                  <a:lnTo>
                    <a:pt x="1633559" y="70620"/>
                  </a:lnTo>
                  <a:lnTo>
                    <a:pt x="1637642" y="64564"/>
                  </a:lnTo>
                  <a:lnTo>
                    <a:pt x="1639139" y="57149"/>
                  </a:lnTo>
                  <a:lnTo>
                    <a:pt x="1637642" y="49735"/>
                  </a:lnTo>
                  <a:lnTo>
                    <a:pt x="1633559" y="43679"/>
                  </a:lnTo>
                  <a:lnTo>
                    <a:pt x="1627504" y="39597"/>
                  </a:lnTo>
                  <a:lnTo>
                    <a:pt x="1620051" y="38099"/>
                  </a:lnTo>
                  <a:close/>
                </a:path>
                <a:path w="1898015" h="114300">
                  <a:moveTo>
                    <a:pt x="1696289" y="38099"/>
                  </a:moveTo>
                  <a:lnTo>
                    <a:pt x="1688874" y="39597"/>
                  </a:lnTo>
                  <a:lnTo>
                    <a:pt x="1682819" y="43679"/>
                  </a:lnTo>
                  <a:lnTo>
                    <a:pt x="1678736" y="49735"/>
                  </a:lnTo>
                  <a:lnTo>
                    <a:pt x="1677239" y="57149"/>
                  </a:lnTo>
                  <a:lnTo>
                    <a:pt x="1678736" y="64564"/>
                  </a:lnTo>
                  <a:lnTo>
                    <a:pt x="1682819" y="70620"/>
                  </a:lnTo>
                  <a:lnTo>
                    <a:pt x="1688874" y="74702"/>
                  </a:lnTo>
                  <a:lnTo>
                    <a:pt x="1696327" y="76199"/>
                  </a:lnTo>
                  <a:lnTo>
                    <a:pt x="1703742" y="74702"/>
                  </a:lnTo>
                  <a:lnTo>
                    <a:pt x="1709797" y="70620"/>
                  </a:lnTo>
                  <a:lnTo>
                    <a:pt x="1713880" y="64564"/>
                  </a:lnTo>
                  <a:lnTo>
                    <a:pt x="1715377" y="57149"/>
                  </a:lnTo>
                  <a:lnTo>
                    <a:pt x="1713880" y="49735"/>
                  </a:lnTo>
                  <a:lnTo>
                    <a:pt x="1709797" y="43679"/>
                  </a:lnTo>
                  <a:lnTo>
                    <a:pt x="1703742" y="39597"/>
                  </a:lnTo>
                  <a:lnTo>
                    <a:pt x="1696289" y="38099"/>
                  </a:lnTo>
                  <a:close/>
                </a:path>
                <a:path w="1898015" h="114300">
                  <a:moveTo>
                    <a:pt x="1783567" y="0"/>
                  </a:moveTo>
                  <a:lnTo>
                    <a:pt x="1783567" y="42015"/>
                  </a:lnTo>
                  <a:lnTo>
                    <a:pt x="1786035" y="43679"/>
                  </a:lnTo>
                  <a:lnTo>
                    <a:pt x="1790118" y="49735"/>
                  </a:lnTo>
                  <a:lnTo>
                    <a:pt x="1791615" y="57149"/>
                  </a:lnTo>
                  <a:lnTo>
                    <a:pt x="1790118" y="64564"/>
                  </a:lnTo>
                  <a:lnTo>
                    <a:pt x="1786035" y="70620"/>
                  </a:lnTo>
                  <a:lnTo>
                    <a:pt x="1783567" y="72284"/>
                  </a:lnTo>
                  <a:lnTo>
                    <a:pt x="1783567" y="114299"/>
                  </a:lnTo>
                  <a:lnTo>
                    <a:pt x="1897867" y="57149"/>
                  </a:lnTo>
                  <a:lnTo>
                    <a:pt x="1783567" y="0"/>
                  </a:lnTo>
                  <a:close/>
                </a:path>
                <a:path w="1898015" h="114300">
                  <a:moveTo>
                    <a:pt x="1772527" y="38099"/>
                  </a:moveTo>
                  <a:lnTo>
                    <a:pt x="1765112" y="39597"/>
                  </a:lnTo>
                  <a:lnTo>
                    <a:pt x="1759057" y="43679"/>
                  </a:lnTo>
                  <a:lnTo>
                    <a:pt x="1754974" y="49735"/>
                  </a:lnTo>
                  <a:lnTo>
                    <a:pt x="1753477" y="57149"/>
                  </a:lnTo>
                  <a:lnTo>
                    <a:pt x="1754974" y="64564"/>
                  </a:lnTo>
                  <a:lnTo>
                    <a:pt x="1759057" y="70620"/>
                  </a:lnTo>
                  <a:lnTo>
                    <a:pt x="1765112" y="74702"/>
                  </a:lnTo>
                  <a:lnTo>
                    <a:pt x="1772565" y="76199"/>
                  </a:lnTo>
                  <a:lnTo>
                    <a:pt x="1779980" y="74702"/>
                  </a:lnTo>
                  <a:lnTo>
                    <a:pt x="1783567" y="72284"/>
                  </a:lnTo>
                  <a:lnTo>
                    <a:pt x="1783567" y="42015"/>
                  </a:lnTo>
                  <a:lnTo>
                    <a:pt x="1779980" y="39597"/>
                  </a:lnTo>
                  <a:lnTo>
                    <a:pt x="1772527" y="38099"/>
                  </a:lnTo>
                  <a:close/>
                </a:path>
                <a:path w="1898015" h="114300">
                  <a:moveTo>
                    <a:pt x="1783567" y="42015"/>
                  </a:moveTo>
                  <a:lnTo>
                    <a:pt x="1783567" y="72284"/>
                  </a:lnTo>
                  <a:lnTo>
                    <a:pt x="1786035" y="70620"/>
                  </a:lnTo>
                  <a:lnTo>
                    <a:pt x="1790118" y="64564"/>
                  </a:lnTo>
                  <a:lnTo>
                    <a:pt x="1791615" y="57149"/>
                  </a:lnTo>
                  <a:lnTo>
                    <a:pt x="1790118" y="49735"/>
                  </a:lnTo>
                  <a:lnTo>
                    <a:pt x="1786035" y="43679"/>
                  </a:lnTo>
                  <a:lnTo>
                    <a:pt x="1783567" y="42015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2896" y="4317768"/>
              <a:ext cx="1020258" cy="8068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2896" y="5609944"/>
              <a:ext cx="1020260" cy="80681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55025" y="3423919"/>
              <a:ext cx="1898014" cy="2589530"/>
            </a:xfrm>
            <a:custGeom>
              <a:avLst/>
              <a:gdLst/>
              <a:ahLst/>
              <a:cxnLst/>
              <a:rect l="l" t="t" r="r" b="b"/>
              <a:pathLst>
                <a:path w="1898015" h="2589529">
                  <a:moveTo>
                    <a:pt x="38087" y="1624558"/>
                  </a:moveTo>
                  <a:lnTo>
                    <a:pt x="37223" y="1617306"/>
                  </a:lnTo>
                  <a:lnTo>
                    <a:pt x="33705" y="1610906"/>
                  </a:lnTo>
                  <a:lnTo>
                    <a:pt x="27762" y="1606169"/>
                  </a:lnTo>
                  <a:lnTo>
                    <a:pt x="20485" y="1604111"/>
                  </a:lnTo>
                  <a:lnTo>
                    <a:pt x="13233" y="1604962"/>
                  </a:lnTo>
                  <a:lnTo>
                    <a:pt x="6832" y="1608480"/>
                  </a:lnTo>
                  <a:lnTo>
                    <a:pt x="2108" y="1614398"/>
                  </a:lnTo>
                  <a:lnTo>
                    <a:pt x="50" y="1621675"/>
                  </a:lnTo>
                  <a:lnTo>
                    <a:pt x="901" y="1628927"/>
                  </a:lnTo>
                  <a:lnTo>
                    <a:pt x="4419" y="1635328"/>
                  </a:lnTo>
                  <a:lnTo>
                    <a:pt x="10337" y="1640052"/>
                  </a:lnTo>
                  <a:lnTo>
                    <a:pt x="17640" y="1642122"/>
                  </a:lnTo>
                  <a:lnTo>
                    <a:pt x="24892" y="1641259"/>
                  </a:lnTo>
                  <a:lnTo>
                    <a:pt x="31292" y="1637741"/>
                  </a:lnTo>
                  <a:lnTo>
                    <a:pt x="36017" y="1631835"/>
                  </a:lnTo>
                  <a:lnTo>
                    <a:pt x="38087" y="1624558"/>
                  </a:lnTo>
                  <a:close/>
                </a:path>
                <a:path w="1898015" h="2589529">
                  <a:moveTo>
                    <a:pt x="38125" y="852398"/>
                  </a:moveTo>
                  <a:lnTo>
                    <a:pt x="36449" y="845032"/>
                  </a:lnTo>
                  <a:lnTo>
                    <a:pt x="32029" y="838885"/>
                  </a:lnTo>
                  <a:lnTo>
                    <a:pt x="25819" y="835037"/>
                  </a:lnTo>
                  <a:lnTo>
                    <a:pt x="18618" y="833818"/>
                  </a:lnTo>
                  <a:lnTo>
                    <a:pt x="11214" y="835507"/>
                  </a:lnTo>
                  <a:lnTo>
                    <a:pt x="5067" y="839927"/>
                  </a:lnTo>
                  <a:lnTo>
                    <a:pt x="1231" y="846137"/>
                  </a:lnTo>
                  <a:lnTo>
                    <a:pt x="0" y="853338"/>
                  </a:lnTo>
                  <a:lnTo>
                    <a:pt x="1676" y="860717"/>
                  </a:lnTo>
                  <a:lnTo>
                    <a:pt x="6096" y="866851"/>
                  </a:lnTo>
                  <a:lnTo>
                    <a:pt x="12306" y="870699"/>
                  </a:lnTo>
                  <a:lnTo>
                    <a:pt x="19507" y="871931"/>
                  </a:lnTo>
                  <a:lnTo>
                    <a:pt x="26885" y="870242"/>
                  </a:lnTo>
                  <a:lnTo>
                    <a:pt x="33058" y="865809"/>
                  </a:lnTo>
                  <a:lnTo>
                    <a:pt x="36893" y="859599"/>
                  </a:lnTo>
                  <a:lnTo>
                    <a:pt x="38125" y="852398"/>
                  </a:lnTo>
                  <a:close/>
                </a:path>
                <a:path w="1898015" h="2589529">
                  <a:moveTo>
                    <a:pt x="105879" y="1659432"/>
                  </a:moveTo>
                  <a:lnTo>
                    <a:pt x="105016" y="1652181"/>
                  </a:lnTo>
                  <a:lnTo>
                    <a:pt x="101498" y="1645780"/>
                  </a:lnTo>
                  <a:lnTo>
                    <a:pt x="95554" y="1641030"/>
                  </a:lnTo>
                  <a:lnTo>
                    <a:pt x="88277" y="1638973"/>
                  </a:lnTo>
                  <a:lnTo>
                    <a:pt x="81026" y="1639836"/>
                  </a:lnTo>
                  <a:lnTo>
                    <a:pt x="74625" y="1643354"/>
                  </a:lnTo>
                  <a:lnTo>
                    <a:pt x="69900" y="1649260"/>
                  </a:lnTo>
                  <a:lnTo>
                    <a:pt x="67843" y="1656537"/>
                  </a:lnTo>
                  <a:lnTo>
                    <a:pt x="68707" y="1663788"/>
                  </a:lnTo>
                  <a:lnTo>
                    <a:pt x="72224" y="1670189"/>
                  </a:lnTo>
                  <a:lnTo>
                    <a:pt x="78130" y="1674914"/>
                  </a:lnTo>
                  <a:lnTo>
                    <a:pt x="85445" y="1676996"/>
                  </a:lnTo>
                  <a:lnTo>
                    <a:pt x="92697" y="1676133"/>
                  </a:lnTo>
                  <a:lnTo>
                    <a:pt x="99098" y="1672615"/>
                  </a:lnTo>
                  <a:lnTo>
                    <a:pt x="103822" y="1666709"/>
                  </a:lnTo>
                  <a:lnTo>
                    <a:pt x="105879" y="1659432"/>
                  </a:lnTo>
                  <a:close/>
                </a:path>
                <a:path w="1898015" h="2589529">
                  <a:moveTo>
                    <a:pt x="107619" y="821042"/>
                  </a:moveTo>
                  <a:lnTo>
                    <a:pt x="105930" y="813663"/>
                  </a:lnTo>
                  <a:lnTo>
                    <a:pt x="101523" y="807529"/>
                  </a:lnTo>
                  <a:lnTo>
                    <a:pt x="95313" y="803681"/>
                  </a:lnTo>
                  <a:lnTo>
                    <a:pt x="88112" y="802462"/>
                  </a:lnTo>
                  <a:lnTo>
                    <a:pt x="80708" y="804151"/>
                  </a:lnTo>
                  <a:lnTo>
                    <a:pt x="74561" y="808570"/>
                  </a:lnTo>
                  <a:lnTo>
                    <a:pt x="70713" y="814781"/>
                  </a:lnTo>
                  <a:lnTo>
                    <a:pt x="69481" y="821982"/>
                  </a:lnTo>
                  <a:lnTo>
                    <a:pt x="71170" y="829360"/>
                  </a:lnTo>
                  <a:lnTo>
                    <a:pt x="75590" y="835494"/>
                  </a:lnTo>
                  <a:lnTo>
                    <a:pt x="81800" y="839343"/>
                  </a:lnTo>
                  <a:lnTo>
                    <a:pt x="89001" y="840574"/>
                  </a:lnTo>
                  <a:lnTo>
                    <a:pt x="96367" y="838885"/>
                  </a:lnTo>
                  <a:lnTo>
                    <a:pt x="102552" y="834453"/>
                  </a:lnTo>
                  <a:lnTo>
                    <a:pt x="106387" y="828243"/>
                  </a:lnTo>
                  <a:lnTo>
                    <a:pt x="107619" y="821042"/>
                  </a:lnTo>
                  <a:close/>
                </a:path>
                <a:path w="1898015" h="2589529">
                  <a:moveTo>
                    <a:pt x="173672" y="1694307"/>
                  </a:moveTo>
                  <a:lnTo>
                    <a:pt x="172808" y="1687055"/>
                  </a:lnTo>
                  <a:lnTo>
                    <a:pt x="169291" y="1680654"/>
                  </a:lnTo>
                  <a:lnTo>
                    <a:pt x="163360" y="1675904"/>
                  </a:lnTo>
                  <a:lnTo>
                    <a:pt x="156070" y="1673847"/>
                  </a:lnTo>
                  <a:lnTo>
                    <a:pt x="148818" y="1674710"/>
                  </a:lnTo>
                  <a:lnTo>
                    <a:pt x="142417" y="1678216"/>
                  </a:lnTo>
                  <a:lnTo>
                    <a:pt x="137706" y="1684134"/>
                  </a:lnTo>
                  <a:lnTo>
                    <a:pt x="135636" y="1691411"/>
                  </a:lnTo>
                  <a:lnTo>
                    <a:pt x="136499" y="1698663"/>
                  </a:lnTo>
                  <a:lnTo>
                    <a:pt x="140017" y="1705063"/>
                  </a:lnTo>
                  <a:lnTo>
                    <a:pt x="145923" y="1709788"/>
                  </a:lnTo>
                  <a:lnTo>
                    <a:pt x="153238" y="1711871"/>
                  </a:lnTo>
                  <a:lnTo>
                    <a:pt x="160489" y="1711007"/>
                  </a:lnTo>
                  <a:lnTo>
                    <a:pt x="166890" y="1707489"/>
                  </a:lnTo>
                  <a:lnTo>
                    <a:pt x="171615" y="1701584"/>
                  </a:lnTo>
                  <a:lnTo>
                    <a:pt x="173672" y="1694307"/>
                  </a:lnTo>
                  <a:close/>
                </a:path>
                <a:path w="1898015" h="2589529">
                  <a:moveTo>
                    <a:pt x="177114" y="789686"/>
                  </a:moveTo>
                  <a:lnTo>
                    <a:pt x="175425" y="782307"/>
                  </a:lnTo>
                  <a:lnTo>
                    <a:pt x="171018" y="776173"/>
                  </a:lnTo>
                  <a:lnTo>
                    <a:pt x="164795" y="772325"/>
                  </a:lnTo>
                  <a:lnTo>
                    <a:pt x="157607" y="771105"/>
                  </a:lnTo>
                  <a:lnTo>
                    <a:pt x="150190" y="772795"/>
                  </a:lnTo>
                  <a:lnTo>
                    <a:pt x="144043" y="777214"/>
                  </a:lnTo>
                  <a:lnTo>
                    <a:pt x="140208" y="783424"/>
                  </a:lnTo>
                  <a:lnTo>
                    <a:pt x="138976" y="790625"/>
                  </a:lnTo>
                  <a:lnTo>
                    <a:pt x="140665" y="798004"/>
                  </a:lnTo>
                  <a:lnTo>
                    <a:pt x="145072" y="804138"/>
                  </a:lnTo>
                  <a:lnTo>
                    <a:pt x="151295" y="807986"/>
                  </a:lnTo>
                  <a:lnTo>
                    <a:pt x="158483" y="809218"/>
                  </a:lnTo>
                  <a:lnTo>
                    <a:pt x="165862" y="807529"/>
                  </a:lnTo>
                  <a:lnTo>
                    <a:pt x="172046" y="803097"/>
                  </a:lnTo>
                  <a:lnTo>
                    <a:pt x="175882" y="796886"/>
                  </a:lnTo>
                  <a:lnTo>
                    <a:pt x="177114" y="789686"/>
                  </a:lnTo>
                  <a:close/>
                </a:path>
                <a:path w="1898015" h="2589529">
                  <a:moveTo>
                    <a:pt x="241465" y="1729168"/>
                  </a:moveTo>
                  <a:lnTo>
                    <a:pt x="240614" y="1721916"/>
                  </a:lnTo>
                  <a:lnTo>
                    <a:pt x="237096" y="1715516"/>
                  </a:lnTo>
                  <a:lnTo>
                    <a:pt x="231152" y="1710778"/>
                  </a:lnTo>
                  <a:lnTo>
                    <a:pt x="223875" y="1708721"/>
                  </a:lnTo>
                  <a:lnTo>
                    <a:pt x="216623" y="1709572"/>
                  </a:lnTo>
                  <a:lnTo>
                    <a:pt x="210223" y="1713090"/>
                  </a:lnTo>
                  <a:lnTo>
                    <a:pt x="205498" y="1718995"/>
                  </a:lnTo>
                  <a:lnTo>
                    <a:pt x="203428" y="1726272"/>
                  </a:lnTo>
                  <a:lnTo>
                    <a:pt x="204292" y="1733537"/>
                  </a:lnTo>
                  <a:lnTo>
                    <a:pt x="207810" y="1739938"/>
                  </a:lnTo>
                  <a:lnTo>
                    <a:pt x="213715" y="1744649"/>
                  </a:lnTo>
                  <a:lnTo>
                    <a:pt x="221030" y="1746732"/>
                  </a:lnTo>
                  <a:lnTo>
                    <a:pt x="228282" y="1745869"/>
                  </a:lnTo>
                  <a:lnTo>
                    <a:pt x="234683" y="1742363"/>
                  </a:lnTo>
                  <a:lnTo>
                    <a:pt x="239407" y="1736445"/>
                  </a:lnTo>
                  <a:lnTo>
                    <a:pt x="241465" y="1729168"/>
                  </a:lnTo>
                  <a:close/>
                </a:path>
                <a:path w="1898015" h="2589529">
                  <a:moveTo>
                    <a:pt x="246608" y="758329"/>
                  </a:moveTo>
                  <a:lnTo>
                    <a:pt x="244919" y="750951"/>
                  </a:lnTo>
                  <a:lnTo>
                    <a:pt x="240499" y="744816"/>
                  </a:lnTo>
                  <a:lnTo>
                    <a:pt x="234289" y="740968"/>
                  </a:lnTo>
                  <a:lnTo>
                    <a:pt x="227088" y="739736"/>
                  </a:lnTo>
                  <a:lnTo>
                    <a:pt x="219684" y="741438"/>
                  </a:lnTo>
                  <a:lnTo>
                    <a:pt x="213537" y="745858"/>
                  </a:lnTo>
                  <a:lnTo>
                    <a:pt x="209702" y="752068"/>
                  </a:lnTo>
                  <a:lnTo>
                    <a:pt x="208470" y="759269"/>
                  </a:lnTo>
                  <a:lnTo>
                    <a:pt x="210159" y="766635"/>
                  </a:lnTo>
                  <a:lnTo>
                    <a:pt x="214566" y="772782"/>
                  </a:lnTo>
                  <a:lnTo>
                    <a:pt x="220776" y="776630"/>
                  </a:lnTo>
                  <a:lnTo>
                    <a:pt x="227977" y="777862"/>
                  </a:lnTo>
                  <a:lnTo>
                    <a:pt x="235356" y="776173"/>
                  </a:lnTo>
                  <a:lnTo>
                    <a:pt x="241528" y="771740"/>
                  </a:lnTo>
                  <a:lnTo>
                    <a:pt x="245376" y="765530"/>
                  </a:lnTo>
                  <a:lnTo>
                    <a:pt x="246608" y="758329"/>
                  </a:lnTo>
                  <a:close/>
                </a:path>
                <a:path w="1898015" h="2589529">
                  <a:moveTo>
                    <a:pt x="309270" y="1764042"/>
                  </a:moveTo>
                  <a:lnTo>
                    <a:pt x="308406" y="1756791"/>
                  </a:lnTo>
                  <a:lnTo>
                    <a:pt x="304888" y="1750390"/>
                  </a:lnTo>
                  <a:lnTo>
                    <a:pt x="298945" y="1745640"/>
                  </a:lnTo>
                  <a:lnTo>
                    <a:pt x="291668" y="1743583"/>
                  </a:lnTo>
                  <a:lnTo>
                    <a:pt x="284416" y="1744446"/>
                  </a:lnTo>
                  <a:lnTo>
                    <a:pt x="278015" y="1747964"/>
                  </a:lnTo>
                  <a:lnTo>
                    <a:pt x="273291" y="1753870"/>
                  </a:lnTo>
                  <a:lnTo>
                    <a:pt x="271233" y="1761147"/>
                  </a:lnTo>
                  <a:lnTo>
                    <a:pt x="272097" y="1768398"/>
                  </a:lnTo>
                  <a:lnTo>
                    <a:pt x="275615" y="1774799"/>
                  </a:lnTo>
                  <a:lnTo>
                    <a:pt x="281520" y="1779524"/>
                  </a:lnTo>
                  <a:lnTo>
                    <a:pt x="288836" y="1781606"/>
                  </a:lnTo>
                  <a:lnTo>
                    <a:pt x="296087" y="1780743"/>
                  </a:lnTo>
                  <a:lnTo>
                    <a:pt x="302488" y="1777225"/>
                  </a:lnTo>
                  <a:lnTo>
                    <a:pt x="307213" y="1771319"/>
                  </a:lnTo>
                  <a:lnTo>
                    <a:pt x="309270" y="1764042"/>
                  </a:lnTo>
                  <a:close/>
                </a:path>
                <a:path w="1898015" h="2589529">
                  <a:moveTo>
                    <a:pt x="316090" y="726973"/>
                  </a:moveTo>
                  <a:lnTo>
                    <a:pt x="314413" y="719594"/>
                  </a:lnTo>
                  <a:lnTo>
                    <a:pt x="309994" y="713460"/>
                  </a:lnTo>
                  <a:lnTo>
                    <a:pt x="303784" y="709612"/>
                  </a:lnTo>
                  <a:lnTo>
                    <a:pt x="296583" y="708380"/>
                  </a:lnTo>
                  <a:lnTo>
                    <a:pt x="289179" y="710082"/>
                  </a:lnTo>
                  <a:lnTo>
                    <a:pt x="283032" y="714502"/>
                  </a:lnTo>
                  <a:lnTo>
                    <a:pt x="279184" y="720712"/>
                  </a:lnTo>
                  <a:lnTo>
                    <a:pt x="277964" y="727913"/>
                  </a:lnTo>
                  <a:lnTo>
                    <a:pt x="279641" y="735291"/>
                  </a:lnTo>
                  <a:lnTo>
                    <a:pt x="284060" y="741426"/>
                  </a:lnTo>
                  <a:lnTo>
                    <a:pt x="290271" y="745274"/>
                  </a:lnTo>
                  <a:lnTo>
                    <a:pt x="297472" y="746506"/>
                  </a:lnTo>
                  <a:lnTo>
                    <a:pt x="304850" y="744816"/>
                  </a:lnTo>
                  <a:lnTo>
                    <a:pt x="311023" y="740384"/>
                  </a:lnTo>
                  <a:lnTo>
                    <a:pt x="314858" y="734174"/>
                  </a:lnTo>
                  <a:lnTo>
                    <a:pt x="316090" y="726973"/>
                  </a:lnTo>
                  <a:close/>
                </a:path>
                <a:path w="1898015" h="2589529">
                  <a:moveTo>
                    <a:pt x="377063" y="1798904"/>
                  </a:moveTo>
                  <a:lnTo>
                    <a:pt x="376199" y="1791652"/>
                  </a:lnTo>
                  <a:lnTo>
                    <a:pt x="372681" y="1785251"/>
                  </a:lnTo>
                  <a:lnTo>
                    <a:pt x="366737" y="1780514"/>
                  </a:lnTo>
                  <a:lnTo>
                    <a:pt x="359460" y="1778457"/>
                  </a:lnTo>
                  <a:lnTo>
                    <a:pt x="352209" y="1779320"/>
                  </a:lnTo>
                  <a:lnTo>
                    <a:pt x="345808" y="1782838"/>
                  </a:lnTo>
                  <a:lnTo>
                    <a:pt x="341083" y="1788744"/>
                  </a:lnTo>
                  <a:lnTo>
                    <a:pt x="339026" y="1796021"/>
                  </a:lnTo>
                  <a:lnTo>
                    <a:pt x="339890" y="1803273"/>
                  </a:lnTo>
                  <a:lnTo>
                    <a:pt x="343408" y="1809673"/>
                  </a:lnTo>
                  <a:lnTo>
                    <a:pt x="349313" y="1814398"/>
                  </a:lnTo>
                  <a:lnTo>
                    <a:pt x="356628" y="1816468"/>
                  </a:lnTo>
                  <a:lnTo>
                    <a:pt x="363880" y="1815617"/>
                  </a:lnTo>
                  <a:lnTo>
                    <a:pt x="370281" y="1812099"/>
                  </a:lnTo>
                  <a:lnTo>
                    <a:pt x="375005" y="1806181"/>
                  </a:lnTo>
                  <a:lnTo>
                    <a:pt x="377063" y="1798904"/>
                  </a:lnTo>
                  <a:close/>
                </a:path>
                <a:path w="1898015" h="2589529">
                  <a:moveTo>
                    <a:pt x="385584" y="695617"/>
                  </a:moveTo>
                  <a:lnTo>
                    <a:pt x="383895" y="688238"/>
                  </a:lnTo>
                  <a:lnTo>
                    <a:pt x="379488" y="682104"/>
                  </a:lnTo>
                  <a:lnTo>
                    <a:pt x="373265" y="678256"/>
                  </a:lnTo>
                  <a:lnTo>
                    <a:pt x="366077" y="677024"/>
                  </a:lnTo>
                  <a:lnTo>
                    <a:pt x="358660" y="678726"/>
                  </a:lnTo>
                  <a:lnTo>
                    <a:pt x="352526" y="683145"/>
                  </a:lnTo>
                  <a:lnTo>
                    <a:pt x="348678" y="689356"/>
                  </a:lnTo>
                  <a:lnTo>
                    <a:pt x="347446" y="696556"/>
                  </a:lnTo>
                  <a:lnTo>
                    <a:pt x="349135" y="703935"/>
                  </a:lnTo>
                  <a:lnTo>
                    <a:pt x="353555" y="710069"/>
                  </a:lnTo>
                  <a:lnTo>
                    <a:pt x="359765" y="713917"/>
                  </a:lnTo>
                  <a:lnTo>
                    <a:pt x="366966" y="715137"/>
                  </a:lnTo>
                  <a:lnTo>
                    <a:pt x="374345" y="713460"/>
                  </a:lnTo>
                  <a:lnTo>
                    <a:pt x="380517" y="709028"/>
                  </a:lnTo>
                  <a:lnTo>
                    <a:pt x="384352" y="702818"/>
                  </a:lnTo>
                  <a:lnTo>
                    <a:pt x="385584" y="695617"/>
                  </a:lnTo>
                  <a:close/>
                </a:path>
                <a:path w="1898015" h="2589529">
                  <a:moveTo>
                    <a:pt x="444855" y="1833778"/>
                  </a:moveTo>
                  <a:lnTo>
                    <a:pt x="444004" y="1826526"/>
                  </a:lnTo>
                  <a:lnTo>
                    <a:pt x="440486" y="1820125"/>
                  </a:lnTo>
                  <a:lnTo>
                    <a:pt x="434543" y="1815388"/>
                  </a:lnTo>
                  <a:lnTo>
                    <a:pt x="427253" y="1813318"/>
                  </a:lnTo>
                  <a:lnTo>
                    <a:pt x="420001" y="1814182"/>
                  </a:lnTo>
                  <a:lnTo>
                    <a:pt x="413600" y="1817700"/>
                  </a:lnTo>
                  <a:lnTo>
                    <a:pt x="408889" y="1823618"/>
                  </a:lnTo>
                  <a:lnTo>
                    <a:pt x="406819" y="1830895"/>
                  </a:lnTo>
                  <a:lnTo>
                    <a:pt x="407682" y="1838147"/>
                  </a:lnTo>
                  <a:lnTo>
                    <a:pt x="411200" y="1844548"/>
                  </a:lnTo>
                  <a:lnTo>
                    <a:pt x="417106" y="1849259"/>
                  </a:lnTo>
                  <a:lnTo>
                    <a:pt x="424421" y="1851342"/>
                  </a:lnTo>
                  <a:lnTo>
                    <a:pt x="431673" y="1850478"/>
                  </a:lnTo>
                  <a:lnTo>
                    <a:pt x="438073" y="1846961"/>
                  </a:lnTo>
                  <a:lnTo>
                    <a:pt x="442798" y="1841055"/>
                  </a:lnTo>
                  <a:lnTo>
                    <a:pt x="444855" y="1833778"/>
                  </a:lnTo>
                  <a:close/>
                </a:path>
                <a:path w="1898015" h="2589529">
                  <a:moveTo>
                    <a:pt x="455079" y="664260"/>
                  </a:moveTo>
                  <a:lnTo>
                    <a:pt x="453390" y="656882"/>
                  </a:lnTo>
                  <a:lnTo>
                    <a:pt x="448970" y="650735"/>
                  </a:lnTo>
                  <a:lnTo>
                    <a:pt x="442760" y="646899"/>
                  </a:lnTo>
                  <a:lnTo>
                    <a:pt x="435559" y="645668"/>
                  </a:lnTo>
                  <a:lnTo>
                    <a:pt x="428155" y="647369"/>
                  </a:lnTo>
                  <a:lnTo>
                    <a:pt x="422008" y="651789"/>
                  </a:lnTo>
                  <a:lnTo>
                    <a:pt x="418172" y="657999"/>
                  </a:lnTo>
                  <a:lnTo>
                    <a:pt x="416941" y="665200"/>
                  </a:lnTo>
                  <a:lnTo>
                    <a:pt x="418630" y="672579"/>
                  </a:lnTo>
                  <a:lnTo>
                    <a:pt x="423049" y="678713"/>
                  </a:lnTo>
                  <a:lnTo>
                    <a:pt x="429260" y="682561"/>
                  </a:lnTo>
                  <a:lnTo>
                    <a:pt x="436460" y="683780"/>
                  </a:lnTo>
                  <a:lnTo>
                    <a:pt x="443826" y="682104"/>
                  </a:lnTo>
                  <a:lnTo>
                    <a:pt x="450011" y="677672"/>
                  </a:lnTo>
                  <a:lnTo>
                    <a:pt x="453847" y="671461"/>
                  </a:lnTo>
                  <a:lnTo>
                    <a:pt x="455079" y="664260"/>
                  </a:lnTo>
                  <a:close/>
                </a:path>
                <a:path w="1898015" h="2589529">
                  <a:moveTo>
                    <a:pt x="512660" y="1868652"/>
                  </a:moveTo>
                  <a:lnTo>
                    <a:pt x="511797" y="1861400"/>
                  </a:lnTo>
                  <a:lnTo>
                    <a:pt x="508279" y="1855000"/>
                  </a:lnTo>
                  <a:lnTo>
                    <a:pt x="502335" y="1850250"/>
                  </a:lnTo>
                  <a:lnTo>
                    <a:pt x="495058" y="1848192"/>
                  </a:lnTo>
                  <a:lnTo>
                    <a:pt x="487807" y="1849056"/>
                  </a:lnTo>
                  <a:lnTo>
                    <a:pt x="481406" y="1852574"/>
                  </a:lnTo>
                  <a:lnTo>
                    <a:pt x="476681" y="1858479"/>
                  </a:lnTo>
                  <a:lnTo>
                    <a:pt x="474624" y="1865757"/>
                  </a:lnTo>
                  <a:lnTo>
                    <a:pt x="475475" y="1873008"/>
                  </a:lnTo>
                  <a:lnTo>
                    <a:pt x="478993" y="1879409"/>
                  </a:lnTo>
                  <a:lnTo>
                    <a:pt x="484911" y="1884133"/>
                  </a:lnTo>
                  <a:lnTo>
                    <a:pt x="492226" y="1886216"/>
                  </a:lnTo>
                  <a:lnTo>
                    <a:pt x="499478" y="1885353"/>
                  </a:lnTo>
                  <a:lnTo>
                    <a:pt x="505879" y="1881835"/>
                  </a:lnTo>
                  <a:lnTo>
                    <a:pt x="510590" y="1875929"/>
                  </a:lnTo>
                  <a:lnTo>
                    <a:pt x="512660" y="1868652"/>
                  </a:lnTo>
                  <a:close/>
                </a:path>
                <a:path w="1898015" h="2589529">
                  <a:moveTo>
                    <a:pt x="524560" y="632904"/>
                  </a:moveTo>
                  <a:lnTo>
                    <a:pt x="522884" y="625525"/>
                  </a:lnTo>
                  <a:lnTo>
                    <a:pt x="518464" y="619379"/>
                  </a:lnTo>
                  <a:lnTo>
                    <a:pt x="512254" y="615543"/>
                  </a:lnTo>
                  <a:lnTo>
                    <a:pt x="505053" y="614311"/>
                  </a:lnTo>
                  <a:lnTo>
                    <a:pt x="497649" y="616013"/>
                  </a:lnTo>
                  <a:lnTo>
                    <a:pt x="491502" y="620433"/>
                  </a:lnTo>
                  <a:lnTo>
                    <a:pt x="487667" y="626643"/>
                  </a:lnTo>
                  <a:lnTo>
                    <a:pt x="486435" y="633844"/>
                  </a:lnTo>
                  <a:lnTo>
                    <a:pt x="488124" y="641223"/>
                  </a:lnTo>
                  <a:lnTo>
                    <a:pt x="492531" y="647357"/>
                  </a:lnTo>
                  <a:lnTo>
                    <a:pt x="498741" y="651205"/>
                  </a:lnTo>
                  <a:lnTo>
                    <a:pt x="505942" y="652424"/>
                  </a:lnTo>
                  <a:lnTo>
                    <a:pt x="513321" y="650748"/>
                  </a:lnTo>
                  <a:lnTo>
                    <a:pt x="519493" y="646315"/>
                  </a:lnTo>
                  <a:lnTo>
                    <a:pt x="523341" y="640105"/>
                  </a:lnTo>
                  <a:lnTo>
                    <a:pt x="524560" y="632904"/>
                  </a:lnTo>
                  <a:close/>
                </a:path>
                <a:path w="1898015" h="2589529">
                  <a:moveTo>
                    <a:pt x="580453" y="1903526"/>
                  </a:moveTo>
                  <a:lnTo>
                    <a:pt x="579589" y="1896275"/>
                  </a:lnTo>
                  <a:lnTo>
                    <a:pt x="576072" y="1889874"/>
                  </a:lnTo>
                  <a:lnTo>
                    <a:pt x="570141" y="1885124"/>
                  </a:lnTo>
                  <a:lnTo>
                    <a:pt x="562864" y="1883067"/>
                  </a:lnTo>
                  <a:lnTo>
                    <a:pt x="555599" y="1883918"/>
                  </a:lnTo>
                  <a:lnTo>
                    <a:pt x="549198" y="1887435"/>
                  </a:lnTo>
                  <a:lnTo>
                    <a:pt x="544474" y="1893341"/>
                  </a:lnTo>
                  <a:lnTo>
                    <a:pt x="542417" y="1900618"/>
                  </a:lnTo>
                  <a:lnTo>
                    <a:pt x="543280" y="1907870"/>
                  </a:lnTo>
                  <a:lnTo>
                    <a:pt x="546785" y="1914283"/>
                  </a:lnTo>
                  <a:lnTo>
                    <a:pt x="552704" y="1919008"/>
                  </a:lnTo>
                  <a:lnTo>
                    <a:pt x="560006" y="1921078"/>
                  </a:lnTo>
                  <a:lnTo>
                    <a:pt x="567258" y="1920227"/>
                  </a:lnTo>
                  <a:lnTo>
                    <a:pt x="573659" y="1916709"/>
                  </a:lnTo>
                  <a:lnTo>
                    <a:pt x="578383" y="1910803"/>
                  </a:lnTo>
                  <a:lnTo>
                    <a:pt x="580453" y="1903526"/>
                  </a:lnTo>
                  <a:close/>
                </a:path>
                <a:path w="1898015" h="2589529">
                  <a:moveTo>
                    <a:pt x="594055" y="601548"/>
                  </a:moveTo>
                  <a:lnTo>
                    <a:pt x="592378" y="594169"/>
                  </a:lnTo>
                  <a:lnTo>
                    <a:pt x="587959" y="588035"/>
                  </a:lnTo>
                  <a:lnTo>
                    <a:pt x="581748" y="584187"/>
                  </a:lnTo>
                  <a:lnTo>
                    <a:pt x="574548" y="582955"/>
                  </a:lnTo>
                  <a:lnTo>
                    <a:pt x="567143" y="584657"/>
                  </a:lnTo>
                  <a:lnTo>
                    <a:pt x="560997" y="589076"/>
                  </a:lnTo>
                  <a:lnTo>
                    <a:pt x="557161" y="595287"/>
                  </a:lnTo>
                  <a:lnTo>
                    <a:pt x="555929" y="602475"/>
                  </a:lnTo>
                  <a:lnTo>
                    <a:pt x="557606" y="609854"/>
                  </a:lnTo>
                  <a:lnTo>
                    <a:pt x="562025" y="616000"/>
                  </a:lnTo>
                  <a:lnTo>
                    <a:pt x="568236" y="619836"/>
                  </a:lnTo>
                  <a:lnTo>
                    <a:pt x="575424" y="621068"/>
                  </a:lnTo>
                  <a:lnTo>
                    <a:pt x="582803" y="619391"/>
                  </a:lnTo>
                  <a:lnTo>
                    <a:pt x="588987" y="614959"/>
                  </a:lnTo>
                  <a:lnTo>
                    <a:pt x="592823" y="608749"/>
                  </a:lnTo>
                  <a:lnTo>
                    <a:pt x="594055" y="601548"/>
                  </a:lnTo>
                  <a:close/>
                </a:path>
                <a:path w="1898015" h="2589529">
                  <a:moveTo>
                    <a:pt x="648246" y="1938388"/>
                  </a:moveTo>
                  <a:lnTo>
                    <a:pt x="647395" y="1931136"/>
                  </a:lnTo>
                  <a:lnTo>
                    <a:pt x="643877" y="1924735"/>
                  </a:lnTo>
                  <a:lnTo>
                    <a:pt x="637933" y="1919998"/>
                  </a:lnTo>
                  <a:lnTo>
                    <a:pt x="630656" y="1917928"/>
                  </a:lnTo>
                  <a:lnTo>
                    <a:pt x="623404" y="1918792"/>
                  </a:lnTo>
                  <a:lnTo>
                    <a:pt x="617004" y="1922310"/>
                  </a:lnTo>
                  <a:lnTo>
                    <a:pt x="612279" y="1928215"/>
                  </a:lnTo>
                  <a:lnTo>
                    <a:pt x="610209" y="1935492"/>
                  </a:lnTo>
                  <a:lnTo>
                    <a:pt x="611073" y="1942744"/>
                  </a:lnTo>
                  <a:lnTo>
                    <a:pt x="614591" y="1949145"/>
                  </a:lnTo>
                  <a:lnTo>
                    <a:pt x="620496" y="1953869"/>
                  </a:lnTo>
                  <a:lnTo>
                    <a:pt x="627811" y="1955952"/>
                  </a:lnTo>
                  <a:lnTo>
                    <a:pt x="635063" y="1955088"/>
                  </a:lnTo>
                  <a:lnTo>
                    <a:pt x="641464" y="1951583"/>
                  </a:lnTo>
                  <a:lnTo>
                    <a:pt x="646188" y="1945665"/>
                  </a:lnTo>
                  <a:lnTo>
                    <a:pt x="648246" y="1938388"/>
                  </a:lnTo>
                  <a:close/>
                </a:path>
                <a:path w="1898015" h="2589529">
                  <a:moveTo>
                    <a:pt x="663549" y="570204"/>
                  </a:moveTo>
                  <a:lnTo>
                    <a:pt x="661873" y="562825"/>
                  </a:lnTo>
                  <a:lnTo>
                    <a:pt x="657453" y="556679"/>
                  </a:lnTo>
                  <a:lnTo>
                    <a:pt x="651243" y="552831"/>
                  </a:lnTo>
                  <a:lnTo>
                    <a:pt x="644055" y="551599"/>
                  </a:lnTo>
                  <a:lnTo>
                    <a:pt x="636638" y="553300"/>
                  </a:lnTo>
                  <a:lnTo>
                    <a:pt x="630491" y="557707"/>
                  </a:lnTo>
                  <a:lnTo>
                    <a:pt x="626656" y="563918"/>
                  </a:lnTo>
                  <a:lnTo>
                    <a:pt x="625411" y="571119"/>
                  </a:lnTo>
                  <a:lnTo>
                    <a:pt x="627100" y="578485"/>
                  </a:lnTo>
                  <a:lnTo>
                    <a:pt x="631507" y="584631"/>
                  </a:lnTo>
                  <a:lnTo>
                    <a:pt x="637717" y="588479"/>
                  </a:lnTo>
                  <a:lnTo>
                    <a:pt x="644918" y="589711"/>
                  </a:lnTo>
                  <a:lnTo>
                    <a:pt x="652284" y="588035"/>
                  </a:lnTo>
                  <a:lnTo>
                    <a:pt x="658469" y="583603"/>
                  </a:lnTo>
                  <a:lnTo>
                    <a:pt x="662317" y="577392"/>
                  </a:lnTo>
                  <a:lnTo>
                    <a:pt x="663549" y="570204"/>
                  </a:lnTo>
                  <a:close/>
                </a:path>
                <a:path w="1898015" h="2589529">
                  <a:moveTo>
                    <a:pt x="716038" y="1973262"/>
                  </a:moveTo>
                  <a:lnTo>
                    <a:pt x="715187" y="1966010"/>
                  </a:lnTo>
                  <a:lnTo>
                    <a:pt x="711669" y="1959610"/>
                  </a:lnTo>
                  <a:lnTo>
                    <a:pt x="705726" y="1954860"/>
                  </a:lnTo>
                  <a:lnTo>
                    <a:pt x="698449" y="1952802"/>
                  </a:lnTo>
                  <a:lnTo>
                    <a:pt x="691197" y="1953666"/>
                  </a:lnTo>
                  <a:lnTo>
                    <a:pt x="684796" y="1957184"/>
                  </a:lnTo>
                  <a:lnTo>
                    <a:pt x="680072" y="1963089"/>
                  </a:lnTo>
                  <a:lnTo>
                    <a:pt x="678014" y="1970366"/>
                  </a:lnTo>
                  <a:lnTo>
                    <a:pt x="678865" y="1977618"/>
                  </a:lnTo>
                  <a:lnTo>
                    <a:pt x="682383" y="1984019"/>
                  </a:lnTo>
                  <a:lnTo>
                    <a:pt x="688289" y="1988743"/>
                  </a:lnTo>
                  <a:lnTo>
                    <a:pt x="695604" y="1990826"/>
                  </a:lnTo>
                  <a:lnTo>
                    <a:pt x="702856" y="1989963"/>
                  </a:lnTo>
                  <a:lnTo>
                    <a:pt x="709256" y="1986445"/>
                  </a:lnTo>
                  <a:lnTo>
                    <a:pt x="713981" y="1980539"/>
                  </a:lnTo>
                  <a:lnTo>
                    <a:pt x="716038" y="1973262"/>
                  </a:lnTo>
                  <a:close/>
                </a:path>
                <a:path w="1898015" h="2589529">
                  <a:moveTo>
                    <a:pt x="733044" y="538848"/>
                  </a:moveTo>
                  <a:lnTo>
                    <a:pt x="731354" y="531469"/>
                  </a:lnTo>
                  <a:lnTo>
                    <a:pt x="726948" y="525322"/>
                  </a:lnTo>
                  <a:lnTo>
                    <a:pt x="720737" y="521474"/>
                  </a:lnTo>
                  <a:lnTo>
                    <a:pt x="713536" y="520242"/>
                  </a:lnTo>
                  <a:lnTo>
                    <a:pt x="706132" y="521944"/>
                  </a:lnTo>
                  <a:lnTo>
                    <a:pt x="699985" y="526351"/>
                  </a:lnTo>
                  <a:lnTo>
                    <a:pt x="696137" y="532561"/>
                  </a:lnTo>
                  <a:lnTo>
                    <a:pt x="694905" y="539762"/>
                  </a:lnTo>
                  <a:lnTo>
                    <a:pt x="696582" y="547128"/>
                  </a:lnTo>
                  <a:lnTo>
                    <a:pt x="701001" y="553275"/>
                  </a:lnTo>
                  <a:lnTo>
                    <a:pt x="707212" y="557123"/>
                  </a:lnTo>
                  <a:lnTo>
                    <a:pt x="714400" y="558355"/>
                  </a:lnTo>
                  <a:lnTo>
                    <a:pt x="721779" y="556679"/>
                  </a:lnTo>
                  <a:lnTo>
                    <a:pt x="727964" y="552246"/>
                  </a:lnTo>
                  <a:lnTo>
                    <a:pt x="731799" y="546036"/>
                  </a:lnTo>
                  <a:lnTo>
                    <a:pt x="733044" y="538848"/>
                  </a:lnTo>
                  <a:close/>
                </a:path>
                <a:path w="1898015" h="2589529">
                  <a:moveTo>
                    <a:pt x="783844" y="2008136"/>
                  </a:moveTo>
                  <a:lnTo>
                    <a:pt x="782980" y="2000885"/>
                  </a:lnTo>
                  <a:lnTo>
                    <a:pt x="779462" y="1994484"/>
                  </a:lnTo>
                  <a:lnTo>
                    <a:pt x="773531" y="1989734"/>
                  </a:lnTo>
                  <a:lnTo>
                    <a:pt x="766241" y="1987677"/>
                  </a:lnTo>
                  <a:lnTo>
                    <a:pt x="758990" y="1988527"/>
                  </a:lnTo>
                  <a:lnTo>
                    <a:pt x="752589" y="1992045"/>
                  </a:lnTo>
                  <a:lnTo>
                    <a:pt x="747864" y="1997951"/>
                  </a:lnTo>
                  <a:lnTo>
                    <a:pt x="745807" y="2005228"/>
                  </a:lnTo>
                  <a:lnTo>
                    <a:pt x="746658" y="2012480"/>
                  </a:lnTo>
                  <a:lnTo>
                    <a:pt x="750176" y="2018880"/>
                  </a:lnTo>
                  <a:lnTo>
                    <a:pt x="756081" y="2023605"/>
                  </a:lnTo>
                  <a:lnTo>
                    <a:pt x="763397" y="2025688"/>
                  </a:lnTo>
                  <a:lnTo>
                    <a:pt x="770648" y="2024837"/>
                  </a:lnTo>
                  <a:lnTo>
                    <a:pt x="777049" y="2021319"/>
                  </a:lnTo>
                  <a:lnTo>
                    <a:pt x="781773" y="2015413"/>
                  </a:lnTo>
                  <a:lnTo>
                    <a:pt x="783844" y="2008136"/>
                  </a:lnTo>
                  <a:close/>
                </a:path>
                <a:path w="1898015" h="2589529">
                  <a:moveTo>
                    <a:pt x="802525" y="507492"/>
                  </a:moveTo>
                  <a:lnTo>
                    <a:pt x="800849" y="500113"/>
                  </a:lnTo>
                  <a:lnTo>
                    <a:pt x="796442" y="493966"/>
                  </a:lnTo>
                  <a:lnTo>
                    <a:pt x="790232" y="490118"/>
                  </a:lnTo>
                  <a:lnTo>
                    <a:pt x="783031" y="488886"/>
                  </a:lnTo>
                  <a:lnTo>
                    <a:pt x="775627" y="490588"/>
                  </a:lnTo>
                  <a:lnTo>
                    <a:pt x="769480" y="494995"/>
                  </a:lnTo>
                  <a:lnTo>
                    <a:pt x="765632" y="501205"/>
                  </a:lnTo>
                  <a:lnTo>
                    <a:pt x="764400" y="508406"/>
                  </a:lnTo>
                  <a:lnTo>
                    <a:pt x="766076" y="515772"/>
                  </a:lnTo>
                  <a:lnTo>
                    <a:pt x="770483" y="521919"/>
                  </a:lnTo>
                  <a:lnTo>
                    <a:pt x="776693" y="525767"/>
                  </a:lnTo>
                  <a:lnTo>
                    <a:pt x="783894" y="526999"/>
                  </a:lnTo>
                  <a:lnTo>
                    <a:pt x="791273" y="525322"/>
                  </a:lnTo>
                  <a:lnTo>
                    <a:pt x="797458" y="520890"/>
                  </a:lnTo>
                  <a:lnTo>
                    <a:pt x="801293" y="514680"/>
                  </a:lnTo>
                  <a:lnTo>
                    <a:pt x="802525" y="507492"/>
                  </a:lnTo>
                  <a:close/>
                </a:path>
                <a:path w="1898015" h="2589529">
                  <a:moveTo>
                    <a:pt x="851636" y="2042998"/>
                  </a:moveTo>
                  <a:lnTo>
                    <a:pt x="850773" y="2035746"/>
                  </a:lnTo>
                  <a:lnTo>
                    <a:pt x="847267" y="2029345"/>
                  </a:lnTo>
                  <a:lnTo>
                    <a:pt x="841324" y="2024608"/>
                  </a:lnTo>
                  <a:lnTo>
                    <a:pt x="834047" y="2022538"/>
                  </a:lnTo>
                  <a:lnTo>
                    <a:pt x="826795" y="2023402"/>
                  </a:lnTo>
                  <a:lnTo>
                    <a:pt x="820394" y="2026920"/>
                  </a:lnTo>
                  <a:lnTo>
                    <a:pt x="815670" y="2032825"/>
                  </a:lnTo>
                  <a:lnTo>
                    <a:pt x="813600" y="2040102"/>
                  </a:lnTo>
                  <a:lnTo>
                    <a:pt x="814463" y="2047354"/>
                  </a:lnTo>
                  <a:lnTo>
                    <a:pt x="817981" y="2053755"/>
                  </a:lnTo>
                  <a:lnTo>
                    <a:pt x="823887" y="2058479"/>
                  </a:lnTo>
                  <a:lnTo>
                    <a:pt x="831189" y="2060562"/>
                  </a:lnTo>
                  <a:lnTo>
                    <a:pt x="838454" y="2059698"/>
                  </a:lnTo>
                  <a:lnTo>
                    <a:pt x="844854" y="2056193"/>
                  </a:lnTo>
                  <a:lnTo>
                    <a:pt x="849579" y="2050275"/>
                  </a:lnTo>
                  <a:lnTo>
                    <a:pt x="851636" y="2042998"/>
                  </a:lnTo>
                  <a:close/>
                </a:path>
                <a:path w="1898015" h="2589529">
                  <a:moveTo>
                    <a:pt x="872020" y="476135"/>
                  </a:moveTo>
                  <a:lnTo>
                    <a:pt x="870343" y="468757"/>
                  </a:lnTo>
                  <a:lnTo>
                    <a:pt x="865924" y="462610"/>
                  </a:lnTo>
                  <a:lnTo>
                    <a:pt x="859726" y="458762"/>
                  </a:lnTo>
                  <a:lnTo>
                    <a:pt x="852525" y="457530"/>
                  </a:lnTo>
                  <a:lnTo>
                    <a:pt x="845108" y="459232"/>
                  </a:lnTo>
                  <a:lnTo>
                    <a:pt x="838962" y="463638"/>
                  </a:lnTo>
                  <a:lnTo>
                    <a:pt x="835126" y="469849"/>
                  </a:lnTo>
                  <a:lnTo>
                    <a:pt x="833882" y="477050"/>
                  </a:lnTo>
                  <a:lnTo>
                    <a:pt x="835571" y="484416"/>
                  </a:lnTo>
                  <a:lnTo>
                    <a:pt x="839978" y="490562"/>
                  </a:lnTo>
                  <a:lnTo>
                    <a:pt x="846188" y="494411"/>
                  </a:lnTo>
                  <a:lnTo>
                    <a:pt x="853389" y="495642"/>
                  </a:lnTo>
                  <a:lnTo>
                    <a:pt x="860767" y="493966"/>
                  </a:lnTo>
                  <a:lnTo>
                    <a:pt x="866940" y="489534"/>
                  </a:lnTo>
                  <a:lnTo>
                    <a:pt x="870788" y="483323"/>
                  </a:lnTo>
                  <a:lnTo>
                    <a:pt x="872020" y="476135"/>
                  </a:lnTo>
                  <a:close/>
                </a:path>
                <a:path w="1898015" h="2589529">
                  <a:moveTo>
                    <a:pt x="919429" y="2077872"/>
                  </a:moveTo>
                  <a:lnTo>
                    <a:pt x="918578" y="2070620"/>
                  </a:lnTo>
                  <a:lnTo>
                    <a:pt x="915060" y="2064219"/>
                  </a:lnTo>
                  <a:lnTo>
                    <a:pt x="909116" y="2059470"/>
                  </a:lnTo>
                  <a:lnTo>
                    <a:pt x="901839" y="2057412"/>
                  </a:lnTo>
                  <a:lnTo>
                    <a:pt x="894588" y="2058276"/>
                  </a:lnTo>
                  <a:lnTo>
                    <a:pt x="888187" y="2061781"/>
                  </a:lnTo>
                  <a:lnTo>
                    <a:pt x="883462" y="2067699"/>
                  </a:lnTo>
                  <a:lnTo>
                    <a:pt x="881392" y="2074976"/>
                  </a:lnTo>
                  <a:lnTo>
                    <a:pt x="882256" y="2082228"/>
                  </a:lnTo>
                  <a:lnTo>
                    <a:pt x="885774" y="2088629"/>
                  </a:lnTo>
                  <a:lnTo>
                    <a:pt x="891679" y="2093353"/>
                  </a:lnTo>
                  <a:lnTo>
                    <a:pt x="898994" y="2095436"/>
                  </a:lnTo>
                  <a:lnTo>
                    <a:pt x="906246" y="2094572"/>
                  </a:lnTo>
                  <a:lnTo>
                    <a:pt x="912647" y="2091055"/>
                  </a:lnTo>
                  <a:lnTo>
                    <a:pt x="917371" y="2085149"/>
                  </a:lnTo>
                  <a:lnTo>
                    <a:pt x="919429" y="2077872"/>
                  </a:lnTo>
                  <a:close/>
                </a:path>
                <a:path w="1898015" h="2589529">
                  <a:moveTo>
                    <a:pt x="941514" y="444779"/>
                  </a:moveTo>
                  <a:lnTo>
                    <a:pt x="939838" y="437400"/>
                  </a:lnTo>
                  <a:lnTo>
                    <a:pt x="935418" y="431253"/>
                  </a:lnTo>
                  <a:lnTo>
                    <a:pt x="929208" y="427405"/>
                  </a:lnTo>
                  <a:lnTo>
                    <a:pt x="922020" y="426173"/>
                  </a:lnTo>
                  <a:lnTo>
                    <a:pt x="914603" y="427875"/>
                  </a:lnTo>
                  <a:lnTo>
                    <a:pt x="908456" y="432282"/>
                  </a:lnTo>
                  <a:lnTo>
                    <a:pt x="904608" y="438492"/>
                  </a:lnTo>
                  <a:lnTo>
                    <a:pt x="903376" y="445693"/>
                  </a:lnTo>
                  <a:lnTo>
                    <a:pt x="905065" y="453059"/>
                  </a:lnTo>
                  <a:lnTo>
                    <a:pt x="909472" y="459206"/>
                  </a:lnTo>
                  <a:lnTo>
                    <a:pt x="915682" y="463054"/>
                  </a:lnTo>
                  <a:lnTo>
                    <a:pt x="922883" y="464286"/>
                  </a:lnTo>
                  <a:lnTo>
                    <a:pt x="930249" y="462610"/>
                  </a:lnTo>
                  <a:lnTo>
                    <a:pt x="936434" y="458177"/>
                  </a:lnTo>
                  <a:lnTo>
                    <a:pt x="940282" y="451967"/>
                  </a:lnTo>
                  <a:lnTo>
                    <a:pt x="941514" y="444779"/>
                  </a:lnTo>
                  <a:close/>
                </a:path>
                <a:path w="1898015" h="2589529">
                  <a:moveTo>
                    <a:pt x="987234" y="2112746"/>
                  </a:moveTo>
                  <a:lnTo>
                    <a:pt x="986370" y="2105495"/>
                  </a:lnTo>
                  <a:lnTo>
                    <a:pt x="982853" y="2099094"/>
                  </a:lnTo>
                  <a:lnTo>
                    <a:pt x="976909" y="2094344"/>
                  </a:lnTo>
                  <a:lnTo>
                    <a:pt x="969632" y="2092286"/>
                  </a:lnTo>
                  <a:lnTo>
                    <a:pt x="962380" y="2093137"/>
                  </a:lnTo>
                  <a:lnTo>
                    <a:pt x="955979" y="2096655"/>
                  </a:lnTo>
                  <a:lnTo>
                    <a:pt x="951255" y="2102561"/>
                  </a:lnTo>
                  <a:lnTo>
                    <a:pt x="949198" y="2109838"/>
                  </a:lnTo>
                  <a:lnTo>
                    <a:pt x="950048" y="2117090"/>
                  </a:lnTo>
                  <a:lnTo>
                    <a:pt x="953566" y="2123490"/>
                  </a:lnTo>
                  <a:lnTo>
                    <a:pt x="959472" y="2128215"/>
                  </a:lnTo>
                  <a:lnTo>
                    <a:pt x="966787" y="2130298"/>
                  </a:lnTo>
                  <a:lnTo>
                    <a:pt x="974039" y="2129447"/>
                  </a:lnTo>
                  <a:lnTo>
                    <a:pt x="980440" y="2125929"/>
                  </a:lnTo>
                  <a:lnTo>
                    <a:pt x="985164" y="2120023"/>
                  </a:lnTo>
                  <a:lnTo>
                    <a:pt x="987234" y="2112746"/>
                  </a:lnTo>
                  <a:close/>
                </a:path>
                <a:path w="1898015" h="2589529">
                  <a:moveTo>
                    <a:pt x="1011008" y="413410"/>
                  </a:moveTo>
                  <a:lnTo>
                    <a:pt x="1009319" y="406044"/>
                  </a:lnTo>
                  <a:lnTo>
                    <a:pt x="1004912" y="399897"/>
                  </a:lnTo>
                  <a:lnTo>
                    <a:pt x="998702" y="396049"/>
                  </a:lnTo>
                  <a:lnTo>
                    <a:pt x="991501" y="394817"/>
                  </a:lnTo>
                  <a:lnTo>
                    <a:pt x="984097" y="396506"/>
                  </a:lnTo>
                  <a:lnTo>
                    <a:pt x="977950" y="400926"/>
                  </a:lnTo>
                  <a:lnTo>
                    <a:pt x="974102" y="407136"/>
                  </a:lnTo>
                  <a:lnTo>
                    <a:pt x="972870" y="414337"/>
                  </a:lnTo>
                  <a:lnTo>
                    <a:pt x="974547" y="421703"/>
                  </a:lnTo>
                  <a:lnTo>
                    <a:pt x="978966" y="427850"/>
                  </a:lnTo>
                  <a:lnTo>
                    <a:pt x="985177" y="431698"/>
                  </a:lnTo>
                  <a:lnTo>
                    <a:pt x="992365" y="432930"/>
                  </a:lnTo>
                  <a:lnTo>
                    <a:pt x="999744" y="431253"/>
                  </a:lnTo>
                  <a:lnTo>
                    <a:pt x="1005928" y="426821"/>
                  </a:lnTo>
                  <a:lnTo>
                    <a:pt x="1009764" y="420611"/>
                  </a:lnTo>
                  <a:lnTo>
                    <a:pt x="1011008" y="413410"/>
                  </a:lnTo>
                  <a:close/>
                </a:path>
                <a:path w="1898015" h="2589529">
                  <a:moveTo>
                    <a:pt x="1055027" y="2147608"/>
                  </a:moveTo>
                  <a:lnTo>
                    <a:pt x="1054163" y="2140356"/>
                  </a:lnTo>
                  <a:lnTo>
                    <a:pt x="1050658" y="2133955"/>
                  </a:lnTo>
                  <a:lnTo>
                    <a:pt x="1044714" y="2129218"/>
                  </a:lnTo>
                  <a:lnTo>
                    <a:pt x="1037437" y="2127148"/>
                  </a:lnTo>
                  <a:lnTo>
                    <a:pt x="1030185" y="2128012"/>
                  </a:lnTo>
                  <a:lnTo>
                    <a:pt x="1023785" y="2131530"/>
                  </a:lnTo>
                  <a:lnTo>
                    <a:pt x="1019060" y="2137435"/>
                  </a:lnTo>
                  <a:lnTo>
                    <a:pt x="1016990" y="2144712"/>
                  </a:lnTo>
                  <a:lnTo>
                    <a:pt x="1017854" y="2151964"/>
                  </a:lnTo>
                  <a:lnTo>
                    <a:pt x="1021359" y="2158365"/>
                  </a:lnTo>
                  <a:lnTo>
                    <a:pt x="1027277" y="2163089"/>
                  </a:lnTo>
                  <a:lnTo>
                    <a:pt x="1034580" y="2165172"/>
                  </a:lnTo>
                  <a:lnTo>
                    <a:pt x="1041831" y="2164308"/>
                  </a:lnTo>
                  <a:lnTo>
                    <a:pt x="1048232" y="2160790"/>
                  </a:lnTo>
                  <a:lnTo>
                    <a:pt x="1052969" y="2154885"/>
                  </a:lnTo>
                  <a:lnTo>
                    <a:pt x="1055027" y="2147608"/>
                  </a:lnTo>
                  <a:close/>
                </a:path>
                <a:path w="1898015" h="2589529">
                  <a:moveTo>
                    <a:pt x="1080490" y="382054"/>
                  </a:moveTo>
                  <a:lnTo>
                    <a:pt x="1078814" y="374688"/>
                  </a:lnTo>
                  <a:lnTo>
                    <a:pt x="1074407" y="368541"/>
                  </a:lnTo>
                  <a:lnTo>
                    <a:pt x="1068197" y="364693"/>
                  </a:lnTo>
                  <a:lnTo>
                    <a:pt x="1060996" y="363461"/>
                  </a:lnTo>
                  <a:lnTo>
                    <a:pt x="1053592" y="365150"/>
                  </a:lnTo>
                  <a:lnTo>
                    <a:pt x="1047445" y="369570"/>
                  </a:lnTo>
                  <a:lnTo>
                    <a:pt x="1043597" y="375780"/>
                  </a:lnTo>
                  <a:lnTo>
                    <a:pt x="1042365" y="382968"/>
                  </a:lnTo>
                  <a:lnTo>
                    <a:pt x="1044041" y="390347"/>
                  </a:lnTo>
                  <a:lnTo>
                    <a:pt x="1048448" y="396494"/>
                  </a:lnTo>
                  <a:lnTo>
                    <a:pt x="1054658" y="400342"/>
                  </a:lnTo>
                  <a:lnTo>
                    <a:pt x="1061859" y="401574"/>
                  </a:lnTo>
                  <a:lnTo>
                    <a:pt x="1069238" y="399897"/>
                  </a:lnTo>
                  <a:lnTo>
                    <a:pt x="1075410" y="395465"/>
                  </a:lnTo>
                  <a:lnTo>
                    <a:pt x="1079258" y="389255"/>
                  </a:lnTo>
                  <a:lnTo>
                    <a:pt x="1080490" y="382054"/>
                  </a:lnTo>
                  <a:close/>
                </a:path>
                <a:path w="1898015" h="2589529">
                  <a:moveTo>
                    <a:pt x="1122819" y="2182482"/>
                  </a:moveTo>
                  <a:lnTo>
                    <a:pt x="1121968" y="2175230"/>
                  </a:lnTo>
                  <a:lnTo>
                    <a:pt x="1118450" y="2168829"/>
                  </a:lnTo>
                  <a:lnTo>
                    <a:pt x="1112507" y="2164080"/>
                  </a:lnTo>
                  <a:lnTo>
                    <a:pt x="1105230" y="2162022"/>
                  </a:lnTo>
                  <a:lnTo>
                    <a:pt x="1097978" y="2162886"/>
                  </a:lnTo>
                  <a:lnTo>
                    <a:pt x="1091577" y="2166391"/>
                  </a:lnTo>
                  <a:lnTo>
                    <a:pt x="1086853" y="2172309"/>
                  </a:lnTo>
                  <a:lnTo>
                    <a:pt x="1084783" y="2179586"/>
                  </a:lnTo>
                  <a:lnTo>
                    <a:pt x="1085646" y="2186838"/>
                  </a:lnTo>
                  <a:lnTo>
                    <a:pt x="1089164" y="2193239"/>
                  </a:lnTo>
                  <a:lnTo>
                    <a:pt x="1095070" y="2197963"/>
                  </a:lnTo>
                  <a:lnTo>
                    <a:pt x="1102385" y="2200046"/>
                  </a:lnTo>
                  <a:lnTo>
                    <a:pt x="1109637" y="2199182"/>
                  </a:lnTo>
                  <a:lnTo>
                    <a:pt x="1116037" y="2195665"/>
                  </a:lnTo>
                  <a:lnTo>
                    <a:pt x="1120762" y="2189759"/>
                  </a:lnTo>
                  <a:lnTo>
                    <a:pt x="1122819" y="2182482"/>
                  </a:lnTo>
                  <a:close/>
                </a:path>
                <a:path w="1898015" h="2589529">
                  <a:moveTo>
                    <a:pt x="1149985" y="350697"/>
                  </a:moveTo>
                  <a:lnTo>
                    <a:pt x="1148308" y="343331"/>
                  </a:lnTo>
                  <a:lnTo>
                    <a:pt x="1143889" y="337185"/>
                  </a:lnTo>
                  <a:lnTo>
                    <a:pt x="1137678" y="333336"/>
                  </a:lnTo>
                  <a:lnTo>
                    <a:pt x="1130490" y="332105"/>
                  </a:lnTo>
                  <a:lnTo>
                    <a:pt x="1123073" y="333794"/>
                  </a:lnTo>
                  <a:lnTo>
                    <a:pt x="1116926" y="338213"/>
                  </a:lnTo>
                  <a:lnTo>
                    <a:pt x="1113091" y="344424"/>
                  </a:lnTo>
                  <a:lnTo>
                    <a:pt x="1111846" y="351612"/>
                  </a:lnTo>
                  <a:lnTo>
                    <a:pt x="1113536" y="358990"/>
                  </a:lnTo>
                  <a:lnTo>
                    <a:pt x="1117942" y="365137"/>
                  </a:lnTo>
                  <a:lnTo>
                    <a:pt x="1124153" y="368985"/>
                  </a:lnTo>
                  <a:lnTo>
                    <a:pt x="1131354" y="370217"/>
                  </a:lnTo>
                  <a:lnTo>
                    <a:pt x="1138732" y="368541"/>
                  </a:lnTo>
                  <a:lnTo>
                    <a:pt x="1144905" y="364109"/>
                  </a:lnTo>
                  <a:lnTo>
                    <a:pt x="1148753" y="357898"/>
                  </a:lnTo>
                  <a:lnTo>
                    <a:pt x="1149985" y="350697"/>
                  </a:lnTo>
                  <a:close/>
                </a:path>
                <a:path w="1898015" h="2589529">
                  <a:moveTo>
                    <a:pt x="1190625" y="2217356"/>
                  </a:moveTo>
                  <a:lnTo>
                    <a:pt x="1189761" y="2210104"/>
                  </a:lnTo>
                  <a:lnTo>
                    <a:pt x="1186243" y="2203691"/>
                  </a:lnTo>
                  <a:lnTo>
                    <a:pt x="1180299" y="2198954"/>
                  </a:lnTo>
                  <a:lnTo>
                    <a:pt x="1173022" y="2196896"/>
                  </a:lnTo>
                  <a:lnTo>
                    <a:pt x="1165771" y="2197747"/>
                  </a:lnTo>
                  <a:lnTo>
                    <a:pt x="1159370" y="2201265"/>
                  </a:lnTo>
                  <a:lnTo>
                    <a:pt x="1154645" y="2207171"/>
                  </a:lnTo>
                  <a:lnTo>
                    <a:pt x="1152588" y="2214448"/>
                  </a:lnTo>
                  <a:lnTo>
                    <a:pt x="1153439" y="2221700"/>
                  </a:lnTo>
                  <a:lnTo>
                    <a:pt x="1156957" y="2228100"/>
                  </a:lnTo>
                  <a:lnTo>
                    <a:pt x="1162862" y="2232825"/>
                  </a:lnTo>
                  <a:lnTo>
                    <a:pt x="1170178" y="2234908"/>
                  </a:lnTo>
                  <a:lnTo>
                    <a:pt x="1177429" y="2234057"/>
                  </a:lnTo>
                  <a:lnTo>
                    <a:pt x="1183830" y="2230539"/>
                  </a:lnTo>
                  <a:lnTo>
                    <a:pt x="1188554" y="2224633"/>
                  </a:lnTo>
                  <a:lnTo>
                    <a:pt x="1190625" y="2217356"/>
                  </a:lnTo>
                  <a:close/>
                </a:path>
                <a:path w="1898015" h="2589529">
                  <a:moveTo>
                    <a:pt x="1219479" y="319328"/>
                  </a:moveTo>
                  <a:lnTo>
                    <a:pt x="1217790" y="311962"/>
                  </a:lnTo>
                  <a:lnTo>
                    <a:pt x="1213370" y="305816"/>
                  </a:lnTo>
                  <a:lnTo>
                    <a:pt x="1207160" y="301980"/>
                  </a:lnTo>
                  <a:lnTo>
                    <a:pt x="1199959" y="300748"/>
                  </a:lnTo>
                  <a:lnTo>
                    <a:pt x="1192555" y="302450"/>
                  </a:lnTo>
                  <a:lnTo>
                    <a:pt x="1186408" y="306870"/>
                  </a:lnTo>
                  <a:lnTo>
                    <a:pt x="1182573" y="313080"/>
                  </a:lnTo>
                  <a:lnTo>
                    <a:pt x="1181341" y="320281"/>
                  </a:lnTo>
                  <a:lnTo>
                    <a:pt x="1183030" y="327647"/>
                  </a:lnTo>
                  <a:lnTo>
                    <a:pt x="1187450" y="333794"/>
                  </a:lnTo>
                  <a:lnTo>
                    <a:pt x="1193660" y="337629"/>
                  </a:lnTo>
                  <a:lnTo>
                    <a:pt x="1200861" y="338861"/>
                  </a:lnTo>
                  <a:lnTo>
                    <a:pt x="1208227" y="337172"/>
                  </a:lnTo>
                  <a:lnTo>
                    <a:pt x="1214412" y="332740"/>
                  </a:lnTo>
                  <a:lnTo>
                    <a:pt x="1218247" y="326529"/>
                  </a:lnTo>
                  <a:lnTo>
                    <a:pt x="1219479" y="319328"/>
                  </a:lnTo>
                  <a:close/>
                </a:path>
                <a:path w="1898015" h="2589529">
                  <a:moveTo>
                    <a:pt x="1258417" y="2252218"/>
                  </a:moveTo>
                  <a:lnTo>
                    <a:pt x="1257554" y="2244966"/>
                  </a:lnTo>
                  <a:lnTo>
                    <a:pt x="1254036" y="2238565"/>
                  </a:lnTo>
                  <a:lnTo>
                    <a:pt x="1248105" y="2233828"/>
                  </a:lnTo>
                  <a:lnTo>
                    <a:pt x="1240828" y="2231758"/>
                  </a:lnTo>
                  <a:lnTo>
                    <a:pt x="1233563" y="2232622"/>
                  </a:lnTo>
                  <a:lnTo>
                    <a:pt x="1227162" y="2236139"/>
                  </a:lnTo>
                  <a:lnTo>
                    <a:pt x="1222438" y="2242045"/>
                  </a:lnTo>
                  <a:lnTo>
                    <a:pt x="1220381" y="2249322"/>
                  </a:lnTo>
                  <a:lnTo>
                    <a:pt x="1221244" y="2256574"/>
                  </a:lnTo>
                  <a:lnTo>
                    <a:pt x="1224749" y="2262975"/>
                  </a:lnTo>
                  <a:lnTo>
                    <a:pt x="1230668" y="2267699"/>
                  </a:lnTo>
                  <a:lnTo>
                    <a:pt x="1237970" y="2269782"/>
                  </a:lnTo>
                  <a:lnTo>
                    <a:pt x="1245222" y="2268918"/>
                  </a:lnTo>
                  <a:lnTo>
                    <a:pt x="1251623" y="2265400"/>
                  </a:lnTo>
                  <a:lnTo>
                    <a:pt x="1256347" y="2259495"/>
                  </a:lnTo>
                  <a:lnTo>
                    <a:pt x="1258417" y="2252218"/>
                  </a:lnTo>
                  <a:close/>
                </a:path>
                <a:path w="1898015" h="2589529">
                  <a:moveTo>
                    <a:pt x="1288973" y="287972"/>
                  </a:moveTo>
                  <a:lnTo>
                    <a:pt x="1287284" y="280593"/>
                  </a:lnTo>
                  <a:lnTo>
                    <a:pt x="1282865" y="274459"/>
                  </a:lnTo>
                  <a:lnTo>
                    <a:pt x="1276654" y="270624"/>
                  </a:lnTo>
                  <a:lnTo>
                    <a:pt x="1269453" y="269392"/>
                  </a:lnTo>
                  <a:lnTo>
                    <a:pt x="1262049" y="271094"/>
                  </a:lnTo>
                  <a:lnTo>
                    <a:pt x="1255903" y="275501"/>
                  </a:lnTo>
                  <a:lnTo>
                    <a:pt x="1252067" y="281724"/>
                  </a:lnTo>
                  <a:lnTo>
                    <a:pt x="1250835" y="288912"/>
                  </a:lnTo>
                  <a:lnTo>
                    <a:pt x="1252524" y="296291"/>
                  </a:lnTo>
                  <a:lnTo>
                    <a:pt x="1256931" y="302437"/>
                  </a:lnTo>
                  <a:lnTo>
                    <a:pt x="1263154" y="306273"/>
                  </a:lnTo>
                  <a:lnTo>
                    <a:pt x="1270342" y="307505"/>
                  </a:lnTo>
                  <a:lnTo>
                    <a:pt x="1277721" y="305816"/>
                  </a:lnTo>
                  <a:lnTo>
                    <a:pt x="1283893" y="301383"/>
                  </a:lnTo>
                  <a:lnTo>
                    <a:pt x="1287741" y="295173"/>
                  </a:lnTo>
                  <a:lnTo>
                    <a:pt x="1288973" y="287972"/>
                  </a:lnTo>
                  <a:close/>
                </a:path>
                <a:path w="1898015" h="2589529">
                  <a:moveTo>
                    <a:pt x="1326210" y="2287092"/>
                  </a:moveTo>
                  <a:lnTo>
                    <a:pt x="1325359" y="2279840"/>
                  </a:lnTo>
                  <a:lnTo>
                    <a:pt x="1321841" y="2273439"/>
                  </a:lnTo>
                  <a:lnTo>
                    <a:pt x="1315897" y="2268690"/>
                  </a:lnTo>
                  <a:lnTo>
                    <a:pt x="1308620" y="2266632"/>
                  </a:lnTo>
                  <a:lnTo>
                    <a:pt x="1301369" y="2267496"/>
                  </a:lnTo>
                  <a:lnTo>
                    <a:pt x="1294968" y="2271001"/>
                  </a:lnTo>
                  <a:lnTo>
                    <a:pt x="1290243" y="2276919"/>
                  </a:lnTo>
                  <a:lnTo>
                    <a:pt x="1288173" y="2284196"/>
                  </a:lnTo>
                  <a:lnTo>
                    <a:pt x="1289037" y="2291448"/>
                  </a:lnTo>
                  <a:lnTo>
                    <a:pt x="1292555" y="2297849"/>
                  </a:lnTo>
                  <a:lnTo>
                    <a:pt x="1298460" y="2302573"/>
                  </a:lnTo>
                  <a:lnTo>
                    <a:pt x="1305775" y="2304656"/>
                  </a:lnTo>
                  <a:lnTo>
                    <a:pt x="1313027" y="2303792"/>
                  </a:lnTo>
                  <a:lnTo>
                    <a:pt x="1319428" y="2300274"/>
                  </a:lnTo>
                  <a:lnTo>
                    <a:pt x="1324152" y="2294369"/>
                  </a:lnTo>
                  <a:lnTo>
                    <a:pt x="1326210" y="2287092"/>
                  </a:lnTo>
                  <a:close/>
                </a:path>
                <a:path w="1898015" h="2589529">
                  <a:moveTo>
                    <a:pt x="1358455" y="256616"/>
                  </a:moveTo>
                  <a:lnTo>
                    <a:pt x="1356779" y="249237"/>
                  </a:lnTo>
                  <a:lnTo>
                    <a:pt x="1352359" y="243103"/>
                  </a:lnTo>
                  <a:lnTo>
                    <a:pt x="1346149" y="239268"/>
                  </a:lnTo>
                  <a:lnTo>
                    <a:pt x="1338948" y="238036"/>
                  </a:lnTo>
                  <a:lnTo>
                    <a:pt x="1331531" y="239737"/>
                  </a:lnTo>
                  <a:lnTo>
                    <a:pt x="1325397" y="244144"/>
                  </a:lnTo>
                  <a:lnTo>
                    <a:pt x="1321549" y="250367"/>
                  </a:lnTo>
                  <a:lnTo>
                    <a:pt x="1320330" y="257556"/>
                  </a:lnTo>
                  <a:lnTo>
                    <a:pt x="1322006" y="264934"/>
                  </a:lnTo>
                  <a:lnTo>
                    <a:pt x="1326426" y="271081"/>
                  </a:lnTo>
                  <a:lnTo>
                    <a:pt x="1332636" y="274916"/>
                  </a:lnTo>
                  <a:lnTo>
                    <a:pt x="1339837" y="276148"/>
                  </a:lnTo>
                  <a:lnTo>
                    <a:pt x="1347216" y="274459"/>
                  </a:lnTo>
                  <a:lnTo>
                    <a:pt x="1353388" y="270027"/>
                  </a:lnTo>
                  <a:lnTo>
                    <a:pt x="1357223" y="263817"/>
                  </a:lnTo>
                  <a:lnTo>
                    <a:pt x="1358455" y="256616"/>
                  </a:lnTo>
                  <a:close/>
                </a:path>
                <a:path w="1898015" h="2589529">
                  <a:moveTo>
                    <a:pt x="1394002" y="2321966"/>
                  </a:moveTo>
                  <a:lnTo>
                    <a:pt x="1393151" y="2314702"/>
                  </a:lnTo>
                  <a:lnTo>
                    <a:pt x="1389634" y="2308301"/>
                  </a:lnTo>
                  <a:lnTo>
                    <a:pt x="1383690" y="2303564"/>
                  </a:lnTo>
                  <a:lnTo>
                    <a:pt x="1376413" y="2301506"/>
                  </a:lnTo>
                  <a:lnTo>
                    <a:pt x="1369161" y="2302357"/>
                  </a:lnTo>
                  <a:lnTo>
                    <a:pt x="1362760" y="2305875"/>
                  </a:lnTo>
                  <a:lnTo>
                    <a:pt x="1358036" y="2311781"/>
                  </a:lnTo>
                  <a:lnTo>
                    <a:pt x="1355979" y="2319058"/>
                  </a:lnTo>
                  <a:lnTo>
                    <a:pt x="1356829" y="2326309"/>
                  </a:lnTo>
                  <a:lnTo>
                    <a:pt x="1360347" y="2332710"/>
                  </a:lnTo>
                  <a:lnTo>
                    <a:pt x="1366253" y="2337435"/>
                  </a:lnTo>
                  <a:lnTo>
                    <a:pt x="1373568" y="2339517"/>
                  </a:lnTo>
                  <a:lnTo>
                    <a:pt x="1380820" y="2338667"/>
                  </a:lnTo>
                  <a:lnTo>
                    <a:pt x="1387221" y="2335149"/>
                  </a:lnTo>
                  <a:lnTo>
                    <a:pt x="1391945" y="2329243"/>
                  </a:lnTo>
                  <a:lnTo>
                    <a:pt x="1394002" y="2321966"/>
                  </a:lnTo>
                  <a:close/>
                </a:path>
                <a:path w="1898015" h="2589529">
                  <a:moveTo>
                    <a:pt x="1427949" y="225259"/>
                  </a:moveTo>
                  <a:lnTo>
                    <a:pt x="1426260" y="217881"/>
                  </a:lnTo>
                  <a:lnTo>
                    <a:pt x="1421853" y="211747"/>
                  </a:lnTo>
                  <a:lnTo>
                    <a:pt x="1415630" y="207899"/>
                  </a:lnTo>
                  <a:lnTo>
                    <a:pt x="1408442" y="206679"/>
                  </a:lnTo>
                  <a:lnTo>
                    <a:pt x="1401025" y="208381"/>
                  </a:lnTo>
                  <a:lnTo>
                    <a:pt x="1394879" y="212788"/>
                  </a:lnTo>
                  <a:lnTo>
                    <a:pt x="1391043" y="219011"/>
                  </a:lnTo>
                  <a:lnTo>
                    <a:pt x="1389811" y="226199"/>
                  </a:lnTo>
                  <a:lnTo>
                    <a:pt x="1391500" y="233578"/>
                  </a:lnTo>
                  <a:lnTo>
                    <a:pt x="1395920" y="239725"/>
                  </a:lnTo>
                  <a:lnTo>
                    <a:pt x="1402130" y="243560"/>
                  </a:lnTo>
                  <a:lnTo>
                    <a:pt x="1409331" y="244792"/>
                  </a:lnTo>
                  <a:lnTo>
                    <a:pt x="1416710" y="243103"/>
                  </a:lnTo>
                  <a:lnTo>
                    <a:pt x="1422882" y="238671"/>
                  </a:lnTo>
                  <a:lnTo>
                    <a:pt x="1426718" y="232460"/>
                  </a:lnTo>
                  <a:lnTo>
                    <a:pt x="1427949" y="225259"/>
                  </a:lnTo>
                  <a:close/>
                </a:path>
                <a:path w="1898015" h="2589529">
                  <a:moveTo>
                    <a:pt x="1461808" y="2356828"/>
                  </a:moveTo>
                  <a:lnTo>
                    <a:pt x="1460944" y="2349576"/>
                  </a:lnTo>
                  <a:lnTo>
                    <a:pt x="1457426" y="2343175"/>
                  </a:lnTo>
                  <a:lnTo>
                    <a:pt x="1451495" y="2338438"/>
                  </a:lnTo>
                  <a:lnTo>
                    <a:pt x="1444205" y="2336368"/>
                  </a:lnTo>
                  <a:lnTo>
                    <a:pt x="1436954" y="2337231"/>
                  </a:lnTo>
                  <a:lnTo>
                    <a:pt x="1430553" y="2340749"/>
                  </a:lnTo>
                  <a:lnTo>
                    <a:pt x="1425829" y="2346655"/>
                  </a:lnTo>
                  <a:lnTo>
                    <a:pt x="1423771" y="2353932"/>
                  </a:lnTo>
                  <a:lnTo>
                    <a:pt x="1424622" y="2361184"/>
                  </a:lnTo>
                  <a:lnTo>
                    <a:pt x="1428140" y="2367584"/>
                  </a:lnTo>
                  <a:lnTo>
                    <a:pt x="1434045" y="2372309"/>
                  </a:lnTo>
                  <a:lnTo>
                    <a:pt x="1441361" y="2374392"/>
                  </a:lnTo>
                  <a:lnTo>
                    <a:pt x="1448612" y="2373528"/>
                  </a:lnTo>
                  <a:lnTo>
                    <a:pt x="1455013" y="2370010"/>
                  </a:lnTo>
                  <a:lnTo>
                    <a:pt x="1459738" y="2364105"/>
                  </a:lnTo>
                  <a:lnTo>
                    <a:pt x="1461808" y="2356828"/>
                  </a:lnTo>
                  <a:close/>
                </a:path>
                <a:path w="1898015" h="2589529">
                  <a:moveTo>
                    <a:pt x="1497444" y="193903"/>
                  </a:moveTo>
                  <a:lnTo>
                    <a:pt x="1495755" y="186524"/>
                  </a:lnTo>
                  <a:lnTo>
                    <a:pt x="1491335" y="180390"/>
                  </a:lnTo>
                  <a:lnTo>
                    <a:pt x="1485125" y="176542"/>
                  </a:lnTo>
                  <a:lnTo>
                    <a:pt x="1477924" y="175323"/>
                  </a:lnTo>
                  <a:lnTo>
                    <a:pt x="1470520" y="177025"/>
                  </a:lnTo>
                  <a:lnTo>
                    <a:pt x="1464373" y="181432"/>
                  </a:lnTo>
                  <a:lnTo>
                    <a:pt x="1460538" y="187642"/>
                  </a:lnTo>
                  <a:lnTo>
                    <a:pt x="1459306" y="194843"/>
                  </a:lnTo>
                  <a:lnTo>
                    <a:pt x="1460995" y="202222"/>
                  </a:lnTo>
                  <a:lnTo>
                    <a:pt x="1465414" y="208368"/>
                  </a:lnTo>
                  <a:lnTo>
                    <a:pt x="1471625" y="212204"/>
                  </a:lnTo>
                  <a:lnTo>
                    <a:pt x="1478826" y="213436"/>
                  </a:lnTo>
                  <a:lnTo>
                    <a:pt x="1486192" y="211747"/>
                  </a:lnTo>
                  <a:lnTo>
                    <a:pt x="1492377" y="207314"/>
                  </a:lnTo>
                  <a:lnTo>
                    <a:pt x="1496212" y="201104"/>
                  </a:lnTo>
                  <a:lnTo>
                    <a:pt x="1497444" y="193903"/>
                  </a:lnTo>
                  <a:close/>
                </a:path>
                <a:path w="1898015" h="2589529">
                  <a:moveTo>
                    <a:pt x="1529600" y="2391702"/>
                  </a:moveTo>
                  <a:lnTo>
                    <a:pt x="1528737" y="2384450"/>
                  </a:lnTo>
                  <a:lnTo>
                    <a:pt x="1525231" y="2378049"/>
                  </a:lnTo>
                  <a:lnTo>
                    <a:pt x="1519288" y="2373299"/>
                  </a:lnTo>
                  <a:lnTo>
                    <a:pt x="1512011" y="2371242"/>
                  </a:lnTo>
                  <a:lnTo>
                    <a:pt x="1504759" y="2372093"/>
                  </a:lnTo>
                  <a:lnTo>
                    <a:pt x="1498358" y="2375611"/>
                  </a:lnTo>
                  <a:lnTo>
                    <a:pt x="1493634" y="2381516"/>
                  </a:lnTo>
                  <a:lnTo>
                    <a:pt x="1491564" y="2388806"/>
                  </a:lnTo>
                  <a:lnTo>
                    <a:pt x="1492427" y="2396058"/>
                  </a:lnTo>
                  <a:lnTo>
                    <a:pt x="1495945" y="2402459"/>
                  </a:lnTo>
                  <a:lnTo>
                    <a:pt x="1501851" y="2407183"/>
                  </a:lnTo>
                  <a:lnTo>
                    <a:pt x="1509153" y="2409253"/>
                  </a:lnTo>
                  <a:lnTo>
                    <a:pt x="1516418" y="2408402"/>
                  </a:lnTo>
                  <a:lnTo>
                    <a:pt x="1522818" y="2404884"/>
                  </a:lnTo>
                  <a:lnTo>
                    <a:pt x="1527543" y="2398979"/>
                  </a:lnTo>
                  <a:lnTo>
                    <a:pt x="1529600" y="2391702"/>
                  </a:lnTo>
                  <a:close/>
                </a:path>
                <a:path w="1898015" h="2589529">
                  <a:moveTo>
                    <a:pt x="1566926" y="162547"/>
                  </a:moveTo>
                  <a:lnTo>
                    <a:pt x="1565249" y="155168"/>
                  </a:lnTo>
                  <a:lnTo>
                    <a:pt x="1560830" y="149034"/>
                  </a:lnTo>
                  <a:lnTo>
                    <a:pt x="1554619" y="145186"/>
                  </a:lnTo>
                  <a:lnTo>
                    <a:pt x="1547418" y="143967"/>
                  </a:lnTo>
                  <a:lnTo>
                    <a:pt x="1540014" y="145669"/>
                  </a:lnTo>
                  <a:lnTo>
                    <a:pt x="1533867" y="150075"/>
                  </a:lnTo>
                  <a:lnTo>
                    <a:pt x="1530032" y="156286"/>
                  </a:lnTo>
                  <a:lnTo>
                    <a:pt x="1528800" y="163487"/>
                  </a:lnTo>
                  <a:lnTo>
                    <a:pt x="1530489" y="170865"/>
                  </a:lnTo>
                  <a:lnTo>
                    <a:pt x="1534896" y="177012"/>
                  </a:lnTo>
                  <a:lnTo>
                    <a:pt x="1541106" y="180848"/>
                  </a:lnTo>
                  <a:lnTo>
                    <a:pt x="1548307" y="182079"/>
                  </a:lnTo>
                  <a:lnTo>
                    <a:pt x="1555686" y="180390"/>
                  </a:lnTo>
                  <a:lnTo>
                    <a:pt x="1561858" y="175958"/>
                  </a:lnTo>
                  <a:lnTo>
                    <a:pt x="1565706" y="169748"/>
                  </a:lnTo>
                  <a:lnTo>
                    <a:pt x="1566926" y="162547"/>
                  </a:lnTo>
                  <a:close/>
                </a:path>
                <a:path w="1898015" h="2589529">
                  <a:moveTo>
                    <a:pt x="1597393" y="2426563"/>
                  </a:moveTo>
                  <a:lnTo>
                    <a:pt x="1596542" y="2419312"/>
                  </a:lnTo>
                  <a:lnTo>
                    <a:pt x="1593024" y="2412911"/>
                  </a:lnTo>
                  <a:lnTo>
                    <a:pt x="1587080" y="2408174"/>
                  </a:lnTo>
                  <a:lnTo>
                    <a:pt x="1579803" y="2406116"/>
                  </a:lnTo>
                  <a:lnTo>
                    <a:pt x="1572552" y="2406967"/>
                  </a:lnTo>
                  <a:lnTo>
                    <a:pt x="1566151" y="2410485"/>
                  </a:lnTo>
                  <a:lnTo>
                    <a:pt x="1561426" y="2416391"/>
                  </a:lnTo>
                  <a:lnTo>
                    <a:pt x="1559356" y="2423668"/>
                  </a:lnTo>
                  <a:lnTo>
                    <a:pt x="1560220" y="2430919"/>
                  </a:lnTo>
                  <a:lnTo>
                    <a:pt x="1563738" y="2437320"/>
                  </a:lnTo>
                  <a:lnTo>
                    <a:pt x="1569643" y="2442045"/>
                  </a:lnTo>
                  <a:lnTo>
                    <a:pt x="1576959" y="2444127"/>
                  </a:lnTo>
                  <a:lnTo>
                    <a:pt x="1584210" y="2443264"/>
                  </a:lnTo>
                  <a:lnTo>
                    <a:pt x="1590611" y="2439759"/>
                  </a:lnTo>
                  <a:lnTo>
                    <a:pt x="1595335" y="2433853"/>
                  </a:lnTo>
                  <a:lnTo>
                    <a:pt x="1597393" y="2426563"/>
                  </a:lnTo>
                  <a:close/>
                </a:path>
                <a:path w="1898015" h="2589529">
                  <a:moveTo>
                    <a:pt x="1636420" y="131191"/>
                  </a:moveTo>
                  <a:lnTo>
                    <a:pt x="1634731" y="123812"/>
                  </a:lnTo>
                  <a:lnTo>
                    <a:pt x="1630324" y="117678"/>
                  </a:lnTo>
                  <a:lnTo>
                    <a:pt x="1624114" y="113830"/>
                  </a:lnTo>
                  <a:lnTo>
                    <a:pt x="1616913" y="112610"/>
                  </a:lnTo>
                  <a:lnTo>
                    <a:pt x="1609496" y="114312"/>
                  </a:lnTo>
                  <a:lnTo>
                    <a:pt x="1603362" y="118719"/>
                  </a:lnTo>
                  <a:lnTo>
                    <a:pt x="1599514" y="124929"/>
                  </a:lnTo>
                  <a:lnTo>
                    <a:pt x="1598295" y="132130"/>
                  </a:lnTo>
                  <a:lnTo>
                    <a:pt x="1599971" y="139509"/>
                  </a:lnTo>
                  <a:lnTo>
                    <a:pt x="1604391" y="145656"/>
                  </a:lnTo>
                  <a:lnTo>
                    <a:pt x="1610601" y="149491"/>
                  </a:lnTo>
                  <a:lnTo>
                    <a:pt x="1617802" y="150723"/>
                  </a:lnTo>
                  <a:lnTo>
                    <a:pt x="1625180" y="149034"/>
                  </a:lnTo>
                  <a:lnTo>
                    <a:pt x="1631353" y="144602"/>
                  </a:lnTo>
                  <a:lnTo>
                    <a:pt x="1635188" y="138391"/>
                  </a:lnTo>
                  <a:lnTo>
                    <a:pt x="1636420" y="131191"/>
                  </a:lnTo>
                  <a:close/>
                </a:path>
                <a:path w="1898015" h="2589529">
                  <a:moveTo>
                    <a:pt x="1665198" y="2461437"/>
                  </a:moveTo>
                  <a:lnTo>
                    <a:pt x="1664335" y="2454186"/>
                  </a:lnTo>
                  <a:lnTo>
                    <a:pt x="1660817" y="2447785"/>
                  </a:lnTo>
                  <a:lnTo>
                    <a:pt x="1654873" y="2443048"/>
                  </a:lnTo>
                  <a:lnTo>
                    <a:pt x="1647596" y="2440978"/>
                  </a:lnTo>
                  <a:lnTo>
                    <a:pt x="1640344" y="2441841"/>
                  </a:lnTo>
                  <a:lnTo>
                    <a:pt x="1633943" y="2445359"/>
                  </a:lnTo>
                  <a:lnTo>
                    <a:pt x="1629219" y="2451265"/>
                  </a:lnTo>
                  <a:lnTo>
                    <a:pt x="1627162" y="2458542"/>
                  </a:lnTo>
                  <a:lnTo>
                    <a:pt x="1628013" y="2465794"/>
                  </a:lnTo>
                  <a:lnTo>
                    <a:pt x="1631530" y="2472194"/>
                  </a:lnTo>
                  <a:lnTo>
                    <a:pt x="1637436" y="2476919"/>
                  </a:lnTo>
                  <a:lnTo>
                    <a:pt x="1644751" y="2479002"/>
                  </a:lnTo>
                  <a:lnTo>
                    <a:pt x="1652003" y="2478138"/>
                  </a:lnTo>
                  <a:lnTo>
                    <a:pt x="1658404" y="2474620"/>
                  </a:lnTo>
                  <a:lnTo>
                    <a:pt x="1663128" y="2468715"/>
                  </a:lnTo>
                  <a:lnTo>
                    <a:pt x="1665198" y="2461437"/>
                  </a:lnTo>
                  <a:close/>
                </a:path>
                <a:path w="1898015" h="2589529">
                  <a:moveTo>
                    <a:pt x="1705914" y="99834"/>
                  </a:moveTo>
                  <a:lnTo>
                    <a:pt x="1704225" y="92456"/>
                  </a:lnTo>
                  <a:lnTo>
                    <a:pt x="1699806" y="86321"/>
                  </a:lnTo>
                  <a:lnTo>
                    <a:pt x="1693595" y="82473"/>
                  </a:lnTo>
                  <a:lnTo>
                    <a:pt x="1686394" y="81241"/>
                  </a:lnTo>
                  <a:lnTo>
                    <a:pt x="1678990" y="82943"/>
                  </a:lnTo>
                  <a:lnTo>
                    <a:pt x="1672844" y="87363"/>
                  </a:lnTo>
                  <a:lnTo>
                    <a:pt x="1669008" y="93573"/>
                  </a:lnTo>
                  <a:lnTo>
                    <a:pt x="1667776" y="100774"/>
                  </a:lnTo>
                  <a:lnTo>
                    <a:pt x="1669465" y="108153"/>
                  </a:lnTo>
                  <a:lnTo>
                    <a:pt x="1673885" y="114300"/>
                  </a:lnTo>
                  <a:lnTo>
                    <a:pt x="1680095" y="118135"/>
                  </a:lnTo>
                  <a:lnTo>
                    <a:pt x="1687296" y="119367"/>
                  </a:lnTo>
                  <a:lnTo>
                    <a:pt x="1694662" y="117678"/>
                  </a:lnTo>
                  <a:lnTo>
                    <a:pt x="1700847" y="113245"/>
                  </a:lnTo>
                  <a:lnTo>
                    <a:pt x="1704682" y="107035"/>
                  </a:lnTo>
                  <a:lnTo>
                    <a:pt x="1705914" y="99834"/>
                  </a:lnTo>
                  <a:close/>
                </a:path>
                <a:path w="1898015" h="2589529">
                  <a:moveTo>
                    <a:pt x="1732991" y="2496312"/>
                  </a:moveTo>
                  <a:lnTo>
                    <a:pt x="1732127" y="2489060"/>
                  </a:lnTo>
                  <a:lnTo>
                    <a:pt x="1728622" y="2482659"/>
                  </a:lnTo>
                  <a:lnTo>
                    <a:pt x="1722678" y="2477909"/>
                  </a:lnTo>
                  <a:lnTo>
                    <a:pt x="1715401" y="2475852"/>
                  </a:lnTo>
                  <a:lnTo>
                    <a:pt x="1708150" y="2476703"/>
                  </a:lnTo>
                  <a:lnTo>
                    <a:pt x="1701749" y="2480221"/>
                  </a:lnTo>
                  <a:lnTo>
                    <a:pt x="1697024" y="2486126"/>
                  </a:lnTo>
                  <a:lnTo>
                    <a:pt x="1694954" y="2493403"/>
                  </a:lnTo>
                  <a:lnTo>
                    <a:pt x="1695818" y="2500668"/>
                  </a:lnTo>
                  <a:lnTo>
                    <a:pt x="1699323" y="2507069"/>
                  </a:lnTo>
                  <a:lnTo>
                    <a:pt x="1705241" y="2511793"/>
                  </a:lnTo>
                  <a:lnTo>
                    <a:pt x="1712544" y="2513863"/>
                  </a:lnTo>
                  <a:lnTo>
                    <a:pt x="1719795" y="2513012"/>
                  </a:lnTo>
                  <a:lnTo>
                    <a:pt x="1726196" y="2509494"/>
                  </a:lnTo>
                  <a:lnTo>
                    <a:pt x="1730933" y="2503589"/>
                  </a:lnTo>
                  <a:lnTo>
                    <a:pt x="1732991" y="2496312"/>
                  </a:lnTo>
                  <a:close/>
                </a:path>
                <a:path w="1898015" h="2589529">
                  <a:moveTo>
                    <a:pt x="1775409" y="68478"/>
                  </a:moveTo>
                  <a:lnTo>
                    <a:pt x="1773720" y="61099"/>
                  </a:lnTo>
                  <a:lnTo>
                    <a:pt x="1769300" y="54965"/>
                  </a:lnTo>
                  <a:lnTo>
                    <a:pt x="1763090" y="51117"/>
                  </a:lnTo>
                  <a:lnTo>
                    <a:pt x="1755889" y="49885"/>
                  </a:lnTo>
                  <a:lnTo>
                    <a:pt x="1748485" y="51587"/>
                  </a:lnTo>
                  <a:lnTo>
                    <a:pt x="1742338" y="56007"/>
                  </a:lnTo>
                  <a:lnTo>
                    <a:pt x="1738503" y="62217"/>
                  </a:lnTo>
                  <a:lnTo>
                    <a:pt x="1737271" y="69418"/>
                  </a:lnTo>
                  <a:lnTo>
                    <a:pt x="1738960" y="76796"/>
                  </a:lnTo>
                  <a:lnTo>
                    <a:pt x="1743367" y="82931"/>
                  </a:lnTo>
                  <a:lnTo>
                    <a:pt x="1749590" y="86779"/>
                  </a:lnTo>
                  <a:lnTo>
                    <a:pt x="1756778" y="88011"/>
                  </a:lnTo>
                  <a:lnTo>
                    <a:pt x="1764157" y="86321"/>
                  </a:lnTo>
                  <a:lnTo>
                    <a:pt x="1770341" y="81889"/>
                  </a:lnTo>
                  <a:lnTo>
                    <a:pt x="1774177" y="75679"/>
                  </a:lnTo>
                  <a:lnTo>
                    <a:pt x="1775409" y="68478"/>
                  </a:lnTo>
                  <a:close/>
                </a:path>
                <a:path w="1898015" h="2589529">
                  <a:moveTo>
                    <a:pt x="1897862" y="2589441"/>
                  </a:moveTo>
                  <a:lnTo>
                    <a:pt x="1822361" y="2486342"/>
                  </a:lnTo>
                  <a:lnTo>
                    <a:pt x="1800504" y="2528824"/>
                  </a:lnTo>
                  <a:lnTo>
                    <a:pt x="1799932" y="2523921"/>
                  </a:lnTo>
                  <a:lnTo>
                    <a:pt x="1796415" y="2517521"/>
                  </a:lnTo>
                  <a:lnTo>
                    <a:pt x="1790471" y="2512784"/>
                  </a:lnTo>
                  <a:lnTo>
                    <a:pt x="1783194" y="2510713"/>
                  </a:lnTo>
                  <a:lnTo>
                    <a:pt x="1775942" y="2511577"/>
                  </a:lnTo>
                  <a:lnTo>
                    <a:pt x="1769541" y="2515095"/>
                  </a:lnTo>
                  <a:lnTo>
                    <a:pt x="1764817" y="2521000"/>
                  </a:lnTo>
                  <a:lnTo>
                    <a:pt x="1762747" y="2528278"/>
                  </a:lnTo>
                  <a:lnTo>
                    <a:pt x="1763610" y="2535529"/>
                  </a:lnTo>
                  <a:lnTo>
                    <a:pt x="1767128" y="2541930"/>
                  </a:lnTo>
                  <a:lnTo>
                    <a:pt x="1773034" y="2546654"/>
                  </a:lnTo>
                  <a:lnTo>
                    <a:pt x="1780349" y="2548737"/>
                  </a:lnTo>
                  <a:lnTo>
                    <a:pt x="1787601" y="2547874"/>
                  </a:lnTo>
                  <a:lnTo>
                    <a:pt x="1791931" y="2545499"/>
                  </a:lnTo>
                  <a:lnTo>
                    <a:pt x="1770087" y="2587980"/>
                  </a:lnTo>
                  <a:lnTo>
                    <a:pt x="1897862" y="2589441"/>
                  </a:lnTo>
                  <a:close/>
                </a:path>
                <a:path w="1898015" h="2589529">
                  <a:moveTo>
                    <a:pt x="1897862" y="5080"/>
                  </a:moveTo>
                  <a:lnTo>
                    <a:pt x="1770176" y="0"/>
                  </a:lnTo>
                  <a:lnTo>
                    <a:pt x="1817192" y="104190"/>
                  </a:lnTo>
                  <a:lnTo>
                    <a:pt x="1897862" y="508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179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sk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3169411"/>
            <a:ext cx="4812665" cy="277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MySourceTask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SourceTask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void</a:t>
            </a:r>
            <a:r>
              <a:rPr dirty="0" sz="1200" spc="-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start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(Map&lt;String,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String&gt;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props)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832485" indent="368300">
              <a:lnSpc>
                <a:spcPts val="1390"/>
              </a:lnSpc>
              <a:spcBef>
                <a:spcPts val="14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List&lt;SourceRecord&gt;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poll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()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throws </a:t>
            </a:r>
            <a:r>
              <a:rPr dirty="0" sz="1200" spc="-7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InterruptedException { 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  <a:spcBef>
                <a:spcPts val="1425"/>
              </a:spcBef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void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stop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()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String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version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()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89479" y="459739"/>
            <a:ext cx="2924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So</a:t>
            </a:r>
            <a:r>
              <a:rPr dirty="0" spc="-35">
                <a:solidFill>
                  <a:srgbClr val="FFFFFF"/>
                </a:solidFill>
              </a:rPr>
              <a:t>u</a:t>
            </a:r>
            <a:r>
              <a:rPr dirty="0" spc="-195">
                <a:solidFill>
                  <a:srgbClr val="FFFFFF"/>
                </a:solidFill>
              </a:rPr>
              <a:t>r</a:t>
            </a:r>
            <a:r>
              <a:rPr dirty="0" spc="114">
                <a:solidFill>
                  <a:srgbClr val="FFFFFF"/>
                </a:solidFill>
              </a:rPr>
              <a:t>c</a:t>
            </a:r>
            <a:r>
              <a:rPr dirty="0" spc="-45">
                <a:solidFill>
                  <a:srgbClr val="FFFFFF"/>
                </a:solidFill>
              </a:rPr>
              <a:t>e</a:t>
            </a:r>
            <a:r>
              <a:rPr dirty="0" spc="-195">
                <a:solidFill>
                  <a:srgbClr val="FFFFFF"/>
                </a:solidFill>
              </a:rPr>
              <a:t> </a:t>
            </a:r>
            <a:r>
              <a:rPr dirty="0" spc="-375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as</a:t>
            </a:r>
            <a:r>
              <a:rPr dirty="0" spc="-110">
                <a:solidFill>
                  <a:srgbClr val="FFFFFF"/>
                </a:solidFill>
              </a:rPr>
              <a:t>ks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179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sk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3169411"/>
            <a:ext cx="4812665" cy="277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MySourceTask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SourceTask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void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start(Map&lt;String,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String&gt;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props)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832485" indent="368300">
              <a:lnSpc>
                <a:spcPts val="1390"/>
              </a:lnSpc>
              <a:spcBef>
                <a:spcPts val="140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public List&lt;SourceRecord&gt; poll() throws </a:t>
            </a:r>
            <a:r>
              <a:rPr dirty="0" sz="1200" spc="-7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InterruptedException { 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  <a:spcBef>
                <a:spcPts val="1425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void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stop()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version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89479" y="459739"/>
            <a:ext cx="2924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So</a:t>
            </a:r>
            <a:r>
              <a:rPr dirty="0" spc="-35">
                <a:solidFill>
                  <a:srgbClr val="FFFFFF"/>
                </a:solidFill>
              </a:rPr>
              <a:t>u</a:t>
            </a:r>
            <a:r>
              <a:rPr dirty="0" spc="-195">
                <a:solidFill>
                  <a:srgbClr val="FFFFFF"/>
                </a:solidFill>
              </a:rPr>
              <a:t>r</a:t>
            </a:r>
            <a:r>
              <a:rPr dirty="0" spc="114">
                <a:solidFill>
                  <a:srgbClr val="FFFFFF"/>
                </a:solidFill>
              </a:rPr>
              <a:t>c</a:t>
            </a:r>
            <a:r>
              <a:rPr dirty="0" spc="-45">
                <a:solidFill>
                  <a:srgbClr val="FFFFFF"/>
                </a:solidFill>
              </a:rPr>
              <a:t>e</a:t>
            </a:r>
            <a:r>
              <a:rPr dirty="0" spc="-195">
                <a:solidFill>
                  <a:srgbClr val="FFFFFF"/>
                </a:solidFill>
              </a:rPr>
              <a:t> </a:t>
            </a:r>
            <a:r>
              <a:rPr dirty="0" spc="-375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as</a:t>
            </a:r>
            <a:r>
              <a:rPr dirty="0" spc="-110">
                <a:solidFill>
                  <a:srgbClr val="FFFFFF"/>
                </a:solidFill>
              </a:rPr>
              <a:t>ks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0114" y="4867230"/>
            <a:ext cx="1334857" cy="106788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817876" y="3268979"/>
            <a:ext cx="31845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4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200">
                <a:solidFill>
                  <a:srgbClr val="404040"/>
                </a:solidFill>
                <a:latin typeface="Verdana"/>
                <a:cs typeface="Verdana"/>
              </a:rPr>
              <a:t>’</a:t>
            </a:r>
            <a:r>
              <a:rPr dirty="0" sz="3200" spc="-7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320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200" spc="-95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3200" spc="2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200" spc="-4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200" spc="-2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200" spc="-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200" spc="15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200" spc="-4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2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200" spc="-775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dirty="0" sz="3200" spc="-30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3200" spc="28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dirty="0" sz="3200" spc="-1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200" spc="-295">
                <a:solidFill>
                  <a:srgbClr val="404040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51064" y="3015794"/>
            <a:ext cx="3855720" cy="1618615"/>
            <a:chOff x="7551064" y="3015794"/>
            <a:chExt cx="3855720" cy="1618615"/>
          </a:xfrm>
        </p:grpSpPr>
        <p:sp>
          <p:nvSpPr>
            <p:cNvPr id="14" name="object 14"/>
            <p:cNvSpPr/>
            <p:nvPr/>
          </p:nvSpPr>
          <p:spPr>
            <a:xfrm>
              <a:off x="7551064" y="3015794"/>
              <a:ext cx="3855720" cy="1056640"/>
            </a:xfrm>
            <a:custGeom>
              <a:avLst/>
              <a:gdLst/>
              <a:ahLst/>
              <a:cxnLst/>
              <a:rect l="l" t="t" r="r" b="b"/>
              <a:pathLst>
                <a:path w="3855720" h="1056639">
                  <a:moveTo>
                    <a:pt x="19050" y="728882"/>
                  </a:moveTo>
                  <a:lnTo>
                    <a:pt x="11635" y="730379"/>
                  </a:lnTo>
                  <a:lnTo>
                    <a:pt x="5579" y="734461"/>
                  </a:lnTo>
                  <a:lnTo>
                    <a:pt x="1497" y="740516"/>
                  </a:lnTo>
                  <a:lnTo>
                    <a:pt x="0" y="747970"/>
                  </a:lnTo>
                  <a:lnTo>
                    <a:pt x="1497" y="755385"/>
                  </a:lnTo>
                  <a:lnTo>
                    <a:pt x="5579" y="761440"/>
                  </a:lnTo>
                  <a:lnTo>
                    <a:pt x="11635" y="765523"/>
                  </a:lnTo>
                  <a:lnTo>
                    <a:pt x="19050" y="767020"/>
                  </a:lnTo>
                  <a:lnTo>
                    <a:pt x="26465" y="765523"/>
                  </a:lnTo>
                  <a:lnTo>
                    <a:pt x="32520" y="761440"/>
                  </a:lnTo>
                  <a:lnTo>
                    <a:pt x="36603" y="755385"/>
                  </a:lnTo>
                  <a:lnTo>
                    <a:pt x="38100" y="747932"/>
                  </a:lnTo>
                  <a:lnTo>
                    <a:pt x="36603" y="740516"/>
                  </a:lnTo>
                  <a:lnTo>
                    <a:pt x="32520" y="734461"/>
                  </a:lnTo>
                  <a:lnTo>
                    <a:pt x="26465" y="730379"/>
                  </a:lnTo>
                  <a:lnTo>
                    <a:pt x="19050" y="728882"/>
                  </a:lnTo>
                  <a:close/>
                </a:path>
                <a:path w="3855720" h="1056639">
                  <a:moveTo>
                    <a:pt x="19050" y="652644"/>
                  </a:moveTo>
                  <a:lnTo>
                    <a:pt x="11635" y="654141"/>
                  </a:lnTo>
                  <a:lnTo>
                    <a:pt x="5579" y="658223"/>
                  </a:lnTo>
                  <a:lnTo>
                    <a:pt x="1497" y="664278"/>
                  </a:lnTo>
                  <a:lnTo>
                    <a:pt x="0" y="671732"/>
                  </a:lnTo>
                  <a:lnTo>
                    <a:pt x="1497" y="679147"/>
                  </a:lnTo>
                  <a:lnTo>
                    <a:pt x="5579" y="685202"/>
                  </a:lnTo>
                  <a:lnTo>
                    <a:pt x="11635" y="689285"/>
                  </a:lnTo>
                  <a:lnTo>
                    <a:pt x="19050" y="690782"/>
                  </a:lnTo>
                  <a:lnTo>
                    <a:pt x="26465" y="689285"/>
                  </a:lnTo>
                  <a:lnTo>
                    <a:pt x="32520" y="685202"/>
                  </a:lnTo>
                  <a:lnTo>
                    <a:pt x="36603" y="679147"/>
                  </a:lnTo>
                  <a:lnTo>
                    <a:pt x="38100" y="671694"/>
                  </a:lnTo>
                  <a:lnTo>
                    <a:pt x="36603" y="664278"/>
                  </a:lnTo>
                  <a:lnTo>
                    <a:pt x="32520" y="658223"/>
                  </a:lnTo>
                  <a:lnTo>
                    <a:pt x="26465" y="654141"/>
                  </a:lnTo>
                  <a:lnTo>
                    <a:pt x="19050" y="652644"/>
                  </a:lnTo>
                  <a:close/>
                </a:path>
                <a:path w="3855720" h="1056639">
                  <a:moveTo>
                    <a:pt x="19050" y="576406"/>
                  </a:moveTo>
                  <a:lnTo>
                    <a:pt x="11635" y="577902"/>
                  </a:lnTo>
                  <a:lnTo>
                    <a:pt x="5579" y="581985"/>
                  </a:lnTo>
                  <a:lnTo>
                    <a:pt x="1497" y="588040"/>
                  </a:lnTo>
                  <a:lnTo>
                    <a:pt x="0" y="595494"/>
                  </a:lnTo>
                  <a:lnTo>
                    <a:pt x="1497" y="602909"/>
                  </a:lnTo>
                  <a:lnTo>
                    <a:pt x="5579" y="608964"/>
                  </a:lnTo>
                  <a:lnTo>
                    <a:pt x="11635" y="613047"/>
                  </a:lnTo>
                  <a:lnTo>
                    <a:pt x="19050" y="614544"/>
                  </a:lnTo>
                  <a:lnTo>
                    <a:pt x="26465" y="613047"/>
                  </a:lnTo>
                  <a:lnTo>
                    <a:pt x="32520" y="608964"/>
                  </a:lnTo>
                  <a:lnTo>
                    <a:pt x="36603" y="602909"/>
                  </a:lnTo>
                  <a:lnTo>
                    <a:pt x="38100" y="595456"/>
                  </a:lnTo>
                  <a:lnTo>
                    <a:pt x="36603" y="588040"/>
                  </a:lnTo>
                  <a:lnTo>
                    <a:pt x="32520" y="581985"/>
                  </a:lnTo>
                  <a:lnTo>
                    <a:pt x="26465" y="577902"/>
                  </a:lnTo>
                  <a:lnTo>
                    <a:pt x="19050" y="576406"/>
                  </a:lnTo>
                  <a:close/>
                </a:path>
                <a:path w="3855720" h="1056639">
                  <a:moveTo>
                    <a:pt x="19050" y="500167"/>
                  </a:moveTo>
                  <a:lnTo>
                    <a:pt x="11635" y="501664"/>
                  </a:lnTo>
                  <a:lnTo>
                    <a:pt x="5579" y="505747"/>
                  </a:lnTo>
                  <a:lnTo>
                    <a:pt x="1497" y="511802"/>
                  </a:lnTo>
                  <a:lnTo>
                    <a:pt x="0" y="519256"/>
                  </a:lnTo>
                  <a:lnTo>
                    <a:pt x="1497" y="526670"/>
                  </a:lnTo>
                  <a:lnTo>
                    <a:pt x="5579" y="532726"/>
                  </a:lnTo>
                  <a:lnTo>
                    <a:pt x="11635" y="536808"/>
                  </a:lnTo>
                  <a:lnTo>
                    <a:pt x="19050" y="538306"/>
                  </a:lnTo>
                  <a:lnTo>
                    <a:pt x="26465" y="536808"/>
                  </a:lnTo>
                  <a:lnTo>
                    <a:pt x="32520" y="532726"/>
                  </a:lnTo>
                  <a:lnTo>
                    <a:pt x="36603" y="526670"/>
                  </a:lnTo>
                  <a:lnTo>
                    <a:pt x="38100" y="519217"/>
                  </a:lnTo>
                  <a:lnTo>
                    <a:pt x="36603" y="511802"/>
                  </a:lnTo>
                  <a:lnTo>
                    <a:pt x="32520" y="505747"/>
                  </a:lnTo>
                  <a:lnTo>
                    <a:pt x="26465" y="501664"/>
                  </a:lnTo>
                  <a:lnTo>
                    <a:pt x="19050" y="500167"/>
                  </a:lnTo>
                  <a:close/>
                </a:path>
                <a:path w="3855720" h="1056639">
                  <a:moveTo>
                    <a:pt x="19050" y="423929"/>
                  </a:moveTo>
                  <a:lnTo>
                    <a:pt x="11635" y="425426"/>
                  </a:lnTo>
                  <a:lnTo>
                    <a:pt x="5579" y="429509"/>
                  </a:lnTo>
                  <a:lnTo>
                    <a:pt x="1497" y="435564"/>
                  </a:lnTo>
                  <a:lnTo>
                    <a:pt x="0" y="443017"/>
                  </a:lnTo>
                  <a:lnTo>
                    <a:pt x="1497" y="450432"/>
                  </a:lnTo>
                  <a:lnTo>
                    <a:pt x="5579" y="456488"/>
                  </a:lnTo>
                  <a:lnTo>
                    <a:pt x="11635" y="460570"/>
                  </a:lnTo>
                  <a:lnTo>
                    <a:pt x="19050" y="462067"/>
                  </a:lnTo>
                  <a:lnTo>
                    <a:pt x="26465" y="460570"/>
                  </a:lnTo>
                  <a:lnTo>
                    <a:pt x="32520" y="456488"/>
                  </a:lnTo>
                  <a:lnTo>
                    <a:pt x="36603" y="450432"/>
                  </a:lnTo>
                  <a:lnTo>
                    <a:pt x="38100" y="442979"/>
                  </a:lnTo>
                  <a:lnTo>
                    <a:pt x="36603" y="435564"/>
                  </a:lnTo>
                  <a:lnTo>
                    <a:pt x="32520" y="429509"/>
                  </a:lnTo>
                  <a:lnTo>
                    <a:pt x="26465" y="425426"/>
                  </a:lnTo>
                  <a:lnTo>
                    <a:pt x="19050" y="423929"/>
                  </a:lnTo>
                  <a:close/>
                </a:path>
                <a:path w="3855720" h="1056639">
                  <a:moveTo>
                    <a:pt x="19050" y="347691"/>
                  </a:moveTo>
                  <a:lnTo>
                    <a:pt x="11635" y="349188"/>
                  </a:lnTo>
                  <a:lnTo>
                    <a:pt x="5579" y="353270"/>
                  </a:lnTo>
                  <a:lnTo>
                    <a:pt x="1497" y="359326"/>
                  </a:lnTo>
                  <a:lnTo>
                    <a:pt x="0" y="366779"/>
                  </a:lnTo>
                  <a:lnTo>
                    <a:pt x="1497" y="374194"/>
                  </a:lnTo>
                  <a:lnTo>
                    <a:pt x="5579" y="380250"/>
                  </a:lnTo>
                  <a:lnTo>
                    <a:pt x="11635" y="384332"/>
                  </a:lnTo>
                  <a:lnTo>
                    <a:pt x="19050" y="385829"/>
                  </a:lnTo>
                  <a:lnTo>
                    <a:pt x="26465" y="384332"/>
                  </a:lnTo>
                  <a:lnTo>
                    <a:pt x="32520" y="380250"/>
                  </a:lnTo>
                  <a:lnTo>
                    <a:pt x="36603" y="374194"/>
                  </a:lnTo>
                  <a:lnTo>
                    <a:pt x="38100" y="366741"/>
                  </a:lnTo>
                  <a:lnTo>
                    <a:pt x="36603" y="359326"/>
                  </a:lnTo>
                  <a:lnTo>
                    <a:pt x="32520" y="353270"/>
                  </a:lnTo>
                  <a:lnTo>
                    <a:pt x="26465" y="349188"/>
                  </a:lnTo>
                  <a:lnTo>
                    <a:pt x="19050" y="347691"/>
                  </a:lnTo>
                  <a:close/>
                </a:path>
                <a:path w="3855720" h="1056639">
                  <a:moveTo>
                    <a:pt x="19050" y="271453"/>
                  </a:moveTo>
                  <a:lnTo>
                    <a:pt x="11635" y="272950"/>
                  </a:lnTo>
                  <a:lnTo>
                    <a:pt x="5579" y="277032"/>
                  </a:lnTo>
                  <a:lnTo>
                    <a:pt x="1497" y="283088"/>
                  </a:lnTo>
                  <a:lnTo>
                    <a:pt x="0" y="290541"/>
                  </a:lnTo>
                  <a:lnTo>
                    <a:pt x="1497" y="297956"/>
                  </a:lnTo>
                  <a:lnTo>
                    <a:pt x="5579" y="304011"/>
                  </a:lnTo>
                  <a:lnTo>
                    <a:pt x="11635" y="308094"/>
                  </a:lnTo>
                  <a:lnTo>
                    <a:pt x="19050" y="309591"/>
                  </a:lnTo>
                  <a:lnTo>
                    <a:pt x="26465" y="308094"/>
                  </a:lnTo>
                  <a:lnTo>
                    <a:pt x="32520" y="304011"/>
                  </a:lnTo>
                  <a:lnTo>
                    <a:pt x="36603" y="297956"/>
                  </a:lnTo>
                  <a:lnTo>
                    <a:pt x="38100" y="290503"/>
                  </a:lnTo>
                  <a:lnTo>
                    <a:pt x="36603" y="283088"/>
                  </a:lnTo>
                  <a:lnTo>
                    <a:pt x="32520" y="277032"/>
                  </a:lnTo>
                  <a:lnTo>
                    <a:pt x="26465" y="272950"/>
                  </a:lnTo>
                  <a:lnTo>
                    <a:pt x="19050" y="271453"/>
                  </a:lnTo>
                  <a:close/>
                </a:path>
                <a:path w="3855720" h="1056639">
                  <a:moveTo>
                    <a:pt x="22530" y="195890"/>
                  </a:moveTo>
                  <a:lnTo>
                    <a:pt x="15649" y="198337"/>
                  </a:lnTo>
                  <a:lnTo>
                    <a:pt x="10188" y="203185"/>
                  </a:lnTo>
                  <a:lnTo>
                    <a:pt x="6882" y="210031"/>
                  </a:lnTo>
                  <a:lnTo>
                    <a:pt x="6486" y="217585"/>
                  </a:lnTo>
                  <a:lnTo>
                    <a:pt x="8932" y="224466"/>
                  </a:lnTo>
                  <a:lnTo>
                    <a:pt x="13780" y="229927"/>
                  </a:lnTo>
                  <a:lnTo>
                    <a:pt x="20589" y="233224"/>
                  </a:lnTo>
                  <a:lnTo>
                    <a:pt x="28143" y="233620"/>
                  </a:lnTo>
                  <a:lnTo>
                    <a:pt x="35025" y="231174"/>
                  </a:lnTo>
                  <a:lnTo>
                    <a:pt x="40486" y="226326"/>
                  </a:lnTo>
                  <a:lnTo>
                    <a:pt x="43783" y="219516"/>
                  </a:lnTo>
                  <a:lnTo>
                    <a:pt x="44188" y="211925"/>
                  </a:lnTo>
                  <a:lnTo>
                    <a:pt x="41742" y="205044"/>
                  </a:lnTo>
                  <a:lnTo>
                    <a:pt x="36894" y="199583"/>
                  </a:lnTo>
                  <a:lnTo>
                    <a:pt x="30085" y="196287"/>
                  </a:lnTo>
                  <a:lnTo>
                    <a:pt x="22530" y="195890"/>
                  </a:lnTo>
                  <a:close/>
                </a:path>
                <a:path w="3855720" h="1056639">
                  <a:moveTo>
                    <a:pt x="55906" y="125249"/>
                  </a:moveTo>
                  <a:lnTo>
                    <a:pt x="48612" y="125595"/>
                  </a:lnTo>
                  <a:lnTo>
                    <a:pt x="41979" y="128650"/>
                  </a:lnTo>
                  <a:lnTo>
                    <a:pt x="36829" y="134242"/>
                  </a:lnTo>
                  <a:lnTo>
                    <a:pt x="34259" y="141357"/>
                  </a:lnTo>
                  <a:lnTo>
                    <a:pt x="34605" y="148652"/>
                  </a:lnTo>
                  <a:lnTo>
                    <a:pt x="37660" y="155285"/>
                  </a:lnTo>
                  <a:lnTo>
                    <a:pt x="43220" y="160414"/>
                  </a:lnTo>
                  <a:lnTo>
                    <a:pt x="50335" y="162985"/>
                  </a:lnTo>
                  <a:lnTo>
                    <a:pt x="57630" y="162639"/>
                  </a:lnTo>
                  <a:lnTo>
                    <a:pt x="64263" y="159584"/>
                  </a:lnTo>
                  <a:lnTo>
                    <a:pt x="69392" y="154024"/>
                  </a:lnTo>
                  <a:lnTo>
                    <a:pt x="71982" y="146876"/>
                  </a:lnTo>
                  <a:lnTo>
                    <a:pt x="71637" y="139582"/>
                  </a:lnTo>
                  <a:lnTo>
                    <a:pt x="68581" y="132949"/>
                  </a:lnTo>
                  <a:lnTo>
                    <a:pt x="63021" y="127820"/>
                  </a:lnTo>
                  <a:lnTo>
                    <a:pt x="55906" y="125249"/>
                  </a:lnTo>
                  <a:close/>
                </a:path>
                <a:path w="3855720" h="1056639">
                  <a:moveTo>
                    <a:pt x="101700" y="66004"/>
                  </a:moveTo>
                  <a:lnTo>
                    <a:pt x="94473" y="67055"/>
                  </a:lnTo>
                  <a:lnTo>
                    <a:pt x="87951" y="70961"/>
                  </a:lnTo>
                  <a:lnTo>
                    <a:pt x="83470" y="77055"/>
                  </a:lnTo>
                  <a:lnTo>
                    <a:pt x="81735" y="84149"/>
                  </a:lnTo>
                  <a:lnTo>
                    <a:pt x="82786" y="91376"/>
                  </a:lnTo>
                  <a:lnTo>
                    <a:pt x="86666" y="97871"/>
                  </a:lnTo>
                  <a:lnTo>
                    <a:pt x="92761" y="102351"/>
                  </a:lnTo>
                  <a:lnTo>
                    <a:pt x="99854" y="104086"/>
                  </a:lnTo>
                  <a:lnTo>
                    <a:pt x="107081" y="103035"/>
                  </a:lnTo>
                  <a:lnTo>
                    <a:pt x="113576" y="99156"/>
                  </a:lnTo>
                  <a:lnTo>
                    <a:pt x="118084" y="93035"/>
                  </a:lnTo>
                  <a:lnTo>
                    <a:pt x="119820" y="85941"/>
                  </a:lnTo>
                  <a:lnTo>
                    <a:pt x="118768" y="78714"/>
                  </a:lnTo>
                  <a:lnTo>
                    <a:pt x="114889" y="72219"/>
                  </a:lnTo>
                  <a:lnTo>
                    <a:pt x="108794" y="67739"/>
                  </a:lnTo>
                  <a:lnTo>
                    <a:pt x="101700" y="66004"/>
                  </a:lnTo>
                  <a:close/>
                </a:path>
                <a:path w="3855720" h="1056639">
                  <a:moveTo>
                    <a:pt x="162926" y="23792"/>
                  </a:moveTo>
                  <a:lnTo>
                    <a:pt x="155562" y="25678"/>
                  </a:lnTo>
                  <a:lnTo>
                    <a:pt x="149531" y="30244"/>
                  </a:lnTo>
                  <a:lnTo>
                    <a:pt x="145847" y="36550"/>
                  </a:lnTo>
                  <a:lnTo>
                    <a:pt x="144797" y="43777"/>
                  </a:lnTo>
                  <a:lnTo>
                    <a:pt x="146665" y="51107"/>
                  </a:lnTo>
                  <a:lnTo>
                    <a:pt x="151233" y="57138"/>
                  </a:lnTo>
                  <a:lnTo>
                    <a:pt x="157539" y="60822"/>
                  </a:lnTo>
                  <a:lnTo>
                    <a:pt x="164766" y="61872"/>
                  </a:lnTo>
                  <a:lnTo>
                    <a:pt x="172096" y="60003"/>
                  </a:lnTo>
                  <a:lnTo>
                    <a:pt x="178161" y="55420"/>
                  </a:lnTo>
                  <a:lnTo>
                    <a:pt x="181845" y="49114"/>
                  </a:lnTo>
                  <a:lnTo>
                    <a:pt x="182895" y="41887"/>
                  </a:lnTo>
                  <a:lnTo>
                    <a:pt x="181025" y="34556"/>
                  </a:lnTo>
                  <a:lnTo>
                    <a:pt x="176459" y="28526"/>
                  </a:lnTo>
                  <a:lnTo>
                    <a:pt x="170153" y="24842"/>
                  </a:lnTo>
                  <a:lnTo>
                    <a:pt x="162926" y="23792"/>
                  </a:lnTo>
                  <a:close/>
                </a:path>
                <a:path w="3855720" h="1056639">
                  <a:moveTo>
                    <a:pt x="233785" y="2678"/>
                  </a:moveTo>
                  <a:lnTo>
                    <a:pt x="226680" y="5277"/>
                  </a:lnTo>
                  <a:lnTo>
                    <a:pt x="221310" y="10226"/>
                  </a:lnTo>
                  <a:lnTo>
                    <a:pt x="218188" y="16828"/>
                  </a:lnTo>
                  <a:lnTo>
                    <a:pt x="217827" y="24385"/>
                  </a:lnTo>
                  <a:lnTo>
                    <a:pt x="220426" y="31489"/>
                  </a:lnTo>
                  <a:lnTo>
                    <a:pt x="225376" y="36859"/>
                  </a:lnTo>
                  <a:lnTo>
                    <a:pt x="231978" y="39981"/>
                  </a:lnTo>
                  <a:lnTo>
                    <a:pt x="239534" y="40341"/>
                  </a:lnTo>
                  <a:lnTo>
                    <a:pt x="246676" y="37737"/>
                  </a:lnTo>
                  <a:lnTo>
                    <a:pt x="252046" y="32788"/>
                  </a:lnTo>
                  <a:lnTo>
                    <a:pt x="255168" y="26186"/>
                  </a:lnTo>
                  <a:lnTo>
                    <a:pt x="255529" y="18629"/>
                  </a:lnTo>
                  <a:lnTo>
                    <a:pt x="252930" y="11525"/>
                  </a:lnTo>
                  <a:lnTo>
                    <a:pt x="247980" y="6155"/>
                  </a:lnTo>
                  <a:lnTo>
                    <a:pt x="241378" y="3033"/>
                  </a:lnTo>
                  <a:lnTo>
                    <a:pt x="233785" y="2678"/>
                  </a:lnTo>
                  <a:close/>
                </a:path>
                <a:path w="3855720" h="1056639">
                  <a:moveTo>
                    <a:pt x="312776" y="0"/>
                  </a:moveTo>
                  <a:lnTo>
                    <a:pt x="305361" y="1497"/>
                  </a:lnTo>
                  <a:lnTo>
                    <a:pt x="299306" y="5579"/>
                  </a:lnTo>
                  <a:lnTo>
                    <a:pt x="295223" y="11635"/>
                  </a:lnTo>
                  <a:lnTo>
                    <a:pt x="293726" y="19050"/>
                  </a:lnTo>
                  <a:lnTo>
                    <a:pt x="295223" y="26464"/>
                  </a:lnTo>
                  <a:lnTo>
                    <a:pt x="299306" y="32520"/>
                  </a:lnTo>
                  <a:lnTo>
                    <a:pt x="305361" y="36602"/>
                  </a:lnTo>
                  <a:lnTo>
                    <a:pt x="312814" y="38100"/>
                  </a:lnTo>
                  <a:lnTo>
                    <a:pt x="320229" y="36602"/>
                  </a:lnTo>
                  <a:lnTo>
                    <a:pt x="326285" y="32520"/>
                  </a:lnTo>
                  <a:lnTo>
                    <a:pt x="330367" y="26464"/>
                  </a:lnTo>
                  <a:lnTo>
                    <a:pt x="331864" y="19050"/>
                  </a:lnTo>
                  <a:lnTo>
                    <a:pt x="330367" y="11635"/>
                  </a:lnTo>
                  <a:lnTo>
                    <a:pt x="326285" y="5579"/>
                  </a:lnTo>
                  <a:lnTo>
                    <a:pt x="320229" y="1497"/>
                  </a:lnTo>
                  <a:lnTo>
                    <a:pt x="312776" y="0"/>
                  </a:lnTo>
                  <a:close/>
                </a:path>
                <a:path w="3855720" h="1056639">
                  <a:moveTo>
                    <a:pt x="389014" y="0"/>
                  </a:moveTo>
                  <a:lnTo>
                    <a:pt x="381599" y="1497"/>
                  </a:lnTo>
                  <a:lnTo>
                    <a:pt x="375544" y="5579"/>
                  </a:lnTo>
                  <a:lnTo>
                    <a:pt x="371462" y="11635"/>
                  </a:lnTo>
                  <a:lnTo>
                    <a:pt x="369964" y="19050"/>
                  </a:lnTo>
                  <a:lnTo>
                    <a:pt x="371462" y="26464"/>
                  </a:lnTo>
                  <a:lnTo>
                    <a:pt x="375544" y="32520"/>
                  </a:lnTo>
                  <a:lnTo>
                    <a:pt x="381599" y="36602"/>
                  </a:lnTo>
                  <a:lnTo>
                    <a:pt x="389053" y="38100"/>
                  </a:lnTo>
                  <a:lnTo>
                    <a:pt x="396468" y="36602"/>
                  </a:lnTo>
                  <a:lnTo>
                    <a:pt x="402523" y="32520"/>
                  </a:lnTo>
                  <a:lnTo>
                    <a:pt x="406605" y="26464"/>
                  </a:lnTo>
                  <a:lnTo>
                    <a:pt x="408103" y="19050"/>
                  </a:lnTo>
                  <a:lnTo>
                    <a:pt x="406605" y="11635"/>
                  </a:lnTo>
                  <a:lnTo>
                    <a:pt x="402523" y="5579"/>
                  </a:lnTo>
                  <a:lnTo>
                    <a:pt x="396468" y="1497"/>
                  </a:lnTo>
                  <a:lnTo>
                    <a:pt x="389014" y="0"/>
                  </a:lnTo>
                  <a:close/>
                </a:path>
                <a:path w="3855720" h="1056639">
                  <a:moveTo>
                    <a:pt x="465253" y="0"/>
                  </a:moveTo>
                  <a:lnTo>
                    <a:pt x="457838" y="1497"/>
                  </a:lnTo>
                  <a:lnTo>
                    <a:pt x="451782" y="5579"/>
                  </a:lnTo>
                  <a:lnTo>
                    <a:pt x="447700" y="11635"/>
                  </a:lnTo>
                  <a:lnTo>
                    <a:pt x="446203" y="19050"/>
                  </a:lnTo>
                  <a:lnTo>
                    <a:pt x="447700" y="26464"/>
                  </a:lnTo>
                  <a:lnTo>
                    <a:pt x="451782" y="32520"/>
                  </a:lnTo>
                  <a:lnTo>
                    <a:pt x="457838" y="36602"/>
                  </a:lnTo>
                  <a:lnTo>
                    <a:pt x="465291" y="38100"/>
                  </a:lnTo>
                  <a:lnTo>
                    <a:pt x="472706" y="36602"/>
                  </a:lnTo>
                  <a:lnTo>
                    <a:pt x="478761" y="32520"/>
                  </a:lnTo>
                  <a:lnTo>
                    <a:pt x="482844" y="26464"/>
                  </a:lnTo>
                  <a:lnTo>
                    <a:pt x="484341" y="19050"/>
                  </a:lnTo>
                  <a:lnTo>
                    <a:pt x="482844" y="11635"/>
                  </a:lnTo>
                  <a:lnTo>
                    <a:pt x="478761" y="5579"/>
                  </a:lnTo>
                  <a:lnTo>
                    <a:pt x="472706" y="1497"/>
                  </a:lnTo>
                  <a:lnTo>
                    <a:pt x="465253" y="0"/>
                  </a:lnTo>
                  <a:close/>
                </a:path>
                <a:path w="3855720" h="1056639">
                  <a:moveTo>
                    <a:pt x="541491" y="0"/>
                  </a:moveTo>
                  <a:lnTo>
                    <a:pt x="534076" y="1497"/>
                  </a:lnTo>
                  <a:lnTo>
                    <a:pt x="528020" y="5579"/>
                  </a:lnTo>
                  <a:lnTo>
                    <a:pt x="523938" y="11635"/>
                  </a:lnTo>
                  <a:lnTo>
                    <a:pt x="522441" y="19050"/>
                  </a:lnTo>
                  <a:lnTo>
                    <a:pt x="523938" y="26464"/>
                  </a:lnTo>
                  <a:lnTo>
                    <a:pt x="528020" y="32520"/>
                  </a:lnTo>
                  <a:lnTo>
                    <a:pt x="534076" y="36602"/>
                  </a:lnTo>
                  <a:lnTo>
                    <a:pt x="541529" y="38100"/>
                  </a:lnTo>
                  <a:lnTo>
                    <a:pt x="548944" y="36602"/>
                  </a:lnTo>
                  <a:lnTo>
                    <a:pt x="554999" y="32520"/>
                  </a:lnTo>
                  <a:lnTo>
                    <a:pt x="559082" y="26464"/>
                  </a:lnTo>
                  <a:lnTo>
                    <a:pt x="560579" y="19050"/>
                  </a:lnTo>
                  <a:lnTo>
                    <a:pt x="559082" y="11635"/>
                  </a:lnTo>
                  <a:lnTo>
                    <a:pt x="554999" y="5579"/>
                  </a:lnTo>
                  <a:lnTo>
                    <a:pt x="548944" y="1497"/>
                  </a:lnTo>
                  <a:lnTo>
                    <a:pt x="541491" y="0"/>
                  </a:lnTo>
                  <a:close/>
                </a:path>
                <a:path w="3855720" h="1056639">
                  <a:moveTo>
                    <a:pt x="617729" y="0"/>
                  </a:moveTo>
                  <a:lnTo>
                    <a:pt x="610314" y="1497"/>
                  </a:lnTo>
                  <a:lnTo>
                    <a:pt x="604259" y="5579"/>
                  </a:lnTo>
                  <a:lnTo>
                    <a:pt x="600176" y="11635"/>
                  </a:lnTo>
                  <a:lnTo>
                    <a:pt x="598679" y="19050"/>
                  </a:lnTo>
                  <a:lnTo>
                    <a:pt x="600176" y="26464"/>
                  </a:lnTo>
                  <a:lnTo>
                    <a:pt x="604259" y="32520"/>
                  </a:lnTo>
                  <a:lnTo>
                    <a:pt x="610314" y="36602"/>
                  </a:lnTo>
                  <a:lnTo>
                    <a:pt x="617767" y="38100"/>
                  </a:lnTo>
                  <a:lnTo>
                    <a:pt x="625182" y="36602"/>
                  </a:lnTo>
                  <a:lnTo>
                    <a:pt x="631237" y="32520"/>
                  </a:lnTo>
                  <a:lnTo>
                    <a:pt x="635320" y="26464"/>
                  </a:lnTo>
                  <a:lnTo>
                    <a:pt x="636817" y="19050"/>
                  </a:lnTo>
                  <a:lnTo>
                    <a:pt x="635320" y="11635"/>
                  </a:lnTo>
                  <a:lnTo>
                    <a:pt x="631237" y="5579"/>
                  </a:lnTo>
                  <a:lnTo>
                    <a:pt x="625182" y="1497"/>
                  </a:lnTo>
                  <a:lnTo>
                    <a:pt x="617729" y="0"/>
                  </a:lnTo>
                  <a:close/>
                </a:path>
                <a:path w="3855720" h="1056639">
                  <a:moveTo>
                    <a:pt x="693967" y="0"/>
                  </a:moveTo>
                  <a:lnTo>
                    <a:pt x="686552" y="1497"/>
                  </a:lnTo>
                  <a:lnTo>
                    <a:pt x="680497" y="5579"/>
                  </a:lnTo>
                  <a:lnTo>
                    <a:pt x="676414" y="11635"/>
                  </a:lnTo>
                  <a:lnTo>
                    <a:pt x="674917" y="19050"/>
                  </a:lnTo>
                  <a:lnTo>
                    <a:pt x="676414" y="26464"/>
                  </a:lnTo>
                  <a:lnTo>
                    <a:pt x="680497" y="32520"/>
                  </a:lnTo>
                  <a:lnTo>
                    <a:pt x="686552" y="36602"/>
                  </a:lnTo>
                  <a:lnTo>
                    <a:pt x="694005" y="38100"/>
                  </a:lnTo>
                  <a:lnTo>
                    <a:pt x="701420" y="36602"/>
                  </a:lnTo>
                  <a:lnTo>
                    <a:pt x="707475" y="32520"/>
                  </a:lnTo>
                  <a:lnTo>
                    <a:pt x="711558" y="26464"/>
                  </a:lnTo>
                  <a:lnTo>
                    <a:pt x="713055" y="19050"/>
                  </a:lnTo>
                  <a:lnTo>
                    <a:pt x="711558" y="11635"/>
                  </a:lnTo>
                  <a:lnTo>
                    <a:pt x="707475" y="5579"/>
                  </a:lnTo>
                  <a:lnTo>
                    <a:pt x="701420" y="1497"/>
                  </a:lnTo>
                  <a:lnTo>
                    <a:pt x="693967" y="0"/>
                  </a:lnTo>
                  <a:close/>
                </a:path>
                <a:path w="3855720" h="1056639">
                  <a:moveTo>
                    <a:pt x="770205" y="0"/>
                  </a:moveTo>
                  <a:lnTo>
                    <a:pt x="762790" y="1497"/>
                  </a:lnTo>
                  <a:lnTo>
                    <a:pt x="756735" y="5579"/>
                  </a:lnTo>
                  <a:lnTo>
                    <a:pt x="752652" y="11635"/>
                  </a:lnTo>
                  <a:lnTo>
                    <a:pt x="751155" y="19050"/>
                  </a:lnTo>
                  <a:lnTo>
                    <a:pt x="752652" y="26464"/>
                  </a:lnTo>
                  <a:lnTo>
                    <a:pt x="756735" y="32520"/>
                  </a:lnTo>
                  <a:lnTo>
                    <a:pt x="762790" y="36602"/>
                  </a:lnTo>
                  <a:lnTo>
                    <a:pt x="770243" y="38100"/>
                  </a:lnTo>
                  <a:lnTo>
                    <a:pt x="777658" y="36602"/>
                  </a:lnTo>
                  <a:lnTo>
                    <a:pt x="783713" y="32520"/>
                  </a:lnTo>
                  <a:lnTo>
                    <a:pt x="787796" y="26464"/>
                  </a:lnTo>
                  <a:lnTo>
                    <a:pt x="789293" y="19050"/>
                  </a:lnTo>
                  <a:lnTo>
                    <a:pt x="787796" y="11635"/>
                  </a:lnTo>
                  <a:lnTo>
                    <a:pt x="783713" y="5579"/>
                  </a:lnTo>
                  <a:lnTo>
                    <a:pt x="777658" y="1497"/>
                  </a:lnTo>
                  <a:lnTo>
                    <a:pt x="770205" y="0"/>
                  </a:lnTo>
                  <a:close/>
                </a:path>
                <a:path w="3855720" h="1056639">
                  <a:moveTo>
                    <a:pt x="846443" y="0"/>
                  </a:moveTo>
                  <a:lnTo>
                    <a:pt x="839028" y="1497"/>
                  </a:lnTo>
                  <a:lnTo>
                    <a:pt x="832973" y="5579"/>
                  </a:lnTo>
                  <a:lnTo>
                    <a:pt x="828890" y="11635"/>
                  </a:lnTo>
                  <a:lnTo>
                    <a:pt x="827393" y="19050"/>
                  </a:lnTo>
                  <a:lnTo>
                    <a:pt x="828890" y="26464"/>
                  </a:lnTo>
                  <a:lnTo>
                    <a:pt x="832973" y="32520"/>
                  </a:lnTo>
                  <a:lnTo>
                    <a:pt x="839028" y="36602"/>
                  </a:lnTo>
                  <a:lnTo>
                    <a:pt x="846481" y="38100"/>
                  </a:lnTo>
                  <a:lnTo>
                    <a:pt x="853896" y="36602"/>
                  </a:lnTo>
                  <a:lnTo>
                    <a:pt x="859951" y="32520"/>
                  </a:lnTo>
                  <a:lnTo>
                    <a:pt x="864034" y="26464"/>
                  </a:lnTo>
                  <a:lnTo>
                    <a:pt x="865531" y="19050"/>
                  </a:lnTo>
                  <a:lnTo>
                    <a:pt x="864034" y="11635"/>
                  </a:lnTo>
                  <a:lnTo>
                    <a:pt x="859951" y="5579"/>
                  </a:lnTo>
                  <a:lnTo>
                    <a:pt x="853896" y="1497"/>
                  </a:lnTo>
                  <a:lnTo>
                    <a:pt x="846443" y="0"/>
                  </a:lnTo>
                  <a:close/>
                </a:path>
                <a:path w="3855720" h="1056639">
                  <a:moveTo>
                    <a:pt x="922681" y="0"/>
                  </a:moveTo>
                  <a:lnTo>
                    <a:pt x="915266" y="1497"/>
                  </a:lnTo>
                  <a:lnTo>
                    <a:pt x="909211" y="5579"/>
                  </a:lnTo>
                  <a:lnTo>
                    <a:pt x="905128" y="11635"/>
                  </a:lnTo>
                  <a:lnTo>
                    <a:pt x="903631" y="19050"/>
                  </a:lnTo>
                  <a:lnTo>
                    <a:pt x="905128" y="26464"/>
                  </a:lnTo>
                  <a:lnTo>
                    <a:pt x="909211" y="32520"/>
                  </a:lnTo>
                  <a:lnTo>
                    <a:pt x="915266" y="36602"/>
                  </a:lnTo>
                  <a:lnTo>
                    <a:pt x="922719" y="38100"/>
                  </a:lnTo>
                  <a:lnTo>
                    <a:pt x="930134" y="36602"/>
                  </a:lnTo>
                  <a:lnTo>
                    <a:pt x="936190" y="32520"/>
                  </a:lnTo>
                  <a:lnTo>
                    <a:pt x="940272" y="26464"/>
                  </a:lnTo>
                  <a:lnTo>
                    <a:pt x="941769" y="19050"/>
                  </a:lnTo>
                  <a:lnTo>
                    <a:pt x="940272" y="11635"/>
                  </a:lnTo>
                  <a:lnTo>
                    <a:pt x="936190" y="5579"/>
                  </a:lnTo>
                  <a:lnTo>
                    <a:pt x="930134" y="1497"/>
                  </a:lnTo>
                  <a:lnTo>
                    <a:pt x="922681" y="0"/>
                  </a:lnTo>
                  <a:close/>
                </a:path>
                <a:path w="3855720" h="1056639">
                  <a:moveTo>
                    <a:pt x="998919" y="0"/>
                  </a:moveTo>
                  <a:lnTo>
                    <a:pt x="991504" y="1497"/>
                  </a:lnTo>
                  <a:lnTo>
                    <a:pt x="985449" y="5579"/>
                  </a:lnTo>
                  <a:lnTo>
                    <a:pt x="981366" y="11635"/>
                  </a:lnTo>
                  <a:lnTo>
                    <a:pt x="979869" y="19050"/>
                  </a:lnTo>
                  <a:lnTo>
                    <a:pt x="981366" y="26464"/>
                  </a:lnTo>
                  <a:lnTo>
                    <a:pt x="985449" y="32520"/>
                  </a:lnTo>
                  <a:lnTo>
                    <a:pt x="991504" y="36602"/>
                  </a:lnTo>
                  <a:lnTo>
                    <a:pt x="998957" y="38100"/>
                  </a:lnTo>
                  <a:lnTo>
                    <a:pt x="1006372" y="36602"/>
                  </a:lnTo>
                  <a:lnTo>
                    <a:pt x="1012428" y="32520"/>
                  </a:lnTo>
                  <a:lnTo>
                    <a:pt x="1016510" y="26464"/>
                  </a:lnTo>
                  <a:lnTo>
                    <a:pt x="1018007" y="19050"/>
                  </a:lnTo>
                  <a:lnTo>
                    <a:pt x="1016510" y="11635"/>
                  </a:lnTo>
                  <a:lnTo>
                    <a:pt x="1012428" y="5579"/>
                  </a:lnTo>
                  <a:lnTo>
                    <a:pt x="1006372" y="1497"/>
                  </a:lnTo>
                  <a:lnTo>
                    <a:pt x="998919" y="0"/>
                  </a:lnTo>
                  <a:close/>
                </a:path>
                <a:path w="3855720" h="1056639">
                  <a:moveTo>
                    <a:pt x="1075157" y="0"/>
                  </a:moveTo>
                  <a:lnTo>
                    <a:pt x="1067742" y="1497"/>
                  </a:lnTo>
                  <a:lnTo>
                    <a:pt x="1061687" y="5579"/>
                  </a:lnTo>
                  <a:lnTo>
                    <a:pt x="1057604" y="11635"/>
                  </a:lnTo>
                  <a:lnTo>
                    <a:pt x="1056107" y="19050"/>
                  </a:lnTo>
                  <a:lnTo>
                    <a:pt x="1057604" y="26464"/>
                  </a:lnTo>
                  <a:lnTo>
                    <a:pt x="1061687" y="32520"/>
                  </a:lnTo>
                  <a:lnTo>
                    <a:pt x="1067742" y="36602"/>
                  </a:lnTo>
                  <a:lnTo>
                    <a:pt x="1075195" y="38100"/>
                  </a:lnTo>
                  <a:lnTo>
                    <a:pt x="1082610" y="36602"/>
                  </a:lnTo>
                  <a:lnTo>
                    <a:pt x="1088666" y="32520"/>
                  </a:lnTo>
                  <a:lnTo>
                    <a:pt x="1092748" y="26464"/>
                  </a:lnTo>
                  <a:lnTo>
                    <a:pt x="1094245" y="19050"/>
                  </a:lnTo>
                  <a:lnTo>
                    <a:pt x="1092748" y="11635"/>
                  </a:lnTo>
                  <a:lnTo>
                    <a:pt x="1088666" y="5579"/>
                  </a:lnTo>
                  <a:lnTo>
                    <a:pt x="1082610" y="1497"/>
                  </a:lnTo>
                  <a:lnTo>
                    <a:pt x="1075157" y="0"/>
                  </a:lnTo>
                  <a:close/>
                </a:path>
                <a:path w="3855720" h="1056639">
                  <a:moveTo>
                    <a:pt x="1151395" y="0"/>
                  </a:moveTo>
                  <a:lnTo>
                    <a:pt x="1143980" y="1497"/>
                  </a:lnTo>
                  <a:lnTo>
                    <a:pt x="1137925" y="5579"/>
                  </a:lnTo>
                  <a:lnTo>
                    <a:pt x="1133843" y="11635"/>
                  </a:lnTo>
                  <a:lnTo>
                    <a:pt x="1132345" y="19050"/>
                  </a:lnTo>
                  <a:lnTo>
                    <a:pt x="1133843" y="26464"/>
                  </a:lnTo>
                  <a:lnTo>
                    <a:pt x="1137925" y="32520"/>
                  </a:lnTo>
                  <a:lnTo>
                    <a:pt x="1143980" y="36602"/>
                  </a:lnTo>
                  <a:lnTo>
                    <a:pt x="1151434" y="38100"/>
                  </a:lnTo>
                  <a:lnTo>
                    <a:pt x="1158849" y="36602"/>
                  </a:lnTo>
                  <a:lnTo>
                    <a:pt x="1164904" y="32520"/>
                  </a:lnTo>
                  <a:lnTo>
                    <a:pt x="1168986" y="26464"/>
                  </a:lnTo>
                  <a:lnTo>
                    <a:pt x="1170484" y="19050"/>
                  </a:lnTo>
                  <a:lnTo>
                    <a:pt x="1168986" y="11635"/>
                  </a:lnTo>
                  <a:lnTo>
                    <a:pt x="1164904" y="5579"/>
                  </a:lnTo>
                  <a:lnTo>
                    <a:pt x="1158849" y="1497"/>
                  </a:lnTo>
                  <a:lnTo>
                    <a:pt x="1151395" y="0"/>
                  </a:lnTo>
                  <a:close/>
                </a:path>
                <a:path w="3855720" h="1056639">
                  <a:moveTo>
                    <a:pt x="1227634" y="0"/>
                  </a:moveTo>
                  <a:lnTo>
                    <a:pt x="1220219" y="1497"/>
                  </a:lnTo>
                  <a:lnTo>
                    <a:pt x="1214163" y="5579"/>
                  </a:lnTo>
                  <a:lnTo>
                    <a:pt x="1210081" y="11635"/>
                  </a:lnTo>
                  <a:lnTo>
                    <a:pt x="1208584" y="19050"/>
                  </a:lnTo>
                  <a:lnTo>
                    <a:pt x="1210081" y="26464"/>
                  </a:lnTo>
                  <a:lnTo>
                    <a:pt x="1214163" y="32520"/>
                  </a:lnTo>
                  <a:lnTo>
                    <a:pt x="1220219" y="36602"/>
                  </a:lnTo>
                  <a:lnTo>
                    <a:pt x="1227672" y="38100"/>
                  </a:lnTo>
                  <a:lnTo>
                    <a:pt x="1235087" y="36602"/>
                  </a:lnTo>
                  <a:lnTo>
                    <a:pt x="1241142" y="32520"/>
                  </a:lnTo>
                  <a:lnTo>
                    <a:pt x="1245225" y="26464"/>
                  </a:lnTo>
                  <a:lnTo>
                    <a:pt x="1246722" y="19050"/>
                  </a:lnTo>
                  <a:lnTo>
                    <a:pt x="1245225" y="11635"/>
                  </a:lnTo>
                  <a:lnTo>
                    <a:pt x="1241142" y="5579"/>
                  </a:lnTo>
                  <a:lnTo>
                    <a:pt x="1235087" y="1497"/>
                  </a:lnTo>
                  <a:lnTo>
                    <a:pt x="1227634" y="0"/>
                  </a:lnTo>
                  <a:close/>
                </a:path>
                <a:path w="3855720" h="1056639">
                  <a:moveTo>
                    <a:pt x="1303872" y="0"/>
                  </a:moveTo>
                  <a:lnTo>
                    <a:pt x="1296457" y="1497"/>
                  </a:lnTo>
                  <a:lnTo>
                    <a:pt x="1290401" y="5579"/>
                  </a:lnTo>
                  <a:lnTo>
                    <a:pt x="1286319" y="11635"/>
                  </a:lnTo>
                  <a:lnTo>
                    <a:pt x="1284822" y="19050"/>
                  </a:lnTo>
                  <a:lnTo>
                    <a:pt x="1286319" y="26464"/>
                  </a:lnTo>
                  <a:lnTo>
                    <a:pt x="1290401" y="32520"/>
                  </a:lnTo>
                  <a:lnTo>
                    <a:pt x="1296457" y="36602"/>
                  </a:lnTo>
                  <a:lnTo>
                    <a:pt x="1303910" y="38100"/>
                  </a:lnTo>
                  <a:lnTo>
                    <a:pt x="1311325" y="36602"/>
                  </a:lnTo>
                  <a:lnTo>
                    <a:pt x="1317380" y="32520"/>
                  </a:lnTo>
                  <a:lnTo>
                    <a:pt x="1321463" y="26464"/>
                  </a:lnTo>
                  <a:lnTo>
                    <a:pt x="1322960" y="19050"/>
                  </a:lnTo>
                  <a:lnTo>
                    <a:pt x="1321463" y="11635"/>
                  </a:lnTo>
                  <a:lnTo>
                    <a:pt x="1317380" y="5579"/>
                  </a:lnTo>
                  <a:lnTo>
                    <a:pt x="1311325" y="1497"/>
                  </a:lnTo>
                  <a:lnTo>
                    <a:pt x="1303872" y="0"/>
                  </a:lnTo>
                  <a:close/>
                </a:path>
                <a:path w="3855720" h="1056639">
                  <a:moveTo>
                    <a:pt x="1380110" y="0"/>
                  </a:moveTo>
                  <a:lnTo>
                    <a:pt x="1372695" y="1497"/>
                  </a:lnTo>
                  <a:lnTo>
                    <a:pt x="1366640" y="5579"/>
                  </a:lnTo>
                  <a:lnTo>
                    <a:pt x="1362557" y="11635"/>
                  </a:lnTo>
                  <a:lnTo>
                    <a:pt x="1361060" y="19050"/>
                  </a:lnTo>
                  <a:lnTo>
                    <a:pt x="1362557" y="26464"/>
                  </a:lnTo>
                  <a:lnTo>
                    <a:pt x="1366640" y="32520"/>
                  </a:lnTo>
                  <a:lnTo>
                    <a:pt x="1372695" y="36602"/>
                  </a:lnTo>
                  <a:lnTo>
                    <a:pt x="1380148" y="38100"/>
                  </a:lnTo>
                  <a:lnTo>
                    <a:pt x="1387563" y="36602"/>
                  </a:lnTo>
                  <a:lnTo>
                    <a:pt x="1393618" y="32520"/>
                  </a:lnTo>
                  <a:lnTo>
                    <a:pt x="1397701" y="26464"/>
                  </a:lnTo>
                  <a:lnTo>
                    <a:pt x="1399198" y="19050"/>
                  </a:lnTo>
                  <a:lnTo>
                    <a:pt x="1397701" y="11635"/>
                  </a:lnTo>
                  <a:lnTo>
                    <a:pt x="1393618" y="5579"/>
                  </a:lnTo>
                  <a:lnTo>
                    <a:pt x="1387563" y="1497"/>
                  </a:lnTo>
                  <a:lnTo>
                    <a:pt x="1380110" y="0"/>
                  </a:lnTo>
                  <a:close/>
                </a:path>
                <a:path w="3855720" h="1056639">
                  <a:moveTo>
                    <a:pt x="1456348" y="0"/>
                  </a:moveTo>
                  <a:lnTo>
                    <a:pt x="1448933" y="1497"/>
                  </a:lnTo>
                  <a:lnTo>
                    <a:pt x="1442878" y="5579"/>
                  </a:lnTo>
                  <a:lnTo>
                    <a:pt x="1438795" y="11635"/>
                  </a:lnTo>
                  <a:lnTo>
                    <a:pt x="1437298" y="19050"/>
                  </a:lnTo>
                  <a:lnTo>
                    <a:pt x="1438795" y="26464"/>
                  </a:lnTo>
                  <a:lnTo>
                    <a:pt x="1442878" y="32520"/>
                  </a:lnTo>
                  <a:lnTo>
                    <a:pt x="1448933" y="36602"/>
                  </a:lnTo>
                  <a:lnTo>
                    <a:pt x="1456386" y="38100"/>
                  </a:lnTo>
                  <a:lnTo>
                    <a:pt x="1463801" y="36602"/>
                  </a:lnTo>
                  <a:lnTo>
                    <a:pt x="1469856" y="32520"/>
                  </a:lnTo>
                  <a:lnTo>
                    <a:pt x="1473939" y="26464"/>
                  </a:lnTo>
                  <a:lnTo>
                    <a:pt x="1475436" y="19050"/>
                  </a:lnTo>
                  <a:lnTo>
                    <a:pt x="1473939" y="11635"/>
                  </a:lnTo>
                  <a:lnTo>
                    <a:pt x="1469856" y="5579"/>
                  </a:lnTo>
                  <a:lnTo>
                    <a:pt x="1463801" y="1497"/>
                  </a:lnTo>
                  <a:lnTo>
                    <a:pt x="1456348" y="0"/>
                  </a:lnTo>
                  <a:close/>
                </a:path>
                <a:path w="3855720" h="1056639">
                  <a:moveTo>
                    <a:pt x="1532586" y="0"/>
                  </a:moveTo>
                  <a:lnTo>
                    <a:pt x="1525171" y="1497"/>
                  </a:lnTo>
                  <a:lnTo>
                    <a:pt x="1519116" y="5579"/>
                  </a:lnTo>
                  <a:lnTo>
                    <a:pt x="1515033" y="11635"/>
                  </a:lnTo>
                  <a:lnTo>
                    <a:pt x="1513536" y="19050"/>
                  </a:lnTo>
                  <a:lnTo>
                    <a:pt x="1515033" y="26464"/>
                  </a:lnTo>
                  <a:lnTo>
                    <a:pt x="1519116" y="32520"/>
                  </a:lnTo>
                  <a:lnTo>
                    <a:pt x="1525171" y="36602"/>
                  </a:lnTo>
                  <a:lnTo>
                    <a:pt x="1532624" y="38100"/>
                  </a:lnTo>
                  <a:lnTo>
                    <a:pt x="1540039" y="36602"/>
                  </a:lnTo>
                  <a:lnTo>
                    <a:pt x="1546094" y="32520"/>
                  </a:lnTo>
                  <a:lnTo>
                    <a:pt x="1550177" y="26464"/>
                  </a:lnTo>
                  <a:lnTo>
                    <a:pt x="1551674" y="19050"/>
                  </a:lnTo>
                  <a:lnTo>
                    <a:pt x="1550177" y="11635"/>
                  </a:lnTo>
                  <a:lnTo>
                    <a:pt x="1546094" y="5579"/>
                  </a:lnTo>
                  <a:lnTo>
                    <a:pt x="1540039" y="1497"/>
                  </a:lnTo>
                  <a:lnTo>
                    <a:pt x="1532586" y="0"/>
                  </a:lnTo>
                  <a:close/>
                </a:path>
                <a:path w="3855720" h="1056639">
                  <a:moveTo>
                    <a:pt x="1608824" y="0"/>
                  </a:moveTo>
                  <a:lnTo>
                    <a:pt x="1601409" y="1497"/>
                  </a:lnTo>
                  <a:lnTo>
                    <a:pt x="1595353" y="5579"/>
                  </a:lnTo>
                  <a:lnTo>
                    <a:pt x="1591271" y="11635"/>
                  </a:lnTo>
                  <a:lnTo>
                    <a:pt x="1589774" y="19050"/>
                  </a:lnTo>
                  <a:lnTo>
                    <a:pt x="1591271" y="26464"/>
                  </a:lnTo>
                  <a:lnTo>
                    <a:pt x="1595353" y="32520"/>
                  </a:lnTo>
                  <a:lnTo>
                    <a:pt x="1601409" y="36602"/>
                  </a:lnTo>
                  <a:lnTo>
                    <a:pt x="1608862" y="38100"/>
                  </a:lnTo>
                  <a:lnTo>
                    <a:pt x="1616277" y="36602"/>
                  </a:lnTo>
                  <a:lnTo>
                    <a:pt x="1622332" y="32520"/>
                  </a:lnTo>
                  <a:lnTo>
                    <a:pt x="1626415" y="26464"/>
                  </a:lnTo>
                  <a:lnTo>
                    <a:pt x="1627912" y="19050"/>
                  </a:lnTo>
                  <a:lnTo>
                    <a:pt x="1626415" y="11635"/>
                  </a:lnTo>
                  <a:lnTo>
                    <a:pt x="1622332" y="5579"/>
                  </a:lnTo>
                  <a:lnTo>
                    <a:pt x="1616277" y="1497"/>
                  </a:lnTo>
                  <a:lnTo>
                    <a:pt x="1608824" y="0"/>
                  </a:lnTo>
                  <a:close/>
                </a:path>
                <a:path w="3855720" h="1056639">
                  <a:moveTo>
                    <a:pt x="1685062" y="0"/>
                  </a:moveTo>
                  <a:lnTo>
                    <a:pt x="1677647" y="1497"/>
                  </a:lnTo>
                  <a:lnTo>
                    <a:pt x="1671591" y="5579"/>
                  </a:lnTo>
                  <a:lnTo>
                    <a:pt x="1667509" y="11635"/>
                  </a:lnTo>
                  <a:lnTo>
                    <a:pt x="1666012" y="19050"/>
                  </a:lnTo>
                  <a:lnTo>
                    <a:pt x="1667509" y="26464"/>
                  </a:lnTo>
                  <a:lnTo>
                    <a:pt x="1671591" y="32520"/>
                  </a:lnTo>
                  <a:lnTo>
                    <a:pt x="1677647" y="36602"/>
                  </a:lnTo>
                  <a:lnTo>
                    <a:pt x="1685100" y="38100"/>
                  </a:lnTo>
                  <a:lnTo>
                    <a:pt x="1692515" y="36602"/>
                  </a:lnTo>
                  <a:lnTo>
                    <a:pt x="1698571" y="32520"/>
                  </a:lnTo>
                  <a:lnTo>
                    <a:pt x="1702653" y="26464"/>
                  </a:lnTo>
                  <a:lnTo>
                    <a:pt x="1704150" y="19050"/>
                  </a:lnTo>
                  <a:lnTo>
                    <a:pt x="1702653" y="11635"/>
                  </a:lnTo>
                  <a:lnTo>
                    <a:pt x="1698571" y="5579"/>
                  </a:lnTo>
                  <a:lnTo>
                    <a:pt x="1692515" y="1497"/>
                  </a:lnTo>
                  <a:lnTo>
                    <a:pt x="1685062" y="0"/>
                  </a:lnTo>
                  <a:close/>
                </a:path>
                <a:path w="3855720" h="1056639">
                  <a:moveTo>
                    <a:pt x="1761300" y="0"/>
                  </a:moveTo>
                  <a:lnTo>
                    <a:pt x="1753885" y="1497"/>
                  </a:lnTo>
                  <a:lnTo>
                    <a:pt x="1747830" y="5579"/>
                  </a:lnTo>
                  <a:lnTo>
                    <a:pt x="1743747" y="11635"/>
                  </a:lnTo>
                  <a:lnTo>
                    <a:pt x="1742250" y="19050"/>
                  </a:lnTo>
                  <a:lnTo>
                    <a:pt x="1743747" y="26464"/>
                  </a:lnTo>
                  <a:lnTo>
                    <a:pt x="1747830" y="32520"/>
                  </a:lnTo>
                  <a:lnTo>
                    <a:pt x="1753885" y="36602"/>
                  </a:lnTo>
                  <a:lnTo>
                    <a:pt x="1761338" y="38100"/>
                  </a:lnTo>
                  <a:lnTo>
                    <a:pt x="1768753" y="36602"/>
                  </a:lnTo>
                  <a:lnTo>
                    <a:pt x="1774809" y="32520"/>
                  </a:lnTo>
                  <a:lnTo>
                    <a:pt x="1778891" y="26464"/>
                  </a:lnTo>
                  <a:lnTo>
                    <a:pt x="1780388" y="19050"/>
                  </a:lnTo>
                  <a:lnTo>
                    <a:pt x="1778891" y="11635"/>
                  </a:lnTo>
                  <a:lnTo>
                    <a:pt x="1774809" y="5579"/>
                  </a:lnTo>
                  <a:lnTo>
                    <a:pt x="1768753" y="1497"/>
                  </a:lnTo>
                  <a:lnTo>
                    <a:pt x="1761300" y="0"/>
                  </a:lnTo>
                  <a:close/>
                </a:path>
                <a:path w="3855720" h="1056639">
                  <a:moveTo>
                    <a:pt x="1837537" y="0"/>
                  </a:moveTo>
                  <a:lnTo>
                    <a:pt x="1830122" y="1497"/>
                  </a:lnTo>
                  <a:lnTo>
                    <a:pt x="1824067" y="5579"/>
                  </a:lnTo>
                  <a:lnTo>
                    <a:pt x="1819984" y="11635"/>
                  </a:lnTo>
                  <a:lnTo>
                    <a:pt x="1818487" y="19050"/>
                  </a:lnTo>
                  <a:lnTo>
                    <a:pt x="1819984" y="26464"/>
                  </a:lnTo>
                  <a:lnTo>
                    <a:pt x="1824067" y="32520"/>
                  </a:lnTo>
                  <a:lnTo>
                    <a:pt x="1830122" y="36602"/>
                  </a:lnTo>
                  <a:lnTo>
                    <a:pt x="1837575" y="38100"/>
                  </a:lnTo>
                  <a:lnTo>
                    <a:pt x="1844991" y="36602"/>
                  </a:lnTo>
                  <a:lnTo>
                    <a:pt x="1851046" y="32520"/>
                  </a:lnTo>
                  <a:lnTo>
                    <a:pt x="1855128" y="26464"/>
                  </a:lnTo>
                  <a:lnTo>
                    <a:pt x="1856625" y="19050"/>
                  </a:lnTo>
                  <a:lnTo>
                    <a:pt x="1855128" y="11635"/>
                  </a:lnTo>
                  <a:lnTo>
                    <a:pt x="1851046" y="5579"/>
                  </a:lnTo>
                  <a:lnTo>
                    <a:pt x="1844991" y="1497"/>
                  </a:lnTo>
                  <a:lnTo>
                    <a:pt x="1837537" y="0"/>
                  </a:lnTo>
                  <a:close/>
                </a:path>
                <a:path w="3855720" h="1056639">
                  <a:moveTo>
                    <a:pt x="1913775" y="0"/>
                  </a:moveTo>
                  <a:lnTo>
                    <a:pt x="1906360" y="1497"/>
                  </a:lnTo>
                  <a:lnTo>
                    <a:pt x="1900305" y="5579"/>
                  </a:lnTo>
                  <a:lnTo>
                    <a:pt x="1896222" y="11635"/>
                  </a:lnTo>
                  <a:lnTo>
                    <a:pt x="1894725" y="19050"/>
                  </a:lnTo>
                  <a:lnTo>
                    <a:pt x="1896222" y="26464"/>
                  </a:lnTo>
                  <a:lnTo>
                    <a:pt x="1900305" y="32520"/>
                  </a:lnTo>
                  <a:lnTo>
                    <a:pt x="1906360" y="36602"/>
                  </a:lnTo>
                  <a:lnTo>
                    <a:pt x="1913813" y="38100"/>
                  </a:lnTo>
                  <a:lnTo>
                    <a:pt x="1921229" y="36602"/>
                  </a:lnTo>
                  <a:lnTo>
                    <a:pt x="1927284" y="32520"/>
                  </a:lnTo>
                  <a:lnTo>
                    <a:pt x="1931366" y="26464"/>
                  </a:lnTo>
                  <a:lnTo>
                    <a:pt x="1932863" y="19050"/>
                  </a:lnTo>
                  <a:lnTo>
                    <a:pt x="1931366" y="11635"/>
                  </a:lnTo>
                  <a:lnTo>
                    <a:pt x="1927284" y="5579"/>
                  </a:lnTo>
                  <a:lnTo>
                    <a:pt x="1921229" y="1497"/>
                  </a:lnTo>
                  <a:lnTo>
                    <a:pt x="1913775" y="0"/>
                  </a:lnTo>
                  <a:close/>
                </a:path>
                <a:path w="3855720" h="1056639">
                  <a:moveTo>
                    <a:pt x="1990013" y="0"/>
                  </a:moveTo>
                  <a:lnTo>
                    <a:pt x="1982598" y="1497"/>
                  </a:lnTo>
                  <a:lnTo>
                    <a:pt x="1976543" y="5579"/>
                  </a:lnTo>
                  <a:lnTo>
                    <a:pt x="1972460" y="11635"/>
                  </a:lnTo>
                  <a:lnTo>
                    <a:pt x="1970963" y="19050"/>
                  </a:lnTo>
                  <a:lnTo>
                    <a:pt x="1972460" y="26464"/>
                  </a:lnTo>
                  <a:lnTo>
                    <a:pt x="1976543" y="32520"/>
                  </a:lnTo>
                  <a:lnTo>
                    <a:pt x="1982598" y="36602"/>
                  </a:lnTo>
                  <a:lnTo>
                    <a:pt x="1990053" y="38100"/>
                  </a:lnTo>
                  <a:lnTo>
                    <a:pt x="1997468" y="36602"/>
                  </a:lnTo>
                  <a:lnTo>
                    <a:pt x="2003523" y="32520"/>
                  </a:lnTo>
                  <a:lnTo>
                    <a:pt x="2007606" y="26464"/>
                  </a:lnTo>
                  <a:lnTo>
                    <a:pt x="2009103" y="19050"/>
                  </a:lnTo>
                  <a:lnTo>
                    <a:pt x="2007606" y="11635"/>
                  </a:lnTo>
                  <a:lnTo>
                    <a:pt x="2003523" y="5579"/>
                  </a:lnTo>
                  <a:lnTo>
                    <a:pt x="1997468" y="1497"/>
                  </a:lnTo>
                  <a:lnTo>
                    <a:pt x="1990013" y="0"/>
                  </a:lnTo>
                  <a:close/>
                </a:path>
                <a:path w="3855720" h="1056639">
                  <a:moveTo>
                    <a:pt x="2066251" y="0"/>
                  </a:moveTo>
                  <a:lnTo>
                    <a:pt x="2058836" y="1497"/>
                  </a:lnTo>
                  <a:lnTo>
                    <a:pt x="2052781" y="5579"/>
                  </a:lnTo>
                  <a:lnTo>
                    <a:pt x="2048698" y="11635"/>
                  </a:lnTo>
                  <a:lnTo>
                    <a:pt x="2047201" y="19050"/>
                  </a:lnTo>
                  <a:lnTo>
                    <a:pt x="2048698" y="26464"/>
                  </a:lnTo>
                  <a:lnTo>
                    <a:pt x="2052781" y="32520"/>
                  </a:lnTo>
                  <a:lnTo>
                    <a:pt x="2058836" y="36602"/>
                  </a:lnTo>
                  <a:lnTo>
                    <a:pt x="2066290" y="38100"/>
                  </a:lnTo>
                  <a:lnTo>
                    <a:pt x="2073705" y="36602"/>
                  </a:lnTo>
                  <a:lnTo>
                    <a:pt x="2079760" y="32520"/>
                  </a:lnTo>
                  <a:lnTo>
                    <a:pt x="2083843" y="26464"/>
                  </a:lnTo>
                  <a:lnTo>
                    <a:pt x="2085340" y="19050"/>
                  </a:lnTo>
                  <a:lnTo>
                    <a:pt x="2083843" y="11635"/>
                  </a:lnTo>
                  <a:lnTo>
                    <a:pt x="2079760" y="5579"/>
                  </a:lnTo>
                  <a:lnTo>
                    <a:pt x="2073705" y="1497"/>
                  </a:lnTo>
                  <a:lnTo>
                    <a:pt x="2066251" y="0"/>
                  </a:lnTo>
                  <a:close/>
                </a:path>
                <a:path w="3855720" h="1056639">
                  <a:moveTo>
                    <a:pt x="2142490" y="0"/>
                  </a:moveTo>
                  <a:lnTo>
                    <a:pt x="2135075" y="1497"/>
                  </a:lnTo>
                  <a:lnTo>
                    <a:pt x="2129019" y="5579"/>
                  </a:lnTo>
                  <a:lnTo>
                    <a:pt x="2124937" y="11635"/>
                  </a:lnTo>
                  <a:lnTo>
                    <a:pt x="2123440" y="19050"/>
                  </a:lnTo>
                  <a:lnTo>
                    <a:pt x="2124937" y="26464"/>
                  </a:lnTo>
                  <a:lnTo>
                    <a:pt x="2129019" y="32520"/>
                  </a:lnTo>
                  <a:lnTo>
                    <a:pt x="2135075" y="36602"/>
                  </a:lnTo>
                  <a:lnTo>
                    <a:pt x="2142528" y="38100"/>
                  </a:lnTo>
                  <a:lnTo>
                    <a:pt x="2149943" y="36602"/>
                  </a:lnTo>
                  <a:lnTo>
                    <a:pt x="2155998" y="32520"/>
                  </a:lnTo>
                  <a:lnTo>
                    <a:pt x="2160081" y="26464"/>
                  </a:lnTo>
                  <a:lnTo>
                    <a:pt x="2161578" y="19050"/>
                  </a:lnTo>
                  <a:lnTo>
                    <a:pt x="2160081" y="11635"/>
                  </a:lnTo>
                  <a:lnTo>
                    <a:pt x="2155998" y="5579"/>
                  </a:lnTo>
                  <a:lnTo>
                    <a:pt x="2149943" y="1497"/>
                  </a:lnTo>
                  <a:lnTo>
                    <a:pt x="2142490" y="0"/>
                  </a:lnTo>
                  <a:close/>
                </a:path>
                <a:path w="3855720" h="1056639">
                  <a:moveTo>
                    <a:pt x="2218728" y="0"/>
                  </a:moveTo>
                  <a:lnTo>
                    <a:pt x="2211313" y="1497"/>
                  </a:lnTo>
                  <a:lnTo>
                    <a:pt x="2205257" y="5579"/>
                  </a:lnTo>
                  <a:lnTo>
                    <a:pt x="2201175" y="11635"/>
                  </a:lnTo>
                  <a:lnTo>
                    <a:pt x="2199678" y="19050"/>
                  </a:lnTo>
                  <a:lnTo>
                    <a:pt x="2201175" y="26464"/>
                  </a:lnTo>
                  <a:lnTo>
                    <a:pt x="2205257" y="32520"/>
                  </a:lnTo>
                  <a:lnTo>
                    <a:pt x="2211313" y="36602"/>
                  </a:lnTo>
                  <a:lnTo>
                    <a:pt x="2218766" y="38100"/>
                  </a:lnTo>
                  <a:lnTo>
                    <a:pt x="2226181" y="36602"/>
                  </a:lnTo>
                  <a:lnTo>
                    <a:pt x="2232236" y="32520"/>
                  </a:lnTo>
                  <a:lnTo>
                    <a:pt x="2236319" y="26464"/>
                  </a:lnTo>
                  <a:lnTo>
                    <a:pt x="2237816" y="19050"/>
                  </a:lnTo>
                  <a:lnTo>
                    <a:pt x="2236319" y="11635"/>
                  </a:lnTo>
                  <a:lnTo>
                    <a:pt x="2232236" y="5579"/>
                  </a:lnTo>
                  <a:lnTo>
                    <a:pt x="2226181" y="1497"/>
                  </a:lnTo>
                  <a:lnTo>
                    <a:pt x="2218728" y="0"/>
                  </a:lnTo>
                  <a:close/>
                </a:path>
                <a:path w="3855720" h="1056639">
                  <a:moveTo>
                    <a:pt x="2294966" y="0"/>
                  </a:moveTo>
                  <a:lnTo>
                    <a:pt x="2287551" y="1497"/>
                  </a:lnTo>
                  <a:lnTo>
                    <a:pt x="2281495" y="5579"/>
                  </a:lnTo>
                  <a:lnTo>
                    <a:pt x="2277413" y="11635"/>
                  </a:lnTo>
                  <a:lnTo>
                    <a:pt x="2275916" y="19050"/>
                  </a:lnTo>
                  <a:lnTo>
                    <a:pt x="2277413" y="26464"/>
                  </a:lnTo>
                  <a:lnTo>
                    <a:pt x="2281495" y="32520"/>
                  </a:lnTo>
                  <a:lnTo>
                    <a:pt x="2287551" y="36602"/>
                  </a:lnTo>
                  <a:lnTo>
                    <a:pt x="2295004" y="38100"/>
                  </a:lnTo>
                  <a:lnTo>
                    <a:pt x="2302419" y="36602"/>
                  </a:lnTo>
                  <a:lnTo>
                    <a:pt x="2308474" y="32520"/>
                  </a:lnTo>
                  <a:lnTo>
                    <a:pt x="2312557" y="26464"/>
                  </a:lnTo>
                  <a:lnTo>
                    <a:pt x="2314054" y="19050"/>
                  </a:lnTo>
                  <a:lnTo>
                    <a:pt x="2312557" y="11635"/>
                  </a:lnTo>
                  <a:lnTo>
                    <a:pt x="2308474" y="5579"/>
                  </a:lnTo>
                  <a:lnTo>
                    <a:pt x="2302419" y="1497"/>
                  </a:lnTo>
                  <a:lnTo>
                    <a:pt x="2294966" y="0"/>
                  </a:lnTo>
                  <a:close/>
                </a:path>
                <a:path w="3855720" h="1056639">
                  <a:moveTo>
                    <a:pt x="2371204" y="0"/>
                  </a:moveTo>
                  <a:lnTo>
                    <a:pt x="2363789" y="1497"/>
                  </a:lnTo>
                  <a:lnTo>
                    <a:pt x="2357734" y="5579"/>
                  </a:lnTo>
                  <a:lnTo>
                    <a:pt x="2353651" y="11635"/>
                  </a:lnTo>
                  <a:lnTo>
                    <a:pt x="2352154" y="19050"/>
                  </a:lnTo>
                  <a:lnTo>
                    <a:pt x="2353651" y="26464"/>
                  </a:lnTo>
                  <a:lnTo>
                    <a:pt x="2357734" y="32520"/>
                  </a:lnTo>
                  <a:lnTo>
                    <a:pt x="2363789" y="36602"/>
                  </a:lnTo>
                  <a:lnTo>
                    <a:pt x="2371242" y="38100"/>
                  </a:lnTo>
                  <a:lnTo>
                    <a:pt x="2378657" y="36602"/>
                  </a:lnTo>
                  <a:lnTo>
                    <a:pt x="2384712" y="32520"/>
                  </a:lnTo>
                  <a:lnTo>
                    <a:pt x="2388795" y="26464"/>
                  </a:lnTo>
                  <a:lnTo>
                    <a:pt x="2390292" y="19050"/>
                  </a:lnTo>
                  <a:lnTo>
                    <a:pt x="2388795" y="11635"/>
                  </a:lnTo>
                  <a:lnTo>
                    <a:pt x="2384712" y="5579"/>
                  </a:lnTo>
                  <a:lnTo>
                    <a:pt x="2378657" y="1497"/>
                  </a:lnTo>
                  <a:lnTo>
                    <a:pt x="2371204" y="0"/>
                  </a:lnTo>
                  <a:close/>
                </a:path>
                <a:path w="3855720" h="1056639">
                  <a:moveTo>
                    <a:pt x="2447442" y="0"/>
                  </a:moveTo>
                  <a:lnTo>
                    <a:pt x="2440027" y="1497"/>
                  </a:lnTo>
                  <a:lnTo>
                    <a:pt x="2433972" y="5579"/>
                  </a:lnTo>
                  <a:lnTo>
                    <a:pt x="2429889" y="11635"/>
                  </a:lnTo>
                  <a:lnTo>
                    <a:pt x="2428392" y="19050"/>
                  </a:lnTo>
                  <a:lnTo>
                    <a:pt x="2429889" y="26464"/>
                  </a:lnTo>
                  <a:lnTo>
                    <a:pt x="2433972" y="32520"/>
                  </a:lnTo>
                  <a:lnTo>
                    <a:pt x="2440027" y="36602"/>
                  </a:lnTo>
                  <a:lnTo>
                    <a:pt x="2447480" y="38100"/>
                  </a:lnTo>
                  <a:lnTo>
                    <a:pt x="2454895" y="36602"/>
                  </a:lnTo>
                  <a:lnTo>
                    <a:pt x="2460950" y="32520"/>
                  </a:lnTo>
                  <a:lnTo>
                    <a:pt x="2465033" y="26464"/>
                  </a:lnTo>
                  <a:lnTo>
                    <a:pt x="2466530" y="19050"/>
                  </a:lnTo>
                  <a:lnTo>
                    <a:pt x="2465033" y="11635"/>
                  </a:lnTo>
                  <a:lnTo>
                    <a:pt x="2460950" y="5579"/>
                  </a:lnTo>
                  <a:lnTo>
                    <a:pt x="2454895" y="1497"/>
                  </a:lnTo>
                  <a:lnTo>
                    <a:pt x="2447442" y="0"/>
                  </a:lnTo>
                  <a:close/>
                </a:path>
                <a:path w="3855720" h="1056639">
                  <a:moveTo>
                    <a:pt x="2523680" y="0"/>
                  </a:moveTo>
                  <a:lnTo>
                    <a:pt x="2516265" y="1497"/>
                  </a:lnTo>
                  <a:lnTo>
                    <a:pt x="2510210" y="5579"/>
                  </a:lnTo>
                  <a:lnTo>
                    <a:pt x="2506127" y="11635"/>
                  </a:lnTo>
                  <a:lnTo>
                    <a:pt x="2504630" y="19050"/>
                  </a:lnTo>
                  <a:lnTo>
                    <a:pt x="2506127" y="26464"/>
                  </a:lnTo>
                  <a:lnTo>
                    <a:pt x="2510210" y="32520"/>
                  </a:lnTo>
                  <a:lnTo>
                    <a:pt x="2516265" y="36602"/>
                  </a:lnTo>
                  <a:lnTo>
                    <a:pt x="2523718" y="38100"/>
                  </a:lnTo>
                  <a:lnTo>
                    <a:pt x="2531133" y="36602"/>
                  </a:lnTo>
                  <a:lnTo>
                    <a:pt x="2537188" y="32520"/>
                  </a:lnTo>
                  <a:lnTo>
                    <a:pt x="2541271" y="26464"/>
                  </a:lnTo>
                  <a:lnTo>
                    <a:pt x="2542768" y="19050"/>
                  </a:lnTo>
                  <a:lnTo>
                    <a:pt x="2541271" y="11635"/>
                  </a:lnTo>
                  <a:lnTo>
                    <a:pt x="2537188" y="5579"/>
                  </a:lnTo>
                  <a:lnTo>
                    <a:pt x="2531133" y="1497"/>
                  </a:lnTo>
                  <a:lnTo>
                    <a:pt x="2523680" y="0"/>
                  </a:lnTo>
                  <a:close/>
                </a:path>
                <a:path w="3855720" h="1056639">
                  <a:moveTo>
                    <a:pt x="2599918" y="0"/>
                  </a:moveTo>
                  <a:lnTo>
                    <a:pt x="2592503" y="1497"/>
                  </a:lnTo>
                  <a:lnTo>
                    <a:pt x="2586448" y="5579"/>
                  </a:lnTo>
                  <a:lnTo>
                    <a:pt x="2582365" y="11635"/>
                  </a:lnTo>
                  <a:lnTo>
                    <a:pt x="2580868" y="19050"/>
                  </a:lnTo>
                  <a:lnTo>
                    <a:pt x="2582365" y="26464"/>
                  </a:lnTo>
                  <a:lnTo>
                    <a:pt x="2586448" y="32520"/>
                  </a:lnTo>
                  <a:lnTo>
                    <a:pt x="2592503" y="36602"/>
                  </a:lnTo>
                  <a:lnTo>
                    <a:pt x="2599956" y="38100"/>
                  </a:lnTo>
                  <a:lnTo>
                    <a:pt x="2607371" y="36602"/>
                  </a:lnTo>
                  <a:lnTo>
                    <a:pt x="2613426" y="32520"/>
                  </a:lnTo>
                  <a:lnTo>
                    <a:pt x="2617509" y="26464"/>
                  </a:lnTo>
                  <a:lnTo>
                    <a:pt x="2619006" y="19050"/>
                  </a:lnTo>
                  <a:lnTo>
                    <a:pt x="2617509" y="11635"/>
                  </a:lnTo>
                  <a:lnTo>
                    <a:pt x="2613426" y="5579"/>
                  </a:lnTo>
                  <a:lnTo>
                    <a:pt x="2607371" y="1497"/>
                  </a:lnTo>
                  <a:lnTo>
                    <a:pt x="2599918" y="0"/>
                  </a:lnTo>
                  <a:close/>
                </a:path>
                <a:path w="3855720" h="1056639">
                  <a:moveTo>
                    <a:pt x="2676156" y="0"/>
                  </a:moveTo>
                  <a:lnTo>
                    <a:pt x="2668741" y="1497"/>
                  </a:lnTo>
                  <a:lnTo>
                    <a:pt x="2662686" y="5579"/>
                  </a:lnTo>
                  <a:lnTo>
                    <a:pt x="2658603" y="11635"/>
                  </a:lnTo>
                  <a:lnTo>
                    <a:pt x="2657106" y="19050"/>
                  </a:lnTo>
                  <a:lnTo>
                    <a:pt x="2658603" y="26464"/>
                  </a:lnTo>
                  <a:lnTo>
                    <a:pt x="2662686" y="32520"/>
                  </a:lnTo>
                  <a:lnTo>
                    <a:pt x="2668741" y="36602"/>
                  </a:lnTo>
                  <a:lnTo>
                    <a:pt x="2676194" y="38100"/>
                  </a:lnTo>
                  <a:lnTo>
                    <a:pt x="2683609" y="36602"/>
                  </a:lnTo>
                  <a:lnTo>
                    <a:pt x="2689665" y="32520"/>
                  </a:lnTo>
                  <a:lnTo>
                    <a:pt x="2693747" y="26464"/>
                  </a:lnTo>
                  <a:lnTo>
                    <a:pt x="2695244" y="19050"/>
                  </a:lnTo>
                  <a:lnTo>
                    <a:pt x="2693747" y="11635"/>
                  </a:lnTo>
                  <a:lnTo>
                    <a:pt x="2689665" y="5579"/>
                  </a:lnTo>
                  <a:lnTo>
                    <a:pt x="2683609" y="1497"/>
                  </a:lnTo>
                  <a:lnTo>
                    <a:pt x="2676156" y="0"/>
                  </a:lnTo>
                  <a:close/>
                </a:path>
                <a:path w="3855720" h="1056639">
                  <a:moveTo>
                    <a:pt x="2752394" y="0"/>
                  </a:moveTo>
                  <a:lnTo>
                    <a:pt x="2744979" y="1497"/>
                  </a:lnTo>
                  <a:lnTo>
                    <a:pt x="2738924" y="5579"/>
                  </a:lnTo>
                  <a:lnTo>
                    <a:pt x="2734841" y="11635"/>
                  </a:lnTo>
                  <a:lnTo>
                    <a:pt x="2733344" y="19050"/>
                  </a:lnTo>
                  <a:lnTo>
                    <a:pt x="2734841" y="26464"/>
                  </a:lnTo>
                  <a:lnTo>
                    <a:pt x="2738924" y="32520"/>
                  </a:lnTo>
                  <a:lnTo>
                    <a:pt x="2744979" y="36602"/>
                  </a:lnTo>
                  <a:lnTo>
                    <a:pt x="2752432" y="38100"/>
                  </a:lnTo>
                  <a:lnTo>
                    <a:pt x="2759847" y="36602"/>
                  </a:lnTo>
                  <a:lnTo>
                    <a:pt x="2765903" y="32520"/>
                  </a:lnTo>
                  <a:lnTo>
                    <a:pt x="2769985" y="26464"/>
                  </a:lnTo>
                  <a:lnTo>
                    <a:pt x="2771482" y="19050"/>
                  </a:lnTo>
                  <a:lnTo>
                    <a:pt x="2769985" y="11635"/>
                  </a:lnTo>
                  <a:lnTo>
                    <a:pt x="2765903" y="5579"/>
                  </a:lnTo>
                  <a:lnTo>
                    <a:pt x="2759847" y="1497"/>
                  </a:lnTo>
                  <a:lnTo>
                    <a:pt x="2752394" y="0"/>
                  </a:lnTo>
                  <a:close/>
                </a:path>
                <a:path w="3855720" h="1056639">
                  <a:moveTo>
                    <a:pt x="2828632" y="0"/>
                  </a:moveTo>
                  <a:lnTo>
                    <a:pt x="2821217" y="1497"/>
                  </a:lnTo>
                  <a:lnTo>
                    <a:pt x="2815162" y="5579"/>
                  </a:lnTo>
                  <a:lnTo>
                    <a:pt x="2811079" y="11635"/>
                  </a:lnTo>
                  <a:lnTo>
                    <a:pt x="2809582" y="19050"/>
                  </a:lnTo>
                  <a:lnTo>
                    <a:pt x="2811079" y="26464"/>
                  </a:lnTo>
                  <a:lnTo>
                    <a:pt x="2815162" y="32520"/>
                  </a:lnTo>
                  <a:lnTo>
                    <a:pt x="2821217" y="36602"/>
                  </a:lnTo>
                  <a:lnTo>
                    <a:pt x="2828671" y="38100"/>
                  </a:lnTo>
                  <a:lnTo>
                    <a:pt x="2836085" y="36602"/>
                  </a:lnTo>
                  <a:lnTo>
                    <a:pt x="2842141" y="32520"/>
                  </a:lnTo>
                  <a:lnTo>
                    <a:pt x="2846223" y="26464"/>
                  </a:lnTo>
                  <a:lnTo>
                    <a:pt x="2847721" y="19050"/>
                  </a:lnTo>
                  <a:lnTo>
                    <a:pt x="2846223" y="11635"/>
                  </a:lnTo>
                  <a:lnTo>
                    <a:pt x="2842141" y="5579"/>
                  </a:lnTo>
                  <a:lnTo>
                    <a:pt x="2836085" y="1497"/>
                  </a:lnTo>
                  <a:lnTo>
                    <a:pt x="2828632" y="0"/>
                  </a:lnTo>
                  <a:close/>
                </a:path>
                <a:path w="3855720" h="1056639">
                  <a:moveTo>
                    <a:pt x="2904871" y="0"/>
                  </a:moveTo>
                  <a:lnTo>
                    <a:pt x="2897455" y="1497"/>
                  </a:lnTo>
                  <a:lnTo>
                    <a:pt x="2891400" y="5579"/>
                  </a:lnTo>
                  <a:lnTo>
                    <a:pt x="2887317" y="11635"/>
                  </a:lnTo>
                  <a:lnTo>
                    <a:pt x="2885821" y="19050"/>
                  </a:lnTo>
                  <a:lnTo>
                    <a:pt x="2887317" y="26464"/>
                  </a:lnTo>
                  <a:lnTo>
                    <a:pt x="2891400" y="32520"/>
                  </a:lnTo>
                  <a:lnTo>
                    <a:pt x="2897455" y="36602"/>
                  </a:lnTo>
                  <a:lnTo>
                    <a:pt x="2904907" y="38100"/>
                  </a:lnTo>
                  <a:lnTo>
                    <a:pt x="2912323" y="36602"/>
                  </a:lnTo>
                  <a:lnTo>
                    <a:pt x="2918378" y="32520"/>
                  </a:lnTo>
                  <a:lnTo>
                    <a:pt x="2922460" y="26464"/>
                  </a:lnTo>
                  <a:lnTo>
                    <a:pt x="2923957" y="19050"/>
                  </a:lnTo>
                  <a:lnTo>
                    <a:pt x="2922460" y="11635"/>
                  </a:lnTo>
                  <a:lnTo>
                    <a:pt x="2918378" y="5579"/>
                  </a:lnTo>
                  <a:lnTo>
                    <a:pt x="2912323" y="1497"/>
                  </a:lnTo>
                  <a:lnTo>
                    <a:pt x="2904871" y="0"/>
                  </a:lnTo>
                  <a:close/>
                </a:path>
                <a:path w="3855720" h="1056639">
                  <a:moveTo>
                    <a:pt x="2981107" y="0"/>
                  </a:moveTo>
                  <a:lnTo>
                    <a:pt x="2973692" y="1497"/>
                  </a:lnTo>
                  <a:lnTo>
                    <a:pt x="2967637" y="5579"/>
                  </a:lnTo>
                  <a:lnTo>
                    <a:pt x="2963554" y="11635"/>
                  </a:lnTo>
                  <a:lnTo>
                    <a:pt x="2962057" y="19050"/>
                  </a:lnTo>
                  <a:lnTo>
                    <a:pt x="2963554" y="26464"/>
                  </a:lnTo>
                  <a:lnTo>
                    <a:pt x="2967637" y="32520"/>
                  </a:lnTo>
                  <a:lnTo>
                    <a:pt x="2973692" y="36602"/>
                  </a:lnTo>
                  <a:lnTo>
                    <a:pt x="2981145" y="38100"/>
                  </a:lnTo>
                  <a:lnTo>
                    <a:pt x="2988561" y="36602"/>
                  </a:lnTo>
                  <a:lnTo>
                    <a:pt x="2994616" y="32520"/>
                  </a:lnTo>
                  <a:lnTo>
                    <a:pt x="2998699" y="26464"/>
                  </a:lnTo>
                  <a:lnTo>
                    <a:pt x="3000195" y="19050"/>
                  </a:lnTo>
                  <a:lnTo>
                    <a:pt x="2998699" y="11635"/>
                  </a:lnTo>
                  <a:lnTo>
                    <a:pt x="2994616" y="5579"/>
                  </a:lnTo>
                  <a:lnTo>
                    <a:pt x="2988561" y="1497"/>
                  </a:lnTo>
                  <a:lnTo>
                    <a:pt x="2981107" y="0"/>
                  </a:lnTo>
                  <a:close/>
                </a:path>
                <a:path w="3855720" h="1056639">
                  <a:moveTo>
                    <a:pt x="3057345" y="0"/>
                  </a:moveTo>
                  <a:lnTo>
                    <a:pt x="3049930" y="1497"/>
                  </a:lnTo>
                  <a:lnTo>
                    <a:pt x="3043875" y="5579"/>
                  </a:lnTo>
                  <a:lnTo>
                    <a:pt x="3039793" y="11635"/>
                  </a:lnTo>
                  <a:lnTo>
                    <a:pt x="3038295" y="19050"/>
                  </a:lnTo>
                  <a:lnTo>
                    <a:pt x="3039793" y="26464"/>
                  </a:lnTo>
                  <a:lnTo>
                    <a:pt x="3043875" y="32520"/>
                  </a:lnTo>
                  <a:lnTo>
                    <a:pt x="3049930" y="36602"/>
                  </a:lnTo>
                  <a:lnTo>
                    <a:pt x="3057384" y="38100"/>
                  </a:lnTo>
                  <a:lnTo>
                    <a:pt x="3064799" y="36602"/>
                  </a:lnTo>
                  <a:lnTo>
                    <a:pt x="3070854" y="32520"/>
                  </a:lnTo>
                  <a:lnTo>
                    <a:pt x="3074937" y="26464"/>
                  </a:lnTo>
                  <a:lnTo>
                    <a:pt x="3076434" y="19050"/>
                  </a:lnTo>
                  <a:lnTo>
                    <a:pt x="3074937" y="11635"/>
                  </a:lnTo>
                  <a:lnTo>
                    <a:pt x="3070854" y="5579"/>
                  </a:lnTo>
                  <a:lnTo>
                    <a:pt x="3064799" y="1497"/>
                  </a:lnTo>
                  <a:lnTo>
                    <a:pt x="3057345" y="0"/>
                  </a:lnTo>
                  <a:close/>
                </a:path>
                <a:path w="3855720" h="1056639">
                  <a:moveTo>
                    <a:pt x="3133584" y="0"/>
                  </a:moveTo>
                  <a:lnTo>
                    <a:pt x="3126169" y="1497"/>
                  </a:lnTo>
                  <a:lnTo>
                    <a:pt x="3120113" y="5579"/>
                  </a:lnTo>
                  <a:lnTo>
                    <a:pt x="3116031" y="11635"/>
                  </a:lnTo>
                  <a:lnTo>
                    <a:pt x="3114534" y="19050"/>
                  </a:lnTo>
                  <a:lnTo>
                    <a:pt x="3116031" y="26464"/>
                  </a:lnTo>
                  <a:lnTo>
                    <a:pt x="3120113" y="32520"/>
                  </a:lnTo>
                  <a:lnTo>
                    <a:pt x="3126169" y="36602"/>
                  </a:lnTo>
                  <a:lnTo>
                    <a:pt x="3133622" y="38100"/>
                  </a:lnTo>
                  <a:lnTo>
                    <a:pt x="3141037" y="36602"/>
                  </a:lnTo>
                  <a:lnTo>
                    <a:pt x="3147092" y="32520"/>
                  </a:lnTo>
                  <a:lnTo>
                    <a:pt x="3151175" y="26464"/>
                  </a:lnTo>
                  <a:lnTo>
                    <a:pt x="3152672" y="19050"/>
                  </a:lnTo>
                  <a:lnTo>
                    <a:pt x="3151175" y="11635"/>
                  </a:lnTo>
                  <a:lnTo>
                    <a:pt x="3147092" y="5579"/>
                  </a:lnTo>
                  <a:lnTo>
                    <a:pt x="3141037" y="1497"/>
                  </a:lnTo>
                  <a:lnTo>
                    <a:pt x="3133584" y="0"/>
                  </a:lnTo>
                  <a:close/>
                </a:path>
                <a:path w="3855720" h="1056639">
                  <a:moveTo>
                    <a:pt x="3209822" y="0"/>
                  </a:moveTo>
                  <a:lnTo>
                    <a:pt x="3202407" y="1497"/>
                  </a:lnTo>
                  <a:lnTo>
                    <a:pt x="3196351" y="5579"/>
                  </a:lnTo>
                  <a:lnTo>
                    <a:pt x="3192269" y="11635"/>
                  </a:lnTo>
                  <a:lnTo>
                    <a:pt x="3190772" y="19050"/>
                  </a:lnTo>
                  <a:lnTo>
                    <a:pt x="3192269" y="26464"/>
                  </a:lnTo>
                  <a:lnTo>
                    <a:pt x="3196351" y="32520"/>
                  </a:lnTo>
                  <a:lnTo>
                    <a:pt x="3202407" y="36602"/>
                  </a:lnTo>
                  <a:lnTo>
                    <a:pt x="3209860" y="38100"/>
                  </a:lnTo>
                  <a:lnTo>
                    <a:pt x="3217275" y="36602"/>
                  </a:lnTo>
                  <a:lnTo>
                    <a:pt x="3223330" y="32520"/>
                  </a:lnTo>
                  <a:lnTo>
                    <a:pt x="3227413" y="26464"/>
                  </a:lnTo>
                  <a:lnTo>
                    <a:pt x="3228910" y="19050"/>
                  </a:lnTo>
                  <a:lnTo>
                    <a:pt x="3227413" y="11635"/>
                  </a:lnTo>
                  <a:lnTo>
                    <a:pt x="3223330" y="5579"/>
                  </a:lnTo>
                  <a:lnTo>
                    <a:pt x="3217275" y="1497"/>
                  </a:lnTo>
                  <a:lnTo>
                    <a:pt x="3209822" y="0"/>
                  </a:lnTo>
                  <a:close/>
                </a:path>
                <a:path w="3855720" h="1056639">
                  <a:moveTo>
                    <a:pt x="3286060" y="0"/>
                  </a:moveTo>
                  <a:lnTo>
                    <a:pt x="3278645" y="1497"/>
                  </a:lnTo>
                  <a:lnTo>
                    <a:pt x="3272589" y="5579"/>
                  </a:lnTo>
                  <a:lnTo>
                    <a:pt x="3268507" y="11635"/>
                  </a:lnTo>
                  <a:lnTo>
                    <a:pt x="3267010" y="19050"/>
                  </a:lnTo>
                  <a:lnTo>
                    <a:pt x="3268507" y="26464"/>
                  </a:lnTo>
                  <a:lnTo>
                    <a:pt x="3272589" y="32520"/>
                  </a:lnTo>
                  <a:lnTo>
                    <a:pt x="3278645" y="36602"/>
                  </a:lnTo>
                  <a:lnTo>
                    <a:pt x="3286098" y="38100"/>
                  </a:lnTo>
                  <a:lnTo>
                    <a:pt x="3293513" y="36602"/>
                  </a:lnTo>
                  <a:lnTo>
                    <a:pt x="3299568" y="32520"/>
                  </a:lnTo>
                  <a:lnTo>
                    <a:pt x="3303651" y="26464"/>
                  </a:lnTo>
                  <a:lnTo>
                    <a:pt x="3305148" y="19050"/>
                  </a:lnTo>
                  <a:lnTo>
                    <a:pt x="3303651" y="11635"/>
                  </a:lnTo>
                  <a:lnTo>
                    <a:pt x="3299568" y="5579"/>
                  </a:lnTo>
                  <a:lnTo>
                    <a:pt x="3293513" y="1497"/>
                  </a:lnTo>
                  <a:lnTo>
                    <a:pt x="3286060" y="0"/>
                  </a:lnTo>
                  <a:close/>
                </a:path>
                <a:path w="3855720" h="1056639">
                  <a:moveTo>
                    <a:pt x="3362298" y="0"/>
                  </a:moveTo>
                  <a:lnTo>
                    <a:pt x="3354883" y="1497"/>
                  </a:lnTo>
                  <a:lnTo>
                    <a:pt x="3348828" y="5579"/>
                  </a:lnTo>
                  <a:lnTo>
                    <a:pt x="3344745" y="11635"/>
                  </a:lnTo>
                  <a:lnTo>
                    <a:pt x="3343248" y="19050"/>
                  </a:lnTo>
                  <a:lnTo>
                    <a:pt x="3344745" y="26464"/>
                  </a:lnTo>
                  <a:lnTo>
                    <a:pt x="3348828" y="32520"/>
                  </a:lnTo>
                  <a:lnTo>
                    <a:pt x="3354883" y="36602"/>
                  </a:lnTo>
                  <a:lnTo>
                    <a:pt x="3362336" y="38100"/>
                  </a:lnTo>
                  <a:lnTo>
                    <a:pt x="3369751" y="36602"/>
                  </a:lnTo>
                  <a:lnTo>
                    <a:pt x="3375807" y="32520"/>
                  </a:lnTo>
                  <a:lnTo>
                    <a:pt x="3379889" y="26464"/>
                  </a:lnTo>
                  <a:lnTo>
                    <a:pt x="3381386" y="19050"/>
                  </a:lnTo>
                  <a:lnTo>
                    <a:pt x="3379889" y="11635"/>
                  </a:lnTo>
                  <a:lnTo>
                    <a:pt x="3375807" y="5579"/>
                  </a:lnTo>
                  <a:lnTo>
                    <a:pt x="3369751" y="1497"/>
                  </a:lnTo>
                  <a:lnTo>
                    <a:pt x="3362298" y="0"/>
                  </a:lnTo>
                  <a:close/>
                </a:path>
                <a:path w="3855720" h="1056639">
                  <a:moveTo>
                    <a:pt x="3438537" y="0"/>
                  </a:moveTo>
                  <a:lnTo>
                    <a:pt x="3431122" y="1497"/>
                  </a:lnTo>
                  <a:lnTo>
                    <a:pt x="3425066" y="5579"/>
                  </a:lnTo>
                  <a:lnTo>
                    <a:pt x="3420984" y="11635"/>
                  </a:lnTo>
                  <a:lnTo>
                    <a:pt x="3419487" y="19050"/>
                  </a:lnTo>
                  <a:lnTo>
                    <a:pt x="3420984" y="26464"/>
                  </a:lnTo>
                  <a:lnTo>
                    <a:pt x="3425066" y="32520"/>
                  </a:lnTo>
                  <a:lnTo>
                    <a:pt x="3431122" y="36602"/>
                  </a:lnTo>
                  <a:lnTo>
                    <a:pt x="3438574" y="38100"/>
                  </a:lnTo>
                  <a:lnTo>
                    <a:pt x="3445990" y="36602"/>
                  </a:lnTo>
                  <a:lnTo>
                    <a:pt x="3452045" y="32520"/>
                  </a:lnTo>
                  <a:lnTo>
                    <a:pt x="3456127" y="26464"/>
                  </a:lnTo>
                  <a:lnTo>
                    <a:pt x="3457624" y="19050"/>
                  </a:lnTo>
                  <a:lnTo>
                    <a:pt x="3456127" y="11635"/>
                  </a:lnTo>
                  <a:lnTo>
                    <a:pt x="3452045" y="5579"/>
                  </a:lnTo>
                  <a:lnTo>
                    <a:pt x="3445990" y="1497"/>
                  </a:lnTo>
                  <a:lnTo>
                    <a:pt x="3438537" y="0"/>
                  </a:lnTo>
                  <a:close/>
                </a:path>
                <a:path w="3855720" h="1056639">
                  <a:moveTo>
                    <a:pt x="3514775" y="0"/>
                  </a:moveTo>
                  <a:lnTo>
                    <a:pt x="3507360" y="1497"/>
                  </a:lnTo>
                  <a:lnTo>
                    <a:pt x="3501305" y="5579"/>
                  </a:lnTo>
                  <a:lnTo>
                    <a:pt x="3497222" y="11635"/>
                  </a:lnTo>
                  <a:lnTo>
                    <a:pt x="3495725" y="19050"/>
                  </a:lnTo>
                  <a:lnTo>
                    <a:pt x="3497222" y="26464"/>
                  </a:lnTo>
                  <a:lnTo>
                    <a:pt x="3501305" y="32520"/>
                  </a:lnTo>
                  <a:lnTo>
                    <a:pt x="3507360" y="36602"/>
                  </a:lnTo>
                  <a:lnTo>
                    <a:pt x="3514813" y="38100"/>
                  </a:lnTo>
                  <a:lnTo>
                    <a:pt x="3522228" y="36602"/>
                  </a:lnTo>
                  <a:lnTo>
                    <a:pt x="3528284" y="32520"/>
                  </a:lnTo>
                  <a:lnTo>
                    <a:pt x="3532366" y="26464"/>
                  </a:lnTo>
                  <a:lnTo>
                    <a:pt x="3533863" y="19050"/>
                  </a:lnTo>
                  <a:lnTo>
                    <a:pt x="3532366" y="11635"/>
                  </a:lnTo>
                  <a:lnTo>
                    <a:pt x="3528284" y="5579"/>
                  </a:lnTo>
                  <a:lnTo>
                    <a:pt x="3522228" y="1497"/>
                  </a:lnTo>
                  <a:lnTo>
                    <a:pt x="3514775" y="0"/>
                  </a:lnTo>
                  <a:close/>
                </a:path>
                <a:path w="3855720" h="1056639">
                  <a:moveTo>
                    <a:pt x="3591968" y="288"/>
                  </a:moveTo>
                  <a:lnTo>
                    <a:pt x="3584487" y="1409"/>
                  </a:lnTo>
                  <a:lnTo>
                    <a:pt x="3578233" y="5180"/>
                  </a:lnTo>
                  <a:lnTo>
                    <a:pt x="3573850" y="11022"/>
                  </a:lnTo>
                  <a:lnTo>
                    <a:pt x="3571981" y="18352"/>
                  </a:lnTo>
                  <a:lnTo>
                    <a:pt x="3573101" y="25833"/>
                  </a:lnTo>
                  <a:lnTo>
                    <a:pt x="3576873" y="32087"/>
                  </a:lnTo>
                  <a:lnTo>
                    <a:pt x="3582714" y="36470"/>
                  </a:lnTo>
                  <a:lnTo>
                    <a:pt x="3590044" y="38340"/>
                  </a:lnTo>
                  <a:lnTo>
                    <a:pt x="3597564" y="37221"/>
                  </a:lnTo>
                  <a:lnTo>
                    <a:pt x="3603818" y="33449"/>
                  </a:lnTo>
                  <a:lnTo>
                    <a:pt x="3608200" y="27608"/>
                  </a:lnTo>
                  <a:lnTo>
                    <a:pt x="3610070" y="20278"/>
                  </a:lnTo>
                  <a:lnTo>
                    <a:pt x="3608949" y="12797"/>
                  </a:lnTo>
                  <a:lnTo>
                    <a:pt x="3605178" y="6543"/>
                  </a:lnTo>
                  <a:lnTo>
                    <a:pt x="3599336" y="2160"/>
                  </a:lnTo>
                  <a:lnTo>
                    <a:pt x="3591968" y="288"/>
                  </a:lnTo>
                  <a:close/>
                </a:path>
                <a:path w="3855720" h="1056639">
                  <a:moveTo>
                    <a:pt x="3664871" y="13281"/>
                  </a:moveTo>
                  <a:lnTo>
                    <a:pt x="3657781" y="15032"/>
                  </a:lnTo>
                  <a:lnTo>
                    <a:pt x="3651865" y="19314"/>
                  </a:lnTo>
                  <a:lnTo>
                    <a:pt x="3647908" y="25761"/>
                  </a:lnTo>
                  <a:lnTo>
                    <a:pt x="3646764" y="33238"/>
                  </a:lnTo>
                  <a:lnTo>
                    <a:pt x="3648515" y="40328"/>
                  </a:lnTo>
                  <a:lnTo>
                    <a:pt x="3652796" y="46245"/>
                  </a:lnTo>
                  <a:lnTo>
                    <a:pt x="3659244" y="50201"/>
                  </a:lnTo>
                  <a:lnTo>
                    <a:pt x="3666757" y="51359"/>
                  </a:lnTo>
                  <a:lnTo>
                    <a:pt x="3673847" y="49609"/>
                  </a:lnTo>
                  <a:lnTo>
                    <a:pt x="3679763" y="45327"/>
                  </a:lnTo>
                  <a:lnTo>
                    <a:pt x="3683720" y="38879"/>
                  </a:lnTo>
                  <a:lnTo>
                    <a:pt x="3684864" y="31402"/>
                  </a:lnTo>
                  <a:lnTo>
                    <a:pt x="3683113" y="24311"/>
                  </a:lnTo>
                  <a:lnTo>
                    <a:pt x="3678832" y="18395"/>
                  </a:lnTo>
                  <a:lnTo>
                    <a:pt x="3672348" y="14425"/>
                  </a:lnTo>
                  <a:lnTo>
                    <a:pt x="3664871" y="13281"/>
                  </a:lnTo>
                  <a:close/>
                </a:path>
                <a:path w="3855720" h="1056639">
                  <a:moveTo>
                    <a:pt x="3730467" y="48383"/>
                  </a:moveTo>
                  <a:lnTo>
                    <a:pt x="3723571" y="50786"/>
                  </a:lnTo>
                  <a:lnTo>
                    <a:pt x="3717931" y="55827"/>
                  </a:lnTo>
                  <a:lnTo>
                    <a:pt x="3714687" y="62661"/>
                  </a:lnTo>
                  <a:lnTo>
                    <a:pt x="3714329" y="69955"/>
                  </a:lnTo>
                  <a:lnTo>
                    <a:pt x="3716733" y="76851"/>
                  </a:lnTo>
                  <a:lnTo>
                    <a:pt x="3721774" y="82492"/>
                  </a:lnTo>
                  <a:lnTo>
                    <a:pt x="3728638" y="85758"/>
                  </a:lnTo>
                  <a:lnTo>
                    <a:pt x="3735932" y="86116"/>
                  </a:lnTo>
                  <a:lnTo>
                    <a:pt x="3742828" y="83713"/>
                  </a:lnTo>
                  <a:lnTo>
                    <a:pt x="3748469" y="78672"/>
                  </a:lnTo>
                  <a:lnTo>
                    <a:pt x="3751712" y="71838"/>
                  </a:lnTo>
                  <a:lnTo>
                    <a:pt x="3752070" y="64543"/>
                  </a:lnTo>
                  <a:lnTo>
                    <a:pt x="3749667" y="57647"/>
                  </a:lnTo>
                  <a:lnTo>
                    <a:pt x="3744596" y="51984"/>
                  </a:lnTo>
                  <a:lnTo>
                    <a:pt x="3737762" y="48741"/>
                  </a:lnTo>
                  <a:lnTo>
                    <a:pt x="3730467" y="48383"/>
                  </a:lnTo>
                  <a:close/>
                </a:path>
                <a:path w="3855720" h="1056639">
                  <a:moveTo>
                    <a:pt x="3789833" y="101819"/>
                  </a:moveTo>
                  <a:lnTo>
                    <a:pt x="3782538" y="102165"/>
                  </a:lnTo>
                  <a:lnTo>
                    <a:pt x="3775698" y="105397"/>
                  </a:lnTo>
                  <a:lnTo>
                    <a:pt x="3770649" y="111029"/>
                  </a:lnTo>
                  <a:lnTo>
                    <a:pt x="3768234" y="117922"/>
                  </a:lnTo>
                  <a:lnTo>
                    <a:pt x="3768580" y="125217"/>
                  </a:lnTo>
                  <a:lnTo>
                    <a:pt x="3771812" y="132057"/>
                  </a:lnTo>
                  <a:lnTo>
                    <a:pt x="3777467" y="137137"/>
                  </a:lnTo>
                  <a:lnTo>
                    <a:pt x="3784359" y="139551"/>
                  </a:lnTo>
                  <a:lnTo>
                    <a:pt x="3791654" y="139205"/>
                  </a:lnTo>
                  <a:lnTo>
                    <a:pt x="3798493" y="135973"/>
                  </a:lnTo>
                  <a:lnTo>
                    <a:pt x="3803544" y="130341"/>
                  </a:lnTo>
                  <a:lnTo>
                    <a:pt x="3805958" y="123449"/>
                  </a:lnTo>
                  <a:lnTo>
                    <a:pt x="3805612" y="116154"/>
                  </a:lnTo>
                  <a:lnTo>
                    <a:pt x="3802358" y="109284"/>
                  </a:lnTo>
                  <a:lnTo>
                    <a:pt x="3796725" y="104234"/>
                  </a:lnTo>
                  <a:lnTo>
                    <a:pt x="3789833" y="101819"/>
                  </a:lnTo>
                  <a:close/>
                </a:path>
                <a:path w="3855720" h="1056639">
                  <a:moveTo>
                    <a:pt x="3823577" y="168708"/>
                  </a:moveTo>
                  <a:lnTo>
                    <a:pt x="3816096" y="169833"/>
                  </a:lnTo>
                  <a:lnTo>
                    <a:pt x="3809637" y="173772"/>
                  </a:lnTo>
                  <a:lnTo>
                    <a:pt x="3805340" y="179677"/>
                  </a:lnTo>
                  <a:lnTo>
                    <a:pt x="3803571" y="186763"/>
                  </a:lnTo>
                  <a:lnTo>
                    <a:pt x="3804696" y="194243"/>
                  </a:lnTo>
                  <a:lnTo>
                    <a:pt x="3808648" y="200737"/>
                  </a:lnTo>
                  <a:lnTo>
                    <a:pt x="3814553" y="205034"/>
                  </a:lnTo>
                  <a:lnTo>
                    <a:pt x="3821638" y="206804"/>
                  </a:lnTo>
                  <a:lnTo>
                    <a:pt x="3829119" y="205679"/>
                  </a:lnTo>
                  <a:lnTo>
                    <a:pt x="3835577" y="201739"/>
                  </a:lnTo>
                  <a:lnTo>
                    <a:pt x="3839875" y="195835"/>
                  </a:lnTo>
                  <a:lnTo>
                    <a:pt x="3841644" y="188749"/>
                  </a:lnTo>
                  <a:lnTo>
                    <a:pt x="3840506" y="181232"/>
                  </a:lnTo>
                  <a:lnTo>
                    <a:pt x="3836567" y="174774"/>
                  </a:lnTo>
                  <a:lnTo>
                    <a:pt x="3830662" y="170477"/>
                  </a:lnTo>
                  <a:lnTo>
                    <a:pt x="3823577" y="168708"/>
                  </a:lnTo>
                  <a:close/>
                </a:path>
                <a:path w="3855720" h="1056639">
                  <a:moveTo>
                    <a:pt x="3835280" y="243366"/>
                  </a:moveTo>
                  <a:lnTo>
                    <a:pt x="3827954" y="245250"/>
                  </a:lnTo>
                  <a:lnTo>
                    <a:pt x="3822121" y="249645"/>
                  </a:lnTo>
                  <a:lnTo>
                    <a:pt x="3818362" y="255906"/>
                  </a:lnTo>
                  <a:lnTo>
                    <a:pt x="3817256" y="263390"/>
                  </a:lnTo>
                  <a:lnTo>
                    <a:pt x="3819143" y="270754"/>
                  </a:lnTo>
                  <a:lnTo>
                    <a:pt x="3823538" y="276587"/>
                  </a:lnTo>
                  <a:lnTo>
                    <a:pt x="3829799" y="280346"/>
                  </a:lnTo>
                  <a:lnTo>
                    <a:pt x="3837283" y="281452"/>
                  </a:lnTo>
                  <a:lnTo>
                    <a:pt x="3844609" y="279567"/>
                  </a:lnTo>
                  <a:lnTo>
                    <a:pt x="3850441" y="275173"/>
                  </a:lnTo>
                  <a:lnTo>
                    <a:pt x="3854200" y="268911"/>
                  </a:lnTo>
                  <a:lnTo>
                    <a:pt x="3855304" y="261390"/>
                  </a:lnTo>
                  <a:lnTo>
                    <a:pt x="3853420" y="254063"/>
                  </a:lnTo>
                  <a:lnTo>
                    <a:pt x="3849025" y="248231"/>
                  </a:lnTo>
                  <a:lnTo>
                    <a:pt x="3842764" y="244471"/>
                  </a:lnTo>
                  <a:lnTo>
                    <a:pt x="3835280" y="243366"/>
                  </a:lnTo>
                  <a:close/>
                </a:path>
                <a:path w="3855720" h="1056639">
                  <a:moveTo>
                    <a:pt x="3836662" y="319568"/>
                  </a:moveTo>
                  <a:lnTo>
                    <a:pt x="3829247" y="321065"/>
                  </a:lnTo>
                  <a:lnTo>
                    <a:pt x="3823192" y="325148"/>
                  </a:lnTo>
                  <a:lnTo>
                    <a:pt x="3819109" y="331203"/>
                  </a:lnTo>
                  <a:lnTo>
                    <a:pt x="3817612" y="338656"/>
                  </a:lnTo>
                  <a:lnTo>
                    <a:pt x="3819109" y="346071"/>
                  </a:lnTo>
                  <a:lnTo>
                    <a:pt x="3823192" y="352127"/>
                  </a:lnTo>
                  <a:lnTo>
                    <a:pt x="3829247" y="356209"/>
                  </a:lnTo>
                  <a:lnTo>
                    <a:pt x="3836662" y="357706"/>
                  </a:lnTo>
                  <a:lnTo>
                    <a:pt x="3844077" y="356209"/>
                  </a:lnTo>
                  <a:lnTo>
                    <a:pt x="3850132" y="352127"/>
                  </a:lnTo>
                  <a:lnTo>
                    <a:pt x="3854215" y="346071"/>
                  </a:lnTo>
                  <a:lnTo>
                    <a:pt x="3855712" y="338618"/>
                  </a:lnTo>
                  <a:lnTo>
                    <a:pt x="3854215" y="331203"/>
                  </a:lnTo>
                  <a:lnTo>
                    <a:pt x="3850132" y="325148"/>
                  </a:lnTo>
                  <a:lnTo>
                    <a:pt x="3844077" y="321065"/>
                  </a:lnTo>
                  <a:lnTo>
                    <a:pt x="3836662" y="319568"/>
                  </a:lnTo>
                  <a:close/>
                </a:path>
                <a:path w="3855720" h="1056639">
                  <a:moveTo>
                    <a:pt x="3836662" y="395806"/>
                  </a:moveTo>
                  <a:lnTo>
                    <a:pt x="3829247" y="397303"/>
                  </a:lnTo>
                  <a:lnTo>
                    <a:pt x="3823192" y="401386"/>
                  </a:lnTo>
                  <a:lnTo>
                    <a:pt x="3819109" y="407441"/>
                  </a:lnTo>
                  <a:lnTo>
                    <a:pt x="3817612" y="414895"/>
                  </a:lnTo>
                  <a:lnTo>
                    <a:pt x="3819109" y="422310"/>
                  </a:lnTo>
                  <a:lnTo>
                    <a:pt x="3823192" y="428365"/>
                  </a:lnTo>
                  <a:lnTo>
                    <a:pt x="3829247" y="432447"/>
                  </a:lnTo>
                  <a:lnTo>
                    <a:pt x="3836662" y="433945"/>
                  </a:lnTo>
                  <a:lnTo>
                    <a:pt x="3844077" y="432447"/>
                  </a:lnTo>
                  <a:lnTo>
                    <a:pt x="3850132" y="428365"/>
                  </a:lnTo>
                  <a:lnTo>
                    <a:pt x="3854215" y="422310"/>
                  </a:lnTo>
                  <a:lnTo>
                    <a:pt x="3855712" y="414856"/>
                  </a:lnTo>
                  <a:lnTo>
                    <a:pt x="3854215" y="407441"/>
                  </a:lnTo>
                  <a:lnTo>
                    <a:pt x="3850132" y="401386"/>
                  </a:lnTo>
                  <a:lnTo>
                    <a:pt x="3844077" y="397303"/>
                  </a:lnTo>
                  <a:lnTo>
                    <a:pt x="3836662" y="395806"/>
                  </a:lnTo>
                  <a:close/>
                </a:path>
                <a:path w="3855720" h="1056639">
                  <a:moveTo>
                    <a:pt x="3836662" y="472045"/>
                  </a:moveTo>
                  <a:lnTo>
                    <a:pt x="3829247" y="473541"/>
                  </a:lnTo>
                  <a:lnTo>
                    <a:pt x="3823192" y="477624"/>
                  </a:lnTo>
                  <a:lnTo>
                    <a:pt x="3819109" y="483679"/>
                  </a:lnTo>
                  <a:lnTo>
                    <a:pt x="3817612" y="491133"/>
                  </a:lnTo>
                  <a:lnTo>
                    <a:pt x="3819109" y="498548"/>
                  </a:lnTo>
                  <a:lnTo>
                    <a:pt x="3823192" y="504603"/>
                  </a:lnTo>
                  <a:lnTo>
                    <a:pt x="3829247" y="508686"/>
                  </a:lnTo>
                  <a:lnTo>
                    <a:pt x="3836662" y="510183"/>
                  </a:lnTo>
                  <a:lnTo>
                    <a:pt x="3844077" y="508686"/>
                  </a:lnTo>
                  <a:lnTo>
                    <a:pt x="3850132" y="504603"/>
                  </a:lnTo>
                  <a:lnTo>
                    <a:pt x="3854215" y="498548"/>
                  </a:lnTo>
                  <a:lnTo>
                    <a:pt x="3855712" y="491095"/>
                  </a:lnTo>
                  <a:lnTo>
                    <a:pt x="3854215" y="483679"/>
                  </a:lnTo>
                  <a:lnTo>
                    <a:pt x="3850132" y="477624"/>
                  </a:lnTo>
                  <a:lnTo>
                    <a:pt x="3844077" y="473541"/>
                  </a:lnTo>
                  <a:lnTo>
                    <a:pt x="3836662" y="472045"/>
                  </a:lnTo>
                  <a:close/>
                </a:path>
                <a:path w="3855720" h="1056639">
                  <a:moveTo>
                    <a:pt x="3836662" y="548283"/>
                  </a:moveTo>
                  <a:lnTo>
                    <a:pt x="3829247" y="549780"/>
                  </a:lnTo>
                  <a:lnTo>
                    <a:pt x="3823192" y="553862"/>
                  </a:lnTo>
                  <a:lnTo>
                    <a:pt x="3819109" y="559917"/>
                  </a:lnTo>
                  <a:lnTo>
                    <a:pt x="3817612" y="567371"/>
                  </a:lnTo>
                  <a:lnTo>
                    <a:pt x="3819109" y="574786"/>
                  </a:lnTo>
                  <a:lnTo>
                    <a:pt x="3823192" y="580841"/>
                  </a:lnTo>
                  <a:lnTo>
                    <a:pt x="3829247" y="584924"/>
                  </a:lnTo>
                  <a:lnTo>
                    <a:pt x="3836662" y="586421"/>
                  </a:lnTo>
                  <a:lnTo>
                    <a:pt x="3844077" y="584924"/>
                  </a:lnTo>
                  <a:lnTo>
                    <a:pt x="3850132" y="580841"/>
                  </a:lnTo>
                  <a:lnTo>
                    <a:pt x="3854215" y="574786"/>
                  </a:lnTo>
                  <a:lnTo>
                    <a:pt x="3855712" y="567333"/>
                  </a:lnTo>
                  <a:lnTo>
                    <a:pt x="3854215" y="559917"/>
                  </a:lnTo>
                  <a:lnTo>
                    <a:pt x="3850132" y="553862"/>
                  </a:lnTo>
                  <a:lnTo>
                    <a:pt x="3844077" y="549780"/>
                  </a:lnTo>
                  <a:lnTo>
                    <a:pt x="3836662" y="548283"/>
                  </a:lnTo>
                  <a:close/>
                </a:path>
                <a:path w="3855720" h="1056639">
                  <a:moveTo>
                    <a:pt x="3836662" y="624521"/>
                  </a:moveTo>
                  <a:lnTo>
                    <a:pt x="3829247" y="626018"/>
                  </a:lnTo>
                  <a:lnTo>
                    <a:pt x="3823192" y="630100"/>
                  </a:lnTo>
                  <a:lnTo>
                    <a:pt x="3819109" y="636156"/>
                  </a:lnTo>
                  <a:lnTo>
                    <a:pt x="3817612" y="643609"/>
                  </a:lnTo>
                  <a:lnTo>
                    <a:pt x="3819109" y="651024"/>
                  </a:lnTo>
                  <a:lnTo>
                    <a:pt x="3823192" y="657079"/>
                  </a:lnTo>
                  <a:lnTo>
                    <a:pt x="3829247" y="661162"/>
                  </a:lnTo>
                  <a:lnTo>
                    <a:pt x="3836662" y="662659"/>
                  </a:lnTo>
                  <a:lnTo>
                    <a:pt x="3844077" y="661162"/>
                  </a:lnTo>
                  <a:lnTo>
                    <a:pt x="3850132" y="657079"/>
                  </a:lnTo>
                  <a:lnTo>
                    <a:pt x="3854215" y="651024"/>
                  </a:lnTo>
                  <a:lnTo>
                    <a:pt x="3855712" y="643571"/>
                  </a:lnTo>
                  <a:lnTo>
                    <a:pt x="3854215" y="636156"/>
                  </a:lnTo>
                  <a:lnTo>
                    <a:pt x="3850132" y="630100"/>
                  </a:lnTo>
                  <a:lnTo>
                    <a:pt x="3844077" y="626018"/>
                  </a:lnTo>
                  <a:lnTo>
                    <a:pt x="3836662" y="624521"/>
                  </a:lnTo>
                  <a:close/>
                </a:path>
                <a:path w="3855720" h="1056639">
                  <a:moveTo>
                    <a:pt x="3836662" y="700759"/>
                  </a:moveTo>
                  <a:lnTo>
                    <a:pt x="3829247" y="702256"/>
                  </a:lnTo>
                  <a:lnTo>
                    <a:pt x="3823192" y="706338"/>
                  </a:lnTo>
                  <a:lnTo>
                    <a:pt x="3819109" y="712393"/>
                  </a:lnTo>
                  <a:lnTo>
                    <a:pt x="3817612" y="719847"/>
                  </a:lnTo>
                  <a:lnTo>
                    <a:pt x="3819109" y="727262"/>
                  </a:lnTo>
                  <a:lnTo>
                    <a:pt x="3823192" y="733317"/>
                  </a:lnTo>
                  <a:lnTo>
                    <a:pt x="3829247" y="737400"/>
                  </a:lnTo>
                  <a:lnTo>
                    <a:pt x="3836662" y="738897"/>
                  </a:lnTo>
                  <a:lnTo>
                    <a:pt x="3844077" y="737400"/>
                  </a:lnTo>
                  <a:lnTo>
                    <a:pt x="3850132" y="733317"/>
                  </a:lnTo>
                  <a:lnTo>
                    <a:pt x="3854215" y="727262"/>
                  </a:lnTo>
                  <a:lnTo>
                    <a:pt x="3855712" y="719809"/>
                  </a:lnTo>
                  <a:lnTo>
                    <a:pt x="3854215" y="712393"/>
                  </a:lnTo>
                  <a:lnTo>
                    <a:pt x="3850132" y="706338"/>
                  </a:lnTo>
                  <a:lnTo>
                    <a:pt x="3844077" y="702256"/>
                  </a:lnTo>
                  <a:lnTo>
                    <a:pt x="3836662" y="700759"/>
                  </a:lnTo>
                  <a:close/>
                </a:path>
                <a:path w="3855720" h="1056639">
                  <a:moveTo>
                    <a:pt x="3837158" y="777010"/>
                  </a:moveTo>
                  <a:lnTo>
                    <a:pt x="3829675" y="778116"/>
                  </a:lnTo>
                  <a:lnTo>
                    <a:pt x="3823414" y="781875"/>
                  </a:lnTo>
                  <a:lnTo>
                    <a:pt x="3819019" y="787708"/>
                  </a:lnTo>
                  <a:lnTo>
                    <a:pt x="3817134" y="795035"/>
                  </a:lnTo>
                  <a:lnTo>
                    <a:pt x="3818239" y="802556"/>
                  </a:lnTo>
                  <a:lnTo>
                    <a:pt x="3821998" y="808817"/>
                  </a:lnTo>
                  <a:lnTo>
                    <a:pt x="3827830" y="813212"/>
                  </a:lnTo>
                  <a:lnTo>
                    <a:pt x="3835157" y="815096"/>
                  </a:lnTo>
                  <a:lnTo>
                    <a:pt x="3842641" y="813990"/>
                  </a:lnTo>
                  <a:lnTo>
                    <a:pt x="3848902" y="810231"/>
                  </a:lnTo>
                  <a:lnTo>
                    <a:pt x="3853296" y="804398"/>
                  </a:lnTo>
                  <a:lnTo>
                    <a:pt x="3855182" y="797034"/>
                  </a:lnTo>
                  <a:lnTo>
                    <a:pt x="3854077" y="789550"/>
                  </a:lnTo>
                  <a:lnTo>
                    <a:pt x="3850318" y="783289"/>
                  </a:lnTo>
                  <a:lnTo>
                    <a:pt x="3844485" y="778894"/>
                  </a:lnTo>
                  <a:lnTo>
                    <a:pt x="3837158" y="777010"/>
                  </a:lnTo>
                  <a:close/>
                </a:path>
                <a:path w="3855720" h="1056639">
                  <a:moveTo>
                    <a:pt x="3820802" y="851511"/>
                  </a:moveTo>
                  <a:lnTo>
                    <a:pt x="3813716" y="853279"/>
                  </a:lnTo>
                  <a:lnTo>
                    <a:pt x="3807810" y="857574"/>
                  </a:lnTo>
                  <a:lnTo>
                    <a:pt x="3803869" y="864031"/>
                  </a:lnTo>
                  <a:lnTo>
                    <a:pt x="3802729" y="871547"/>
                  </a:lnTo>
                  <a:lnTo>
                    <a:pt x="3804497" y="878633"/>
                  </a:lnTo>
                  <a:lnTo>
                    <a:pt x="3808792" y="884539"/>
                  </a:lnTo>
                  <a:lnTo>
                    <a:pt x="3815248" y="888480"/>
                  </a:lnTo>
                  <a:lnTo>
                    <a:pt x="3822729" y="889607"/>
                  </a:lnTo>
                  <a:lnTo>
                    <a:pt x="3829815" y="887840"/>
                  </a:lnTo>
                  <a:lnTo>
                    <a:pt x="3835721" y="883544"/>
                  </a:lnTo>
                  <a:lnTo>
                    <a:pt x="3839676" y="877051"/>
                  </a:lnTo>
                  <a:lnTo>
                    <a:pt x="3840803" y="869571"/>
                  </a:lnTo>
                  <a:lnTo>
                    <a:pt x="3839035" y="862485"/>
                  </a:lnTo>
                  <a:lnTo>
                    <a:pt x="3834739" y="856579"/>
                  </a:lnTo>
                  <a:lnTo>
                    <a:pt x="3828282" y="852638"/>
                  </a:lnTo>
                  <a:lnTo>
                    <a:pt x="3820802" y="851511"/>
                  </a:lnTo>
                  <a:close/>
                </a:path>
                <a:path w="3855720" h="1056639">
                  <a:moveTo>
                    <a:pt x="3782897" y="918425"/>
                  </a:moveTo>
                  <a:lnTo>
                    <a:pt x="3776004" y="920838"/>
                  </a:lnTo>
                  <a:lnTo>
                    <a:pt x="3770370" y="925887"/>
                  </a:lnTo>
                  <a:lnTo>
                    <a:pt x="3767114" y="932756"/>
                  </a:lnTo>
                  <a:lnTo>
                    <a:pt x="3766766" y="940050"/>
                  </a:lnTo>
                  <a:lnTo>
                    <a:pt x="3769180" y="946944"/>
                  </a:lnTo>
                  <a:lnTo>
                    <a:pt x="3774229" y="952577"/>
                  </a:lnTo>
                  <a:lnTo>
                    <a:pt x="3781067" y="955810"/>
                  </a:lnTo>
                  <a:lnTo>
                    <a:pt x="3788362" y="956158"/>
                  </a:lnTo>
                  <a:lnTo>
                    <a:pt x="3795255" y="953746"/>
                  </a:lnTo>
                  <a:lnTo>
                    <a:pt x="3800911" y="948667"/>
                  </a:lnTo>
                  <a:lnTo>
                    <a:pt x="3804145" y="941827"/>
                  </a:lnTo>
                  <a:lnTo>
                    <a:pt x="3804492" y="934533"/>
                  </a:lnTo>
                  <a:lnTo>
                    <a:pt x="3802079" y="927640"/>
                  </a:lnTo>
                  <a:lnTo>
                    <a:pt x="3797030" y="922007"/>
                  </a:lnTo>
                  <a:lnTo>
                    <a:pt x="3790192" y="918773"/>
                  </a:lnTo>
                  <a:lnTo>
                    <a:pt x="3782897" y="918425"/>
                  </a:lnTo>
                  <a:close/>
                </a:path>
                <a:path w="3855720" h="1056639">
                  <a:moveTo>
                    <a:pt x="3733973" y="971366"/>
                  </a:moveTo>
                  <a:lnTo>
                    <a:pt x="3726678" y="971724"/>
                  </a:lnTo>
                  <a:lnTo>
                    <a:pt x="3719843" y="974966"/>
                  </a:lnTo>
                  <a:lnTo>
                    <a:pt x="3714772" y="980629"/>
                  </a:lnTo>
                  <a:lnTo>
                    <a:pt x="3712368" y="987525"/>
                  </a:lnTo>
                  <a:lnTo>
                    <a:pt x="3712726" y="994820"/>
                  </a:lnTo>
                  <a:lnTo>
                    <a:pt x="3715969" y="1001654"/>
                  </a:lnTo>
                  <a:lnTo>
                    <a:pt x="3721609" y="1006695"/>
                  </a:lnTo>
                  <a:lnTo>
                    <a:pt x="3728505" y="1009099"/>
                  </a:lnTo>
                  <a:lnTo>
                    <a:pt x="3735799" y="1008742"/>
                  </a:lnTo>
                  <a:lnTo>
                    <a:pt x="3742664" y="1005476"/>
                  </a:lnTo>
                  <a:lnTo>
                    <a:pt x="3747705" y="999836"/>
                  </a:lnTo>
                  <a:lnTo>
                    <a:pt x="3750109" y="992940"/>
                  </a:lnTo>
                  <a:lnTo>
                    <a:pt x="3749751" y="985646"/>
                  </a:lnTo>
                  <a:lnTo>
                    <a:pt x="3746508" y="978811"/>
                  </a:lnTo>
                  <a:lnTo>
                    <a:pt x="3740869" y="973770"/>
                  </a:lnTo>
                  <a:lnTo>
                    <a:pt x="3733973" y="971366"/>
                  </a:lnTo>
                  <a:close/>
                </a:path>
                <a:path w="3855720" h="1056639">
                  <a:moveTo>
                    <a:pt x="3664443" y="1005498"/>
                  </a:moveTo>
                  <a:lnTo>
                    <a:pt x="3656967" y="1006648"/>
                  </a:lnTo>
                  <a:lnTo>
                    <a:pt x="3650486" y="1010622"/>
                  </a:lnTo>
                  <a:lnTo>
                    <a:pt x="3646209" y="1016541"/>
                  </a:lnTo>
                  <a:lnTo>
                    <a:pt x="3644463" y="1023632"/>
                  </a:lnTo>
                  <a:lnTo>
                    <a:pt x="3645613" y="1031109"/>
                  </a:lnTo>
                  <a:lnTo>
                    <a:pt x="3649574" y="1037554"/>
                  </a:lnTo>
                  <a:lnTo>
                    <a:pt x="3655494" y="1041831"/>
                  </a:lnTo>
                  <a:lnTo>
                    <a:pt x="3662585" y="1043577"/>
                  </a:lnTo>
                  <a:lnTo>
                    <a:pt x="3670098" y="1042414"/>
                  </a:lnTo>
                  <a:lnTo>
                    <a:pt x="3676543" y="1038453"/>
                  </a:lnTo>
                  <a:lnTo>
                    <a:pt x="3680820" y="1032533"/>
                  </a:lnTo>
                  <a:lnTo>
                    <a:pt x="3682565" y="1025442"/>
                  </a:lnTo>
                  <a:lnTo>
                    <a:pt x="3681415" y="1017965"/>
                  </a:lnTo>
                  <a:lnTo>
                    <a:pt x="3677454" y="1011520"/>
                  </a:lnTo>
                  <a:lnTo>
                    <a:pt x="3671534" y="1007243"/>
                  </a:lnTo>
                  <a:lnTo>
                    <a:pt x="3664443" y="1005498"/>
                  </a:lnTo>
                  <a:close/>
                </a:path>
                <a:path w="3855720" h="1056639">
                  <a:moveTo>
                    <a:pt x="3587629" y="1017798"/>
                  </a:moveTo>
                  <a:lnTo>
                    <a:pt x="3580261" y="1019672"/>
                  </a:lnTo>
                  <a:lnTo>
                    <a:pt x="3574421" y="1024058"/>
                  </a:lnTo>
                  <a:lnTo>
                    <a:pt x="3570653" y="1030313"/>
                  </a:lnTo>
                  <a:lnTo>
                    <a:pt x="3569535" y="1037795"/>
                  </a:lnTo>
                  <a:lnTo>
                    <a:pt x="3571408" y="1045125"/>
                  </a:lnTo>
                  <a:lnTo>
                    <a:pt x="3575794" y="1050965"/>
                  </a:lnTo>
                  <a:lnTo>
                    <a:pt x="3582049" y="1054733"/>
                  </a:lnTo>
                  <a:lnTo>
                    <a:pt x="3589568" y="1055848"/>
                  </a:lnTo>
                  <a:lnTo>
                    <a:pt x="3596898" y="1053975"/>
                  </a:lnTo>
                  <a:lnTo>
                    <a:pt x="3602737" y="1049590"/>
                  </a:lnTo>
                  <a:lnTo>
                    <a:pt x="3606506" y="1043335"/>
                  </a:lnTo>
                  <a:lnTo>
                    <a:pt x="3607624" y="1035853"/>
                  </a:lnTo>
                  <a:lnTo>
                    <a:pt x="3605751" y="1028524"/>
                  </a:lnTo>
                  <a:lnTo>
                    <a:pt x="3601365" y="1022684"/>
                  </a:lnTo>
                  <a:lnTo>
                    <a:pt x="3595110" y="1018915"/>
                  </a:lnTo>
                  <a:lnTo>
                    <a:pt x="3587629" y="1017798"/>
                  </a:lnTo>
                  <a:close/>
                </a:path>
                <a:path w="3855720" h="1056639">
                  <a:moveTo>
                    <a:pt x="3512327" y="1017916"/>
                  </a:moveTo>
                  <a:lnTo>
                    <a:pt x="3504911" y="1019413"/>
                  </a:lnTo>
                  <a:lnTo>
                    <a:pt x="3498856" y="1023496"/>
                  </a:lnTo>
                  <a:lnTo>
                    <a:pt x="3494774" y="1029551"/>
                  </a:lnTo>
                  <a:lnTo>
                    <a:pt x="3493277" y="1036966"/>
                  </a:lnTo>
                  <a:lnTo>
                    <a:pt x="3494774" y="1044381"/>
                  </a:lnTo>
                  <a:lnTo>
                    <a:pt x="3498856" y="1050437"/>
                  </a:lnTo>
                  <a:lnTo>
                    <a:pt x="3504911" y="1054519"/>
                  </a:lnTo>
                  <a:lnTo>
                    <a:pt x="3512364" y="1056016"/>
                  </a:lnTo>
                  <a:lnTo>
                    <a:pt x="3519779" y="1054519"/>
                  </a:lnTo>
                  <a:lnTo>
                    <a:pt x="3525834" y="1050437"/>
                  </a:lnTo>
                  <a:lnTo>
                    <a:pt x="3529917" y="1044381"/>
                  </a:lnTo>
                  <a:lnTo>
                    <a:pt x="3531414" y="1036966"/>
                  </a:lnTo>
                  <a:lnTo>
                    <a:pt x="3529917" y="1029551"/>
                  </a:lnTo>
                  <a:lnTo>
                    <a:pt x="3525834" y="1023496"/>
                  </a:lnTo>
                  <a:lnTo>
                    <a:pt x="3519779" y="1019413"/>
                  </a:lnTo>
                  <a:lnTo>
                    <a:pt x="3512327" y="1017916"/>
                  </a:lnTo>
                  <a:close/>
                </a:path>
                <a:path w="3855720" h="1056639">
                  <a:moveTo>
                    <a:pt x="3436089" y="1017916"/>
                  </a:moveTo>
                  <a:lnTo>
                    <a:pt x="3428673" y="1019413"/>
                  </a:lnTo>
                  <a:lnTo>
                    <a:pt x="3422618" y="1023496"/>
                  </a:lnTo>
                  <a:lnTo>
                    <a:pt x="3418536" y="1029551"/>
                  </a:lnTo>
                  <a:lnTo>
                    <a:pt x="3417039" y="1036966"/>
                  </a:lnTo>
                  <a:lnTo>
                    <a:pt x="3418536" y="1044381"/>
                  </a:lnTo>
                  <a:lnTo>
                    <a:pt x="3422618" y="1050437"/>
                  </a:lnTo>
                  <a:lnTo>
                    <a:pt x="3428673" y="1054519"/>
                  </a:lnTo>
                  <a:lnTo>
                    <a:pt x="3436127" y="1056016"/>
                  </a:lnTo>
                  <a:lnTo>
                    <a:pt x="3443542" y="1054519"/>
                  </a:lnTo>
                  <a:lnTo>
                    <a:pt x="3449597" y="1050437"/>
                  </a:lnTo>
                  <a:lnTo>
                    <a:pt x="3453680" y="1044381"/>
                  </a:lnTo>
                  <a:lnTo>
                    <a:pt x="3455177" y="1036966"/>
                  </a:lnTo>
                  <a:lnTo>
                    <a:pt x="3453680" y="1029551"/>
                  </a:lnTo>
                  <a:lnTo>
                    <a:pt x="3449597" y="1023496"/>
                  </a:lnTo>
                  <a:lnTo>
                    <a:pt x="3443542" y="1019413"/>
                  </a:lnTo>
                  <a:lnTo>
                    <a:pt x="3436089" y="1017916"/>
                  </a:lnTo>
                  <a:close/>
                </a:path>
                <a:path w="3855720" h="1056639">
                  <a:moveTo>
                    <a:pt x="3359851" y="1017916"/>
                  </a:moveTo>
                  <a:lnTo>
                    <a:pt x="3352435" y="1019413"/>
                  </a:lnTo>
                  <a:lnTo>
                    <a:pt x="3346380" y="1023496"/>
                  </a:lnTo>
                  <a:lnTo>
                    <a:pt x="3342297" y="1029551"/>
                  </a:lnTo>
                  <a:lnTo>
                    <a:pt x="3340801" y="1036966"/>
                  </a:lnTo>
                  <a:lnTo>
                    <a:pt x="3342297" y="1044381"/>
                  </a:lnTo>
                  <a:lnTo>
                    <a:pt x="3346380" y="1050437"/>
                  </a:lnTo>
                  <a:lnTo>
                    <a:pt x="3352435" y="1054519"/>
                  </a:lnTo>
                  <a:lnTo>
                    <a:pt x="3359889" y="1056016"/>
                  </a:lnTo>
                  <a:lnTo>
                    <a:pt x="3367304" y="1054519"/>
                  </a:lnTo>
                  <a:lnTo>
                    <a:pt x="3373359" y="1050437"/>
                  </a:lnTo>
                  <a:lnTo>
                    <a:pt x="3377442" y="1044381"/>
                  </a:lnTo>
                  <a:lnTo>
                    <a:pt x="3378939" y="1036966"/>
                  </a:lnTo>
                  <a:lnTo>
                    <a:pt x="3377442" y="1029551"/>
                  </a:lnTo>
                  <a:lnTo>
                    <a:pt x="3373359" y="1023496"/>
                  </a:lnTo>
                  <a:lnTo>
                    <a:pt x="3367304" y="1019413"/>
                  </a:lnTo>
                  <a:lnTo>
                    <a:pt x="3359851" y="1017916"/>
                  </a:lnTo>
                  <a:close/>
                </a:path>
                <a:path w="3855720" h="1056639">
                  <a:moveTo>
                    <a:pt x="3283612" y="1017916"/>
                  </a:moveTo>
                  <a:lnTo>
                    <a:pt x="3276197" y="1019413"/>
                  </a:lnTo>
                  <a:lnTo>
                    <a:pt x="3270142" y="1023496"/>
                  </a:lnTo>
                  <a:lnTo>
                    <a:pt x="3266060" y="1029551"/>
                  </a:lnTo>
                  <a:lnTo>
                    <a:pt x="3264562" y="1036966"/>
                  </a:lnTo>
                  <a:lnTo>
                    <a:pt x="3266060" y="1044381"/>
                  </a:lnTo>
                  <a:lnTo>
                    <a:pt x="3270142" y="1050437"/>
                  </a:lnTo>
                  <a:lnTo>
                    <a:pt x="3276197" y="1054519"/>
                  </a:lnTo>
                  <a:lnTo>
                    <a:pt x="3283651" y="1056016"/>
                  </a:lnTo>
                  <a:lnTo>
                    <a:pt x="3291066" y="1054519"/>
                  </a:lnTo>
                  <a:lnTo>
                    <a:pt x="3297121" y="1050437"/>
                  </a:lnTo>
                  <a:lnTo>
                    <a:pt x="3301203" y="1044381"/>
                  </a:lnTo>
                  <a:lnTo>
                    <a:pt x="3302701" y="1036966"/>
                  </a:lnTo>
                  <a:lnTo>
                    <a:pt x="3301203" y="1029551"/>
                  </a:lnTo>
                  <a:lnTo>
                    <a:pt x="3297121" y="1023496"/>
                  </a:lnTo>
                  <a:lnTo>
                    <a:pt x="3291066" y="1019413"/>
                  </a:lnTo>
                  <a:lnTo>
                    <a:pt x="3283612" y="1017916"/>
                  </a:lnTo>
                  <a:close/>
                </a:path>
                <a:path w="3855720" h="1056639">
                  <a:moveTo>
                    <a:pt x="3207374" y="1017916"/>
                  </a:moveTo>
                  <a:lnTo>
                    <a:pt x="3199959" y="1019413"/>
                  </a:lnTo>
                  <a:lnTo>
                    <a:pt x="3193904" y="1023496"/>
                  </a:lnTo>
                  <a:lnTo>
                    <a:pt x="3189821" y="1029551"/>
                  </a:lnTo>
                  <a:lnTo>
                    <a:pt x="3188324" y="1036966"/>
                  </a:lnTo>
                  <a:lnTo>
                    <a:pt x="3189821" y="1044381"/>
                  </a:lnTo>
                  <a:lnTo>
                    <a:pt x="3193904" y="1050437"/>
                  </a:lnTo>
                  <a:lnTo>
                    <a:pt x="3199959" y="1054519"/>
                  </a:lnTo>
                  <a:lnTo>
                    <a:pt x="3207412" y="1056016"/>
                  </a:lnTo>
                  <a:lnTo>
                    <a:pt x="3214827" y="1054519"/>
                  </a:lnTo>
                  <a:lnTo>
                    <a:pt x="3220883" y="1050437"/>
                  </a:lnTo>
                  <a:lnTo>
                    <a:pt x="3224965" y="1044381"/>
                  </a:lnTo>
                  <a:lnTo>
                    <a:pt x="3226462" y="1036966"/>
                  </a:lnTo>
                  <a:lnTo>
                    <a:pt x="3224965" y="1029551"/>
                  </a:lnTo>
                  <a:lnTo>
                    <a:pt x="3220883" y="1023496"/>
                  </a:lnTo>
                  <a:lnTo>
                    <a:pt x="3214827" y="1019413"/>
                  </a:lnTo>
                  <a:lnTo>
                    <a:pt x="3207374" y="1017916"/>
                  </a:lnTo>
                  <a:close/>
                </a:path>
                <a:path w="3855720" h="1056639">
                  <a:moveTo>
                    <a:pt x="3131136" y="1017916"/>
                  </a:moveTo>
                  <a:lnTo>
                    <a:pt x="3123721" y="1019413"/>
                  </a:lnTo>
                  <a:lnTo>
                    <a:pt x="3117666" y="1023496"/>
                  </a:lnTo>
                  <a:lnTo>
                    <a:pt x="3113583" y="1029551"/>
                  </a:lnTo>
                  <a:lnTo>
                    <a:pt x="3112086" y="1036966"/>
                  </a:lnTo>
                  <a:lnTo>
                    <a:pt x="3113583" y="1044381"/>
                  </a:lnTo>
                  <a:lnTo>
                    <a:pt x="3117666" y="1050437"/>
                  </a:lnTo>
                  <a:lnTo>
                    <a:pt x="3123721" y="1054519"/>
                  </a:lnTo>
                  <a:lnTo>
                    <a:pt x="3131174" y="1056016"/>
                  </a:lnTo>
                  <a:lnTo>
                    <a:pt x="3138589" y="1054519"/>
                  </a:lnTo>
                  <a:lnTo>
                    <a:pt x="3144645" y="1050437"/>
                  </a:lnTo>
                  <a:lnTo>
                    <a:pt x="3148727" y="1044381"/>
                  </a:lnTo>
                  <a:lnTo>
                    <a:pt x="3150224" y="1036966"/>
                  </a:lnTo>
                  <a:lnTo>
                    <a:pt x="3148727" y="1029551"/>
                  </a:lnTo>
                  <a:lnTo>
                    <a:pt x="3144645" y="1023496"/>
                  </a:lnTo>
                  <a:lnTo>
                    <a:pt x="3138589" y="1019413"/>
                  </a:lnTo>
                  <a:lnTo>
                    <a:pt x="3131136" y="1017916"/>
                  </a:lnTo>
                  <a:close/>
                </a:path>
                <a:path w="3855720" h="1056639">
                  <a:moveTo>
                    <a:pt x="3054898" y="1017916"/>
                  </a:moveTo>
                  <a:lnTo>
                    <a:pt x="3047483" y="1019413"/>
                  </a:lnTo>
                  <a:lnTo>
                    <a:pt x="3041428" y="1023496"/>
                  </a:lnTo>
                  <a:lnTo>
                    <a:pt x="3037345" y="1029551"/>
                  </a:lnTo>
                  <a:lnTo>
                    <a:pt x="3035848" y="1036966"/>
                  </a:lnTo>
                  <a:lnTo>
                    <a:pt x="3037345" y="1044381"/>
                  </a:lnTo>
                  <a:lnTo>
                    <a:pt x="3041428" y="1050437"/>
                  </a:lnTo>
                  <a:lnTo>
                    <a:pt x="3047483" y="1054519"/>
                  </a:lnTo>
                  <a:lnTo>
                    <a:pt x="3054936" y="1056016"/>
                  </a:lnTo>
                  <a:lnTo>
                    <a:pt x="3062351" y="1054519"/>
                  </a:lnTo>
                  <a:lnTo>
                    <a:pt x="3068406" y="1050437"/>
                  </a:lnTo>
                  <a:lnTo>
                    <a:pt x="3072489" y="1044381"/>
                  </a:lnTo>
                  <a:lnTo>
                    <a:pt x="3073986" y="1036966"/>
                  </a:lnTo>
                  <a:lnTo>
                    <a:pt x="3072489" y="1029551"/>
                  </a:lnTo>
                  <a:lnTo>
                    <a:pt x="3068406" y="1023496"/>
                  </a:lnTo>
                  <a:lnTo>
                    <a:pt x="3062351" y="1019413"/>
                  </a:lnTo>
                  <a:lnTo>
                    <a:pt x="3054898" y="1017916"/>
                  </a:lnTo>
                  <a:close/>
                </a:path>
                <a:path w="3855720" h="1056639">
                  <a:moveTo>
                    <a:pt x="2978660" y="1017916"/>
                  </a:moveTo>
                  <a:lnTo>
                    <a:pt x="2971245" y="1019413"/>
                  </a:lnTo>
                  <a:lnTo>
                    <a:pt x="2965190" y="1023496"/>
                  </a:lnTo>
                  <a:lnTo>
                    <a:pt x="2961107" y="1029551"/>
                  </a:lnTo>
                  <a:lnTo>
                    <a:pt x="2959610" y="1036966"/>
                  </a:lnTo>
                  <a:lnTo>
                    <a:pt x="2961107" y="1044381"/>
                  </a:lnTo>
                  <a:lnTo>
                    <a:pt x="2965190" y="1050437"/>
                  </a:lnTo>
                  <a:lnTo>
                    <a:pt x="2971245" y="1054519"/>
                  </a:lnTo>
                  <a:lnTo>
                    <a:pt x="2978698" y="1056016"/>
                  </a:lnTo>
                  <a:lnTo>
                    <a:pt x="2986113" y="1054519"/>
                  </a:lnTo>
                  <a:lnTo>
                    <a:pt x="2992168" y="1050437"/>
                  </a:lnTo>
                  <a:lnTo>
                    <a:pt x="2996251" y="1044381"/>
                  </a:lnTo>
                  <a:lnTo>
                    <a:pt x="2997748" y="1036966"/>
                  </a:lnTo>
                  <a:lnTo>
                    <a:pt x="2996251" y="1029551"/>
                  </a:lnTo>
                  <a:lnTo>
                    <a:pt x="2992168" y="1023496"/>
                  </a:lnTo>
                  <a:lnTo>
                    <a:pt x="2986113" y="1019413"/>
                  </a:lnTo>
                  <a:lnTo>
                    <a:pt x="2978660" y="1017916"/>
                  </a:lnTo>
                  <a:close/>
                </a:path>
                <a:path w="3855720" h="1056639">
                  <a:moveTo>
                    <a:pt x="2902422" y="1017916"/>
                  </a:moveTo>
                  <a:lnTo>
                    <a:pt x="2895007" y="1019413"/>
                  </a:lnTo>
                  <a:lnTo>
                    <a:pt x="2888952" y="1023496"/>
                  </a:lnTo>
                  <a:lnTo>
                    <a:pt x="2884869" y="1029551"/>
                  </a:lnTo>
                  <a:lnTo>
                    <a:pt x="2883372" y="1036966"/>
                  </a:lnTo>
                  <a:lnTo>
                    <a:pt x="2884869" y="1044381"/>
                  </a:lnTo>
                  <a:lnTo>
                    <a:pt x="2888952" y="1050437"/>
                  </a:lnTo>
                  <a:lnTo>
                    <a:pt x="2895007" y="1054519"/>
                  </a:lnTo>
                  <a:lnTo>
                    <a:pt x="2902460" y="1056016"/>
                  </a:lnTo>
                  <a:lnTo>
                    <a:pt x="2909875" y="1054519"/>
                  </a:lnTo>
                  <a:lnTo>
                    <a:pt x="2915930" y="1050437"/>
                  </a:lnTo>
                  <a:lnTo>
                    <a:pt x="2920013" y="1044381"/>
                  </a:lnTo>
                  <a:lnTo>
                    <a:pt x="2921510" y="1036966"/>
                  </a:lnTo>
                  <a:lnTo>
                    <a:pt x="2920013" y="1029551"/>
                  </a:lnTo>
                  <a:lnTo>
                    <a:pt x="2915930" y="1023496"/>
                  </a:lnTo>
                  <a:lnTo>
                    <a:pt x="2909875" y="1019413"/>
                  </a:lnTo>
                  <a:lnTo>
                    <a:pt x="2902422" y="1017916"/>
                  </a:lnTo>
                  <a:close/>
                </a:path>
                <a:path w="3855720" h="1056639">
                  <a:moveTo>
                    <a:pt x="2826184" y="1017916"/>
                  </a:moveTo>
                  <a:lnTo>
                    <a:pt x="2818769" y="1019413"/>
                  </a:lnTo>
                  <a:lnTo>
                    <a:pt x="2812714" y="1023496"/>
                  </a:lnTo>
                  <a:lnTo>
                    <a:pt x="2808631" y="1029551"/>
                  </a:lnTo>
                  <a:lnTo>
                    <a:pt x="2807134" y="1036966"/>
                  </a:lnTo>
                  <a:lnTo>
                    <a:pt x="2808631" y="1044381"/>
                  </a:lnTo>
                  <a:lnTo>
                    <a:pt x="2812714" y="1050437"/>
                  </a:lnTo>
                  <a:lnTo>
                    <a:pt x="2818769" y="1054519"/>
                  </a:lnTo>
                  <a:lnTo>
                    <a:pt x="2826222" y="1056016"/>
                  </a:lnTo>
                  <a:lnTo>
                    <a:pt x="2833637" y="1054519"/>
                  </a:lnTo>
                  <a:lnTo>
                    <a:pt x="2839692" y="1050437"/>
                  </a:lnTo>
                  <a:lnTo>
                    <a:pt x="2843775" y="1044381"/>
                  </a:lnTo>
                  <a:lnTo>
                    <a:pt x="2845272" y="1036966"/>
                  </a:lnTo>
                  <a:lnTo>
                    <a:pt x="2843775" y="1029551"/>
                  </a:lnTo>
                  <a:lnTo>
                    <a:pt x="2839692" y="1023496"/>
                  </a:lnTo>
                  <a:lnTo>
                    <a:pt x="2833637" y="1019413"/>
                  </a:lnTo>
                  <a:lnTo>
                    <a:pt x="2826184" y="1017916"/>
                  </a:lnTo>
                  <a:close/>
                </a:path>
                <a:path w="3855720" h="1056639">
                  <a:moveTo>
                    <a:pt x="2749946" y="1017916"/>
                  </a:moveTo>
                  <a:lnTo>
                    <a:pt x="2742531" y="1019413"/>
                  </a:lnTo>
                  <a:lnTo>
                    <a:pt x="2736475" y="1023496"/>
                  </a:lnTo>
                  <a:lnTo>
                    <a:pt x="2732393" y="1029551"/>
                  </a:lnTo>
                  <a:lnTo>
                    <a:pt x="2730896" y="1036966"/>
                  </a:lnTo>
                  <a:lnTo>
                    <a:pt x="2732393" y="1044381"/>
                  </a:lnTo>
                  <a:lnTo>
                    <a:pt x="2736475" y="1050437"/>
                  </a:lnTo>
                  <a:lnTo>
                    <a:pt x="2742531" y="1054519"/>
                  </a:lnTo>
                  <a:lnTo>
                    <a:pt x="2749984" y="1056016"/>
                  </a:lnTo>
                  <a:lnTo>
                    <a:pt x="2757399" y="1054519"/>
                  </a:lnTo>
                  <a:lnTo>
                    <a:pt x="2763454" y="1050437"/>
                  </a:lnTo>
                  <a:lnTo>
                    <a:pt x="2767537" y="1044381"/>
                  </a:lnTo>
                  <a:lnTo>
                    <a:pt x="2769034" y="1036966"/>
                  </a:lnTo>
                  <a:lnTo>
                    <a:pt x="2767537" y="1029551"/>
                  </a:lnTo>
                  <a:lnTo>
                    <a:pt x="2763454" y="1023496"/>
                  </a:lnTo>
                  <a:lnTo>
                    <a:pt x="2757399" y="1019413"/>
                  </a:lnTo>
                  <a:lnTo>
                    <a:pt x="2749946" y="1017916"/>
                  </a:lnTo>
                  <a:close/>
                </a:path>
                <a:path w="3855720" h="1056639">
                  <a:moveTo>
                    <a:pt x="2673708" y="1017916"/>
                  </a:moveTo>
                  <a:lnTo>
                    <a:pt x="2666293" y="1019413"/>
                  </a:lnTo>
                  <a:lnTo>
                    <a:pt x="2660237" y="1023496"/>
                  </a:lnTo>
                  <a:lnTo>
                    <a:pt x="2656155" y="1029551"/>
                  </a:lnTo>
                  <a:lnTo>
                    <a:pt x="2654658" y="1036966"/>
                  </a:lnTo>
                  <a:lnTo>
                    <a:pt x="2656155" y="1044381"/>
                  </a:lnTo>
                  <a:lnTo>
                    <a:pt x="2660237" y="1050437"/>
                  </a:lnTo>
                  <a:lnTo>
                    <a:pt x="2666293" y="1054519"/>
                  </a:lnTo>
                  <a:lnTo>
                    <a:pt x="2673746" y="1056016"/>
                  </a:lnTo>
                  <a:lnTo>
                    <a:pt x="2681161" y="1054519"/>
                  </a:lnTo>
                  <a:lnTo>
                    <a:pt x="2687216" y="1050437"/>
                  </a:lnTo>
                  <a:lnTo>
                    <a:pt x="2691299" y="1044381"/>
                  </a:lnTo>
                  <a:lnTo>
                    <a:pt x="2692796" y="1036966"/>
                  </a:lnTo>
                  <a:lnTo>
                    <a:pt x="2691299" y="1029551"/>
                  </a:lnTo>
                  <a:lnTo>
                    <a:pt x="2687216" y="1023496"/>
                  </a:lnTo>
                  <a:lnTo>
                    <a:pt x="2681161" y="1019413"/>
                  </a:lnTo>
                  <a:lnTo>
                    <a:pt x="2673708" y="1017916"/>
                  </a:lnTo>
                  <a:close/>
                </a:path>
                <a:path w="3855720" h="1056639">
                  <a:moveTo>
                    <a:pt x="2597470" y="1017916"/>
                  </a:moveTo>
                  <a:lnTo>
                    <a:pt x="2590055" y="1019413"/>
                  </a:lnTo>
                  <a:lnTo>
                    <a:pt x="2583999" y="1023496"/>
                  </a:lnTo>
                  <a:lnTo>
                    <a:pt x="2579917" y="1029551"/>
                  </a:lnTo>
                  <a:lnTo>
                    <a:pt x="2578420" y="1036966"/>
                  </a:lnTo>
                  <a:lnTo>
                    <a:pt x="2579917" y="1044381"/>
                  </a:lnTo>
                  <a:lnTo>
                    <a:pt x="2583999" y="1050437"/>
                  </a:lnTo>
                  <a:lnTo>
                    <a:pt x="2590055" y="1054519"/>
                  </a:lnTo>
                  <a:lnTo>
                    <a:pt x="2597508" y="1056016"/>
                  </a:lnTo>
                  <a:lnTo>
                    <a:pt x="2604923" y="1054519"/>
                  </a:lnTo>
                  <a:lnTo>
                    <a:pt x="2610978" y="1050437"/>
                  </a:lnTo>
                  <a:lnTo>
                    <a:pt x="2615061" y="1044381"/>
                  </a:lnTo>
                  <a:lnTo>
                    <a:pt x="2616558" y="1036966"/>
                  </a:lnTo>
                  <a:lnTo>
                    <a:pt x="2615061" y="1029551"/>
                  </a:lnTo>
                  <a:lnTo>
                    <a:pt x="2610978" y="1023496"/>
                  </a:lnTo>
                  <a:lnTo>
                    <a:pt x="2604923" y="1019413"/>
                  </a:lnTo>
                  <a:lnTo>
                    <a:pt x="2597470" y="1017916"/>
                  </a:lnTo>
                  <a:close/>
                </a:path>
                <a:path w="3855720" h="1056639">
                  <a:moveTo>
                    <a:pt x="2521233" y="1017916"/>
                  </a:moveTo>
                  <a:lnTo>
                    <a:pt x="2513817" y="1019413"/>
                  </a:lnTo>
                  <a:lnTo>
                    <a:pt x="2507762" y="1023496"/>
                  </a:lnTo>
                  <a:lnTo>
                    <a:pt x="2503680" y="1029551"/>
                  </a:lnTo>
                  <a:lnTo>
                    <a:pt x="2502183" y="1036966"/>
                  </a:lnTo>
                  <a:lnTo>
                    <a:pt x="2503680" y="1044381"/>
                  </a:lnTo>
                  <a:lnTo>
                    <a:pt x="2507762" y="1050437"/>
                  </a:lnTo>
                  <a:lnTo>
                    <a:pt x="2513817" y="1054519"/>
                  </a:lnTo>
                  <a:lnTo>
                    <a:pt x="2521270" y="1056016"/>
                  </a:lnTo>
                  <a:lnTo>
                    <a:pt x="2528685" y="1054519"/>
                  </a:lnTo>
                  <a:lnTo>
                    <a:pt x="2534740" y="1050437"/>
                  </a:lnTo>
                  <a:lnTo>
                    <a:pt x="2538823" y="1044381"/>
                  </a:lnTo>
                  <a:lnTo>
                    <a:pt x="2540320" y="1036966"/>
                  </a:lnTo>
                  <a:lnTo>
                    <a:pt x="2538823" y="1029551"/>
                  </a:lnTo>
                  <a:lnTo>
                    <a:pt x="2534740" y="1023496"/>
                  </a:lnTo>
                  <a:lnTo>
                    <a:pt x="2528685" y="1019413"/>
                  </a:lnTo>
                  <a:lnTo>
                    <a:pt x="2521233" y="1017916"/>
                  </a:lnTo>
                  <a:close/>
                </a:path>
                <a:path w="3855720" h="1056639">
                  <a:moveTo>
                    <a:pt x="2444995" y="1017916"/>
                  </a:moveTo>
                  <a:lnTo>
                    <a:pt x="2437579" y="1019413"/>
                  </a:lnTo>
                  <a:lnTo>
                    <a:pt x="2431524" y="1023496"/>
                  </a:lnTo>
                  <a:lnTo>
                    <a:pt x="2427442" y="1029551"/>
                  </a:lnTo>
                  <a:lnTo>
                    <a:pt x="2425945" y="1036966"/>
                  </a:lnTo>
                  <a:lnTo>
                    <a:pt x="2427442" y="1044381"/>
                  </a:lnTo>
                  <a:lnTo>
                    <a:pt x="2431524" y="1050437"/>
                  </a:lnTo>
                  <a:lnTo>
                    <a:pt x="2437579" y="1054519"/>
                  </a:lnTo>
                  <a:lnTo>
                    <a:pt x="2445033" y="1056016"/>
                  </a:lnTo>
                  <a:lnTo>
                    <a:pt x="2452448" y="1054519"/>
                  </a:lnTo>
                  <a:lnTo>
                    <a:pt x="2458503" y="1050437"/>
                  </a:lnTo>
                  <a:lnTo>
                    <a:pt x="2462586" y="1044381"/>
                  </a:lnTo>
                  <a:lnTo>
                    <a:pt x="2464083" y="1036966"/>
                  </a:lnTo>
                  <a:lnTo>
                    <a:pt x="2462586" y="1029551"/>
                  </a:lnTo>
                  <a:lnTo>
                    <a:pt x="2458503" y="1023496"/>
                  </a:lnTo>
                  <a:lnTo>
                    <a:pt x="2452448" y="1019413"/>
                  </a:lnTo>
                  <a:lnTo>
                    <a:pt x="2444995" y="1017916"/>
                  </a:lnTo>
                  <a:close/>
                </a:path>
                <a:path w="3855720" h="1056639">
                  <a:moveTo>
                    <a:pt x="2368757" y="1017916"/>
                  </a:moveTo>
                  <a:lnTo>
                    <a:pt x="2361341" y="1019413"/>
                  </a:lnTo>
                  <a:lnTo>
                    <a:pt x="2355286" y="1023496"/>
                  </a:lnTo>
                  <a:lnTo>
                    <a:pt x="2351203" y="1029551"/>
                  </a:lnTo>
                  <a:lnTo>
                    <a:pt x="2349707" y="1036966"/>
                  </a:lnTo>
                  <a:lnTo>
                    <a:pt x="2351203" y="1044381"/>
                  </a:lnTo>
                  <a:lnTo>
                    <a:pt x="2355286" y="1050437"/>
                  </a:lnTo>
                  <a:lnTo>
                    <a:pt x="2361341" y="1054519"/>
                  </a:lnTo>
                  <a:lnTo>
                    <a:pt x="2368795" y="1056016"/>
                  </a:lnTo>
                  <a:lnTo>
                    <a:pt x="2376210" y="1054519"/>
                  </a:lnTo>
                  <a:lnTo>
                    <a:pt x="2382265" y="1050437"/>
                  </a:lnTo>
                  <a:lnTo>
                    <a:pt x="2386348" y="1044381"/>
                  </a:lnTo>
                  <a:lnTo>
                    <a:pt x="2387845" y="1036966"/>
                  </a:lnTo>
                  <a:lnTo>
                    <a:pt x="2386348" y="1029551"/>
                  </a:lnTo>
                  <a:lnTo>
                    <a:pt x="2382265" y="1023496"/>
                  </a:lnTo>
                  <a:lnTo>
                    <a:pt x="2376210" y="1019413"/>
                  </a:lnTo>
                  <a:lnTo>
                    <a:pt x="2368757" y="1017916"/>
                  </a:lnTo>
                  <a:close/>
                </a:path>
                <a:path w="3855720" h="1056639">
                  <a:moveTo>
                    <a:pt x="2292518" y="1017916"/>
                  </a:moveTo>
                  <a:lnTo>
                    <a:pt x="2285103" y="1019413"/>
                  </a:lnTo>
                  <a:lnTo>
                    <a:pt x="2279048" y="1023496"/>
                  </a:lnTo>
                  <a:lnTo>
                    <a:pt x="2274966" y="1029551"/>
                  </a:lnTo>
                  <a:lnTo>
                    <a:pt x="2273468" y="1036966"/>
                  </a:lnTo>
                  <a:lnTo>
                    <a:pt x="2274966" y="1044381"/>
                  </a:lnTo>
                  <a:lnTo>
                    <a:pt x="2279048" y="1050437"/>
                  </a:lnTo>
                  <a:lnTo>
                    <a:pt x="2285103" y="1054519"/>
                  </a:lnTo>
                  <a:lnTo>
                    <a:pt x="2292557" y="1056016"/>
                  </a:lnTo>
                  <a:lnTo>
                    <a:pt x="2299971" y="1054519"/>
                  </a:lnTo>
                  <a:lnTo>
                    <a:pt x="2306027" y="1050437"/>
                  </a:lnTo>
                  <a:lnTo>
                    <a:pt x="2310109" y="1044381"/>
                  </a:lnTo>
                  <a:lnTo>
                    <a:pt x="2311607" y="1036966"/>
                  </a:lnTo>
                  <a:lnTo>
                    <a:pt x="2310109" y="1029551"/>
                  </a:lnTo>
                  <a:lnTo>
                    <a:pt x="2306027" y="1023496"/>
                  </a:lnTo>
                  <a:lnTo>
                    <a:pt x="2299971" y="1019413"/>
                  </a:lnTo>
                  <a:lnTo>
                    <a:pt x="2292518" y="1017916"/>
                  </a:lnTo>
                  <a:close/>
                </a:path>
                <a:path w="3855720" h="1056639">
                  <a:moveTo>
                    <a:pt x="2216280" y="1017916"/>
                  </a:moveTo>
                  <a:lnTo>
                    <a:pt x="2208865" y="1019413"/>
                  </a:lnTo>
                  <a:lnTo>
                    <a:pt x="2202810" y="1023496"/>
                  </a:lnTo>
                  <a:lnTo>
                    <a:pt x="2198727" y="1029551"/>
                  </a:lnTo>
                  <a:lnTo>
                    <a:pt x="2197230" y="1036966"/>
                  </a:lnTo>
                  <a:lnTo>
                    <a:pt x="2198727" y="1044381"/>
                  </a:lnTo>
                  <a:lnTo>
                    <a:pt x="2202810" y="1050437"/>
                  </a:lnTo>
                  <a:lnTo>
                    <a:pt x="2208865" y="1054519"/>
                  </a:lnTo>
                  <a:lnTo>
                    <a:pt x="2216318" y="1056016"/>
                  </a:lnTo>
                  <a:lnTo>
                    <a:pt x="2223733" y="1054519"/>
                  </a:lnTo>
                  <a:lnTo>
                    <a:pt x="2229789" y="1050437"/>
                  </a:lnTo>
                  <a:lnTo>
                    <a:pt x="2233871" y="1044381"/>
                  </a:lnTo>
                  <a:lnTo>
                    <a:pt x="2235368" y="1036966"/>
                  </a:lnTo>
                  <a:lnTo>
                    <a:pt x="2233871" y="1029551"/>
                  </a:lnTo>
                  <a:lnTo>
                    <a:pt x="2229789" y="1023496"/>
                  </a:lnTo>
                  <a:lnTo>
                    <a:pt x="2223733" y="1019413"/>
                  </a:lnTo>
                  <a:lnTo>
                    <a:pt x="2216280" y="1017916"/>
                  </a:lnTo>
                  <a:close/>
                </a:path>
                <a:path w="3855720" h="1056639">
                  <a:moveTo>
                    <a:pt x="2140042" y="1017916"/>
                  </a:moveTo>
                  <a:lnTo>
                    <a:pt x="2132627" y="1019413"/>
                  </a:lnTo>
                  <a:lnTo>
                    <a:pt x="2126572" y="1023496"/>
                  </a:lnTo>
                  <a:lnTo>
                    <a:pt x="2122489" y="1029551"/>
                  </a:lnTo>
                  <a:lnTo>
                    <a:pt x="2120992" y="1036966"/>
                  </a:lnTo>
                  <a:lnTo>
                    <a:pt x="2122489" y="1044381"/>
                  </a:lnTo>
                  <a:lnTo>
                    <a:pt x="2126572" y="1050437"/>
                  </a:lnTo>
                  <a:lnTo>
                    <a:pt x="2132627" y="1054519"/>
                  </a:lnTo>
                  <a:lnTo>
                    <a:pt x="2140080" y="1056016"/>
                  </a:lnTo>
                  <a:lnTo>
                    <a:pt x="2147495" y="1054519"/>
                  </a:lnTo>
                  <a:lnTo>
                    <a:pt x="2153551" y="1050437"/>
                  </a:lnTo>
                  <a:lnTo>
                    <a:pt x="2157633" y="1044381"/>
                  </a:lnTo>
                  <a:lnTo>
                    <a:pt x="2159130" y="1036966"/>
                  </a:lnTo>
                  <a:lnTo>
                    <a:pt x="2157633" y="1029551"/>
                  </a:lnTo>
                  <a:lnTo>
                    <a:pt x="2153551" y="1023496"/>
                  </a:lnTo>
                  <a:lnTo>
                    <a:pt x="2147495" y="1019413"/>
                  </a:lnTo>
                  <a:lnTo>
                    <a:pt x="2140042" y="1017916"/>
                  </a:lnTo>
                  <a:close/>
                </a:path>
                <a:path w="3855720" h="1056639">
                  <a:moveTo>
                    <a:pt x="2063804" y="1017916"/>
                  </a:moveTo>
                  <a:lnTo>
                    <a:pt x="2056389" y="1019413"/>
                  </a:lnTo>
                  <a:lnTo>
                    <a:pt x="2050334" y="1023496"/>
                  </a:lnTo>
                  <a:lnTo>
                    <a:pt x="2046251" y="1029551"/>
                  </a:lnTo>
                  <a:lnTo>
                    <a:pt x="2044754" y="1036966"/>
                  </a:lnTo>
                  <a:lnTo>
                    <a:pt x="2046251" y="1044381"/>
                  </a:lnTo>
                  <a:lnTo>
                    <a:pt x="2050334" y="1050437"/>
                  </a:lnTo>
                  <a:lnTo>
                    <a:pt x="2056389" y="1054519"/>
                  </a:lnTo>
                  <a:lnTo>
                    <a:pt x="2063842" y="1056016"/>
                  </a:lnTo>
                  <a:lnTo>
                    <a:pt x="2071257" y="1054519"/>
                  </a:lnTo>
                  <a:lnTo>
                    <a:pt x="2077312" y="1050437"/>
                  </a:lnTo>
                  <a:lnTo>
                    <a:pt x="2081395" y="1044381"/>
                  </a:lnTo>
                  <a:lnTo>
                    <a:pt x="2082892" y="1036966"/>
                  </a:lnTo>
                  <a:lnTo>
                    <a:pt x="2081395" y="1029551"/>
                  </a:lnTo>
                  <a:lnTo>
                    <a:pt x="2077312" y="1023496"/>
                  </a:lnTo>
                  <a:lnTo>
                    <a:pt x="2071257" y="1019413"/>
                  </a:lnTo>
                  <a:lnTo>
                    <a:pt x="2063804" y="1017916"/>
                  </a:lnTo>
                  <a:close/>
                </a:path>
                <a:path w="3855720" h="1056639">
                  <a:moveTo>
                    <a:pt x="1987566" y="1017916"/>
                  </a:moveTo>
                  <a:lnTo>
                    <a:pt x="1980151" y="1019413"/>
                  </a:lnTo>
                  <a:lnTo>
                    <a:pt x="1974096" y="1023496"/>
                  </a:lnTo>
                  <a:lnTo>
                    <a:pt x="1970013" y="1029551"/>
                  </a:lnTo>
                  <a:lnTo>
                    <a:pt x="1968516" y="1036966"/>
                  </a:lnTo>
                  <a:lnTo>
                    <a:pt x="1970013" y="1044381"/>
                  </a:lnTo>
                  <a:lnTo>
                    <a:pt x="1974096" y="1050437"/>
                  </a:lnTo>
                  <a:lnTo>
                    <a:pt x="1980151" y="1054519"/>
                  </a:lnTo>
                  <a:lnTo>
                    <a:pt x="1987604" y="1056016"/>
                  </a:lnTo>
                  <a:lnTo>
                    <a:pt x="1995019" y="1054519"/>
                  </a:lnTo>
                  <a:lnTo>
                    <a:pt x="2001074" y="1050437"/>
                  </a:lnTo>
                  <a:lnTo>
                    <a:pt x="2005157" y="1044381"/>
                  </a:lnTo>
                  <a:lnTo>
                    <a:pt x="2006654" y="1036966"/>
                  </a:lnTo>
                  <a:lnTo>
                    <a:pt x="2005157" y="1029551"/>
                  </a:lnTo>
                  <a:lnTo>
                    <a:pt x="2001074" y="1023496"/>
                  </a:lnTo>
                  <a:lnTo>
                    <a:pt x="1995019" y="1019413"/>
                  </a:lnTo>
                  <a:lnTo>
                    <a:pt x="1987566" y="1017916"/>
                  </a:lnTo>
                  <a:close/>
                </a:path>
                <a:path w="3855720" h="1056639">
                  <a:moveTo>
                    <a:pt x="1911328" y="1017916"/>
                  </a:moveTo>
                  <a:lnTo>
                    <a:pt x="1903913" y="1019413"/>
                  </a:lnTo>
                  <a:lnTo>
                    <a:pt x="1897858" y="1023496"/>
                  </a:lnTo>
                  <a:lnTo>
                    <a:pt x="1893775" y="1029551"/>
                  </a:lnTo>
                  <a:lnTo>
                    <a:pt x="1892278" y="1036966"/>
                  </a:lnTo>
                  <a:lnTo>
                    <a:pt x="1893775" y="1044381"/>
                  </a:lnTo>
                  <a:lnTo>
                    <a:pt x="1897858" y="1050437"/>
                  </a:lnTo>
                  <a:lnTo>
                    <a:pt x="1903913" y="1054519"/>
                  </a:lnTo>
                  <a:lnTo>
                    <a:pt x="1911366" y="1056016"/>
                  </a:lnTo>
                  <a:lnTo>
                    <a:pt x="1918781" y="1054519"/>
                  </a:lnTo>
                  <a:lnTo>
                    <a:pt x="1924836" y="1050437"/>
                  </a:lnTo>
                  <a:lnTo>
                    <a:pt x="1928919" y="1044381"/>
                  </a:lnTo>
                  <a:lnTo>
                    <a:pt x="1930416" y="1036966"/>
                  </a:lnTo>
                  <a:lnTo>
                    <a:pt x="1928919" y="1029551"/>
                  </a:lnTo>
                  <a:lnTo>
                    <a:pt x="1924836" y="1023496"/>
                  </a:lnTo>
                  <a:lnTo>
                    <a:pt x="1918781" y="1019413"/>
                  </a:lnTo>
                  <a:lnTo>
                    <a:pt x="1911328" y="1017916"/>
                  </a:lnTo>
                  <a:close/>
                </a:path>
                <a:path w="3855720" h="1056639">
                  <a:moveTo>
                    <a:pt x="1835090" y="1017916"/>
                  </a:moveTo>
                  <a:lnTo>
                    <a:pt x="1827675" y="1019413"/>
                  </a:lnTo>
                  <a:lnTo>
                    <a:pt x="1821620" y="1023496"/>
                  </a:lnTo>
                  <a:lnTo>
                    <a:pt x="1817537" y="1029551"/>
                  </a:lnTo>
                  <a:lnTo>
                    <a:pt x="1816040" y="1036966"/>
                  </a:lnTo>
                  <a:lnTo>
                    <a:pt x="1817537" y="1044381"/>
                  </a:lnTo>
                  <a:lnTo>
                    <a:pt x="1821620" y="1050437"/>
                  </a:lnTo>
                  <a:lnTo>
                    <a:pt x="1827675" y="1054519"/>
                  </a:lnTo>
                  <a:lnTo>
                    <a:pt x="1835128" y="1056016"/>
                  </a:lnTo>
                  <a:lnTo>
                    <a:pt x="1842543" y="1054519"/>
                  </a:lnTo>
                  <a:lnTo>
                    <a:pt x="1848598" y="1050437"/>
                  </a:lnTo>
                  <a:lnTo>
                    <a:pt x="1852681" y="1044381"/>
                  </a:lnTo>
                  <a:lnTo>
                    <a:pt x="1854178" y="1036966"/>
                  </a:lnTo>
                  <a:lnTo>
                    <a:pt x="1852681" y="1029551"/>
                  </a:lnTo>
                  <a:lnTo>
                    <a:pt x="1848598" y="1023496"/>
                  </a:lnTo>
                  <a:lnTo>
                    <a:pt x="1842543" y="1019413"/>
                  </a:lnTo>
                  <a:lnTo>
                    <a:pt x="1835090" y="1017916"/>
                  </a:lnTo>
                  <a:close/>
                </a:path>
                <a:path w="3855720" h="1056639">
                  <a:moveTo>
                    <a:pt x="1758852" y="1017916"/>
                  </a:moveTo>
                  <a:lnTo>
                    <a:pt x="1751437" y="1019413"/>
                  </a:lnTo>
                  <a:lnTo>
                    <a:pt x="1745381" y="1023496"/>
                  </a:lnTo>
                  <a:lnTo>
                    <a:pt x="1741299" y="1029551"/>
                  </a:lnTo>
                  <a:lnTo>
                    <a:pt x="1739802" y="1036966"/>
                  </a:lnTo>
                  <a:lnTo>
                    <a:pt x="1741299" y="1044381"/>
                  </a:lnTo>
                  <a:lnTo>
                    <a:pt x="1745381" y="1050437"/>
                  </a:lnTo>
                  <a:lnTo>
                    <a:pt x="1751437" y="1054519"/>
                  </a:lnTo>
                  <a:lnTo>
                    <a:pt x="1758890" y="1056016"/>
                  </a:lnTo>
                  <a:lnTo>
                    <a:pt x="1766305" y="1054519"/>
                  </a:lnTo>
                  <a:lnTo>
                    <a:pt x="1772360" y="1050437"/>
                  </a:lnTo>
                  <a:lnTo>
                    <a:pt x="1776443" y="1044381"/>
                  </a:lnTo>
                  <a:lnTo>
                    <a:pt x="1777940" y="1036966"/>
                  </a:lnTo>
                  <a:lnTo>
                    <a:pt x="1776443" y="1029551"/>
                  </a:lnTo>
                  <a:lnTo>
                    <a:pt x="1772360" y="1023496"/>
                  </a:lnTo>
                  <a:lnTo>
                    <a:pt x="1766305" y="1019413"/>
                  </a:lnTo>
                  <a:lnTo>
                    <a:pt x="1758852" y="1017916"/>
                  </a:lnTo>
                  <a:close/>
                </a:path>
                <a:path w="3855720" h="1056639">
                  <a:moveTo>
                    <a:pt x="1682614" y="1017916"/>
                  </a:moveTo>
                  <a:lnTo>
                    <a:pt x="1675199" y="1019413"/>
                  </a:lnTo>
                  <a:lnTo>
                    <a:pt x="1669143" y="1023496"/>
                  </a:lnTo>
                  <a:lnTo>
                    <a:pt x="1665061" y="1029551"/>
                  </a:lnTo>
                  <a:lnTo>
                    <a:pt x="1663564" y="1036966"/>
                  </a:lnTo>
                  <a:lnTo>
                    <a:pt x="1665061" y="1044381"/>
                  </a:lnTo>
                  <a:lnTo>
                    <a:pt x="1669143" y="1050437"/>
                  </a:lnTo>
                  <a:lnTo>
                    <a:pt x="1675199" y="1054519"/>
                  </a:lnTo>
                  <a:lnTo>
                    <a:pt x="1682652" y="1056016"/>
                  </a:lnTo>
                  <a:lnTo>
                    <a:pt x="1690067" y="1054519"/>
                  </a:lnTo>
                  <a:lnTo>
                    <a:pt x="1696122" y="1050437"/>
                  </a:lnTo>
                  <a:lnTo>
                    <a:pt x="1700205" y="1044381"/>
                  </a:lnTo>
                  <a:lnTo>
                    <a:pt x="1701702" y="1036966"/>
                  </a:lnTo>
                  <a:lnTo>
                    <a:pt x="1700205" y="1029551"/>
                  </a:lnTo>
                  <a:lnTo>
                    <a:pt x="1696122" y="1023496"/>
                  </a:lnTo>
                  <a:lnTo>
                    <a:pt x="1690067" y="1019413"/>
                  </a:lnTo>
                  <a:lnTo>
                    <a:pt x="1682614" y="1017916"/>
                  </a:lnTo>
                  <a:close/>
                </a:path>
                <a:path w="3855720" h="1056639">
                  <a:moveTo>
                    <a:pt x="1606376" y="1017916"/>
                  </a:moveTo>
                  <a:lnTo>
                    <a:pt x="1598961" y="1019413"/>
                  </a:lnTo>
                  <a:lnTo>
                    <a:pt x="1592905" y="1023496"/>
                  </a:lnTo>
                  <a:lnTo>
                    <a:pt x="1588823" y="1029551"/>
                  </a:lnTo>
                  <a:lnTo>
                    <a:pt x="1587326" y="1036966"/>
                  </a:lnTo>
                  <a:lnTo>
                    <a:pt x="1588823" y="1044381"/>
                  </a:lnTo>
                  <a:lnTo>
                    <a:pt x="1592905" y="1050437"/>
                  </a:lnTo>
                  <a:lnTo>
                    <a:pt x="1598961" y="1054519"/>
                  </a:lnTo>
                  <a:lnTo>
                    <a:pt x="1606414" y="1056016"/>
                  </a:lnTo>
                  <a:lnTo>
                    <a:pt x="1613829" y="1054519"/>
                  </a:lnTo>
                  <a:lnTo>
                    <a:pt x="1619884" y="1050437"/>
                  </a:lnTo>
                  <a:lnTo>
                    <a:pt x="1623967" y="1044381"/>
                  </a:lnTo>
                  <a:lnTo>
                    <a:pt x="1625464" y="1036966"/>
                  </a:lnTo>
                  <a:lnTo>
                    <a:pt x="1623967" y="1029551"/>
                  </a:lnTo>
                  <a:lnTo>
                    <a:pt x="1619884" y="1023496"/>
                  </a:lnTo>
                  <a:lnTo>
                    <a:pt x="1613829" y="1019413"/>
                  </a:lnTo>
                  <a:lnTo>
                    <a:pt x="1606376" y="1017916"/>
                  </a:lnTo>
                  <a:close/>
                </a:path>
                <a:path w="3855720" h="1056639">
                  <a:moveTo>
                    <a:pt x="1530137" y="1017916"/>
                  </a:moveTo>
                  <a:lnTo>
                    <a:pt x="1522722" y="1019413"/>
                  </a:lnTo>
                  <a:lnTo>
                    <a:pt x="1516667" y="1023496"/>
                  </a:lnTo>
                  <a:lnTo>
                    <a:pt x="1512585" y="1029551"/>
                  </a:lnTo>
                  <a:lnTo>
                    <a:pt x="1511087" y="1036966"/>
                  </a:lnTo>
                  <a:lnTo>
                    <a:pt x="1512585" y="1044381"/>
                  </a:lnTo>
                  <a:lnTo>
                    <a:pt x="1516667" y="1050437"/>
                  </a:lnTo>
                  <a:lnTo>
                    <a:pt x="1522722" y="1054519"/>
                  </a:lnTo>
                  <a:lnTo>
                    <a:pt x="1530176" y="1056016"/>
                  </a:lnTo>
                  <a:lnTo>
                    <a:pt x="1537590" y="1054519"/>
                  </a:lnTo>
                  <a:lnTo>
                    <a:pt x="1543646" y="1050437"/>
                  </a:lnTo>
                  <a:lnTo>
                    <a:pt x="1547728" y="1044381"/>
                  </a:lnTo>
                  <a:lnTo>
                    <a:pt x="1549226" y="1036966"/>
                  </a:lnTo>
                  <a:lnTo>
                    <a:pt x="1547728" y="1029551"/>
                  </a:lnTo>
                  <a:lnTo>
                    <a:pt x="1543646" y="1023496"/>
                  </a:lnTo>
                  <a:lnTo>
                    <a:pt x="1537590" y="1019413"/>
                  </a:lnTo>
                  <a:lnTo>
                    <a:pt x="1530137" y="1017916"/>
                  </a:lnTo>
                  <a:close/>
                </a:path>
                <a:path w="3855720" h="1056639">
                  <a:moveTo>
                    <a:pt x="1453899" y="1017916"/>
                  </a:moveTo>
                  <a:lnTo>
                    <a:pt x="1446484" y="1019413"/>
                  </a:lnTo>
                  <a:lnTo>
                    <a:pt x="1440429" y="1023496"/>
                  </a:lnTo>
                  <a:lnTo>
                    <a:pt x="1436346" y="1029551"/>
                  </a:lnTo>
                  <a:lnTo>
                    <a:pt x="1434849" y="1036966"/>
                  </a:lnTo>
                  <a:lnTo>
                    <a:pt x="1436346" y="1044381"/>
                  </a:lnTo>
                  <a:lnTo>
                    <a:pt x="1440429" y="1050437"/>
                  </a:lnTo>
                  <a:lnTo>
                    <a:pt x="1446484" y="1054519"/>
                  </a:lnTo>
                  <a:lnTo>
                    <a:pt x="1453937" y="1056016"/>
                  </a:lnTo>
                  <a:lnTo>
                    <a:pt x="1461352" y="1054519"/>
                  </a:lnTo>
                  <a:lnTo>
                    <a:pt x="1467408" y="1050437"/>
                  </a:lnTo>
                  <a:lnTo>
                    <a:pt x="1471490" y="1044381"/>
                  </a:lnTo>
                  <a:lnTo>
                    <a:pt x="1472987" y="1036966"/>
                  </a:lnTo>
                  <a:lnTo>
                    <a:pt x="1471490" y="1029551"/>
                  </a:lnTo>
                  <a:lnTo>
                    <a:pt x="1467408" y="1023496"/>
                  </a:lnTo>
                  <a:lnTo>
                    <a:pt x="1461352" y="1019413"/>
                  </a:lnTo>
                  <a:lnTo>
                    <a:pt x="1453899" y="1017916"/>
                  </a:lnTo>
                  <a:close/>
                </a:path>
                <a:path w="3855720" h="1056639">
                  <a:moveTo>
                    <a:pt x="1377661" y="1017916"/>
                  </a:moveTo>
                  <a:lnTo>
                    <a:pt x="1370246" y="1019413"/>
                  </a:lnTo>
                  <a:lnTo>
                    <a:pt x="1364191" y="1023496"/>
                  </a:lnTo>
                  <a:lnTo>
                    <a:pt x="1360108" y="1029551"/>
                  </a:lnTo>
                  <a:lnTo>
                    <a:pt x="1358611" y="1036966"/>
                  </a:lnTo>
                  <a:lnTo>
                    <a:pt x="1360108" y="1044381"/>
                  </a:lnTo>
                  <a:lnTo>
                    <a:pt x="1364191" y="1050437"/>
                  </a:lnTo>
                  <a:lnTo>
                    <a:pt x="1370246" y="1054519"/>
                  </a:lnTo>
                  <a:lnTo>
                    <a:pt x="1377699" y="1056016"/>
                  </a:lnTo>
                  <a:lnTo>
                    <a:pt x="1385114" y="1054519"/>
                  </a:lnTo>
                  <a:lnTo>
                    <a:pt x="1391170" y="1050437"/>
                  </a:lnTo>
                  <a:lnTo>
                    <a:pt x="1395252" y="1044381"/>
                  </a:lnTo>
                  <a:lnTo>
                    <a:pt x="1396749" y="1036966"/>
                  </a:lnTo>
                  <a:lnTo>
                    <a:pt x="1395252" y="1029551"/>
                  </a:lnTo>
                  <a:lnTo>
                    <a:pt x="1391170" y="1023496"/>
                  </a:lnTo>
                  <a:lnTo>
                    <a:pt x="1385114" y="1019413"/>
                  </a:lnTo>
                  <a:lnTo>
                    <a:pt x="1377661" y="1017916"/>
                  </a:lnTo>
                  <a:close/>
                </a:path>
                <a:path w="3855720" h="1056639">
                  <a:moveTo>
                    <a:pt x="1301423" y="1017916"/>
                  </a:moveTo>
                  <a:lnTo>
                    <a:pt x="1294008" y="1019413"/>
                  </a:lnTo>
                  <a:lnTo>
                    <a:pt x="1287953" y="1023496"/>
                  </a:lnTo>
                  <a:lnTo>
                    <a:pt x="1283870" y="1029551"/>
                  </a:lnTo>
                  <a:lnTo>
                    <a:pt x="1282373" y="1036966"/>
                  </a:lnTo>
                  <a:lnTo>
                    <a:pt x="1283870" y="1044381"/>
                  </a:lnTo>
                  <a:lnTo>
                    <a:pt x="1287953" y="1050437"/>
                  </a:lnTo>
                  <a:lnTo>
                    <a:pt x="1294008" y="1054519"/>
                  </a:lnTo>
                  <a:lnTo>
                    <a:pt x="1301461" y="1056016"/>
                  </a:lnTo>
                  <a:lnTo>
                    <a:pt x="1308876" y="1054519"/>
                  </a:lnTo>
                  <a:lnTo>
                    <a:pt x="1314931" y="1050437"/>
                  </a:lnTo>
                  <a:lnTo>
                    <a:pt x="1319014" y="1044381"/>
                  </a:lnTo>
                  <a:lnTo>
                    <a:pt x="1320511" y="1036966"/>
                  </a:lnTo>
                  <a:lnTo>
                    <a:pt x="1319014" y="1029551"/>
                  </a:lnTo>
                  <a:lnTo>
                    <a:pt x="1314931" y="1023496"/>
                  </a:lnTo>
                  <a:lnTo>
                    <a:pt x="1308876" y="1019413"/>
                  </a:lnTo>
                  <a:lnTo>
                    <a:pt x="1301423" y="1017916"/>
                  </a:lnTo>
                  <a:close/>
                </a:path>
                <a:path w="3855720" h="1056639">
                  <a:moveTo>
                    <a:pt x="1225185" y="1017916"/>
                  </a:moveTo>
                  <a:lnTo>
                    <a:pt x="1217769" y="1019413"/>
                  </a:lnTo>
                  <a:lnTo>
                    <a:pt x="1211714" y="1023496"/>
                  </a:lnTo>
                  <a:lnTo>
                    <a:pt x="1207632" y="1029551"/>
                  </a:lnTo>
                  <a:lnTo>
                    <a:pt x="1206135" y="1036966"/>
                  </a:lnTo>
                  <a:lnTo>
                    <a:pt x="1207632" y="1044381"/>
                  </a:lnTo>
                  <a:lnTo>
                    <a:pt x="1211714" y="1050437"/>
                  </a:lnTo>
                  <a:lnTo>
                    <a:pt x="1217769" y="1054519"/>
                  </a:lnTo>
                  <a:lnTo>
                    <a:pt x="1225223" y="1056016"/>
                  </a:lnTo>
                  <a:lnTo>
                    <a:pt x="1232638" y="1054519"/>
                  </a:lnTo>
                  <a:lnTo>
                    <a:pt x="1238693" y="1050437"/>
                  </a:lnTo>
                  <a:lnTo>
                    <a:pt x="1242776" y="1044381"/>
                  </a:lnTo>
                  <a:lnTo>
                    <a:pt x="1244273" y="1036966"/>
                  </a:lnTo>
                  <a:lnTo>
                    <a:pt x="1242776" y="1029551"/>
                  </a:lnTo>
                  <a:lnTo>
                    <a:pt x="1238693" y="1023496"/>
                  </a:lnTo>
                  <a:lnTo>
                    <a:pt x="1232638" y="1019413"/>
                  </a:lnTo>
                  <a:lnTo>
                    <a:pt x="1225185" y="1017916"/>
                  </a:lnTo>
                  <a:close/>
                </a:path>
                <a:path w="3855720" h="1056639">
                  <a:moveTo>
                    <a:pt x="1148947" y="1017916"/>
                  </a:moveTo>
                  <a:lnTo>
                    <a:pt x="1141531" y="1019413"/>
                  </a:lnTo>
                  <a:lnTo>
                    <a:pt x="1135476" y="1023496"/>
                  </a:lnTo>
                  <a:lnTo>
                    <a:pt x="1131394" y="1029551"/>
                  </a:lnTo>
                  <a:lnTo>
                    <a:pt x="1129897" y="1036966"/>
                  </a:lnTo>
                  <a:lnTo>
                    <a:pt x="1131394" y="1044381"/>
                  </a:lnTo>
                  <a:lnTo>
                    <a:pt x="1135476" y="1050437"/>
                  </a:lnTo>
                  <a:lnTo>
                    <a:pt x="1141531" y="1054519"/>
                  </a:lnTo>
                  <a:lnTo>
                    <a:pt x="1148985" y="1056016"/>
                  </a:lnTo>
                  <a:lnTo>
                    <a:pt x="1156400" y="1054519"/>
                  </a:lnTo>
                  <a:lnTo>
                    <a:pt x="1162455" y="1050437"/>
                  </a:lnTo>
                  <a:lnTo>
                    <a:pt x="1166538" y="1044381"/>
                  </a:lnTo>
                  <a:lnTo>
                    <a:pt x="1168035" y="1036966"/>
                  </a:lnTo>
                  <a:lnTo>
                    <a:pt x="1166538" y="1029551"/>
                  </a:lnTo>
                  <a:lnTo>
                    <a:pt x="1162455" y="1023496"/>
                  </a:lnTo>
                  <a:lnTo>
                    <a:pt x="1156400" y="1019413"/>
                  </a:lnTo>
                  <a:lnTo>
                    <a:pt x="1148947" y="1017916"/>
                  </a:lnTo>
                  <a:close/>
                </a:path>
                <a:path w="3855720" h="1056639">
                  <a:moveTo>
                    <a:pt x="1072709" y="1017916"/>
                  </a:moveTo>
                  <a:lnTo>
                    <a:pt x="1065293" y="1019413"/>
                  </a:lnTo>
                  <a:lnTo>
                    <a:pt x="1059238" y="1023496"/>
                  </a:lnTo>
                  <a:lnTo>
                    <a:pt x="1055156" y="1029551"/>
                  </a:lnTo>
                  <a:lnTo>
                    <a:pt x="1053659" y="1036966"/>
                  </a:lnTo>
                  <a:lnTo>
                    <a:pt x="1055156" y="1044381"/>
                  </a:lnTo>
                  <a:lnTo>
                    <a:pt x="1059238" y="1050437"/>
                  </a:lnTo>
                  <a:lnTo>
                    <a:pt x="1065293" y="1054519"/>
                  </a:lnTo>
                  <a:lnTo>
                    <a:pt x="1072747" y="1056016"/>
                  </a:lnTo>
                  <a:lnTo>
                    <a:pt x="1080162" y="1054519"/>
                  </a:lnTo>
                  <a:lnTo>
                    <a:pt x="1086217" y="1050437"/>
                  </a:lnTo>
                  <a:lnTo>
                    <a:pt x="1090300" y="1044381"/>
                  </a:lnTo>
                  <a:lnTo>
                    <a:pt x="1091797" y="1036966"/>
                  </a:lnTo>
                  <a:lnTo>
                    <a:pt x="1090300" y="1029551"/>
                  </a:lnTo>
                  <a:lnTo>
                    <a:pt x="1086217" y="1023496"/>
                  </a:lnTo>
                  <a:lnTo>
                    <a:pt x="1080162" y="1019413"/>
                  </a:lnTo>
                  <a:lnTo>
                    <a:pt x="1072709" y="1017916"/>
                  </a:lnTo>
                  <a:close/>
                </a:path>
                <a:path w="3855720" h="1056639">
                  <a:moveTo>
                    <a:pt x="996471" y="1017916"/>
                  </a:moveTo>
                  <a:lnTo>
                    <a:pt x="989055" y="1019413"/>
                  </a:lnTo>
                  <a:lnTo>
                    <a:pt x="983000" y="1023496"/>
                  </a:lnTo>
                  <a:lnTo>
                    <a:pt x="978918" y="1029551"/>
                  </a:lnTo>
                  <a:lnTo>
                    <a:pt x="977421" y="1036966"/>
                  </a:lnTo>
                  <a:lnTo>
                    <a:pt x="978918" y="1044381"/>
                  </a:lnTo>
                  <a:lnTo>
                    <a:pt x="983000" y="1050437"/>
                  </a:lnTo>
                  <a:lnTo>
                    <a:pt x="989055" y="1054519"/>
                  </a:lnTo>
                  <a:lnTo>
                    <a:pt x="996509" y="1056016"/>
                  </a:lnTo>
                  <a:lnTo>
                    <a:pt x="1003924" y="1054519"/>
                  </a:lnTo>
                  <a:lnTo>
                    <a:pt x="1009979" y="1050437"/>
                  </a:lnTo>
                  <a:lnTo>
                    <a:pt x="1014062" y="1044381"/>
                  </a:lnTo>
                  <a:lnTo>
                    <a:pt x="1015559" y="1036966"/>
                  </a:lnTo>
                  <a:lnTo>
                    <a:pt x="1014062" y="1029551"/>
                  </a:lnTo>
                  <a:lnTo>
                    <a:pt x="1009979" y="1023496"/>
                  </a:lnTo>
                  <a:lnTo>
                    <a:pt x="1003924" y="1019413"/>
                  </a:lnTo>
                  <a:lnTo>
                    <a:pt x="996471" y="1017916"/>
                  </a:lnTo>
                  <a:close/>
                </a:path>
                <a:path w="3855720" h="1056639">
                  <a:moveTo>
                    <a:pt x="920233" y="1017916"/>
                  </a:moveTo>
                  <a:lnTo>
                    <a:pt x="912817" y="1019413"/>
                  </a:lnTo>
                  <a:lnTo>
                    <a:pt x="906762" y="1023496"/>
                  </a:lnTo>
                  <a:lnTo>
                    <a:pt x="902680" y="1029551"/>
                  </a:lnTo>
                  <a:lnTo>
                    <a:pt x="901183" y="1036966"/>
                  </a:lnTo>
                  <a:lnTo>
                    <a:pt x="902680" y="1044381"/>
                  </a:lnTo>
                  <a:lnTo>
                    <a:pt x="906762" y="1050437"/>
                  </a:lnTo>
                  <a:lnTo>
                    <a:pt x="912817" y="1054519"/>
                  </a:lnTo>
                  <a:lnTo>
                    <a:pt x="920271" y="1056016"/>
                  </a:lnTo>
                  <a:lnTo>
                    <a:pt x="927686" y="1054519"/>
                  </a:lnTo>
                  <a:lnTo>
                    <a:pt x="933741" y="1050437"/>
                  </a:lnTo>
                  <a:lnTo>
                    <a:pt x="937824" y="1044381"/>
                  </a:lnTo>
                  <a:lnTo>
                    <a:pt x="939321" y="1036966"/>
                  </a:lnTo>
                  <a:lnTo>
                    <a:pt x="937824" y="1029551"/>
                  </a:lnTo>
                  <a:lnTo>
                    <a:pt x="933741" y="1023496"/>
                  </a:lnTo>
                  <a:lnTo>
                    <a:pt x="927686" y="1019413"/>
                  </a:lnTo>
                  <a:lnTo>
                    <a:pt x="920233" y="1017916"/>
                  </a:lnTo>
                  <a:close/>
                </a:path>
                <a:path w="3855720" h="1056639">
                  <a:moveTo>
                    <a:pt x="843995" y="1017916"/>
                  </a:moveTo>
                  <a:lnTo>
                    <a:pt x="836579" y="1019413"/>
                  </a:lnTo>
                  <a:lnTo>
                    <a:pt x="830524" y="1023496"/>
                  </a:lnTo>
                  <a:lnTo>
                    <a:pt x="826441" y="1029551"/>
                  </a:lnTo>
                  <a:lnTo>
                    <a:pt x="824945" y="1036966"/>
                  </a:lnTo>
                  <a:lnTo>
                    <a:pt x="826441" y="1044381"/>
                  </a:lnTo>
                  <a:lnTo>
                    <a:pt x="830524" y="1050437"/>
                  </a:lnTo>
                  <a:lnTo>
                    <a:pt x="836579" y="1054519"/>
                  </a:lnTo>
                  <a:lnTo>
                    <a:pt x="844033" y="1056016"/>
                  </a:lnTo>
                  <a:lnTo>
                    <a:pt x="851448" y="1054519"/>
                  </a:lnTo>
                  <a:lnTo>
                    <a:pt x="857503" y="1050437"/>
                  </a:lnTo>
                  <a:lnTo>
                    <a:pt x="861586" y="1044381"/>
                  </a:lnTo>
                  <a:lnTo>
                    <a:pt x="863083" y="1036966"/>
                  </a:lnTo>
                  <a:lnTo>
                    <a:pt x="861586" y="1029551"/>
                  </a:lnTo>
                  <a:lnTo>
                    <a:pt x="857503" y="1023496"/>
                  </a:lnTo>
                  <a:lnTo>
                    <a:pt x="851448" y="1019413"/>
                  </a:lnTo>
                  <a:lnTo>
                    <a:pt x="843995" y="1017916"/>
                  </a:lnTo>
                  <a:close/>
                </a:path>
                <a:path w="3855720" h="1056639">
                  <a:moveTo>
                    <a:pt x="767756" y="1017916"/>
                  </a:moveTo>
                  <a:lnTo>
                    <a:pt x="760341" y="1019413"/>
                  </a:lnTo>
                  <a:lnTo>
                    <a:pt x="754286" y="1023496"/>
                  </a:lnTo>
                  <a:lnTo>
                    <a:pt x="750203" y="1029551"/>
                  </a:lnTo>
                  <a:lnTo>
                    <a:pt x="748706" y="1036966"/>
                  </a:lnTo>
                  <a:lnTo>
                    <a:pt x="750203" y="1044381"/>
                  </a:lnTo>
                  <a:lnTo>
                    <a:pt x="754286" y="1050437"/>
                  </a:lnTo>
                  <a:lnTo>
                    <a:pt x="760341" y="1054519"/>
                  </a:lnTo>
                  <a:lnTo>
                    <a:pt x="767795" y="1056016"/>
                  </a:lnTo>
                  <a:lnTo>
                    <a:pt x="775209" y="1054519"/>
                  </a:lnTo>
                  <a:lnTo>
                    <a:pt x="781265" y="1050437"/>
                  </a:lnTo>
                  <a:lnTo>
                    <a:pt x="785347" y="1044381"/>
                  </a:lnTo>
                  <a:lnTo>
                    <a:pt x="786845" y="1036966"/>
                  </a:lnTo>
                  <a:lnTo>
                    <a:pt x="785347" y="1029551"/>
                  </a:lnTo>
                  <a:lnTo>
                    <a:pt x="781265" y="1023496"/>
                  </a:lnTo>
                  <a:lnTo>
                    <a:pt x="775209" y="1019413"/>
                  </a:lnTo>
                  <a:lnTo>
                    <a:pt x="767756" y="1017916"/>
                  </a:lnTo>
                  <a:close/>
                </a:path>
                <a:path w="3855720" h="1056639">
                  <a:moveTo>
                    <a:pt x="691518" y="1017916"/>
                  </a:moveTo>
                  <a:lnTo>
                    <a:pt x="684103" y="1019413"/>
                  </a:lnTo>
                  <a:lnTo>
                    <a:pt x="678048" y="1023496"/>
                  </a:lnTo>
                  <a:lnTo>
                    <a:pt x="673965" y="1029551"/>
                  </a:lnTo>
                  <a:lnTo>
                    <a:pt x="672468" y="1036966"/>
                  </a:lnTo>
                  <a:lnTo>
                    <a:pt x="673965" y="1044381"/>
                  </a:lnTo>
                  <a:lnTo>
                    <a:pt x="678048" y="1050437"/>
                  </a:lnTo>
                  <a:lnTo>
                    <a:pt x="684103" y="1054519"/>
                  </a:lnTo>
                  <a:lnTo>
                    <a:pt x="691556" y="1056016"/>
                  </a:lnTo>
                  <a:lnTo>
                    <a:pt x="698971" y="1054519"/>
                  </a:lnTo>
                  <a:lnTo>
                    <a:pt x="705027" y="1050437"/>
                  </a:lnTo>
                  <a:lnTo>
                    <a:pt x="709109" y="1044381"/>
                  </a:lnTo>
                  <a:lnTo>
                    <a:pt x="710606" y="1036966"/>
                  </a:lnTo>
                  <a:lnTo>
                    <a:pt x="709109" y="1029551"/>
                  </a:lnTo>
                  <a:lnTo>
                    <a:pt x="705027" y="1023496"/>
                  </a:lnTo>
                  <a:lnTo>
                    <a:pt x="698971" y="1019413"/>
                  </a:lnTo>
                  <a:lnTo>
                    <a:pt x="691518" y="1017916"/>
                  </a:lnTo>
                  <a:close/>
                </a:path>
                <a:path w="3855720" h="1056639">
                  <a:moveTo>
                    <a:pt x="615280" y="1017916"/>
                  </a:moveTo>
                  <a:lnTo>
                    <a:pt x="607865" y="1019413"/>
                  </a:lnTo>
                  <a:lnTo>
                    <a:pt x="601809" y="1023496"/>
                  </a:lnTo>
                  <a:lnTo>
                    <a:pt x="597727" y="1029551"/>
                  </a:lnTo>
                  <a:lnTo>
                    <a:pt x="596230" y="1036966"/>
                  </a:lnTo>
                  <a:lnTo>
                    <a:pt x="597727" y="1044381"/>
                  </a:lnTo>
                  <a:lnTo>
                    <a:pt x="601809" y="1050437"/>
                  </a:lnTo>
                  <a:lnTo>
                    <a:pt x="607865" y="1054519"/>
                  </a:lnTo>
                  <a:lnTo>
                    <a:pt x="615318" y="1056016"/>
                  </a:lnTo>
                  <a:lnTo>
                    <a:pt x="622733" y="1054519"/>
                  </a:lnTo>
                  <a:lnTo>
                    <a:pt x="628789" y="1050437"/>
                  </a:lnTo>
                  <a:lnTo>
                    <a:pt x="632871" y="1044381"/>
                  </a:lnTo>
                  <a:lnTo>
                    <a:pt x="634368" y="1036966"/>
                  </a:lnTo>
                  <a:lnTo>
                    <a:pt x="632871" y="1029551"/>
                  </a:lnTo>
                  <a:lnTo>
                    <a:pt x="628789" y="1023496"/>
                  </a:lnTo>
                  <a:lnTo>
                    <a:pt x="622733" y="1019413"/>
                  </a:lnTo>
                  <a:lnTo>
                    <a:pt x="615280" y="1017916"/>
                  </a:lnTo>
                  <a:close/>
                </a:path>
                <a:path w="3855720" h="1056639">
                  <a:moveTo>
                    <a:pt x="539042" y="1017916"/>
                  </a:moveTo>
                  <a:lnTo>
                    <a:pt x="531627" y="1019413"/>
                  </a:lnTo>
                  <a:lnTo>
                    <a:pt x="525571" y="1023496"/>
                  </a:lnTo>
                  <a:lnTo>
                    <a:pt x="521489" y="1029551"/>
                  </a:lnTo>
                  <a:lnTo>
                    <a:pt x="519992" y="1036966"/>
                  </a:lnTo>
                  <a:lnTo>
                    <a:pt x="521489" y="1044381"/>
                  </a:lnTo>
                  <a:lnTo>
                    <a:pt x="525571" y="1050437"/>
                  </a:lnTo>
                  <a:lnTo>
                    <a:pt x="531627" y="1054519"/>
                  </a:lnTo>
                  <a:lnTo>
                    <a:pt x="539080" y="1056016"/>
                  </a:lnTo>
                  <a:lnTo>
                    <a:pt x="546495" y="1054519"/>
                  </a:lnTo>
                  <a:lnTo>
                    <a:pt x="552550" y="1050437"/>
                  </a:lnTo>
                  <a:lnTo>
                    <a:pt x="556633" y="1044381"/>
                  </a:lnTo>
                  <a:lnTo>
                    <a:pt x="558130" y="1036966"/>
                  </a:lnTo>
                  <a:lnTo>
                    <a:pt x="556633" y="1029551"/>
                  </a:lnTo>
                  <a:lnTo>
                    <a:pt x="552550" y="1023496"/>
                  </a:lnTo>
                  <a:lnTo>
                    <a:pt x="546495" y="1019413"/>
                  </a:lnTo>
                  <a:lnTo>
                    <a:pt x="539042" y="1017916"/>
                  </a:lnTo>
                  <a:close/>
                </a:path>
                <a:path w="3855720" h="1056639">
                  <a:moveTo>
                    <a:pt x="462803" y="1017916"/>
                  </a:moveTo>
                  <a:lnTo>
                    <a:pt x="455388" y="1019413"/>
                  </a:lnTo>
                  <a:lnTo>
                    <a:pt x="449332" y="1023496"/>
                  </a:lnTo>
                  <a:lnTo>
                    <a:pt x="445250" y="1029551"/>
                  </a:lnTo>
                  <a:lnTo>
                    <a:pt x="443753" y="1036966"/>
                  </a:lnTo>
                  <a:lnTo>
                    <a:pt x="445250" y="1044381"/>
                  </a:lnTo>
                  <a:lnTo>
                    <a:pt x="449332" y="1050437"/>
                  </a:lnTo>
                  <a:lnTo>
                    <a:pt x="455388" y="1054519"/>
                  </a:lnTo>
                  <a:lnTo>
                    <a:pt x="462841" y="1056016"/>
                  </a:lnTo>
                  <a:lnTo>
                    <a:pt x="470256" y="1054519"/>
                  </a:lnTo>
                  <a:lnTo>
                    <a:pt x="476312" y="1050437"/>
                  </a:lnTo>
                  <a:lnTo>
                    <a:pt x="480394" y="1044381"/>
                  </a:lnTo>
                  <a:lnTo>
                    <a:pt x="481891" y="1036966"/>
                  </a:lnTo>
                  <a:lnTo>
                    <a:pt x="480394" y="1029551"/>
                  </a:lnTo>
                  <a:lnTo>
                    <a:pt x="476312" y="1023496"/>
                  </a:lnTo>
                  <a:lnTo>
                    <a:pt x="470256" y="1019413"/>
                  </a:lnTo>
                  <a:lnTo>
                    <a:pt x="462803" y="1017916"/>
                  </a:lnTo>
                  <a:close/>
                </a:path>
                <a:path w="3855720" h="1056639">
                  <a:moveTo>
                    <a:pt x="386566" y="1017916"/>
                  </a:moveTo>
                  <a:lnTo>
                    <a:pt x="379150" y="1019413"/>
                  </a:lnTo>
                  <a:lnTo>
                    <a:pt x="373095" y="1023496"/>
                  </a:lnTo>
                  <a:lnTo>
                    <a:pt x="369013" y="1029551"/>
                  </a:lnTo>
                  <a:lnTo>
                    <a:pt x="367516" y="1036966"/>
                  </a:lnTo>
                  <a:lnTo>
                    <a:pt x="369013" y="1044381"/>
                  </a:lnTo>
                  <a:lnTo>
                    <a:pt x="373095" y="1050437"/>
                  </a:lnTo>
                  <a:lnTo>
                    <a:pt x="379150" y="1054519"/>
                  </a:lnTo>
                  <a:lnTo>
                    <a:pt x="386603" y="1056016"/>
                  </a:lnTo>
                  <a:lnTo>
                    <a:pt x="394018" y="1054519"/>
                  </a:lnTo>
                  <a:lnTo>
                    <a:pt x="400073" y="1050437"/>
                  </a:lnTo>
                  <a:lnTo>
                    <a:pt x="404156" y="1044381"/>
                  </a:lnTo>
                  <a:lnTo>
                    <a:pt x="405653" y="1036966"/>
                  </a:lnTo>
                  <a:lnTo>
                    <a:pt x="404156" y="1029551"/>
                  </a:lnTo>
                  <a:lnTo>
                    <a:pt x="400073" y="1023496"/>
                  </a:lnTo>
                  <a:lnTo>
                    <a:pt x="394018" y="1019413"/>
                  </a:lnTo>
                  <a:lnTo>
                    <a:pt x="386566" y="1017916"/>
                  </a:lnTo>
                  <a:close/>
                </a:path>
                <a:path w="3855720" h="1056639">
                  <a:moveTo>
                    <a:pt x="310327" y="1017916"/>
                  </a:moveTo>
                  <a:lnTo>
                    <a:pt x="302912" y="1019413"/>
                  </a:lnTo>
                  <a:lnTo>
                    <a:pt x="296856" y="1023496"/>
                  </a:lnTo>
                  <a:lnTo>
                    <a:pt x="292774" y="1029551"/>
                  </a:lnTo>
                  <a:lnTo>
                    <a:pt x="291277" y="1036966"/>
                  </a:lnTo>
                  <a:lnTo>
                    <a:pt x="292774" y="1044381"/>
                  </a:lnTo>
                  <a:lnTo>
                    <a:pt x="296856" y="1050437"/>
                  </a:lnTo>
                  <a:lnTo>
                    <a:pt x="302912" y="1054519"/>
                  </a:lnTo>
                  <a:lnTo>
                    <a:pt x="310365" y="1056016"/>
                  </a:lnTo>
                  <a:lnTo>
                    <a:pt x="317780" y="1054519"/>
                  </a:lnTo>
                  <a:lnTo>
                    <a:pt x="323835" y="1050437"/>
                  </a:lnTo>
                  <a:lnTo>
                    <a:pt x="327918" y="1044381"/>
                  </a:lnTo>
                  <a:lnTo>
                    <a:pt x="329415" y="1036966"/>
                  </a:lnTo>
                  <a:lnTo>
                    <a:pt x="327918" y="1029551"/>
                  </a:lnTo>
                  <a:lnTo>
                    <a:pt x="323835" y="1023496"/>
                  </a:lnTo>
                  <a:lnTo>
                    <a:pt x="317780" y="1019413"/>
                  </a:lnTo>
                  <a:lnTo>
                    <a:pt x="310327" y="1017916"/>
                  </a:lnTo>
                  <a:close/>
                </a:path>
                <a:path w="3855720" h="1056639">
                  <a:moveTo>
                    <a:pt x="237152" y="1015310"/>
                  </a:moveTo>
                  <a:lnTo>
                    <a:pt x="229558" y="1015665"/>
                  </a:lnTo>
                  <a:lnTo>
                    <a:pt x="222955" y="1018787"/>
                  </a:lnTo>
                  <a:lnTo>
                    <a:pt x="218006" y="1024156"/>
                  </a:lnTo>
                  <a:lnTo>
                    <a:pt x="215407" y="1031261"/>
                  </a:lnTo>
                  <a:lnTo>
                    <a:pt x="215767" y="1038817"/>
                  </a:lnTo>
                  <a:lnTo>
                    <a:pt x="218889" y="1045419"/>
                  </a:lnTo>
                  <a:lnTo>
                    <a:pt x="224258" y="1050369"/>
                  </a:lnTo>
                  <a:lnTo>
                    <a:pt x="231400" y="1052974"/>
                  </a:lnTo>
                  <a:lnTo>
                    <a:pt x="238956" y="1052613"/>
                  </a:lnTo>
                  <a:lnTo>
                    <a:pt x="245559" y="1049491"/>
                  </a:lnTo>
                  <a:lnTo>
                    <a:pt x="250508" y="1044122"/>
                  </a:lnTo>
                  <a:lnTo>
                    <a:pt x="253108" y="1037018"/>
                  </a:lnTo>
                  <a:lnTo>
                    <a:pt x="252747" y="1029461"/>
                  </a:lnTo>
                  <a:lnTo>
                    <a:pt x="249625" y="1022859"/>
                  </a:lnTo>
                  <a:lnTo>
                    <a:pt x="244256" y="1017909"/>
                  </a:lnTo>
                  <a:lnTo>
                    <a:pt x="237152" y="1015310"/>
                  </a:lnTo>
                  <a:close/>
                </a:path>
                <a:path w="3855720" h="1056639">
                  <a:moveTo>
                    <a:pt x="162571" y="993082"/>
                  </a:moveTo>
                  <a:lnTo>
                    <a:pt x="155344" y="994127"/>
                  </a:lnTo>
                  <a:lnTo>
                    <a:pt x="149035" y="997806"/>
                  </a:lnTo>
                  <a:lnTo>
                    <a:pt x="144465" y="1003834"/>
                  </a:lnTo>
                  <a:lnTo>
                    <a:pt x="142591" y="1011164"/>
                  </a:lnTo>
                  <a:lnTo>
                    <a:pt x="143637" y="1018391"/>
                  </a:lnTo>
                  <a:lnTo>
                    <a:pt x="147317" y="1024699"/>
                  </a:lnTo>
                  <a:lnTo>
                    <a:pt x="153379" y="1029286"/>
                  </a:lnTo>
                  <a:lnTo>
                    <a:pt x="160708" y="1031160"/>
                  </a:lnTo>
                  <a:lnTo>
                    <a:pt x="167935" y="1030115"/>
                  </a:lnTo>
                  <a:lnTo>
                    <a:pt x="174244" y="1026435"/>
                  </a:lnTo>
                  <a:lnTo>
                    <a:pt x="178814" y="1020408"/>
                  </a:lnTo>
                  <a:lnTo>
                    <a:pt x="180688" y="1013078"/>
                  </a:lnTo>
                  <a:lnTo>
                    <a:pt x="179643" y="1005851"/>
                  </a:lnTo>
                  <a:lnTo>
                    <a:pt x="175963" y="999543"/>
                  </a:lnTo>
                  <a:lnTo>
                    <a:pt x="169934" y="994972"/>
                  </a:lnTo>
                  <a:lnTo>
                    <a:pt x="162571" y="993082"/>
                  </a:lnTo>
                  <a:close/>
                </a:path>
                <a:path w="3855720" h="1056639">
                  <a:moveTo>
                    <a:pt x="98042" y="950283"/>
                  </a:moveTo>
                  <a:lnTo>
                    <a:pt x="90948" y="952018"/>
                  </a:lnTo>
                  <a:lnTo>
                    <a:pt x="84853" y="956499"/>
                  </a:lnTo>
                  <a:lnTo>
                    <a:pt x="80974" y="962993"/>
                  </a:lnTo>
                  <a:lnTo>
                    <a:pt x="79922" y="970219"/>
                  </a:lnTo>
                  <a:lnTo>
                    <a:pt x="81658" y="977313"/>
                  </a:lnTo>
                  <a:lnTo>
                    <a:pt x="86166" y="983434"/>
                  </a:lnTo>
                  <a:lnTo>
                    <a:pt x="92661" y="987313"/>
                  </a:lnTo>
                  <a:lnTo>
                    <a:pt x="99888" y="988365"/>
                  </a:lnTo>
                  <a:lnTo>
                    <a:pt x="106981" y="986629"/>
                  </a:lnTo>
                  <a:lnTo>
                    <a:pt x="113076" y="982149"/>
                  </a:lnTo>
                  <a:lnTo>
                    <a:pt x="116956" y="975654"/>
                  </a:lnTo>
                  <a:lnTo>
                    <a:pt x="118007" y="968428"/>
                  </a:lnTo>
                  <a:lnTo>
                    <a:pt x="116272" y="961334"/>
                  </a:lnTo>
                  <a:lnTo>
                    <a:pt x="111791" y="955239"/>
                  </a:lnTo>
                  <a:lnTo>
                    <a:pt x="105269" y="951334"/>
                  </a:lnTo>
                  <a:lnTo>
                    <a:pt x="98042" y="950283"/>
                  </a:lnTo>
                  <a:close/>
                </a:path>
                <a:path w="3855720" h="1056639">
                  <a:moveTo>
                    <a:pt x="49063" y="890938"/>
                  </a:moveTo>
                  <a:lnTo>
                    <a:pt x="41949" y="893508"/>
                  </a:lnTo>
                  <a:lnTo>
                    <a:pt x="36389" y="898637"/>
                  </a:lnTo>
                  <a:lnTo>
                    <a:pt x="33333" y="905271"/>
                  </a:lnTo>
                  <a:lnTo>
                    <a:pt x="32988" y="912566"/>
                  </a:lnTo>
                  <a:lnTo>
                    <a:pt x="35579" y="919712"/>
                  </a:lnTo>
                  <a:lnTo>
                    <a:pt x="40708" y="925273"/>
                  </a:lnTo>
                  <a:lnTo>
                    <a:pt x="47340" y="928328"/>
                  </a:lnTo>
                  <a:lnTo>
                    <a:pt x="54635" y="928674"/>
                  </a:lnTo>
                  <a:lnTo>
                    <a:pt x="61749" y="926103"/>
                  </a:lnTo>
                  <a:lnTo>
                    <a:pt x="67309" y="920973"/>
                  </a:lnTo>
                  <a:lnTo>
                    <a:pt x="70365" y="914341"/>
                  </a:lnTo>
                  <a:lnTo>
                    <a:pt x="70710" y="907046"/>
                  </a:lnTo>
                  <a:lnTo>
                    <a:pt x="68140" y="899932"/>
                  </a:lnTo>
                  <a:lnTo>
                    <a:pt x="62992" y="894339"/>
                  </a:lnTo>
                  <a:lnTo>
                    <a:pt x="56358" y="891283"/>
                  </a:lnTo>
                  <a:lnTo>
                    <a:pt x="49063" y="890938"/>
                  </a:lnTo>
                  <a:close/>
                </a:path>
                <a:path w="3855720" h="1056639">
                  <a:moveTo>
                    <a:pt x="27530" y="820023"/>
                  </a:moveTo>
                  <a:lnTo>
                    <a:pt x="19975" y="820421"/>
                  </a:lnTo>
                  <a:lnTo>
                    <a:pt x="13167" y="823718"/>
                  </a:lnTo>
                  <a:lnTo>
                    <a:pt x="8320" y="829181"/>
                  </a:lnTo>
                  <a:lnTo>
                    <a:pt x="5876" y="836063"/>
                  </a:lnTo>
                  <a:lnTo>
                    <a:pt x="6282" y="843654"/>
                  </a:lnTo>
                  <a:lnTo>
                    <a:pt x="9580" y="850462"/>
                  </a:lnTo>
                  <a:lnTo>
                    <a:pt x="15043" y="855309"/>
                  </a:lnTo>
                  <a:lnTo>
                    <a:pt x="21925" y="857754"/>
                  </a:lnTo>
                  <a:lnTo>
                    <a:pt x="29479" y="857356"/>
                  </a:lnTo>
                  <a:lnTo>
                    <a:pt x="36287" y="854059"/>
                  </a:lnTo>
                  <a:lnTo>
                    <a:pt x="41134" y="848596"/>
                  </a:lnTo>
                  <a:lnTo>
                    <a:pt x="43579" y="841714"/>
                  </a:lnTo>
                  <a:lnTo>
                    <a:pt x="43181" y="834160"/>
                  </a:lnTo>
                  <a:lnTo>
                    <a:pt x="39874" y="827315"/>
                  </a:lnTo>
                  <a:lnTo>
                    <a:pt x="34411" y="822468"/>
                  </a:lnTo>
                  <a:lnTo>
                    <a:pt x="27530" y="820023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62316" y="4018991"/>
              <a:ext cx="685800" cy="615315"/>
            </a:xfrm>
            <a:custGeom>
              <a:avLst/>
              <a:gdLst/>
              <a:ahLst/>
              <a:cxnLst/>
              <a:rect l="l" t="t" r="r" b="b"/>
              <a:pathLst>
                <a:path w="685800" h="615314">
                  <a:moveTo>
                    <a:pt x="38023" y="20396"/>
                  </a:moveTo>
                  <a:lnTo>
                    <a:pt x="37045" y="12890"/>
                  </a:lnTo>
                  <a:lnTo>
                    <a:pt x="33223" y="6324"/>
                  </a:lnTo>
                  <a:lnTo>
                    <a:pt x="27406" y="1917"/>
                  </a:lnTo>
                  <a:lnTo>
                    <a:pt x="20358" y="0"/>
                  </a:lnTo>
                  <a:lnTo>
                    <a:pt x="12852" y="977"/>
                  </a:lnTo>
                  <a:lnTo>
                    <a:pt x="6324" y="4787"/>
                  </a:lnTo>
                  <a:lnTo>
                    <a:pt x="1905" y="10604"/>
                  </a:lnTo>
                  <a:lnTo>
                    <a:pt x="0" y="17653"/>
                  </a:lnTo>
                  <a:lnTo>
                    <a:pt x="990" y="25196"/>
                  </a:lnTo>
                  <a:lnTo>
                    <a:pt x="4800" y="31724"/>
                  </a:lnTo>
                  <a:lnTo>
                    <a:pt x="10617" y="36144"/>
                  </a:lnTo>
                  <a:lnTo>
                    <a:pt x="17665" y="38049"/>
                  </a:lnTo>
                  <a:lnTo>
                    <a:pt x="25158" y="37071"/>
                  </a:lnTo>
                  <a:lnTo>
                    <a:pt x="31699" y="33261"/>
                  </a:lnTo>
                  <a:lnTo>
                    <a:pt x="36106" y="27444"/>
                  </a:lnTo>
                  <a:lnTo>
                    <a:pt x="38023" y="20396"/>
                  </a:lnTo>
                  <a:close/>
                </a:path>
                <a:path w="685800" h="615314">
                  <a:moveTo>
                    <a:pt x="62623" y="92557"/>
                  </a:moveTo>
                  <a:lnTo>
                    <a:pt x="61645" y="85051"/>
                  </a:lnTo>
                  <a:lnTo>
                    <a:pt x="57823" y="78486"/>
                  </a:lnTo>
                  <a:lnTo>
                    <a:pt x="52006" y="74066"/>
                  </a:lnTo>
                  <a:lnTo>
                    <a:pt x="44958" y="72161"/>
                  </a:lnTo>
                  <a:lnTo>
                    <a:pt x="37465" y="73139"/>
                  </a:lnTo>
                  <a:lnTo>
                    <a:pt x="30924" y="76949"/>
                  </a:lnTo>
                  <a:lnTo>
                    <a:pt x="26504" y="82765"/>
                  </a:lnTo>
                  <a:lnTo>
                    <a:pt x="24599" y="89814"/>
                  </a:lnTo>
                  <a:lnTo>
                    <a:pt x="25590" y="97345"/>
                  </a:lnTo>
                  <a:lnTo>
                    <a:pt x="29400" y="103886"/>
                  </a:lnTo>
                  <a:lnTo>
                    <a:pt x="35217" y="108305"/>
                  </a:lnTo>
                  <a:lnTo>
                    <a:pt x="42265" y="110210"/>
                  </a:lnTo>
                  <a:lnTo>
                    <a:pt x="49771" y="109232"/>
                  </a:lnTo>
                  <a:lnTo>
                    <a:pt x="56299" y="105422"/>
                  </a:lnTo>
                  <a:lnTo>
                    <a:pt x="60718" y="99606"/>
                  </a:lnTo>
                  <a:lnTo>
                    <a:pt x="62623" y="92557"/>
                  </a:lnTo>
                  <a:close/>
                </a:path>
                <a:path w="685800" h="615314">
                  <a:moveTo>
                    <a:pt x="87236" y="164719"/>
                  </a:moveTo>
                  <a:lnTo>
                    <a:pt x="86258" y="157213"/>
                  </a:lnTo>
                  <a:lnTo>
                    <a:pt x="82435" y="150647"/>
                  </a:lnTo>
                  <a:lnTo>
                    <a:pt x="76619" y="146227"/>
                  </a:lnTo>
                  <a:lnTo>
                    <a:pt x="69570" y="144322"/>
                  </a:lnTo>
                  <a:lnTo>
                    <a:pt x="62064" y="145300"/>
                  </a:lnTo>
                  <a:lnTo>
                    <a:pt x="55524" y="149110"/>
                  </a:lnTo>
                  <a:lnTo>
                    <a:pt x="51117" y="154927"/>
                  </a:lnTo>
                  <a:lnTo>
                    <a:pt x="49199" y="161975"/>
                  </a:lnTo>
                  <a:lnTo>
                    <a:pt x="50190" y="169506"/>
                  </a:lnTo>
                  <a:lnTo>
                    <a:pt x="54000" y="176047"/>
                  </a:lnTo>
                  <a:lnTo>
                    <a:pt x="59817" y="180454"/>
                  </a:lnTo>
                  <a:lnTo>
                    <a:pt x="66865" y="182372"/>
                  </a:lnTo>
                  <a:lnTo>
                    <a:pt x="74371" y="181394"/>
                  </a:lnTo>
                  <a:lnTo>
                    <a:pt x="80911" y="177584"/>
                  </a:lnTo>
                  <a:lnTo>
                    <a:pt x="85318" y="171767"/>
                  </a:lnTo>
                  <a:lnTo>
                    <a:pt x="87236" y="164719"/>
                  </a:lnTo>
                  <a:close/>
                </a:path>
                <a:path w="685800" h="615314">
                  <a:moveTo>
                    <a:pt x="111836" y="236867"/>
                  </a:moveTo>
                  <a:lnTo>
                    <a:pt x="110858" y="229374"/>
                  </a:lnTo>
                  <a:lnTo>
                    <a:pt x="107035" y="222796"/>
                  </a:lnTo>
                  <a:lnTo>
                    <a:pt x="101219" y="218389"/>
                  </a:lnTo>
                  <a:lnTo>
                    <a:pt x="94170" y="216484"/>
                  </a:lnTo>
                  <a:lnTo>
                    <a:pt x="86664" y="217449"/>
                  </a:lnTo>
                  <a:lnTo>
                    <a:pt x="80137" y="221259"/>
                  </a:lnTo>
                  <a:lnTo>
                    <a:pt x="75717" y="227076"/>
                  </a:lnTo>
                  <a:lnTo>
                    <a:pt x="73812" y="234137"/>
                  </a:lnTo>
                  <a:lnTo>
                    <a:pt x="74803" y="241668"/>
                  </a:lnTo>
                  <a:lnTo>
                    <a:pt x="78613" y="248208"/>
                  </a:lnTo>
                  <a:lnTo>
                    <a:pt x="84429" y="252615"/>
                  </a:lnTo>
                  <a:lnTo>
                    <a:pt x="91478" y="254533"/>
                  </a:lnTo>
                  <a:lnTo>
                    <a:pt x="98971" y="253555"/>
                  </a:lnTo>
                  <a:lnTo>
                    <a:pt x="105511" y="249745"/>
                  </a:lnTo>
                  <a:lnTo>
                    <a:pt x="109931" y="243928"/>
                  </a:lnTo>
                  <a:lnTo>
                    <a:pt x="111836" y="236867"/>
                  </a:lnTo>
                  <a:close/>
                </a:path>
                <a:path w="685800" h="615314">
                  <a:moveTo>
                    <a:pt x="136436" y="309029"/>
                  </a:moveTo>
                  <a:lnTo>
                    <a:pt x="135458" y="301536"/>
                  </a:lnTo>
                  <a:lnTo>
                    <a:pt x="131635" y="294957"/>
                  </a:lnTo>
                  <a:lnTo>
                    <a:pt x="125818" y="290550"/>
                  </a:lnTo>
                  <a:lnTo>
                    <a:pt x="118770" y="288632"/>
                  </a:lnTo>
                  <a:lnTo>
                    <a:pt x="111277" y="289610"/>
                  </a:lnTo>
                  <a:lnTo>
                    <a:pt x="104736" y="293420"/>
                  </a:lnTo>
                  <a:lnTo>
                    <a:pt x="100317" y="299237"/>
                  </a:lnTo>
                  <a:lnTo>
                    <a:pt x="98412" y="306285"/>
                  </a:lnTo>
                  <a:lnTo>
                    <a:pt x="99402" y="313829"/>
                  </a:lnTo>
                  <a:lnTo>
                    <a:pt x="103212" y="320357"/>
                  </a:lnTo>
                  <a:lnTo>
                    <a:pt x="109029" y="324777"/>
                  </a:lnTo>
                  <a:lnTo>
                    <a:pt x="116078" y="326682"/>
                  </a:lnTo>
                  <a:lnTo>
                    <a:pt x="123583" y="325704"/>
                  </a:lnTo>
                  <a:lnTo>
                    <a:pt x="130111" y="321894"/>
                  </a:lnTo>
                  <a:lnTo>
                    <a:pt x="134531" y="316077"/>
                  </a:lnTo>
                  <a:lnTo>
                    <a:pt x="136436" y="309029"/>
                  </a:lnTo>
                  <a:close/>
                </a:path>
                <a:path w="685800" h="615314">
                  <a:moveTo>
                    <a:pt x="161048" y="381190"/>
                  </a:moveTo>
                  <a:lnTo>
                    <a:pt x="160070" y="373684"/>
                  </a:lnTo>
                  <a:lnTo>
                    <a:pt x="156248" y="367118"/>
                  </a:lnTo>
                  <a:lnTo>
                    <a:pt x="150431" y="362699"/>
                  </a:lnTo>
                  <a:lnTo>
                    <a:pt x="143383" y="360794"/>
                  </a:lnTo>
                  <a:lnTo>
                    <a:pt x="135877" y="361772"/>
                  </a:lnTo>
                  <a:lnTo>
                    <a:pt x="129336" y="365582"/>
                  </a:lnTo>
                  <a:lnTo>
                    <a:pt x="124929" y="371398"/>
                  </a:lnTo>
                  <a:lnTo>
                    <a:pt x="123012" y="378447"/>
                  </a:lnTo>
                  <a:lnTo>
                    <a:pt x="124002" y="385991"/>
                  </a:lnTo>
                  <a:lnTo>
                    <a:pt x="127812" y="392518"/>
                  </a:lnTo>
                  <a:lnTo>
                    <a:pt x="133629" y="396938"/>
                  </a:lnTo>
                  <a:lnTo>
                    <a:pt x="140677" y="398843"/>
                  </a:lnTo>
                  <a:lnTo>
                    <a:pt x="148183" y="397865"/>
                  </a:lnTo>
                  <a:lnTo>
                    <a:pt x="154724" y="394055"/>
                  </a:lnTo>
                  <a:lnTo>
                    <a:pt x="159131" y="388239"/>
                  </a:lnTo>
                  <a:lnTo>
                    <a:pt x="161048" y="381190"/>
                  </a:lnTo>
                  <a:close/>
                </a:path>
                <a:path w="685800" h="615314">
                  <a:moveTo>
                    <a:pt x="185648" y="453351"/>
                  </a:moveTo>
                  <a:lnTo>
                    <a:pt x="184670" y="445846"/>
                  </a:lnTo>
                  <a:lnTo>
                    <a:pt x="180848" y="439280"/>
                  </a:lnTo>
                  <a:lnTo>
                    <a:pt x="175031" y="434860"/>
                  </a:lnTo>
                  <a:lnTo>
                    <a:pt x="167982" y="432955"/>
                  </a:lnTo>
                  <a:lnTo>
                    <a:pt x="160477" y="433933"/>
                  </a:lnTo>
                  <a:lnTo>
                    <a:pt x="153949" y="437743"/>
                  </a:lnTo>
                  <a:lnTo>
                    <a:pt x="149529" y="443560"/>
                  </a:lnTo>
                  <a:lnTo>
                    <a:pt x="147624" y="450608"/>
                  </a:lnTo>
                  <a:lnTo>
                    <a:pt x="148615" y="458139"/>
                  </a:lnTo>
                  <a:lnTo>
                    <a:pt x="152425" y="464680"/>
                  </a:lnTo>
                  <a:lnTo>
                    <a:pt x="158242" y="469099"/>
                  </a:lnTo>
                  <a:lnTo>
                    <a:pt x="165290" y="471004"/>
                  </a:lnTo>
                  <a:lnTo>
                    <a:pt x="172796" y="470027"/>
                  </a:lnTo>
                  <a:lnTo>
                    <a:pt x="179324" y="466217"/>
                  </a:lnTo>
                  <a:lnTo>
                    <a:pt x="183743" y="460400"/>
                  </a:lnTo>
                  <a:lnTo>
                    <a:pt x="185648" y="453351"/>
                  </a:lnTo>
                  <a:close/>
                </a:path>
                <a:path w="685800" h="615314">
                  <a:moveTo>
                    <a:pt x="210248" y="525513"/>
                  </a:moveTo>
                  <a:lnTo>
                    <a:pt x="209283" y="518007"/>
                  </a:lnTo>
                  <a:lnTo>
                    <a:pt x="205447" y="511441"/>
                  </a:lnTo>
                  <a:lnTo>
                    <a:pt x="199631" y="507022"/>
                  </a:lnTo>
                  <a:lnTo>
                    <a:pt x="192582" y="505117"/>
                  </a:lnTo>
                  <a:lnTo>
                    <a:pt x="185089" y="506082"/>
                  </a:lnTo>
                  <a:lnTo>
                    <a:pt x="178549" y="509905"/>
                  </a:lnTo>
                  <a:lnTo>
                    <a:pt x="174142" y="515721"/>
                  </a:lnTo>
                  <a:lnTo>
                    <a:pt x="172224" y="522770"/>
                  </a:lnTo>
                  <a:lnTo>
                    <a:pt x="173215" y="530301"/>
                  </a:lnTo>
                  <a:lnTo>
                    <a:pt x="177025" y="536841"/>
                  </a:lnTo>
                  <a:lnTo>
                    <a:pt x="182841" y="541248"/>
                  </a:lnTo>
                  <a:lnTo>
                    <a:pt x="189890" y="543166"/>
                  </a:lnTo>
                  <a:lnTo>
                    <a:pt x="197396" y="542188"/>
                  </a:lnTo>
                  <a:lnTo>
                    <a:pt x="203923" y="538378"/>
                  </a:lnTo>
                  <a:lnTo>
                    <a:pt x="208343" y="532561"/>
                  </a:lnTo>
                  <a:lnTo>
                    <a:pt x="210248" y="525513"/>
                  </a:lnTo>
                  <a:close/>
                </a:path>
                <a:path w="685800" h="615314">
                  <a:moveTo>
                    <a:pt x="234873" y="594956"/>
                  </a:moveTo>
                  <a:lnTo>
                    <a:pt x="234149" y="592277"/>
                  </a:lnTo>
                  <a:lnTo>
                    <a:pt x="233883" y="590169"/>
                  </a:lnTo>
                  <a:lnTo>
                    <a:pt x="233349" y="589267"/>
                  </a:lnTo>
                  <a:lnTo>
                    <a:pt x="232994" y="587908"/>
                  </a:lnTo>
                  <a:lnTo>
                    <a:pt x="231254" y="585660"/>
                  </a:lnTo>
                  <a:lnTo>
                    <a:pt x="230060" y="583590"/>
                  </a:lnTo>
                  <a:lnTo>
                    <a:pt x="229120" y="582891"/>
                  </a:lnTo>
                  <a:lnTo>
                    <a:pt x="228384" y="581914"/>
                  </a:lnTo>
                  <a:lnTo>
                    <a:pt x="226237" y="580707"/>
                  </a:lnTo>
                  <a:lnTo>
                    <a:pt x="224243" y="579183"/>
                  </a:lnTo>
                  <a:lnTo>
                    <a:pt x="222948" y="578840"/>
                  </a:lnTo>
                  <a:lnTo>
                    <a:pt x="221805" y="578180"/>
                  </a:lnTo>
                  <a:lnTo>
                    <a:pt x="219494" y="577900"/>
                  </a:lnTo>
                  <a:lnTo>
                    <a:pt x="217195" y="577265"/>
                  </a:lnTo>
                  <a:lnTo>
                    <a:pt x="215849" y="577443"/>
                  </a:lnTo>
                  <a:lnTo>
                    <a:pt x="214553" y="577278"/>
                  </a:lnTo>
                  <a:lnTo>
                    <a:pt x="212140" y="577926"/>
                  </a:lnTo>
                  <a:lnTo>
                    <a:pt x="209689" y="578243"/>
                  </a:lnTo>
                  <a:lnTo>
                    <a:pt x="208610" y="578878"/>
                  </a:lnTo>
                  <a:lnTo>
                    <a:pt x="207492" y="579170"/>
                  </a:lnTo>
                  <a:lnTo>
                    <a:pt x="205600" y="580631"/>
                  </a:lnTo>
                  <a:lnTo>
                    <a:pt x="203149" y="582053"/>
                  </a:lnTo>
                  <a:lnTo>
                    <a:pt x="202298" y="583171"/>
                  </a:lnTo>
                  <a:lnTo>
                    <a:pt x="201472" y="583806"/>
                  </a:lnTo>
                  <a:lnTo>
                    <a:pt x="200431" y="585647"/>
                  </a:lnTo>
                  <a:lnTo>
                    <a:pt x="198742" y="587870"/>
                  </a:lnTo>
                  <a:lnTo>
                    <a:pt x="198348" y="589305"/>
                  </a:lnTo>
                  <a:lnTo>
                    <a:pt x="197739" y="590384"/>
                  </a:lnTo>
                  <a:lnTo>
                    <a:pt x="197459" y="592582"/>
                  </a:lnTo>
                  <a:lnTo>
                    <a:pt x="196837" y="594918"/>
                  </a:lnTo>
                  <a:lnTo>
                    <a:pt x="197002" y="596290"/>
                  </a:lnTo>
                  <a:lnTo>
                    <a:pt x="196850" y="597636"/>
                  </a:lnTo>
                  <a:lnTo>
                    <a:pt x="197510" y="600125"/>
                  </a:lnTo>
                  <a:lnTo>
                    <a:pt x="197815" y="602462"/>
                  </a:lnTo>
                  <a:lnTo>
                    <a:pt x="198399" y="603478"/>
                  </a:lnTo>
                  <a:lnTo>
                    <a:pt x="198729" y="604697"/>
                  </a:lnTo>
                  <a:lnTo>
                    <a:pt x="200304" y="606755"/>
                  </a:lnTo>
                  <a:lnTo>
                    <a:pt x="201625" y="609003"/>
                  </a:lnTo>
                  <a:lnTo>
                    <a:pt x="202641" y="609777"/>
                  </a:lnTo>
                  <a:lnTo>
                    <a:pt x="203352" y="610692"/>
                  </a:lnTo>
                  <a:lnTo>
                    <a:pt x="205346" y="611835"/>
                  </a:lnTo>
                  <a:lnTo>
                    <a:pt x="207441" y="613410"/>
                  </a:lnTo>
                  <a:lnTo>
                    <a:pt x="208762" y="613778"/>
                  </a:lnTo>
                  <a:lnTo>
                    <a:pt x="209931" y="614426"/>
                  </a:lnTo>
                  <a:lnTo>
                    <a:pt x="212267" y="614718"/>
                  </a:lnTo>
                  <a:lnTo>
                    <a:pt x="214503" y="615315"/>
                  </a:lnTo>
                  <a:lnTo>
                    <a:pt x="215798" y="615149"/>
                  </a:lnTo>
                  <a:lnTo>
                    <a:pt x="217170" y="615315"/>
                  </a:lnTo>
                  <a:lnTo>
                    <a:pt x="219633" y="614654"/>
                  </a:lnTo>
                  <a:lnTo>
                    <a:pt x="221996" y="614349"/>
                  </a:lnTo>
                  <a:lnTo>
                    <a:pt x="223037" y="613752"/>
                  </a:lnTo>
                  <a:lnTo>
                    <a:pt x="224231" y="613422"/>
                  </a:lnTo>
                  <a:lnTo>
                    <a:pt x="226237" y="611886"/>
                  </a:lnTo>
                  <a:lnTo>
                    <a:pt x="228536" y="610539"/>
                  </a:lnTo>
                  <a:lnTo>
                    <a:pt x="229298" y="609523"/>
                  </a:lnTo>
                  <a:lnTo>
                    <a:pt x="230225" y="608812"/>
                  </a:lnTo>
                  <a:lnTo>
                    <a:pt x="231394" y="606767"/>
                  </a:lnTo>
                  <a:lnTo>
                    <a:pt x="232943" y="604710"/>
                  </a:lnTo>
                  <a:lnTo>
                    <a:pt x="233286" y="603427"/>
                  </a:lnTo>
                  <a:lnTo>
                    <a:pt x="233984" y="602208"/>
                  </a:lnTo>
                  <a:lnTo>
                    <a:pt x="234276" y="599795"/>
                  </a:lnTo>
                  <a:lnTo>
                    <a:pt x="234861" y="597662"/>
                  </a:lnTo>
                  <a:lnTo>
                    <a:pt x="234696" y="596404"/>
                  </a:lnTo>
                  <a:lnTo>
                    <a:pt x="234873" y="594956"/>
                  </a:lnTo>
                  <a:close/>
                </a:path>
                <a:path w="685800" h="615314">
                  <a:moveTo>
                    <a:pt x="284911" y="537438"/>
                  </a:moveTo>
                  <a:lnTo>
                    <a:pt x="283019" y="530390"/>
                  </a:lnTo>
                  <a:lnTo>
                    <a:pt x="278409" y="524383"/>
                  </a:lnTo>
                  <a:lnTo>
                    <a:pt x="271830" y="520649"/>
                  </a:lnTo>
                  <a:lnTo>
                    <a:pt x="264579" y="519760"/>
                  </a:lnTo>
                  <a:lnTo>
                    <a:pt x="257530" y="521652"/>
                  </a:lnTo>
                  <a:lnTo>
                    <a:pt x="251510" y="526288"/>
                  </a:lnTo>
                  <a:lnTo>
                    <a:pt x="247777" y="532866"/>
                  </a:lnTo>
                  <a:lnTo>
                    <a:pt x="246875" y="540118"/>
                  </a:lnTo>
                  <a:lnTo>
                    <a:pt x="248767" y="547166"/>
                  </a:lnTo>
                  <a:lnTo>
                    <a:pt x="253377" y="553161"/>
                  </a:lnTo>
                  <a:lnTo>
                    <a:pt x="259956" y="556895"/>
                  </a:lnTo>
                  <a:lnTo>
                    <a:pt x="267208" y="557796"/>
                  </a:lnTo>
                  <a:lnTo>
                    <a:pt x="274256" y="555904"/>
                  </a:lnTo>
                  <a:lnTo>
                    <a:pt x="280263" y="551294"/>
                  </a:lnTo>
                  <a:lnTo>
                    <a:pt x="284022" y="544690"/>
                  </a:lnTo>
                  <a:lnTo>
                    <a:pt x="284911" y="537438"/>
                  </a:lnTo>
                  <a:close/>
                </a:path>
                <a:path w="685800" h="615314">
                  <a:moveTo>
                    <a:pt x="334949" y="479920"/>
                  </a:moveTo>
                  <a:lnTo>
                    <a:pt x="333057" y="472859"/>
                  </a:lnTo>
                  <a:lnTo>
                    <a:pt x="328447" y="466864"/>
                  </a:lnTo>
                  <a:lnTo>
                    <a:pt x="321868" y="463130"/>
                  </a:lnTo>
                  <a:lnTo>
                    <a:pt x="314617" y="462229"/>
                  </a:lnTo>
                  <a:lnTo>
                    <a:pt x="307568" y="464121"/>
                  </a:lnTo>
                  <a:lnTo>
                    <a:pt x="301548" y="468769"/>
                  </a:lnTo>
                  <a:lnTo>
                    <a:pt x="297802" y="475348"/>
                  </a:lnTo>
                  <a:lnTo>
                    <a:pt x="296913" y="482587"/>
                  </a:lnTo>
                  <a:lnTo>
                    <a:pt x="298805" y="489648"/>
                  </a:lnTo>
                  <a:lnTo>
                    <a:pt x="303415" y="495642"/>
                  </a:lnTo>
                  <a:lnTo>
                    <a:pt x="309994" y="499376"/>
                  </a:lnTo>
                  <a:lnTo>
                    <a:pt x="317233" y="500265"/>
                  </a:lnTo>
                  <a:lnTo>
                    <a:pt x="324294" y="498386"/>
                  </a:lnTo>
                  <a:lnTo>
                    <a:pt x="330288" y="493763"/>
                  </a:lnTo>
                  <a:lnTo>
                    <a:pt x="334048" y="487159"/>
                  </a:lnTo>
                  <a:lnTo>
                    <a:pt x="334949" y="479920"/>
                  </a:lnTo>
                  <a:close/>
                </a:path>
                <a:path w="685800" h="615314">
                  <a:moveTo>
                    <a:pt x="384975" y="422389"/>
                  </a:moveTo>
                  <a:lnTo>
                    <a:pt x="383082" y="415340"/>
                  </a:lnTo>
                  <a:lnTo>
                    <a:pt x="378472" y="409333"/>
                  </a:lnTo>
                  <a:lnTo>
                    <a:pt x="371894" y="405599"/>
                  </a:lnTo>
                  <a:lnTo>
                    <a:pt x="364655" y="404710"/>
                  </a:lnTo>
                  <a:lnTo>
                    <a:pt x="357593" y="406603"/>
                  </a:lnTo>
                  <a:lnTo>
                    <a:pt x="351574" y="411238"/>
                  </a:lnTo>
                  <a:lnTo>
                    <a:pt x="347840" y="417817"/>
                  </a:lnTo>
                  <a:lnTo>
                    <a:pt x="346951" y="425069"/>
                  </a:lnTo>
                  <a:lnTo>
                    <a:pt x="348830" y="432130"/>
                  </a:lnTo>
                  <a:lnTo>
                    <a:pt x="353453" y="438124"/>
                  </a:lnTo>
                  <a:lnTo>
                    <a:pt x="360032" y="441858"/>
                  </a:lnTo>
                  <a:lnTo>
                    <a:pt x="367271" y="442747"/>
                  </a:lnTo>
                  <a:lnTo>
                    <a:pt x="374332" y="440855"/>
                  </a:lnTo>
                  <a:lnTo>
                    <a:pt x="380326" y="436245"/>
                  </a:lnTo>
                  <a:lnTo>
                    <a:pt x="384086" y="429641"/>
                  </a:lnTo>
                  <a:lnTo>
                    <a:pt x="384975" y="422389"/>
                  </a:lnTo>
                  <a:close/>
                </a:path>
                <a:path w="685800" h="615314">
                  <a:moveTo>
                    <a:pt x="435013" y="364871"/>
                  </a:moveTo>
                  <a:lnTo>
                    <a:pt x="433120" y="357809"/>
                  </a:lnTo>
                  <a:lnTo>
                    <a:pt x="428510" y="351815"/>
                  </a:lnTo>
                  <a:lnTo>
                    <a:pt x="421932" y="348081"/>
                  </a:lnTo>
                  <a:lnTo>
                    <a:pt x="414680" y="347192"/>
                  </a:lnTo>
                  <a:lnTo>
                    <a:pt x="407631" y="349072"/>
                  </a:lnTo>
                  <a:lnTo>
                    <a:pt x="401612" y="353720"/>
                  </a:lnTo>
                  <a:lnTo>
                    <a:pt x="397865" y="360299"/>
                  </a:lnTo>
                  <a:lnTo>
                    <a:pt x="396976" y="367550"/>
                  </a:lnTo>
                  <a:lnTo>
                    <a:pt x="398868" y="374599"/>
                  </a:lnTo>
                  <a:lnTo>
                    <a:pt x="403479" y="380593"/>
                  </a:lnTo>
                  <a:lnTo>
                    <a:pt x="410057" y="384327"/>
                  </a:lnTo>
                  <a:lnTo>
                    <a:pt x="417309" y="385229"/>
                  </a:lnTo>
                  <a:lnTo>
                    <a:pt x="424357" y="383336"/>
                  </a:lnTo>
                  <a:lnTo>
                    <a:pt x="430352" y="378714"/>
                  </a:lnTo>
                  <a:lnTo>
                    <a:pt x="434124" y="372110"/>
                  </a:lnTo>
                  <a:lnTo>
                    <a:pt x="435013" y="364871"/>
                  </a:lnTo>
                  <a:close/>
                </a:path>
                <a:path w="685800" h="615314">
                  <a:moveTo>
                    <a:pt x="485038" y="307340"/>
                  </a:moveTo>
                  <a:lnTo>
                    <a:pt x="483158" y="300291"/>
                  </a:lnTo>
                  <a:lnTo>
                    <a:pt x="478536" y="294297"/>
                  </a:lnTo>
                  <a:lnTo>
                    <a:pt x="471957" y="290563"/>
                  </a:lnTo>
                  <a:lnTo>
                    <a:pt x="464718" y="289661"/>
                  </a:lnTo>
                  <a:lnTo>
                    <a:pt x="457657" y="291553"/>
                  </a:lnTo>
                  <a:lnTo>
                    <a:pt x="451637" y="296202"/>
                  </a:lnTo>
                  <a:lnTo>
                    <a:pt x="447903" y="302780"/>
                  </a:lnTo>
                  <a:lnTo>
                    <a:pt x="447014" y="310019"/>
                  </a:lnTo>
                  <a:lnTo>
                    <a:pt x="448906" y="317080"/>
                  </a:lnTo>
                  <a:lnTo>
                    <a:pt x="453517" y="323075"/>
                  </a:lnTo>
                  <a:lnTo>
                    <a:pt x="460095" y="326809"/>
                  </a:lnTo>
                  <a:lnTo>
                    <a:pt x="467347" y="327698"/>
                  </a:lnTo>
                  <a:lnTo>
                    <a:pt x="474395" y="325805"/>
                  </a:lnTo>
                  <a:lnTo>
                    <a:pt x="480390" y="321195"/>
                  </a:lnTo>
                  <a:lnTo>
                    <a:pt x="484149" y="314591"/>
                  </a:lnTo>
                  <a:lnTo>
                    <a:pt x="485038" y="307340"/>
                  </a:lnTo>
                  <a:close/>
                </a:path>
                <a:path w="685800" h="615314">
                  <a:moveTo>
                    <a:pt x="535076" y="249821"/>
                  </a:moveTo>
                  <a:lnTo>
                    <a:pt x="533184" y="242760"/>
                  </a:lnTo>
                  <a:lnTo>
                    <a:pt x="528574" y="236766"/>
                  </a:lnTo>
                  <a:lnTo>
                    <a:pt x="521995" y="233032"/>
                  </a:lnTo>
                  <a:lnTo>
                    <a:pt x="514743" y="232143"/>
                  </a:lnTo>
                  <a:lnTo>
                    <a:pt x="507695" y="234035"/>
                  </a:lnTo>
                  <a:lnTo>
                    <a:pt x="501675" y="238671"/>
                  </a:lnTo>
                  <a:lnTo>
                    <a:pt x="497941" y="245249"/>
                  </a:lnTo>
                  <a:lnTo>
                    <a:pt x="497039" y="252501"/>
                  </a:lnTo>
                  <a:lnTo>
                    <a:pt x="498932" y="259549"/>
                  </a:lnTo>
                  <a:lnTo>
                    <a:pt x="503555" y="265544"/>
                  </a:lnTo>
                  <a:lnTo>
                    <a:pt x="510120" y="269290"/>
                  </a:lnTo>
                  <a:lnTo>
                    <a:pt x="517372" y="270179"/>
                  </a:lnTo>
                  <a:lnTo>
                    <a:pt x="524433" y="268287"/>
                  </a:lnTo>
                  <a:lnTo>
                    <a:pt x="530428" y="263677"/>
                  </a:lnTo>
                  <a:lnTo>
                    <a:pt x="534187" y="257073"/>
                  </a:lnTo>
                  <a:lnTo>
                    <a:pt x="535076" y="249821"/>
                  </a:lnTo>
                  <a:close/>
                </a:path>
                <a:path w="685800" h="615314">
                  <a:moveTo>
                    <a:pt x="585114" y="192290"/>
                  </a:moveTo>
                  <a:lnTo>
                    <a:pt x="583222" y="185242"/>
                  </a:lnTo>
                  <a:lnTo>
                    <a:pt x="578612" y="179247"/>
                  </a:lnTo>
                  <a:lnTo>
                    <a:pt x="572033" y="175514"/>
                  </a:lnTo>
                  <a:lnTo>
                    <a:pt x="564781" y="174612"/>
                  </a:lnTo>
                  <a:lnTo>
                    <a:pt x="557720" y="176504"/>
                  </a:lnTo>
                  <a:lnTo>
                    <a:pt x="551713" y="181152"/>
                  </a:lnTo>
                  <a:lnTo>
                    <a:pt x="547966" y="187731"/>
                  </a:lnTo>
                  <a:lnTo>
                    <a:pt x="547077" y="194970"/>
                  </a:lnTo>
                  <a:lnTo>
                    <a:pt x="548970" y="202031"/>
                  </a:lnTo>
                  <a:lnTo>
                    <a:pt x="553580" y="208026"/>
                  </a:lnTo>
                  <a:lnTo>
                    <a:pt x="560158" y="211759"/>
                  </a:lnTo>
                  <a:lnTo>
                    <a:pt x="567410" y="212648"/>
                  </a:lnTo>
                  <a:lnTo>
                    <a:pt x="574459" y="210769"/>
                  </a:lnTo>
                  <a:lnTo>
                    <a:pt x="580453" y="206146"/>
                  </a:lnTo>
                  <a:lnTo>
                    <a:pt x="584212" y="199542"/>
                  </a:lnTo>
                  <a:lnTo>
                    <a:pt x="585114" y="192290"/>
                  </a:lnTo>
                  <a:close/>
                </a:path>
                <a:path w="685800" h="615314">
                  <a:moveTo>
                    <a:pt x="635139" y="134772"/>
                  </a:moveTo>
                  <a:lnTo>
                    <a:pt x="633247" y="127723"/>
                  </a:lnTo>
                  <a:lnTo>
                    <a:pt x="628637" y="121716"/>
                  </a:lnTo>
                  <a:lnTo>
                    <a:pt x="622058" y="117983"/>
                  </a:lnTo>
                  <a:lnTo>
                    <a:pt x="614819" y="117094"/>
                  </a:lnTo>
                  <a:lnTo>
                    <a:pt x="607758" y="118986"/>
                  </a:lnTo>
                  <a:lnTo>
                    <a:pt x="601738" y="123621"/>
                  </a:lnTo>
                  <a:lnTo>
                    <a:pt x="598004" y="130200"/>
                  </a:lnTo>
                  <a:lnTo>
                    <a:pt x="597115" y="137452"/>
                  </a:lnTo>
                  <a:lnTo>
                    <a:pt x="598995" y="144513"/>
                  </a:lnTo>
                  <a:lnTo>
                    <a:pt x="603618" y="150507"/>
                  </a:lnTo>
                  <a:lnTo>
                    <a:pt x="610196" y="154241"/>
                  </a:lnTo>
                  <a:lnTo>
                    <a:pt x="617435" y="155130"/>
                  </a:lnTo>
                  <a:lnTo>
                    <a:pt x="624497" y="153238"/>
                  </a:lnTo>
                  <a:lnTo>
                    <a:pt x="630491" y="148628"/>
                  </a:lnTo>
                  <a:lnTo>
                    <a:pt x="634250" y="142024"/>
                  </a:lnTo>
                  <a:lnTo>
                    <a:pt x="635139" y="134772"/>
                  </a:lnTo>
                  <a:close/>
                </a:path>
                <a:path w="685800" h="615314">
                  <a:moveTo>
                    <a:pt x="685177" y="77254"/>
                  </a:moveTo>
                  <a:lnTo>
                    <a:pt x="683285" y="70192"/>
                  </a:lnTo>
                  <a:lnTo>
                    <a:pt x="678675" y="64198"/>
                  </a:lnTo>
                  <a:lnTo>
                    <a:pt x="672096" y="60464"/>
                  </a:lnTo>
                  <a:lnTo>
                    <a:pt x="664845" y="59575"/>
                  </a:lnTo>
                  <a:lnTo>
                    <a:pt x="657796" y="61455"/>
                  </a:lnTo>
                  <a:lnTo>
                    <a:pt x="651776" y="66103"/>
                  </a:lnTo>
                  <a:lnTo>
                    <a:pt x="648042" y="72682"/>
                  </a:lnTo>
                  <a:lnTo>
                    <a:pt x="647141" y="79933"/>
                  </a:lnTo>
                  <a:lnTo>
                    <a:pt x="649033" y="86982"/>
                  </a:lnTo>
                  <a:lnTo>
                    <a:pt x="653643" y="92976"/>
                  </a:lnTo>
                  <a:lnTo>
                    <a:pt x="660222" y="96710"/>
                  </a:lnTo>
                  <a:lnTo>
                    <a:pt x="667473" y="97612"/>
                  </a:lnTo>
                  <a:lnTo>
                    <a:pt x="674522" y="95719"/>
                  </a:lnTo>
                  <a:lnTo>
                    <a:pt x="680529" y="91097"/>
                  </a:lnTo>
                  <a:lnTo>
                    <a:pt x="684288" y="84493"/>
                  </a:lnTo>
                  <a:lnTo>
                    <a:pt x="685177" y="77254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179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sk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3169411"/>
            <a:ext cx="4812665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MySourceTask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SourceTask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void</a:t>
            </a:r>
            <a:r>
              <a:rPr dirty="0" sz="1200" spc="-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start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(Map&lt;String,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String&gt;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props)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782" y="4083811"/>
            <a:ext cx="3984625" cy="185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5080" indent="368300">
              <a:lnSpc>
                <a:spcPts val="1390"/>
              </a:lnSpc>
              <a:spcBef>
                <a:spcPts val="135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public List&lt;SourceRecord&gt; poll() throws </a:t>
            </a:r>
            <a:r>
              <a:rPr dirty="0" sz="1200" spc="-7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InterruptedException { 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  <a:spcBef>
                <a:spcPts val="1425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void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stop()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15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version()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89479" y="459739"/>
            <a:ext cx="2924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So</a:t>
            </a:r>
            <a:r>
              <a:rPr dirty="0" spc="-35">
                <a:solidFill>
                  <a:srgbClr val="FFFFFF"/>
                </a:solidFill>
              </a:rPr>
              <a:t>u</a:t>
            </a:r>
            <a:r>
              <a:rPr dirty="0" spc="-195">
                <a:solidFill>
                  <a:srgbClr val="FFFFFF"/>
                </a:solidFill>
              </a:rPr>
              <a:t>r</a:t>
            </a:r>
            <a:r>
              <a:rPr dirty="0" spc="114">
                <a:solidFill>
                  <a:srgbClr val="FFFFFF"/>
                </a:solidFill>
              </a:rPr>
              <a:t>c</a:t>
            </a:r>
            <a:r>
              <a:rPr dirty="0" spc="-45">
                <a:solidFill>
                  <a:srgbClr val="FFFFFF"/>
                </a:solidFill>
              </a:rPr>
              <a:t>e</a:t>
            </a:r>
            <a:r>
              <a:rPr dirty="0" spc="-195">
                <a:solidFill>
                  <a:srgbClr val="FFFFFF"/>
                </a:solidFill>
              </a:rPr>
              <a:t> </a:t>
            </a:r>
            <a:r>
              <a:rPr dirty="0" spc="-375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as</a:t>
            </a:r>
            <a:r>
              <a:rPr dirty="0" spc="-110">
                <a:solidFill>
                  <a:srgbClr val="FFFFFF"/>
                </a:solidFill>
              </a:rPr>
              <a:t>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85682" y="4210811"/>
            <a:ext cx="2600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9BC850"/>
                </a:solidFill>
                <a:latin typeface="Verdana"/>
                <a:cs typeface="Verdana"/>
              </a:rPr>
              <a:t>Initialize</a:t>
            </a:r>
            <a:r>
              <a:rPr dirty="0" sz="2000" spc="-13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9BC850"/>
                </a:solidFill>
                <a:latin typeface="Verdana"/>
                <a:cs typeface="Verdana"/>
              </a:rPr>
              <a:t>connection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6877" y="6289547"/>
            <a:ext cx="31521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675BA7"/>
                </a:solidFill>
                <a:latin typeface="Verdana"/>
                <a:cs typeface="Verdana"/>
              </a:rPr>
              <a:t>Check</a:t>
            </a:r>
            <a:r>
              <a:rPr dirty="0" sz="2000" spc="-120">
                <a:solidFill>
                  <a:srgbClr val="675BA7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675BA7"/>
                </a:solidFill>
                <a:latin typeface="Verdana"/>
                <a:cs typeface="Verdana"/>
              </a:rPr>
              <a:t>previous</a:t>
            </a:r>
            <a:r>
              <a:rPr dirty="0" sz="2000" spc="-120">
                <a:solidFill>
                  <a:srgbClr val="675BA7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675BA7"/>
                </a:solidFill>
                <a:latin typeface="Verdana"/>
                <a:cs typeface="Verdana"/>
              </a:rPr>
              <a:t>contexts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1469" y="4210811"/>
            <a:ext cx="16529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A9FBC"/>
                </a:solidFill>
                <a:latin typeface="Verdana"/>
                <a:cs typeface="Verdana"/>
              </a:rPr>
              <a:t>Setup</a:t>
            </a:r>
            <a:r>
              <a:rPr dirty="0" sz="2000" spc="-16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2A9FBC"/>
                </a:solidFill>
                <a:latin typeface="Verdana"/>
                <a:cs typeface="Verdana"/>
              </a:rPr>
              <a:t>config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9895" y="2791011"/>
            <a:ext cx="1571384" cy="13989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94" y="2791011"/>
            <a:ext cx="1404962" cy="140496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1747" y="4814120"/>
            <a:ext cx="1406150" cy="145548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179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sk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3169411"/>
            <a:ext cx="4812665" cy="277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MySourceTask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SourceTask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start(Map&lt;String,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832485" indent="368300">
              <a:lnSpc>
                <a:spcPts val="1390"/>
              </a:lnSpc>
              <a:spcBef>
                <a:spcPts val="14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List&lt;SourceRecord&gt;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poll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()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throws </a:t>
            </a:r>
            <a:r>
              <a:rPr dirty="0" sz="1200" spc="-7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InterruptedException { 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  <a:spcBef>
                <a:spcPts val="1425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void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stop()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version()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89479" y="459739"/>
            <a:ext cx="2924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So</a:t>
            </a:r>
            <a:r>
              <a:rPr dirty="0" spc="-35">
                <a:solidFill>
                  <a:srgbClr val="FFFFFF"/>
                </a:solidFill>
              </a:rPr>
              <a:t>u</a:t>
            </a:r>
            <a:r>
              <a:rPr dirty="0" spc="-195">
                <a:solidFill>
                  <a:srgbClr val="FFFFFF"/>
                </a:solidFill>
              </a:rPr>
              <a:t>r</a:t>
            </a:r>
            <a:r>
              <a:rPr dirty="0" spc="114">
                <a:solidFill>
                  <a:srgbClr val="FFFFFF"/>
                </a:solidFill>
              </a:rPr>
              <a:t>c</a:t>
            </a:r>
            <a:r>
              <a:rPr dirty="0" spc="-45">
                <a:solidFill>
                  <a:srgbClr val="FFFFFF"/>
                </a:solidFill>
              </a:rPr>
              <a:t>e</a:t>
            </a:r>
            <a:r>
              <a:rPr dirty="0" spc="-195">
                <a:solidFill>
                  <a:srgbClr val="FFFFFF"/>
                </a:solidFill>
              </a:rPr>
              <a:t> </a:t>
            </a:r>
            <a:r>
              <a:rPr dirty="0" spc="-375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as</a:t>
            </a:r>
            <a:r>
              <a:rPr dirty="0" spc="-110">
                <a:solidFill>
                  <a:srgbClr val="FFFFFF"/>
                </a:solidFill>
              </a:rPr>
              <a:t>ks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4989" y="4591048"/>
            <a:ext cx="1091552" cy="11314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5137" y="4628398"/>
            <a:ext cx="1094139" cy="10941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11397" y="5704332"/>
            <a:ext cx="905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26690" y="5704332"/>
            <a:ext cx="18903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Kafka</a:t>
            </a:r>
            <a:r>
              <a:rPr dirty="0" sz="20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Verdana"/>
                <a:cs typeface="Verdana"/>
              </a:rPr>
              <a:t>Connect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8532" y="3673615"/>
            <a:ext cx="942132" cy="53629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806541" y="5100562"/>
            <a:ext cx="2329180" cy="131445"/>
          </a:xfrm>
          <a:custGeom>
            <a:avLst/>
            <a:gdLst/>
            <a:ahLst/>
            <a:cxnLst/>
            <a:rect l="l" t="t" r="r" b="b"/>
            <a:pathLst>
              <a:path w="2329179" h="131445">
                <a:moveTo>
                  <a:pt x="114754" y="0"/>
                </a:moveTo>
                <a:lnTo>
                  <a:pt x="0" y="56231"/>
                </a:lnTo>
                <a:lnTo>
                  <a:pt x="113838" y="114296"/>
                </a:lnTo>
                <a:lnTo>
                  <a:pt x="114145" y="76045"/>
                </a:lnTo>
                <a:lnTo>
                  <a:pt x="95131" y="76045"/>
                </a:lnTo>
                <a:lnTo>
                  <a:pt x="87690" y="74488"/>
                </a:lnTo>
                <a:lnTo>
                  <a:pt x="81668" y="70357"/>
                </a:lnTo>
                <a:lnTo>
                  <a:pt x="77634" y="64269"/>
                </a:lnTo>
                <a:lnTo>
                  <a:pt x="76197" y="56842"/>
                </a:lnTo>
                <a:lnTo>
                  <a:pt x="77753" y="49439"/>
                </a:lnTo>
                <a:lnTo>
                  <a:pt x="81884" y="43417"/>
                </a:lnTo>
                <a:lnTo>
                  <a:pt x="87971" y="39383"/>
                </a:lnTo>
                <a:lnTo>
                  <a:pt x="95398" y="37946"/>
                </a:lnTo>
                <a:lnTo>
                  <a:pt x="114450" y="37946"/>
                </a:lnTo>
                <a:lnTo>
                  <a:pt x="114754" y="0"/>
                </a:lnTo>
                <a:close/>
              </a:path>
              <a:path w="2329179" h="131445">
                <a:moveTo>
                  <a:pt x="95398" y="37946"/>
                </a:moveTo>
                <a:lnTo>
                  <a:pt x="76292" y="57333"/>
                </a:lnTo>
                <a:lnTo>
                  <a:pt x="77634" y="64269"/>
                </a:lnTo>
                <a:lnTo>
                  <a:pt x="81668" y="70357"/>
                </a:lnTo>
                <a:lnTo>
                  <a:pt x="87690" y="74488"/>
                </a:lnTo>
                <a:lnTo>
                  <a:pt x="95131" y="76045"/>
                </a:lnTo>
                <a:lnTo>
                  <a:pt x="102558" y="74607"/>
                </a:lnTo>
                <a:lnTo>
                  <a:pt x="108646" y="70573"/>
                </a:lnTo>
                <a:lnTo>
                  <a:pt x="112777" y="64551"/>
                </a:lnTo>
                <a:lnTo>
                  <a:pt x="114295" y="57333"/>
                </a:lnTo>
                <a:lnTo>
                  <a:pt x="114275" y="56842"/>
                </a:lnTo>
                <a:lnTo>
                  <a:pt x="112896" y="49721"/>
                </a:lnTo>
                <a:lnTo>
                  <a:pt x="108862" y="43633"/>
                </a:lnTo>
                <a:lnTo>
                  <a:pt x="102839" y="39502"/>
                </a:lnTo>
                <a:lnTo>
                  <a:pt x="95398" y="37946"/>
                </a:lnTo>
                <a:close/>
              </a:path>
              <a:path w="2329179" h="131445">
                <a:moveTo>
                  <a:pt x="114295" y="57333"/>
                </a:moveTo>
                <a:lnTo>
                  <a:pt x="112777" y="64551"/>
                </a:lnTo>
                <a:lnTo>
                  <a:pt x="108646" y="70573"/>
                </a:lnTo>
                <a:lnTo>
                  <a:pt x="102558" y="74607"/>
                </a:lnTo>
                <a:lnTo>
                  <a:pt x="95131" y="76045"/>
                </a:lnTo>
                <a:lnTo>
                  <a:pt x="114145" y="76045"/>
                </a:lnTo>
                <a:lnTo>
                  <a:pt x="114295" y="57333"/>
                </a:lnTo>
                <a:close/>
              </a:path>
              <a:path w="2329179" h="131445">
                <a:moveTo>
                  <a:pt x="114450" y="37946"/>
                </a:moveTo>
                <a:lnTo>
                  <a:pt x="95398" y="37946"/>
                </a:lnTo>
                <a:lnTo>
                  <a:pt x="102839" y="39502"/>
                </a:lnTo>
                <a:lnTo>
                  <a:pt x="108862" y="43633"/>
                </a:lnTo>
                <a:lnTo>
                  <a:pt x="112896" y="49721"/>
                </a:lnTo>
                <a:lnTo>
                  <a:pt x="114298" y="56962"/>
                </a:lnTo>
                <a:lnTo>
                  <a:pt x="114450" y="37946"/>
                </a:lnTo>
                <a:close/>
              </a:path>
              <a:path w="2329179" h="131445">
                <a:moveTo>
                  <a:pt x="171635" y="38557"/>
                </a:moveTo>
                <a:lnTo>
                  <a:pt x="164208" y="39994"/>
                </a:lnTo>
                <a:lnTo>
                  <a:pt x="158120" y="44028"/>
                </a:lnTo>
                <a:lnTo>
                  <a:pt x="153989" y="50050"/>
                </a:lnTo>
                <a:lnTo>
                  <a:pt x="152433" y="57453"/>
                </a:lnTo>
                <a:lnTo>
                  <a:pt x="153870" y="64880"/>
                </a:lnTo>
                <a:lnTo>
                  <a:pt x="157904" y="70968"/>
                </a:lnTo>
                <a:lnTo>
                  <a:pt x="163926" y="75099"/>
                </a:lnTo>
                <a:lnTo>
                  <a:pt x="171367" y="76655"/>
                </a:lnTo>
                <a:lnTo>
                  <a:pt x="178794" y="75218"/>
                </a:lnTo>
                <a:lnTo>
                  <a:pt x="184881" y="71184"/>
                </a:lnTo>
                <a:lnTo>
                  <a:pt x="189013" y="65162"/>
                </a:lnTo>
                <a:lnTo>
                  <a:pt x="190569" y="57759"/>
                </a:lnTo>
                <a:lnTo>
                  <a:pt x="189132" y="50332"/>
                </a:lnTo>
                <a:lnTo>
                  <a:pt x="185098" y="44245"/>
                </a:lnTo>
                <a:lnTo>
                  <a:pt x="179076" y="40114"/>
                </a:lnTo>
                <a:lnTo>
                  <a:pt x="171635" y="38557"/>
                </a:lnTo>
                <a:close/>
              </a:path>
              <a:path w="2329179" h="131445">
                <a:moveTo>
                  <a:pt x="247870" y="39168"/>
                </a:moveTo>
                <a:lnTo>
                  <a:pt x="240443" y="40605"/>
                </a:lnTo>
                <a:lnTo>
                  <a:pt x="234355" y="44640"/>
                </a:lnTo>
                <a:lnTo>
                  <a:pt x="230224" y="50662"/>
                </a:lnTo>
                <a:lnTo>
                  <a:pt x="228668" y="58065"/>
                </a:lnTo>
                <a:lnTo>
                  <a:pt x="230105" y="65492"/>
                </a:lnTo>
                <a:lnTo>
                  <a:pt x="234139" y="71580"/>
                </a:lnTo>
                <a:lnTo>
                  <a:pt x="240161" y="75710"/>
                </a:lnTo>
                <a:lnTo>
                  <a:pt x="247564" y="77266"/>
                </a:lnTo>
                <a:lnTo>
                  <a:pt x="255029" y="75830"/>
                </a:lnTo>
                <a:lnTo>
                  <a:pt x="261117" y="71795"/>
                </a:lnTo>
                <a:lnTo>
                  <a:pt x="265248" y="65773"/>
                </a:lnTo>
                <a:lnTo>
                  <a:pt x="266805" y="58370"/>
                </a:lnTo>
                <a:lnTo>
                  <a:pt x="265367" y="50943"/>
                </a:lnTo>
                <a:lnTo>
                  <a:pt x="261333" y="44856"/>
                </a:lnTo>
                <a:lnTo>
                  <a:pt x="255311" y="40725"/>
                </a:lnTo>
                <a:lnTo>
                  <a:pt x="247870" y="39168"/>
                </a:lnTo>
                <a:close/>
              </a:path>
              <a:path w="2329179" h="131445">
                <a:moveTo>
                  <a:pt x="324106" y="39780"/>
                </a:moveTo>
                <a:lnTo>
                  <a:pt x="316679" y="41217"/>
                </a:lnTo>
                <a:lnTo>
                  <a:pt x="310591" y="45251"/>
                </a:lnTo>
                <a:lnTo>
                  <a:pt x="306460" y="51273"/>
                </a:lnTo>
                <a:lnTo>
                  <a:pt x="304904" y="58676"/>
                </a:lnTo>
                <a:lnTo>
                  <a:pt x="306341" y="66103"/>
                </a:lnTo>
                <a:lnTo>
                  <a:pt x="310375" y="72191"/>
                </a:lnTo>
                <a:lnTo>
                  <a:pt x="316397" y="76322"/>
                </a:lnTo>
                <a:lnTo>
                  <a:pt x="323838" y="77878"/>
                </a:lnTo>
                <a:lnTo>
                  <a:pt x="331265" y="76441"/>
                </a:lnTo>
                <a:lnTo>
                  <a:pt x="337353" y="72407"/>
                </a:lnTo>
                <a:lnTo>
                  <a:pt x="341484" y="66385"/>
                </a:lnTo>
                <a:lnTo>
                  <a:pt x="343040" y="58982"/>
                </a:lnTo>
                <a:lnTo>
                  <a:pt x="341603" y="51555"/>
                </a:lnTo>
                <a:lnTo>
                  <a:pt x="337569" y="45467"/>
                </a:lnTo>
                <a:lnTo>
                  <a:pt x="331547" y="41336"/>
                </a:lnTo>
                <a:lnTo>
                  <a:pt x="324106" y="39780"/>
                </a:lnTo>
                <a:close/>
              </a:path>
              <a:path w="2329179" h="131445">
                <a:moveTo>
                  <a:pt x="400342" y="40391"/>
                </a:moveTo>
                <a:lnTo>
                  <a:pt x="392915" y="41828"/>
                </a:lnTo>
                <a:lnTo>
                  <a:pt x="386827" y="45862"/>
                </a:lnTo>
                <a:lnTo>
                  <a:pt x="382695" y="51884"/>
                </a:lnTo>
                <a:lnTo>
                  <a:pt x="381139" y="59287"/>
                </a:lnTo>
                <a:lnTo>
                  <a:pt x="382576" y="66714"/>
                </a:lnTo>
                <a:lnTo>
                  <a:pt x="386610" y="72802"/>
                </a:lnTo>
                <a:lnTo>
                  <a:pt x="392633" y="76933"/>
                </a:lnTo>
                <a:lnTo>
                  <a:pt x="400074" y="78489"/>
                </a:lnTo>
                <a:lnTo>
                  <a:pt x="407500" y="77052"/>
                </a:lnTo>
                <a:lnTo>
                  <a:pt x="413588" y="73018"/>
                </a:lnTo>
                <a:lnTo>
                  <a:pt x="417719" y="66996"/>
                </a:lnTo>
                <a:lnTo>
                  <a:pt x="419276" y="59593"/>
                </a:lnTo>
                <a:lnTo>
                  <a:pt x="417838" y="52166"/>
                </a:lnTo>
                <a:lnTo>
                  <a:pt x="413805" y="46078"/>
                </a:lnTo>
                <a:lnTo>
                  <a:pt x="407782" y="41947"/>
                </a:lnTo>
                <a:lnTo>
                  <a:pt x="400342" y="40391"/>
                </a:lnTo>
                <a:close/>
              </a:path>
              <a:path w="2329179" h="131445">
                <a:moveTo>
                  <a:pt x="476577" y="41003"/>
                </a:moveTo>
                <a:lnTo>
                  <a:pt x="469150" y="42440"/>
                </a:lnTo>
                <a:lnTo>
                  <a:pt x="463062" y="46474"/>
                </a:lnTo>
                <a:lnTo>
                  <a:pt x="458931" y="52496"/>
                </a:lnTo>
                <a:lnTo>
                  <a:pt x="457375" y="59899"/>
                </a:lnTo>
                <a:lnTo>
                  <a:pt x="458812" y="67326"/>
                </a:lnTo>
                <a:lnTo>
                  <a:pt x="462846" y="73414"/>
                </a:lnTo>
                <a:lnTo>
                  <a:pt x="468868" y="77545"/>
                </a:lnTo>
                <a:lnTo>
                  <a:pt x="476309" y="79101"/>
                </a:lnTo>
                <a:lnTo>
                  <a:pt x="483736" y="77664"/>
                </a:lnTo>
                <a:lnTo>
                  <a:pt x="489824" y="73630"/>
                </a:lnTo>
                <a:lnTo>
                  <a:pt x="493955" y="67608"/>
                </a:lnTo>
                <a:lnTo>
                  <a:pt x="495512" y="60205"/>
                </a:lnTo>
                <a:lnTo>
                  <a:pt x="494074" y="52778"/>
                </a:lnTo>
                <a:lnTo>
                  <a:pt x="490040" y="46690"/>
                </a:lnTo>
                <a:lnTo>
                  <a:pt x="484018" y="42559"/>
                </a:lnTo>
                <a:lnTo>
                  <a:pt x="476577" y="41003"/>
                </a:lnTo>
                <a:close/>
              </a:path>
              <a:path w="2329179" h="131445">
                <a:moveTo>
                  <a:pt x="552813" y="41614"/>
                </a:moveTo>
                <a:lnTo>
                  <a:pt x="545386" y="43051"/>
                </a:lnTo>
                <a:lnTo>
                  <a:pt x="539298" y="47085"/>
                </a:lnTo>
                <a:lnTo>
                  <a:pt x="535167" y="53107"/>
                </a:lnTo>
                <a:lnTo>
                  <a:pt x="533610" y="60510"/>
                </a:lnTo>
                <a:lnTo>
                  <a:pt x="535048" y="67937"/>
                </a:lnTo>
                <a:lnTo>
                  <a:pt x="539082" y="74025"/>
                </a:lnTo>
                <a:lnTo>
                  <a:pt x="545104" y="78156"/>
                </a:lnTo>
                <a:lnTo>
                  <a:pt x="552545" y="79712"/>
                </a:lnTo>
                <a:lnTo>
                  <a:pt x="559972" y="78275"/>
                </a:lnTo>
                <a:lnTo>
                  <a:pt x="566060" y="74241"/>
                </a:lnTo>
                <a:lnTo>
                  <a:pt x="570191" y="68219"/>
                </a:lnTo>
                <a:lnTo>
                  <a:pt x="571747" y="60816"/>
                </a:lnTo>
                <a:lnTo>
                  <a:pt x="570309" y="53389"/>
                </a:lnTo>
                <a:lnTo>
                  <a:pt x="566276" y="47301"/>
                </a:lnTo>
                <a:lnTo>
                  <a:pt x="560254" y="43170"/>
                </a:lnTo>
                <a:lnTo>
                  <a:pt x="552813" y="41614"/>
                </a:lnTo>
                <a:close/>
              </a:path>
              <a:path w="2329179" h="131445">
                <a:moveTo>
                  <a:pt x="629048" y="42224"/>
                </a:moveTo>
                <a:lnTo>
                  <a:pt x="621621" y="43662"/>
                </a:lnTo>
                <a:lnTo>
                  <a:pt x="615533" y="47697"/>
                </a:lnTo>
                <a:lnTo>
                  <a:pt x="611402" y="53719"/>
                </a:lnTo>
                <a:lnTo>
                  <a:pt x="609846" y="61122"/>
                </a:lnTo>
                <a:lnTo>
                  <a:pt x="611284" y="68549"/>
                </a:lnTo>
                <a:lnTo>
                  <a:pt x="615317" y="74636"/>
                </a:lnTo>
                <a:lnTo>
                  <a:pt x="621339" y="78767"/>
                </a:lnTo>
                <a:lnTo>
                  <a:pt x="628742" y="80323"/>
                </a:lnTo>
                <a:lnTo>
                  <a:pt x="636207" y="78887"/>
                </a:lnTo>
                <a:lnTo>
                  <a:pt x="642295" y="74852"/>
                </a:lnTo>
                <a:lnTo>
                  <a:pt x="646426" y="68830"/>
                </a:lnTo>
                <a:lnTo>
                  <a:pt x="647983" y="61427"/>
                </a:lnTo>
                <a:lnTo>
                  <a:pt x="646546" y="54000"/>
                </a:lnTo>
                <a:lnTo>
                  <a:pt x="642512" y="47912"/>
                </a:lnTo>
                <a:lnTo>
                  <a:pt x="636489" y="43782"/>
                </a:lnTo>
                <a:lnTo>
                  <a:pt x="629048" y="42224"/>
                </a:lnTo>
                <a:close/>
              </a:path>
              <a:path w="2329179" h="131445">
                <a:moveTo>
                  <a:pt x="705284" y="42837"/>
                </a:moveTo>
                <a:lnTo>
                  <a:pt x="697857" y="44274"/>
                </a:lnTo>
                <a:lnTo>
                  <a:pt x="691769" y="48308"/>
                </a:lnTo>
                <a:lnTo>
                  <a:pt x="687638" y="54330"/>
                </a:lnTo>
                <a:lnTo>
                  <a:pt x="686081" y="61733"/>
                </a:lnTo>
                <a:lnTo>
                  <a:pt x="687519" y="69160"/>
                </a:lnTo>
                <a:lnTo>
                  <a:pt x="691553" y="75247"/>
                </a:lnTo>
                <a:lnTo>
                  <a:pt x="697575" y="79379"/>
                </a:lnTo>
                <a:lnTo>
                  <a:pt x="705016" y="80935"/>
                </a:lnTo>
                <a:lnTo>
                  <a:pt x="712443" y="79498"/>
                </a:lnTo>
                <a:lnTo>
                  <a:pt x="718531" y="75464"/>
                </a:lnTo>
                <a:lnTo>
                  <a:pt x="722662" y="69442"/>
                </a:lnTo>
                <a:lnTo>
                  <a:pt x="724218" y="62039"/>
                </a:lnTo>
                <a:lnTo>
                  <a:pt x="722781" y="54612"/>
                </a:lnTo>
                <a:lnTo>
                  <a:pt x="718747" y="48524"/>
                </a:lnTo>
                <a:lnTo>
                  <a:pt x="712725" y="44393"/>
                </a:lnTo>
                <a:lnTo>
                  <a:pt x="705284" y="42837"/>
                </a:lnTo>
                <a:close/>
              </a:path>
              <a:path w="2329179" h="131445">
                <a:moveTo>
                  <a:pt x="781519" y="43447"/>
                </a:moveTo>
                <a:lnTo>
                  <a:pt x="774093" y="44885"/>
                </a:lnTo>
                <a:lnTo>
                  <a:pt x="768005" y="48919"/>
                </a:lnTo>
                <a:lnTo>
                  <a:pt x="763874" y="54941"/>
                </a:lnTo>
                <a:lnTo>
                  <a:pt x="762317" y="62344"/>
                </a:lnTo>
                <a:lnTo>
                  <a:pt x="763755" y="69771"/>
                </a:lnTo>
                <a:lnTo>
                  <a:pt x="767789" y="75859"/>
                </a:lnTo>
                <a:lnTo>
                  <a:pt x="773812" y="79990"/>
                </a:lnTo>
                <a:lnTo>
                  <a:pt x="781253" y="81546"/>
                </a:lnTo>
                <a:lnTo>
                  <a:pt x="788680" y="80109"/>
                </a:lnTo>
                <a:lnTo>
                  <a:pt x="794767" y="76075"/>
                </a:lnTo>
                <a:lnTo>
                  <a:pt x="798898" y="70053"/>
                </a:lnTo>
                <a:lnTo>
                  <a:pt x="800454" y="62650"/>
                </a:lnTo>
                <a:lnTo>
                  <a:pt x="799017" y="55223"/>
                </a:lnTo>
                <a:lnTo>
                  <a:pt x="794983" y="49135"/>
                </a:lnTo>
                <a:lnTo>
                  <a:pt x="788960" y="45004"/>
                </a:lnTo>
                <a:lnTo>
                  <a:pt x="781519" y="43447"/>
                </a:lnTo>
                <a:close/>
              </a:path>
              <a:path w="2329179" h="131445">
                <a:moveTo>
                  <a:pt x="857755" y="44060"/>
                </a:moveTo>
                <a:lnTo>
                  <a:pt x="850328" y="45497"/>
                </a:lnTo>
                <a:lnTo>
                  <a:pt x="844240" y="49531"/>
                </a:lnTo>
                <a:lnTo>
                  <a:pt x="840109" y="55553"/>
                </a:lnTo>
                <a:lnTo>
                  <a:pt x="838553" y="62956"/>
                </a:lnTo>
                <a:lnTo>
                  <a:pt x="839990" y="70383"/>
                </a:lnTo>
                <a:lnTo>
                  <a:pt x="844025" y="76470"/>
                </a:lnTo>
                <a:lnTo>
                  <a:pt x="850047" y="80602"/>
                </a:lnTo>
                <a:lnTo>
                  <a:pt x="857488" y="82158"/>
                </a:lnTo>
                <a:lnTo>
                  <a:pt x="864915" y="80721"/>
                </a:lnTo>
                <a:lnTo>
                  <a:pt x="871003" y="76687"/>
                </a:lnTo>
                <a:lnTo>
                  <a:pt x="875133" y="70665"/>
                </a:lnTo>
                <a:lnTo>
                  <a:pt x="876689" y="63262"/>
                </a:lnTo>
                <a:lnTo>
                  <a:pt x="875252" y="55835"/>
                </a:lnTo>
                <a:lnTo>
                  <a:pt x="871218" y="49747"/>
                </a:lnTo>
                <a:lnTo>
                  <a:pt x="865196" y="45616"/>
                </a:lnTo>
                <a:lnTo>
                  <a:pt x="857755" y="44060"/>
                </a:lnTo>
                <a:close/>
              </a:path>
              <a:path w="2329179" h="131445">
                <a:moveTo>
                  <a:pt x="933991" y="44670"/>
                </a:moveTo>
                <a:lnTo>
                  <a:pt x="926564" y="46108"/>
                </a:lnTo>
                <a:lnTo>
                  <a:pt x="920476" y="50141"/>
                </a:lnTo>
                <a:lnTo>
                  <a:pt x="916345" y="56164"/>
                </a:lnTo>
                <a:lnTo>
                  <a:pt x="914788" y="63567"/>
                </a:lnTo>
                <a:lnTo>
                  <a:pt x="916226" y="70994"/>
                </a:lnTo>
                <a:lnTo>
                  <a:pt x="920260" y="77082"/>
                </a:lnTo>
                <a:lnTo>
                  <a:pt x="926283" y="81213"/>
                </a:lnTo>
                <a:lnTo>
                  <a:pt x="933724" y="82769"/>
                </a:lnTo>
                <a:lnTo>
                  <a:pt x="941151" y="81332"/>
                </a:lnTo>
                <a:lnTo>
                  <a:pt x="947238" y="77298"/>
                </a:lnTo>
                <a:lnTo>
                  <a:pt x="951369" y="71276"/>
                </a:lnTo>
                <a:lnTo>
                  <a:pt x="952926" y="63873"/>
                </a:lnTo>
                <a:lnTo>
                  <a:pt x="951488" y="56446"/>
                </a:lnTo>
                <a:lnTo>
                  <a:pt x="947454" y="50358"/>
                </a:lnTo>
                <a:lnTo>
                  <a:pt x="941432" y="46227"/>
                </a:lnTo>
                <a:lnTo>
                  <a:pt x="933991" y="44670"/>
                </a:lnTo>
                <a:close/>
              </a:path>
              <a:path w="2329179" h="131445">
                <a:moveTo>
                  <a:pt x="1010226" y="45281"/>
                </a:moveTo>
                <a:lnTo>
                  <a:pt x="1002799" y="46719"/>
                </a:lnTo>
                <a:lnTo>
                  <a:pt x="996712" y="50753"/>
                </a:lnTo>
                <a:lnTo>
                  <a:pt x="992581" y="56776"/>
                </a:lnTo>
                <a:lnTo>
                  <a:pt x="991025" y="64179"/>
                </a:lnTo>
                <a:lnTo>
                  <a:pt x="992462" y="71606"/>
                </a:lnTo>
                <a:lnTo>
                  <a:pt x="996496" y="77693"/>
                </a:lnTo>
                <a:lnTo>
                  <a:pt x="1002518" y="81824"/>
                </a:lnTo>
                <a:lnTo>
                  <a:pt x="1009921" y="83380"/>
                </a:lnTo>
                <a:lnTo>
                  <a:pt x="1017386" y="81943"/>
                </a:lnTo>
                <a:lnTo>
                  <a:pt x="1023474" y="77909"/>
                </a:lnTo>
                <a:lnTo>
                  <a:pt x="1027605" y="71887"/>
                </a:lnTo>
                <a:lnTo>
                  <a:pt x="1029162" y="64484"/>
                </a:lnTo>
                <a:lnTo>
                  <a:pt x="1027724" y="57057"/>
                </a:lnTo>
                <a:lnTo>
                  <a:pt x="1023690" y="50969"/>
                </a:lnTo>
                <a:lnTo>
                  <a:pt x="1017667" y="46839"/>
                </a:lnTo>
                <a:lnTo>
                  <a:pt x="1010226" y="45281"/>
                </a:lnTo>
                <a:close/>
              </a:path>
              <a:path w="2329179" h="131445">
                <a:moveTo>
                  <a:pt x="1086462" y="45893"/>
                </a:moveTo>
                <a:lnTo>
                  <a:pt x="1079035" y="47331"/>
                </a:lnTo>
                <a:lnTo>
                  <a:pt x="1072947" y="51364"/>
                </a:lnTo>
                <a:lnTo>
                  <a:pt x="1068817" y="57387"/>
                </a:lnTo>
                <a:lnTo>
                  <a:pt x="1067261" y="64790"/>
                </a:lnTo>
                <a:lnTo>
                  <a:pt x="1068698" y="72217"/>
                </a:lnTo>
                <a:lnTo>
                  <a:pt x="1072732" y="78304"/>
                </a:lnTo>
                <a:lnTo>
                  <a:pt x="1078754" y="82435"/>
                </a:lnTo>
                <a:lnTo>
                  <a:pt x="1086195" y="83992"/>
                </a:lnTo>
                <a:lnTo>
                  <a:pt x="1093622" y="82555"/>
                </a:lnTo>
                <a:lnTo>
                  <a:pt x="1099709" y="78521"/>
                </a:lnTo>
                <a:lnTo>
                  <a:pt x="1103841" y="72499"/>
                </a:lnTo>
                <a:lnTo>
                  <a:pt x="1105397" y="65096"/>
                </a:lnTo>
                <a:lnTo>
                  <a:pt x="1103959" y="57669"/>
                </a:lnTo>
                <a:lnTo>
                  <a:pt x="1099925" y="51581"/>
                </a:lnTo>
                <a:lnTo>
                  <a:pt x="1093903" y="47450"/>
                </a:lnTo>
                <a:lnTo>
                  <a:pt x="1086462" y="45893"/>
                </a:lnTo>
                <a:close/>
              </a:path>
              <a:path w="2329179" h="131445">
                <a:moveTo>
                  <a:pt x="1162697" y="46504"/>
                </a:moveTo>
                <a:lnTo>
                  <a:pt x="1155270" y="47942"/>
                </a:lnTo>
                <a:lnTo>
                  <a:pt x="1149183" y="51976"/>
                </a:lnTo>
                <a:lnTo>
                  <a:pt x="1145052" y="57998"/>
                </a:lnTo>
                <a:lnTo>
                  <a:pt x="1143496" y="65401"/>
                </a:lnTo>
                <a:lnTo>
                  <a:pt x="1144933" y="72828"/>
                </a:lnTo>
                <a:lnTo>
                  <a:pt x="1148967" y="78916"/>
                </a:lnTo>
                <a:lnTo>
                  <a:pt x="1154989" y="83047"/>
                </a:lnTo>
                <a:lnTo>
                  <a:pt x="1162430" y="84603"/>
                </a:lnTo>
                <a:lnTo>
                  <a:pt x="1169857" y="83166"/>
                </a:lnTo>
                <a:lnTo>
                  <a:pt x="1175945" y="79132"/>
                </a:lnTo>
                <a:lnTo>
                  <a:pt x="1180076" y="73110"/>
                </a:lnTo>
                <a:lnTo>
                  <a:pt x="1181633" y="65707"/>
                </a:lnTo>
                <a:lnTo>
                  <a:pt x="1180195" y="58280"/>
                </a:lnTo>
                <a:lnTo>
                  <a:pt x="1176161" y="52192"/>
                </a:lnTo>
                <a:lnTo>
                  <a:pt x="1170138" y="48061"/>
                </a:lnTo>
                <a:lnTo>
                  <a:pt x="1162697" y="46504"/>
                </a:lnTo>
                <a:close/>
              </a:path>
              <a:path w="2329179" h="131445">
                <a:moveTo>
                  <a:pt x="1238934" y="47115"/>
                </a:moveTo>
                <a:lnTo>
                  <a:pt x="1231506" y="48553"/>
                </a:lnTo>
                <a:lnTo>
                  <a:pt x="1225419" y="52587"/>
                </a:lnTo>
                <a:lnTo>
                  <a:pt x="1221288" y="58610"/>
                </a:lnTo>
                <a:lnTo>
                  <a:pt x="1219732" y="66013"/>
                </a:lnTo>
                <a:lnTo>
                  <a:pt x="1221169" y="73440"/>
                </a:lnTo>
                <a:lnTo>
                  <a:pt x="1225203" y="79527"/>
                </a:lnTo>
                <a:lnTo>
                  <a:pt x="1231225" y="83658"/>
                </a:lnTo>
                <a:lnTo>
                  <a:pt x="1238628" y="85214"/>
                </a:lnTo>
                <a:lnTo>
                  <a:pt x="1246093" y="83777"/>
                </a:lnTo>
                <a:lnTo>
                  <a:pt x="1252181" y="79743"/>
                </a:lnTo>
                <a:lnTo>
                  <a:pt x="1256312" y="73721"/>
                </a:lnTo>
                <a:lnTo>
                  <a:pt x="1257868" y="66318"/>
                </a:lnTo>
                <a:lnTo>
                  <a:pt x="1256431" y="58891"/>
                </a:lnTo>
                <a:lnTo>
                  <a:pt x="1252397" y="52803"/>
                </a:lnTo>
                <a:lnTo>
                  <a:pt x="1246374" y="48673"/>
                </a:lnTo>
                <a:lnTo>
                  <a:pt x="1238934" y="47115"/>
                </a:lnTo>
                <a:close/>
              </a:path>
              <a:path w="2329179" h="131445">
                <a:moveTo>
                  <a:pt x="1315170" y="47727"/>
                </a:moveTo>
                <a:lnTo>
                  <a:pt x="1307743" y="49165"/>
                </a:lnTo>
                <a:lnTo>
                  <a:pt x="1301655" y="53198"/>
                </a:lnTo>
                <a:lnTo>
                  <a:pt x="1297523" y="59221"/>
                </a:lnTo>
                <a:lnTo>
                  <a:pt x="1295967" y="66624"/>
                </a:lnTo>
                <a:lnTo>
                  <a:pt x="1297404" y="74051"/>
                </a:lnTo>
                <a:lnTo>
                  <a:pt x="1301438" y="80138"/>
                </a:lnTo>
                <a:lnTo>
                  <a:pt x="1307461" y="84269"/>
                </a:lnTo>
                <a:lnTo>
                  <a:pt x="1314902" y="85826"/>
                </a:lnTo>
                <a:lnTo>
                  <a:pt x="1322328" y="84389"/>
                </a:lnTo>
                <a:lnTo>
                  <a:pt x="1328416" y="80355"/>
                </a:lnTo>
                <a:lnTo>
                  <a:pt x="1332547" y="74333"/>
                </a:lnTo>
                <a:lnTo>
                  <a:pt x="1334104" y="66930"/>
                </a:lnTo>
                <a:lnTo>
                  <a:pt x="1332666" y="59503"/>
                </a:lnTo>
                <a:lnTo>
                  <a:pt x="1328633" y="53415"/>
                </a:lnTo>
                <a:lnTo>
                  <a:pt x="1322610" y="49284"/>
                </a:lnTo>
                <a:lnTo>
                  <a:pt x="1315170" y="47727"/>
                </a:lnTo>
                <a:close/>
              </a:path>
              <a:path w="2329179" h="131445">
                <a:moveTo>
                  <a:pt x="1391405" y="48338"/>
                </a:moveTo>
                <a:lnTo>
                  <a:pt x="1383978" y="49776"/>
                </a:lnTo>
                <a:lnTo>
                  <a:pt x="1377890" y="53810"/>
                </a:lnTo>
                <a:lnTo>
                  <a:pt x="1373759" y="59832"/>
                </a:lnTo>
                <a:lnTo>
                  <a:pt x="1372203" y="67235"/>
                </a:lnTo>
                <a:lnTo>
                  <a:pt x="1373640" y="74662"/>
                </a:lnTo>
                <a:lnTo>
                  <a:pt x="1377674" y="80750"/>
                </a:lnTo>
                <a:lnTo>
                  <a:pt x="1383696" y="84881"/>
                </a:lnTo>
                <a:lnTo>
                  <a:pt x="1391099" y="86437"/>
                </a:lnTo>
                <a:lnTo>
                  <a:pt x="1398564" y="85000"/>
                </a:lnTo>
                <a:lnTo>
                  <a:pt x="1404652" y="80966"/>
                </a:lnTo>
                <a:lnTo>
                  <a:pt x="1408783" y="74944"/>
                </a:lnTo>
                <a:lnTo>
                  <a:pt x="1410340" y="67541"/>
                </a:lnTo>
                <a:lnTo>
                  <a:pt x="1408902" y="60114"/>
                </a:lnTo>
                <a:lnTo>
                  <a:pt x="1404868" y="54026"/>
                </a:lnTo>
                <a:lnTo>
                  <a:pt x="1398846" y="49895"/>
                </a:lnTo>
                <a:lnTo>
                  <a:pt x="1391405" y="48338"/>
                </a:lnTo>
                <a:close/>
              </a:path>
              <a:path w="2329179" h="131445">
                <a:moveTo>
                  <a:pt x="1467641" y="48950"/>
                </a:moveTo>
                <a:lnTo>
                  <a:pt x="1460214" y="50388"/>
                </a:lnTo>
                <a:lnTo>
                  <a:pt x="1454126" y="54421"/>
                </a:lnTo>
                <a:lnTo>
                  <a:pt x="1449995" y="60444"/>
                </a:lnTo>
                <a:lnTo>
                  <a:pt x="1448438" y="67847"/>
                </a:lnTo>
                <a:lnTo>
                  <a:pt x="1449876" y="75274"/>
                </a:lnTo>
                <a:lnTo>
                  <a:pt x="1453910" y="81361"/>
                </a:lnTo>
                <a:lnTo>
                  <a:pt x="1459932" y="85492"/>
                </a:lnTo>
                <a:lnTo>
                  <a:pt x="1467373" y="87049"/>
                </a:lnTo>
                <a:lnTo>
                  <a:pt x="1474800" y="85611"/>
                </a:lnTo>
                <a:lnTo>
                  <a:pt x="1480888" y="81578"/>
                </a:lnTo>
                <a:lnTo>
                  <a:pt x="1485019" y="75556"/>
                </a:lnTo>
                <a:lnTo>
                  <a:pt x="1486575" y="68153"/>
                </a:lnTo>
                <a:lnTo>
                  <a:pt x="1485137" y="60726"/>
                </a:lnTo>
                <a:lnTo>
                  <a:pt x="1481104" y="54638"/>
                </a:lnTo>
                <a:lnTo>
                  <a:pt x="1475082" y="50507"/>
                </a:lnTo>
                <a:lnTo>
                  <a:pt x="1467641" y="48950"/>
                </a:lnTo>
                <a:close/>
              </a:path>
              <a:path w="2329179" h="131445">
                <a:moveTo>
                  <a:pt x="1543876" y="49561"/>
                </a:moveTo>
                <a:lnTo>
                  <a:pt x="1536449" y="50999"/>
                </a:lnTo>
                <a:lnTo>
                  <a:pt x="1530361" y="55033"/>
                </a:lnTo>
                <a:lnTo>
                  <a:pt x="1526230" y="61055"/>
                </a:lnTo>
                <a:lnTo>
                  <a:pt x="1524674" y="68458"/>
                </a:lnTo>
                <a:lnTo>
                  <a:pt x="1526112" y="75885"/>
                </a:lnTo>
                <a:lnTo>
                  <a:pt x="1530145" y="81973"/>
                </a:lnTo>
                <a:lnTo>
                  <a:pt x="1536167" y="86104"/>
                </a:lnTo>
                <a:lnTo>
                  <a:pt x="1543608" y="87660"/>
                </a:lnTo>
                <a:lnTo>
                  <a:pt x="1551035" y="86223"/>
                </a:lnTo>
                <a:lnTo>
                  <a:pt x="1557123" y="82189"/>
                </a:lnTo>
                <a:lnTo>
                  <a:pt x="1561254" y="76167"/>
                </a:lnTo>
                <a:lnTo>
                  <a:pt x="1562811" y="68764"/>
                </a:lnTo>
                <a:lnTo>
                  <a:pt x="1561374" y="61337"/>
                </a:lnTo>
                <a:lnTo>
                  <a:pt x="1557340" y="55249"/>
                </a:lnTo>
                <a:lnTo>
                  <a:pt x="1551317" y="51118"/>
                </a:lnTo>
                <a:lnTo>
                  <a:pt x="1543876" y="49561"/>
                </a:lnTo>
                <a:close/>
              </a:path>
              <a:path w="2329179" h="131445">
                <a:moveTo>
                  <a:pt x="1620112" y="50172"/>
                </a:moveTo>
                <a:lnTo>
                  <a:pt x="1612685" y="51610"/>
                </a:lnTo>
                <a:lnTo>
                  <a:pt x="1606597" y="55644"/>
                </a:lnTo>
                <a:lnTo>
                  <a:pt x="1602466" y="61667"/>
                </a:lnTo>
                <a:lnTo>
                  <a:pt x="1600909" y="69070"/>
                </a:lnTo>
                <a:lnTo>
                  <a:pt x="1602347" y="76497"/>
                </a:lnTo>
                <a:lnTo>
                  <a:pt x="1606381" y="82584"/>
                </a:lnTo>
                <a:lnTo>
                  <a:pt x="1612403" y="86715"/>
                </a:lnTo>
                <a:lnTo>
                  <a:pt x="1619806" y="88271"/>
                </a:lnTo>
                <a:lnTo>
                  <a:pt x="1627271" y="86834"/>
                </a:lnTo>
                <a:lnTo>
                  <a:pt x="1633359" y="82800"/>
                </a:lnTo>
                <a:lnTo>
                  <a:pt x="1637490" y="76777"/>
                </a:lnTo>
                <a:lnTo>
                  <a:pt x="1639046" y="69375"/>
                </a:lnTo>
                <a:lnTo>
                  <a:pt x="1637609" y="61948"/>
                </a:lnTo>
                <a:lnTo>
                  <a:pt x="1633575" y="55860"/>
                </a:lnTo>
                <a:lnTo>
                  <a:pt x="1627553" y="51729"/>
                </a:lnTo>
                <a:lnTo>
                  <a:pt x="1620112" y="50172"/>
                </a:lnTo>
                <a:close/>
              </a:path>
              <a:path w="2329179" h="131445">
                <a:moveTo>
                  <a:pt x="1696347" y="50784"/>
                </a:moveTo>
                <a:lnTo>
                  <a:pt x="1688921" y="52221"/>
                </a:lnTo>
                <a:lnTo>
                  <a:pt x="1682833" y="56255"/>
                </a:lnTo>
                <a:lnTo>
                  <a:pt x="1678702" y="62278"/>
                </a:lnTo>
                <a:lnTo>
                  <a:pt x="1677145" y="69681"/>
                </a:lnTo>
                <a:lnTo>
                  <a:pt x="1678583" y="77107"/>
                </a:lnTo>
                <a:lnTo>
                  <a:pt x="1682617" y="83195"/>
                </a:lnTo>
                <a:lnTo>
                  <a:pt x="1688640" y="87326"/>
                </a:lnTo>
                <a:lnTo>
                  <a:pt x="1696081" y="88883"/>
                </a:lnTo>
                <a:lnTo>
                  <a:pt x="1703507" y="87445"/>
                </a:lnTo>
                <a:lnTo>
                  <a:pt x="1709595" y="83412"/>
                </a:lnTo>
                <a:lnTo>
                  <a:pt x="1713726" y="77389"/>
                </a:lnTo>
                <a:lnTo>
                  <a:pt x="1715282" y="69987"/>
                </a:lnTo>
                <a:lnTo>
                  <a:pt x="1713845" y="62560"/>
                </a:lnTo>
                <a:lnTo>
                  <a:pt x="1709811" y="56472"/>
                </a:lnTo>
                <a:lnTo>
                  <a:pt x="1703788" y="52341"/>
                </a:lnTo>
                <a:lnTo>
                  <a:pt x="1696347" y="50784"/>
                </a:lnTo>
                <a:close/>
              </a:path>
              <a:path w="2329179" h="131445">
                <a:moveTo>
                  <a:pt x="1772583" y="51395"/>
                </a:moveTo>
                <a:lnTo>
                  <a:pt x="1765156" y="52833"/>
                </a:lnTo>
                <a:lnTo>
                  <a:pt x="1759068" y="56867"/>
                </a:lnTo>
                <a:lnTo>
                  <a:pt x="1754937" y="62889"/>
                </a:lnTo>
                <a:lnTo>
                  <a:pt x="1753381" y="70291"/>
                </a:lnTo>
                <a:lnTo>
                  <a:pt x="1754818" y="77718"/>
                </a:lnTo>
                <a:lnTo>
                  <a:pt x="1758853" y="83806"/>
                </a:lnTo>
                <a:lnTo>
                  <a:pt x="1764875" y="87938"/>
                </a:lnTo>
                <a:lnTo>
                  <a:pt x="1772316" y="89494"/>
                </a:lnTo>
                <a:lnTo>
                  <a:pt x="1779743" y="88057"/>
                </a:lnTo>
                <a:lnTo>
                  <a:pt x="1785831" y="84023"/>
                </a:lnTo>
                <a:lnTo>
                  <a:pt x="1789961" y="78000"/>
                </a:lnTo>
                <a:lnTo>
                  <a:pt x="1791517" y="70598"/>
                </a:lnTo>
                <a:lnTo>
                  <a:pt x="1790080" y="63171"/>
                </a:lnTo>
                <a:lnTo>
                  <a:pt x="1786046" y="57083"/>
                </a:lnTo>
                <a:lnTo>
                  <a:pt x="1780024" y="52952"/>
                </a:lnTo>
                <a:lnTo>
                  <a:pt x="1772583" y="51395"/>
                </a:lnTo>
                <a:close/>
              </a:path>
              <a:path w="2329179" h="131445">
                <a:moveTo>
                  <a:pt x="1848819" y="52007"/>
                </a:moveTo>
                <a:lnTo>
                  <a:pt x="1841392" y="53444"/>
                </a:lnTo>
                <a:lnTo>
                  <a:pt x="1835304" y="57478"/>
                </a:lnTo>
                <a:lnTo>
                  <a:pt x="1831173" y="63501"/>
                </a:lnTo>
                <a:lnTo>
                  <a:pt x="1829616" y="70904"/>
                </a:lnTo>
                <a:lnTo>
                  <a:pt x="1831054" y="78330"/>
                </a:lnTo>
                <a:lnTo>
                  <a:pt x="1835088" y="84418"/>
                </a:lnTo>
                <a:lnTo>
                  <a:pt x="1841111" y="88549"/>
                </a:lnTo>
                <a:lnTo>
                  <a:pt x="1848552" y="90106"/>
                </a:lnTo>
                <a:lnTo>
                  <a:pt x="1855979" y="88668"/>
                </a:lnTo>
                <a:lnTo>
                  <a:pt x="1862066" y="84635"/>
                </a:lnTo>
                <a:lnTo>
                  <a:pt x="1866197" y="78612"/>
                </a:lnTo>
                <a:lnTo>
                  <a:pt x="1867753" y="71210"/>
                </a:lnTo>
                <a:lnTo>
                  <a:pt x="1866316" y="63783"/>
                </a:lnTo>
                <a:lnTo>
                  <a:pt x="1862282" y="57695"/>
                </a:lnTo>
                <a:lnTo>
                  <a:pt x="1856260" y="53564"/>
                </a:lnTo>
                <a:lnTo>
                  <a:pt x="1848819" y="52007"/>
                </a:lnTo>
                <a:close/>
              </a:path>
              <a:path w="2329179" h="131445">
                <a:moveTo>
                  <a:pt x="1925054" y="52618"/>
                </a:moveTo>
                <a:lnTo>
                  <a:pt x="1917627" y="54056"/>
                </a:lnTo>
                <a:lnTo>
                  <a:pt x="1911540" y="58090"/>
                </a:lnTo>
                <a:lnTo>
                  <a:pt x="1907409" y="64112"/>
                </a:lnTo>
                <a:lnTo>
                  <a:pt x="1905853" y="71514"/>
                </a:lnTo>
                <a:lnTo>
                  <a:pt x="1907290" y="78941"/>
                </a:lnTo>
                <a:lnTo>
                  <a:pt x="1911324" y="85029"/>
                </a:lnTo>
                <a:lnTo>
                  <a:pt x="1917346" y="89161"/>
                </a:lnTo>
                <a:lnTo>
                  <a:pt x="1924787" y="90717"/>
                </a:lnTo>
                <a:lnTo>
                  <a:pt x="1932214" y="89280"/>
                </a:lnTo>
                <a:lnTo>
                  <a:pt x="1938302" y="85246"/>
                </a:lnTo>
                <a:lnTo>
                  <a:pt x="1942433" y="79223"/>
                </a:lnTo>
                <a:lnTo>
                  <a:pt x="1943990" y="71821"/>
                </a:lnTo>
                <a:lnTo>
                  <a:pt x="1942552" y="64394"/>
                </a:lnTo>
                <a:lnTo>
                  <a:pt x="1938518" y="58306"/>
                </a:lnTo>
                <a:lnTo>
                  <a:pt x="1932495" y="54175"/>
                </a:lnTo>
                <a:lnTo>
                  <a:pt x="1925054" y="52618"/>
                </a:lnTo>
                <a:close/>
              </a:path>
              <a:path w="2329179" h="131445">
                <a:moveTo>
                  <a:pt x="2001290" y="53229"/>
                </a:moveTo>
                <a:lnTo>
                  <a:pt x="1993863" y="54667"/>
                </a:lnTo>
                <a:lnTo>
                  <a:pt x="1987775" y="58701"/>
                </a:lnTo>
                <a:lnTo>
                  <a:pt x="1983645" y="64724"/>
                </a:lnTo>
                <a:lnTo>
                  <a:pt x="1982088" y="72127"/>
                </a:lnTo>
                <a:lnTo>
                  <a:pt x="1983526" y="79553"/>
                </a:lnTo>
                <a:lnTo>
                  <a:pt x="1987560" y="85641"/>
                </a:lnTo>
                <a:lnTo>
                  <a:pt x="1993582" y="89772"/>
                </a:lnTo>
                <a:lnTo>
                  <a:pt x="2000985" y="91328"/>
                </a:lnTo>
                <a:lnTo>
                  <a:pt x="2008450" y="89891"/>
                </a:lnTo>
                <a:lnTo>
                  <a:pt x="2014537" y="85857"/>
                </a:lnTo>
                <a:lnTo>
                  <a:pt x="2018669" y="79834"/>
                </a:lnTo>
                <a:lnTo>
                  <a:pt x="2020225" y="72431"/>
                </a:lnTo>
                <a:lnTo>
                  <a:pt x="2018787" y="65005"/>
                </a:lnTo>
                <a:lnTo>
                  <a:pt x="2014753" y="58917"/>
                </a:lnTo>
                <a:lnTo>
                  <a:pt x="2008731" y="54786"/>
                </a:lnTo>
                <a:lnTo>
                  <a:pt x="2001290" y="53229"/>
                </a:lnTo>
                <a:close/>
              </a:path>
              <a:path w="2329179" h="131445">
                <a:moveTo>
                  <a:pt x="2077525" y="53841"/>
                </a:moveTo>
                <a:lnTo>
                  <a:pt x="2070098" y="55279"/>
                </a:lnTo>
                <a:lnTo>
                  <a:pt x="2064011" y="59313"/>
                </a:lnTo>
                <a:lnTo>
                  <a:pt x="2059880" y="65335"/>
                </a:lnTo>
                <a:lnTo>
                  <a:pt x="2058324" y="72737"/>
                </a:lnTo>
                <a:lnTo>
                  <a:pt x="2059761" y="80164"/>
                </a:lnTo>
                <a:lnTo>
                  <a:pt x="2063795" y="86253"/>
                </a:lnTo>
                <a:lnTo>
                  <a:pt x="2069817" y="90384"/>
                </a:lnTo>
                <a:lnTo>
                  <a:pt x="2077258" y="91940"/>
                </a:lnTo>
                <a:lnTo>
                  <a:pt x="2084685" y="90502"/>
                </a:lnTo>
                <a:lnTo>
                  <a:pt x="2090774" y="86468"/>
                </a:lnTo>
                <a:lnTo>
                  <a:pt x="2094905" y="80445"/>
                </a:lnTo>
                <a:lnTo>
                  <a:pt x="2096461" y="73042"/>
                </a:lnTo>
                <a:lnTo>
                  <a:pt x="2095023" y="65615"/>
                </a:lnTo>
                <a:lnTo>
                  <a:pt x="2090989" y="59528"/>
                </a:lnTo>
                <a:lnTo>
                  <a:pt x="2084966" y="55397"/>
                </a:lnTo>
                <a:lnTo>
                  <a:pt x="2077525" y="53841"/>
                </a:lnTo>
                <a:close/>
              </a:path>
              <a:path w="2329179" h="131445">
                <a:moveTo>
                  <a:pt x="2153762" y="54452"/>
                </a:moveTo>
                <a:lnTo>
                  <a:pt x="2146335" y="55890"/>
                </a:lnTo>
                <a:lnTo>
                  <a:pt x="2140247" y="59923"/>
                </a:lnTo>
                <a:lnTo>
                  <a:pt x="2136116" y="65946"/>
                </a:lnTo>
                <a:lnTo>
                  <a:pt x="2134560" y="73348"/>
                </a:lnTo>
                <a:lnTo>
                  <a:pt x="2135997" y="80775"/>
                </a:lnTo>
                <a:lnTo>
                  <a:pt x="2140031" y="86863"/>
                </a:lnTo>
                <a:lnTo>
                  <a:pt x="2146053" y="90994"/>
                </a:lnTo>
                <a:lnTo>
                  <a:pt x="2153494" y="92551"/>
                </a:lnTo>
                <a:lnTo>
                  <a:pt x="2160921" y="91114"/>
                </a:lnTo>
                <a:lnTo>
                  <a:pt x="2167009" y="87080"/>
                </a:lnTo>
                <a:lnTo>
                  <a:pt x="2171140" y="81057"/>
                </a:lnTo>
                <a:lnTo>
                  <a:pt x="2172696" y="73654"/>
                </a:lnTo>
                <a:lnTo>
                  <a:pt x="2171259" y="66228"/>
                </a:lnTo>
                <a:lnTo>
                  <a:pt x="2167225" y="60140"/>
                </a:lnTo>
                <a:lnTo>
                  <a:pt x="2161203" y="56009"/>
                </a:lnTo>
                <a:lnTo>
                  <a:pt x="2153762" y="54452"/>
                </a:lnTo>
                <a:close/>
              </a:path>
              <a:path w="2329179" h="131445">
                <a:moveTo>
                  <a:pt x="2214216" y="84381"/>
                </a:moveTo>
                <a:lnTo>
                  <a:pt x="2213841" y="131136"/>
                </a:lnTo>
                <a:lnTo>
                  <a:pt x="2291336" y="93163"/>
                </a:lnTo>
                <a:lnTo>
                  <a:pt x="2229730" y="93163"/>
                </a:lnTo>
                <a:lnTo>
                  <a:pt x="2222289" y="91606"/>
                </a:lnTo>
                <a:lnTo>
                  <a:pt x="2216266" y="87475"/>
                </a:lnTo>
                <a:lnTo>
                  <a:pt x="2214216" y="84381"/>
                </a:lnTo>
                <a:close/>
              </a:path>
              <a:path w="2329179" h="131445">
                <a:moveTo>
                  <a:pt x="2229998" y="55064"/>
                </a:moveTo>
                <a:lnTo>
                  <a:pt x="2222571" y="56501"/>
                </a:lnTo>
                <a:lnTo>
                  <a:pt x="2216483" y="60535"/>
                </a:lnTo>
                <a:lnTo>
                  <a:pt x="2214382" y="63597"/>
                </a:lnTo>
                <a:lnTo>
                  <a:pt x="2214216" y="84381"/>
                </a:lnTo>
                <a:lnTo>
                  <a:pt x="2216266" y="87475"/>
                </a:lnTo>
                <a:lnTo>
                  <a:pt x="2222289" y="91606"/>
                </a:lnTo>
                <a:lnTo>
                  <a:pt x="2229730" y="93163"/>
                </a:lnTo>
                <a:lnTo>
                  <a:pt x="2237156" y="91725"/>
                </a:lnTo>
                <a:lnTo>
                  <a:pt x="2243244" y="87691"/>
                </a:lnTo>
                <a:lnTo>
                  <a:pt x="2247375" y="81669"/>
                </a:lnTo>
                <a:lnTo>
                  <a:pt x="2248932" y="74267"/>
                </a:lnTo>
                <a:lnTo>
                  <a:pt x="2247494" y="66840"/>
                </a:lnTo>
                <a:lnTo>
                  <a:pt x="2243460" y="60752"/>
                </a:lnTo>
                <a:lnTo>
                  <a:pt x="2237438" y="56620"/>
                </a:lnTo>
                <a:lnTo>
                  <a:pt x="2229998" y="55064"/>
                </a:lnTo>
                <a:close/>
              </a:path>
              <a:path w="2329179" h="131445">
                <a:moveTo>
                  <a:pt x="2289697" y="55064"/>
                </a:moveTo>
                <a:lnTo>
                  <a:pt x="2229998" y="55064"/>
                </a:lnTo>
                <a:lnTo>
                  <a:pt x="2237438" y="56620"/>
                </a:lnTo>
                <a:lnTo>
                  <a:pt x="2243460" y="60752"/>
                </a:lnTo>
                <a:lnTo>
                  <a:pt x="2247494" y="66840"/>
                </a:lnTo>
                <a:lnTo>
                  <a:pt x="2248932" y="74267"/>
                </a:lnTo>
                <a:lnTo>
                  <a:pt x="2247375" y="81669"/>
                </a:lnTo>
                <a:lnTo>
                  <a:pt x="2243244" y="87691"/>
                </a:lnTo>
                <a:lnTo>
                  <a:pt x="2237156" y="91725"/>
                </a:lnTo>
                <a:lnTo>
                  <a:pt x="2229730" y="93163"/>
                </a:lnTo>
                <a:lnTo>
                  <a:pt x="2291336" y="93163"/>
                </a:lnTo>
                <a:lnTo>
                  <a:pt x="2328595" y="74905"/>
                </a:lnTo>
                <a:lnTo>
                  <a:pt x="2289697" y="55064"/>
                </a:lnTo>
                <a:close/>
              </a:path>
              <a:path w="2329179" h="131445">
                <a:moveTo>
                  <a:pt x="2214382" y="63597"/>
                </a:moveTo>
                <a:lnTo>
                  <a:pt x="2212351" y="66558"/>
                </a:lnTo>
                <a:lnTo>
                  <a:pt x="2210795" y="73960"/>
                </a:lnTo>
                <a:lnTo>
                  <a:pt x="2212232" y="81387"/>
                </a:lnTo>
                <a:lnTo>
                  <a:pt x="2214216" y="84381"/>
                </a:lnTo>
                <a:lnTo>
                  <a:pt x="2214382" y="63597"/>
                </a:lnTo>
                <a:close/>
              </a:path>
              <a:path w="2329179" h="131445">
                <a:moveTo>
                  <a:pt x="2214758" y="16840"/>
                </a:moveTo>
                <a:lnTo>
                  <a:pt x="2214382" y="63597"/>
                </a:lnTo>
                <a:lnTo>
                  <a:pt x="2216483" y="60535"/>
                </a:lnTo>
                <a:lnTo>
                  <a:pt x="2222571" y="56501"/>
                </a:lnTo>
                <a:lnTo>
                  <a:pt x="2229998" y="55064"/>
                </a:lnTo>
                <a:lnTo>
                  <a:pt x="2289697" y="55064"/>
                </a:lnTo>
                <a:lnTo>
                  <a:pt x="2214758" y="1684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5938520" cy="5029200"/>
            </a:xfrm>
            <a:custGeom>
              <a:avLst/>
              <a:gdLst/>
              <a:ahLst/>
              <a:cxnLst/>
              <a:rect l="l" t="t" r="r" b="b"/>
              <a:pathLst>
                <a:path w="5938520" h="5029200">
                  <a:moveTo>
                    <a:pt x="593852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5938520" y="5029200"/>
                  </a:lnTo>
                  <a:lnTo>
                    <a:pt x="593852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8519" y="2324098"/>
              <a:ext cx="1970405" cy="4533900"/>
            </a:xfrm>
            <a:custGeom>
              <a:avLst/>
              <a:gdLst/>
              <a:ahLst/>
              <a:cxnLst/>
              <a:rect l="l" t="t" r="r" b="b"/>
              <a:pathLst>
                <a:path w="1970404" h="4533900">
                  <a:moveTo>
                    <a:pt x="1969804" y="0"/>
                  </a:moveTo>
                  <a:lnTo>
                    <a:pt x="0" y="0"/>
                  </a:lnTo>
                  <a:lnTo>
                    <a:pt x="0" y="4533901"/>
                  </a:lnTo>
                  <a:lnTo>
                    <a:pt x="1969804" y="4533901"/>
                  </a:lnTo>
                  <a:lnTo>
                    <a:pt x="196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209" y="1992884"/>
            <a:ext cx="2179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sk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82" y="3169411"/>
            <a:ext cx="4812665" cy="277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200" spc="-1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MySourceTask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200" spc="-1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SourceTask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start(Map&lt;String,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2700" marR="832485" indent="368300">
              <a:lnSpc>
                <a:spcPts val="1390"/>
              </a:lnSpc>
              <a:spcBef>
                <a:spcPts val="140"/>
              </a:spcBef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public List&lt;SourceRecord&gt; poll() throws </a:t>
            </a:r>
            <a:r>
              <a:rPr dirty="0" sz="1200" spc="-7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InterruptedException { }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  <a:spcBef>
                <a:spcPts val="1425"/>
              </a:spcBef>
            </a:pP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30"/>
              </a:lnSpc>
            </a:pPr>
            <a:r>
              <a:rPr dirty="0" sz="1200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void</a:t>
            </a:r>
            <a:r>
              <a:rPr dirty="0" sz="1200" spc="-1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BC850"/>
                </a:solidFill>
                <a:latin typeface="Courier New"/>
                <a:cs typeface="Courier New"/>
              </a:rPr>
              <a:t>stop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()</a:t>
            </a:r>
            <a:r>
              <a:rPr dirty="0" sz="1200" spc="-2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version()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89479" y="459739"/>
            <a:ext cx="2924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So</a:t>
            </a:r>
            <a:r>
              <a:rPr dirty="0" spc="-35">
                <a:solidFill>
                  <a:srgbClr val="FFFFFF"/>
                </a:solidFill>
              </a:rPr>
              <a:t>u</a:t>
            </a:r>
            <a:r>
              <a:rPr dirty="0" spc="-195">
                <a:solidFill>
                  <a:srgbClr val="FFFFFF"/>
                </a:solidFill>
              </a:rPr>
              <a:t>r</a:t>
            </a:r>
            <a:r>
              <a:rPr dirty="0" spc="114">
                <a:solidFill>
                  <a:srgbClr val="FFFFFF"/>
                </a:solidFill>
              </a:rPr>
              <a:t>c</a:t>
            </a:r>
            <a:r>
              <a:rPr dirty="0" spc="-45">
                <a:solidFill>
                  <a:srgbClr val="FFFFFF"/>
                </a:solidFill>
              </a:rPr>
              <a:t>e</a:t>
            </a:r>
            <a:r>
              <a:rPr dirty="0" spc="-195">
                <a:solidFill>
                  <a:srgbClr val="FFFFFF"/>
                </a:solidFill>
              </a:rPr>
              <a:t> </a:t>
            </a:r>
            <a:r>
              <a:rPr dirty="0" spc="-375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as</a:t>
            </a:r>
            <a:r>
              <a:rPr dirty="0" spc="-110">
                <a:solidFill>
                  <a:srgbClr val="FFFFFF"/>
                </a:solidFill>
              </a:rPr>
              <a:t>ks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4989" y="4591048"/>
            <a:ext cx="1091552" cy="11314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5137" y="4628398"/>
            <a:ext cx="1094139" cy="10941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11397" y="5704332"/>
            <a:ext cx="905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26690" y="5704332"/>
            <a:ext cx="18903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Kafka</a:t>
            </a:r>
            <a:r>
              <a:rPr dirty="0" sz="20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Verdana"/>
                <a:cs typeface="Verdana"/>
              </a:rPr>
              <a:t>Connect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8532" y="3673615"/>
            <a:ext cx="942132" cy="53629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806541" y="5100562"/>
            <a:ext cx="2329180" cy="131445"/>
          </a:xfrm>
          <a:custGeom>
            <a:avLst/>
            <a:gdLst/>
            <a:ahLst/>
            <a:cxnLst/>
            <a:rect l="l" t="t" r="r" b="b"/>
            <a:pathLst>
              <a:path w="2329179" h="131445">
                <a:moveTo>
                  <a:pt x="114754" y="0"/>
                </a:moveTo>
                <a:lnTo>
                  <a:pt x="0" y="56231"/>
                </a:lnTo>
                <a:lnTo>
                  <a:pt x="113838" y="114296"/>
                </a:lnTo>
                <a:lnTo>
                  <a:pt x="114145" y="76045"/>
                </a:lnTo>
                <a:lnTo>
                  <a:pt x="95131" y="76045"/>
                </a:lnTo>
                <a:lnTo>
                  <a:pt x="87690" y="74488"/>
                </a:lnTo>
                <a:lnTo>
                  <a:pt x="81668" y="70357"/>
                </a:lnTo>
                <a:lnTo>
                  <a:pt x="77634" y="64269"/>
                </a:lnTo>
                <a:lnTo>
                  <a:pt x="76197" y="56842"/>
                </a:lnTo>
                <a:lnTo>
                  <a:pt x="77753" y="49439"/>
                </a:lnTo>
                <a:lnTo>
                  <a:pt x="81884" y="43417"/>
                </a:lnTo>
                <a:lnTo>
                  <a:pt x="87971" y="39383"/>
                </a:lnTo>
                <a:lnTo>
                  <a:pt x="95398" y="37946"/>
                </a:lnTo>
                <a:lnTo>
                  <a:pt x="114450" y="37946"/>
                </a:lnTo>
                <a:lnTo>
                  <a:pt x="114754" y="0"/>
                </a:lnTo>
                <a:close/>
              </a:path>
              <a:path w="2329179" h="131445">
                <a:moveTo>
                  <a:pt x="95398" y="37946"/>
                </a:moveTo>
                <a:lnTo>
                  <a:pt x="76292" y="57333"/>
                </a:lnTo>
                <a:lnTo>
                  <a:pt x="77634" y="64269"/>
                </a:lnTo>
                <a:lnTo>
                  <a:pt x="81668" y="70357"/>
                </a:lnTo>
                <a:lnTo>
                  <a:pt x="87690" y="74488"/>
                </a:lnTo>
                <a:lnTo>
                  <a:pt x="95131" y="76045"/>
                </a:lnTo>
                <a:lnTo>
                  <a:pt x="102558" y="74607"/>
                </a:lnTo>
                <a:lnTo>
                  <a:pt x="108646" y="70573"/>
                </a:lnTo>
                <a:lnTo>
                  <a:pt x="112777" y="64551"/>
                </a:lnTo>
                <a:lnTo>
                  <a:pt x="114295" y="57333"/>
                </a:lnTo>
                <a:lnTo>
                  <a:pt x="114275" y="56842"/>
                </a:lnTo>
                <a:lnTo>
                  <a:pt x="112896" y="49721"/>
                </a:lnTo>
                <a:lnTo>
                  <a:pt x="108862" y="43633"/>
                </a:lnTo>
                <a:lnTo>
                  <a:pt x="102839" y="39502"/>
                </a:lnTo>
                <a:lnTo>
                  <a:pt x="95398" y="37946"/>
                </a:lnTo>
                <a:close/>
              </a:path>
              <a:path w="2329179" h="131445">
                <a:moveTo>
                  <a:pt x="114295" y="57333"/>
                </a:moveTo>
                <a:lnTo>
                  <a:pt x="112777" y="64551"/>
                </a:lnTo>
                <a:lnTo>
                  <a:pt x="108646" y="70573"/>
                </a:lnTo>
                <a:lnTo>
                  <a:pt x="102558" y="74607"/>
                </a:lnTo>
                <a:lnTo>
                  <a:pt x="95131" y="76045"/>
                </a:lnTo>
                <a:lnTo>
                  <a:pt x="114145" y="76045"/>
                </a:lnTo>
                <a:lnTo>
                  <a:pt x="114295" y="57333"/>
                </a:lnTo>
                <a:close/>
              </a:path>
              <a:path w="2329179" h="131445">
                <a:moveTo>
                  <a:pt x="114450" y="37946"/>
                </a:moveTo>
                <a:lnTo>
                  <a:pt x="95398" y="37946"/>
                </a:lnTo>
                <a:lnTo>
                  <a:pt x="102839" y="39502"/>
                </a:lnTo>
                <a:lnTo>
                  <a:pt x="108862" y="43633"/>
                </a:lnTo>
                <a:lnTo>
                  <a:pt x="112896" y="49721"/>
                </a:lnTo>
                <a:lnTo>
                  <a:pt x="114298" y="56962"/>
                </a:lnTo>
                <a:lnTo>
                  <a:pt x="114450" y="37946"/>
                </a:lnTo>
                <a:close/>
              </a:path>
              <a:path w="2329179" h="131445">
                <a:moveTo>
                  <a:pt x="171635" y="38557"/>
                </a:moveTo>
                <a:lnTo>
                  <a:pt x="164208" y="39994"/>
                </a:lnTo>
                <a:lnTo>
                  <a:pt x="158120" y="44028"/>
                </a:lnTo>
                <a:lnTo>
                  <a:pt x="153989" y="50050"/>
                </a:lnTo>
                <a:lnTo>
                  <a:pt x="152433" y="57453"/>
                </a:lnTo>
                <a:lnTo>
                  <a:pt x="153870" y="64880"/>
                </a:lnTo>
                <a:lnTo>
                  <a:pt x="157904" y="70968"/>
                </a:lnTo>
                <a:lnTo>
                  <a:pt x="163926" y="75099"/>
                </a:lnTo>
                <a:lnTo>
                  <a:pt x="171367" y="76655"/>
                </a:lnTo>
                <a:lnTo>
                  <a:pt x="178794" y="75218"/>
                </a:lnTo>
                <a:lnTo>
                  <a:pt x="184881" y="71184"/>
                </a:lnTo>
                <a:lnTo>
                  <a:pt x="189013" y="65162"/>
                </a:lnTo>
                <a:lnTo>
                  <a:pt x="190569" y="57759"/>
                </a:lnTo>
                <a:lnTo>
                  <a:pt x="189132" y="50332"/>
                </a:lnTo>
                <a:lnTo>
                  <a:pt x="185098" y="44245"/>
                </a:lnTo>
                <a:lnTo>
                  <a:pt x="179076" y="40114"/>
                </a:lnTo>
                <a:lnTo>
                  <a:pt x="171635" y="38557"/>
                </a:lnTo>
                <a:close/>
              </a:path>
              <a:path w="2329179" h="131445">
                <a:moveTo>
                  <a:pt x="247870" y="39168"/>
                </a:moveTo>
                <a:lnTo>
                  <a:pt x="240443" y="40605"/>
                </a:lnTo>
                <a:lnTo>
                  <a:pt x="234355" y="44640"/>
                </a:lnTo>
                <a:lnTo>
                  <a:pt x="230224" y="50662"/>
                </a:lnTo>
                <a:lnTo>
                  <a:pt x="228668" y="58065"/>
                </a:lnTo>
                <a:lnTo>
                  <a:pt x="230105" y="65492"/>
                </a:lnTo>
                <a:lnTo>
                  <a:pt x="234139" y="71580"/>
                </a:lnTo>
                <a:lnTo>
                  <a:pt x="240161" y="75710"/>
                </a:lnTo>
                <a:lnTo>
                  <a:pt x="247564" y="77266"/>
                </a:lnTo>
                <a:lnTo>
                  <a:pt x="255029" y="75830"/>
                </a:lnTo>
                <a:lnTo>
                  <a:pt x="261117" y="71795"/>
                </a:lnTo>
                <a:lnTo>
                  <a:pt x="265248" y="65773"/>
                </a:lnTo>
                <a:lnTo>
                  <a:pt x="266805" y="58370"/>
                </a:lnTo>
                <a:lnTo>
                  <a:pt x="265367" y="50943"/>
                </a:lnTo>
                <a:lnTo>
                  <a:pt x="261333" y="44856"/>
                </a:lnTo>
                <a:lnTo>
                  <a:pt x="255311" y="40725"/>
                </a:lnTo>
                <a:lnTo>
                  <a:pt x="247870" y="39168"/>
                </a:lnTo>
                <a:close/>
              </a:path>
              <a:path w="2329179" h="131445">
                <a:moveTo>
                  <a:pt x="324106" y="39780"/>
                </a:moveTo>
                <a:lnTo>
                  <a:pt x="316679" y="41217"/>
                </a:lnTo>
                <a:lnTo>
                  <a:pt x="310591" y="45251"/>
                </a:lnTo>
                <a:lnTo>
                  <a:pt x="306460" y="51273"/>
                </a:lnTo>
                <a:lnTo>
                  <a:pt x="304904" y="58676"/>
                </a:lnTo>
                <a:lnTo>
                  <a:pt x="306341" y="66103"/>
                </a:lnTo>
                <a:lnTo>
                  <a:pt x="310375" y="72191"/>
                </a:lnTo>
                <a:lnTo>
                  <a:pt x="316397" y="76322"/>
                </a:lnTo>
                <a:lnTo>
                  <a:pt x="323838" y="77878"/>
                </a:lnTo>
                <a:lnTo>
                  <a:pt x="331265" y="76441"/>
                </a:lnTo>
                <a:lnTo>
                  <a:pt x="337353" y="72407"/>
                </a:lnTo>
                <a:lnTo>
                  <a:pt x="341484" y="66385"/>
                </a:lnTo>
                <a:lnTo>
                  <a:pt x="343040" y="58982"/>
                </a:lnTo>
                <a:lnTo>
                  <a:pt x="341603" y="51555"/>
                </a:lnTo>
                <a:lnTo>
                  <a:pt x="337569" y="45467"/>
                </a:lnTo>
                <a:lnTo>
                  <a:pt x="331547" y="41336"/>
                </a:lnTo>
                <a:lnTo>
                  <a:pt x="324106" y="39780"/>
                </a:lnTo>
                <a:close/>
              </a:path>
              <a:path w="2329179" h="131445">
                <a:moveTo>
                  <a:pt x="400342" y="40391"/>
                </a:moveTo>
                <a:lnTo>
                  <a:pt x="392915" y="41828"/>
                </a:lnTo>
                <a:lnTo>
                  <a:pt x="386827" y="45862"/>
                </a:lnTo>
                <a:lnTo>
                  <a:pt x="382695" y="51884"/>
                </a:lnTo>
                <a:lnTo>
                  <a:pt x="381139" y="59287"/>
                </a:lnTo>
                <a:lnTo>
                  <a:pt x="382576" y="66714"/>
                </a:lnTo>
                <a:lnTo>
                  <a:pt x="386610" y="72802"/>
                </a:lnTo>
                <a:lnTo>
                  <a:pt x="392633" y="76933"/>
                </a:lnTo>
                <a:lnTo>
                  <a:pt x="400074" y="78489"/>
                </a:lnTo>
                <a:lnTo>
                  <a:pt x="407500" y="77052"/>
                </a:lnTo>
                <a:lnTo>
                  <a:pt x="413588" y="73018"/>
                </a:lnTo>
                <a:lnTo>
                  <a:pt x="417719" y="66996"/>
                </a:lnTo>
                <a:lnTo>
                  <a:pt x="419276" y="59593"/>
                </a:lnTo>
                <a:lnTo>
                  <a:pt x="417838" y="52166"/>
                </a:lnTo>
                <a:lnTo>
                  <a:pt x="413805" y="46078"/>
                </a:lnTo>
                <a:lnTo>
                  <a:pt x="407782" y="41947"/>
                </a:lnTo>
                <a:lnTo>
                  <a:pt x="400342" y="40391"/>
                </a:lnTo>
                <a:close/>
              </a:path>
              <a:path w="2329179" h="131445">
                <a:moveTo>
                  <a:pt x="476577" y="41003"/>
                </a:moveTo>
                <a:lnTo>
                  <a:pt x="469150" y="42440"/>
                </a:lnTo>
                <a:lnTo>
                  <a:pt x="463062" y="46474"/>
                </a:lnTo>
                <a:lnTo>
                  <a:pt x="458931" y="52496"/>
                </a:lnTo>
                <a:lnTo>
                  <a:pt x="457375" y="59899"/>
                </a:lnTo>
                <a:lnTo>
                  <a:pt x="458812" y="67326"/>
                </a:lnTo>
                <a:lnTo>
                  <a:pt x="462846" y="73414"/>
                </a:lnTo>
                <a:lnTo>
                  <a:pt x="468868" y="77545"/>
                </a:lnTo>
                <a:lnTo>
                  <a:pt x="476309" y="79101"/>
                </a:lnTo>
                <a:lnTo>
                  <a:pt x="483736" y="77664"/>
                </a:lnTo>
                <a:lnTo>
                  <a:pt x="489824" y="73630"/>
                </a:lnTo>
                <a:lnTo>
                  <a:pt x="493955" y="67608"/>
                </a:lnTo>
                <a:lnTo>
                  <a:pt x="495512" y="60205"/>
                </a:lnTo>
                <a:lnTo>
                  <a:pt x="494074" y="52778"/>
                </a:lnTo>
                <a:lnTo>
                  <a:pt x="490040" y="46690"/>
                </a:lnTo>
                <a:lnTo>
                  <a:pt x="484018" y="42559"/>
                </a:lnTo>
                <a:lnTo>
                  <a:pt x="476577" y="41003"/>
                </a:lnTo>
                <a:close/>
              </a:path>
              <a:path w="2329179" h="131445">
                <a:moveTo>
                  <a:pt x="552813" y="41614"/>
                </a:moveTo>
                <a:lnTo>
                  <a:pt x="545386" y="43051"/>
                </a:lnTo>
                <a:lnTo>
                  <a:pt x="539298" y="47085"/>
                </a:lnTo>
                <a:lnTo>
                  <a:pt x="535167" y="53107"/>
                </a:lnTo>
                <a:lnTo>
                  <a:pt x="533610" y="60510"/>
                </a:lnTo>
                <a:lnTo>
                  <a:pt x="535048" y="67937"/>
                </a:lnTo>
                <a:lnTo>
                  <a:pt x="539082" y="74025"/>
                </a:lnTo>
                <a:lnTo>
                  <a:pt x="545104" y="78156"/>
                </a:lnTo>
                <a:lnTo>
                  <a:pt x="552545" y="79712"/>
                </a:lnTo>
                <a:lnTo>
                  <a:pt x="559972" y="78275"/>
                </a:lnTo>
                <a:lnTo>
                  <a:pt x="566060" y="74241"/>
                </a:lnTo>
                <a:lnTo>
                  <a:pt x="570191" y="68219"/>
                </a:lnTo>
                <a:lnTo>
                  <a:pt x="571747" y="60816"/>
                </a:lnTo>
                <a:lnTo>
                  <a:pt x="570309" y="53389"/>
                </a:lnTo>
                <a:lnTo>
                  <a:pt x="566276" y="47301"/>
                </a:lnTo>
                <a:lnTo>
                  <a:pt x="560254" y="43170"/>
                </a:lnTo>
                <a:lnTo>
                  <a:pt x="552813" y="41614"/>
                </a:lnTo>
                <a:close/>
              </a:path>
              <a:path w="2329179" h="131445">
                <a:moveTo>
                  <a:pt x="629048" y="42224"/>
                </a:moveTo>
                <a:lnTo>
                  <a:pt x="621621" y="43662"/>
                </a:lnTo>
                <a:lnTo>
                  <a:pt x="615533" y="47697"/>
                </a:lnTo>
                <a:lnTo>
                  <a:pt x="611402" y="53719"/>
                </a:lnTo>
                <a:lnTo>
                  <a:pt x="609846" y="61122"/>
                </a:lnTo>
                <a:lnTo>
                  <a:pt x="611284" y="68549"/>
                </a:lnTo>
                <a:lnTo>
                  <a:pt x="615317" y="74636"/>
                </a:lnTo>
                <a:lnTo>
                  <a:pt x="621339" y="78767"/>
                </a:lnTo>
                <a:lnTo>
                  <a:pt x="628742" y="80323"/>
                </a:lnTo>
                <a:lnTo>
                  <a:pt x="636207" y="78887"/>
                </a:lnTo>
                <a:lnTo>
                  <a:pt x="642295" y="74852"/>
                </a:lnTo>
                <a:lnTo>
                  <a:pt x="646426" y="68830"/>
                </a:lnTo>
                <a:lnTo>
                  <a:pt x="647983" y="61427"/>
                </a:lnTo>
                <a:lnTo>
                  <a:pt x="646546" y="54000"/>
                </a:lnTo>
                <a:lnTo>
                  <a:pt x="642512" y="47912"/>
                </a:lnTo>
                <a:lnTo>
                  <a:pt x="636489" y="43782"/>
                </a:lnTo>
                <a:lnTo>
                  <a:pt x="629048" y="42224"/>
                </a:lnTo>
                <a:close/>
              </a:path>
              <a:path w="2329179" h="131445">
                <a:moveTo>
                  <a:pt x="705284" y="42837"/>
                </a:moveTo>
                <a:lnTo>
                  <a:pt x="697857" y="44274"/>
                </a:lnTo>
                <a:lnTo>
                  <a:pt x="691769" y="48308"/>
                </a:lnTo>
                <a:lnTo>
                  <a:pt x="687638" y="54330"/>
                </a:lnTo>
                <a:lnTo>
                  <a:pt x="686081" y="61733"/>
                </a:lnTo>
                <a:lnTo>
                  <a:pt x="687519" y="69160"/>
                </a:lnTo>
                <a:lnTo>
                  <a:pt x="691553" y="75247"/>
                </a:lnTo>
                <a:lnTo>
                  <a:pt x="697575" y="79379"/>
                </a:lnTo>
                <a:lnTo>
                  <a:pt x="705016" y="80935"/>
                </a:lnTo>
                <a:lnTo>
                  <a:pt x="712443" y="79498"/>
                </a:lnTo>
                <a:lnTo>
                  <a:pt x="718531" y="75464"/>
                </a:lnTo>
                <a:lnTo>
                  <a:pt x="722662" y="69442"/>
                </a:lnTo>
                <a:lnTo>
                  <a:pt x="724218" y="62039"/>
                </a:lnTo>
                <a:lnTo>
                  <a:pt x="722781" y="54612"/>
                </a:lnTo>
                <a:lnTo>
                  <a:pt x="718747" y="48524"/>
                </a:lnTo>
                <a:lnTo>
                  <a:pt x="712725" y="44393"/>
                </a:lnTo>
                <a:lnTo>
                  <a:pt x="705284" y="42837"/>
                </a:lnTo>
                <a:close/>
              </a:path>
              <a:path w="2329179" h="131445">
                <a:moveTo>
                  <a:pt x="781519" y="43447"/>
                </a:moveTo>
                <a:lnTo>
                  <a:pt x="774093" y="44885"/>
                </a:lnTo>
                <a:lnTo>
                  <a:pt x="768005" y="48919"/>
                </a:lnTo>
                <a:lnTo>
                  <a:pt x="763874" y="54941"/>
                </a:lnTo>
                <a:lnTo>
                  <a:pt x="762317" y="62344"/>
                </a:lnTo>
                <a:lnTo>
                  <a:pt x="763755" y="69771"/>
                </a:lnTo>
                <a:lnTo>
                  <a:pt x="767789" y="75859"/>
                </a:lnTo>
                <a:lnTo>
                  <a:pt x="773812" y="79990"/>
                </a:lnTo>
                <a:lnTo>
                  <a:pt x="781253" y="81546"/>
                </a:lnTo>
                <a:lnTo>
                  <a:pt x="788680" y="80109"/>
                </a:lnTo>
                <a:lnTo>
                  <a:pt x="794767" y="76075"/>
                </a:lnTo>
                <a:lnTo>
                  <a:pt x="798898" y="70053"/>
                </a:lnTo>
                <a:lnTo>
                  <a:pt x="800454" y="62650"/>
                </a:lnTo>
                <a:lnTo>
                  <a:pt x="799017" y="55223"/>
                </a:lnTo>
                <a:lnTo>
                  <a:pt x="794983" y="49135"/>
                </a:lnTo>
                <a:lnTo>
                  <a:pt x="788960" y="45004"/>
                </a:lnTo>
                <a:lnTo>
                  <a:pt x="781519" y="43447"/>
                </a:lnTo>
                <a:close/>
              </a:path>
              <a:path w="2329179" h="131445">
                <a:moveTo>
                  <a:pt x="857755" y="44060"/>
                </a:moveTo>
                <a:lnTo>
                  <a:pt x="850328" y="45497"/>
                </a:lnTo>
                <a:lnTo>
                  <a:pt x="844240" y="49531"/>
                </a:lnTo>
                <a:lnTo>
                  <a:pt x="840109" y="55553"/>
                </a:lnTo>
                <a:lnTo>
                  <a:pt x="838553" y="62956"/>
                </a:lnTo>
                <a:lnTo>
                  <a:pt x="839990" y="70383"/>
                </a:lnTo>
                <a:lnTo>
                  <a:pt x="844025" y="76470"/>
                </a:lnTo>
                <a:lnTo>
                  <a:pt x="850047" y="80602"/>
                </a:lnTo>
                <a:lnTo>
                  <a:pt x="857488" y="82158"/>
                </a:lnTo>
                <a:lnTo>
                  <a:pt x="864915" y="80721"/>
                </a:lnTo>
                <a:lnTo>
                  <a:pt x="871003" y="76687"/>
                </a:lnTo>
                <a:lnTo>
                  <a:pt x="875133" y="70665"/>
                </a:lnTo>
                <a:lnTo>
                  <a:pt x="876689" y="63262"/>
                </a:lnTo>
                <a:lnTo>
                  <a:pt x="875252" y="55835"/>
                </a:lnTo>
                <a:lnTo>
                  <a:pt x="871218" y="49747"/>
                </a:lnTo>
                <a:lnTo>
                  <a:pt x="865196" y="45616"/>
                </a:lnTo>
                <a:lnTo>
                  <a:pt x="857755" y="44060"/>
                </a:lnTo>
                <a:close/>
              </a:path>
              <a:path w="2329179" h="131445">
                <a:moveTo>
                  <a:pt x="933991" y="44670"/>
                </a:moveTo>
                <a:lnTo>
                  <a:pt x="926564" y="46108"/>
                </a:lnTo>
                <a:lnTo>
                  <a:pt x="920476" y="50141"/>
                </a:lnTo>
                <a:lnTo>
                  <a:pt x="916345" y="56164"/>
                </a:lnTo>
                <a:lnTo>
                  <a:pt x="914788" y="63567"/>
                </a:lnTo>
                <a:lnTo>
                  <a:pt x="916226" y="70994"/>
                </a:lnTo>
                <a:lnTo>
                  <a:pt x="920260" y="77082"/>
                </a:lnTo>
                <a:lnTo>
                  <a:pt x="926283" y="81213"/>
                </a:lnTo>
                <a:lnTo>
                  <a:pt x="933724" y="82769"/>
                </a:lnTo>
                <a:lnTo>
                  <a:pt x="941151" y="81332"/>
                </a:lnTo>
                <a:lnTo>
                  <a:pt x="947238" y="77298"/>
                </a:lnTo>
                <a:lnTo>
                  <a:pt x="951369" y="71276"/>
                </a:lnTo>
                <a:lnTo>
                  <a:pt x="952926" y="63873"/>
                </a:lnTo>
                <a:lnTo>
                  <a:pt x="951488" y="56446"/>
                </a:lnTo>
                <a:lnTo>
                  <a:pt x="947454" y="50358"/>
                </a:lnTo>
                <a:lnTo>
                  <a:pt x="941432" y="46227"/>
                </a:lnTo>
                <a:lnTo>
                  <a:pt x="933991" y="44670"/>
                </a:lnTo>
                <a:close/>
              </a:path>
              <a:path w="2329179" h="131445">
                <a:moveTo>
                  <a:pt x="1010226" y="45281"/>
                </a:moveTo>
                <a:lnTo>
                  <a:pt x="1002799" y="46719"/>
                </a:lnTo>
                <a:lnTo>
                  <a:pt x="996712" y="50753"/>
                </a:lnTo>
                <a:lnTo>
                  <a:pt x="992581" y="56776"/>
                </a:lnTo>
                <a:lnTo>
                  <a:pt x="991025" y="64179"/>
                </a:lnTo>
                <a:lnTo>
                  <a:pt x="992462" y="71606"/>
                </a:lnTo>
                <a:lnTo>
                  <a:pt x="996496" y="77693"/>
                </a:lnTo>
                <a:lnTo>
                  <a:pt x="1002518" y="81824"/>
                </a:lnTo>
                <a:lnTo>
                  <a:pt x="1009921" y="83380"/>
                </a:lnTo>
                <a:lnTo>
                  <a:pt x="1017386" y="81943"/>
                </a:lnTo>
                <a:lnTo>
                  <a:pt x="1023474" y="77909"/>
                </a:lnTo>
                <a:lnTo>
                  <a:pt x="1027605" y="71887"/>
                </a:lnTo>
                <a:lnTo>
                  <a:pt x="1029162" y="64484"/>
                </a:lnTo>
                <a:lnTo>
                  <a:pt x="1027724" y="57057"/>
                </a:lnTo>
                <a:lnTo>
                  <a:pt x="1023690" y="50969"/>
                </a:lnTo>
                <a:lnTo>
                  <a:pt x="1017667" y="46839"/>
                </a:lnTo>
                <a:lnTo>
                  <a:pt x="1010226" y="45281"/>
                </a:lnTo>
                <a:close/>
              </a:path>
              <a:path w="2329179" h="131445">
                <a:moveTo>
                  <a:pt x="1086462" y="45893"/>
                </a:moveTo>
                <a:lnTo>
                  <a:pt x="1079035" y="47331"/>
                </a:lnTo>
                <a:lnTo>
                  <a:pt x="1072947" y="51364"/>
                </a:lnTo>
                <a:lnTo>
                  <a:pt x="1068817" y="57387"/>
                </a:lnTo>
                <a:lnTo>
                  <a:pt x="1067261" y="64790"/>
                </a:lnTo>
                <a:lnTo>
                  <a:pt x="1068698" y="72217"/>
                </a:lnTo>
                <a:lnTo>
                  <a:pt x="1072732" y="78304"/>
                </a:lnTo>
                <a:lnTo>
                  <a:pt x="1078754" y="82435"/>
                </a:lnTo>
                <a:lnTo>
                  <a:pt x="1086195" y="83992"/>
                </a:lnTo>
                <a:lnTo>
                  <a:pt x="1093622" y="82555"/>
                </a:lnTo>
                <a:lnTo>
                  <a:pt x="1099709" y="78521"/>
                </a:lnTo>
                <a:lnTo>
                  <a:pt x="1103841" y="72499"/>
                </a:lnTo>
                <a:lnTo>
                  <a:pt x="1105397" y="65096"/>
                </a:lnTo>
                <a:lnTo>
                  <a:pt x="1103959" y="57669"/>
                </a:lnTo>
                <a:lnTo>
                  <a:pt x="1099925" y="51581"/>
                </a:lnTo>
                <a:lnTo>
                  <a:pt x="1093903" y="47450"/>
                </a:lnTo>
                <a:lnTo>
                  <a:pt x="1086462" y="45893"/>
                </a:lnTo>
                <a:close/>
              </a:path>
              <a:path w="2329179" h="131445">
                <a:moveTo>
                  <a:pt x="1162697" y="46504"/>
                </a:moveTo>
                <a:lnTo>
                  <a:pt x="1155270" y="47942"/>
                </a:lnTo>
                <a:lnTo>
                  <a:pt x="1149183" y="51976"/>
                </a:lnTo>
                <a:lnTo>
                  <a:pt x="1145052" y="57998"/>
                </a:lnTo>
                <a:lnTo>
                  <a:pt x="1143496" y="65401"/>
                </a:lnTo>
                <a:lnTo>
                  <a:pt x="1144933" y="72828"/>
                </a:lnTo>
                <a:lnTo>
                  <a:pt x="1148967" y="78916"/>
                </a:lnTo>
                <a:lnTo>
                  <a:pt x="1154989" y="83047"/>
                </a:lnTo>
                <a:lnTo>
                  <a:pt x="1162430" y="84603"/>
                </a:lnTo>
                <a:lnTo>
                  <a:pt x="1169857" y="83166"/>
                </a:lnTo>
                <a:lnTo>
                  <a:pt x="1175945" y="79132"/>
                </a:lnTo>
                <a:lnTo>
                  <a:pt x="1180076" y="73110"/>
                </a:lnTo>
                <a:lnTo>
                  <a:pt x="1181633" y="65707"/>
                </a:lnTo>
                <a:lnTo>
                  <a:pt x="1180195" y="58280"/>
                </a:lnTo>
                <a:lnTo>
                  <a:pt x="1176161" y="52192"/>
                </a:lnTo>
                <a:lnTo>
                  <a:pt x="1170138" y="48061"/>
                </a:lnTo>
                <a:lnTo>
                  <a:pt x="1162697" y="46504"/>
                </a:lnTo>
                <a:close/>
              </a:path>
              <a:path w="2329179" h="131445">
                <a:moveTo>
                  <a:pt x="1238934" y="47115"/>
                </a:moveTo>
                <a:lnTo>
                  <a:pt x="1231506" y="48553"/>
                </a:lnTo>
                <a:lnTo>
                  <a:pt x="1225419" y="52587"/>
                </a:lnTo>
                <a:lnTo>
                  <a:pt x="1221288" y="58610"/>
                </a:lnTo>
                <a:lnTo>
                  <a:pt x="1219732" y="66013"/>
                </a:lnTo>
                <a:lnTo>
                  <a:pt x="1221169" y="73440"/>
                </a:lnTo>
                <a:lnTo>
                  <a:pt x="1225203" y="79527"/>
                </a:lnTo>
                <a:lnTo>
                  <a:pt x="1231225" y="83658"/>
                </a:lnTo>
                <a:lnTo>
                  <a:pt x="1238628" y="85214"/>
                </a:lnTo>
                <a:lnTo>
                  <a:pt x="1246093" y="83777"/>
                </a:lnTo>
                <a:lnTo>
                  <a:pt x="1252181" y="79743"/>
                </a:lnTo>
                <a:lnTo>
                  <a:pt x="1256312" y="73721"/>
                </a:lnTo>
                <a:lnTo>
                  <a:pt x="1257868" y="66318"/>
                </a:lnTo>
                <a:lnTo>
                  <a:pt x="1256431" y="58891"/>
                </a:lnTo>
                <a:lnTo>
                  <a:pt x="1252397" y="52803"/>
                </a:lnTo>
                <a:lnTo>
                  <a:pt x="1246374" y="48673"/>
                </a:lnTo>
                <a:lnTo>
                  <a:pt x="1238934" y="47115"/>
                </a:lnTo>
                <a:close/>
              </a:path>
              <a:path w="2329179" h="131445">
                <a:moveTo>
                  <a:pt x="1315170" y="47727"/>
                </a:moveTo>
                <a:lnTo>
                  <a:pt x="1307743" y="49165"/>
                </a:lnTo>
                <a:lnTo>
                  <a:pt x="1301655" y="53198"/>
                </a:lnTo>
                <a:lnTo>
                  <a:pt x="1297523" y="59221"/>
                </a:lnTo>
                <a:lnTo>
                  <a:pt x="1295967" y="66624"/>
                </a:lnTo>
                <a:lnTo>
                  <a:pt x="1297404" y="74051"/>
                </a:lnTo>
                <a:lnTo>
                  <a:pt x="1301438" y="80138"/>
                </a:lnTo>
                <a:lnTo>
                  <a:pt x="1307461" y="84269"/>
                </a:lnTo>
                <a:lnTo>
                  <a:pt x="1314902" y="85826"/>
                </a:lnTo>
                <a:lnTo>
                  <a:pt x="1322328" y="84389"/>
                </a:lnTo>
                <a:lnTo>
                  <a:pt x="1328416" y="80355"/>
                </a:lnTo>
                <a:lnTo>
                  <a:pt x="1332547" y="74333"/>
                </a:lnTo>
                <a:lnTo>
                  <a:pt x="1334104" y="66930"/>
                </a:lnTo>
                <a:lnTo>
                  <a:pt x="1332666" y="59503"/>
                </a:lnTo>
                <a:lnTo>
                  <a:pt x="1328633" y="53415"/>
                </a:lnTo>
                <a:lnTo>
                  <a:pt x="1322610" y="49284"/>
                </a:lnTo>
                <a:lnTo>
                  <a:pt x="1315170" y="47727"/>
                </a:lnTo>
                <a:close/>
              </a:path>
              <a:path w="2329179" h="131445">
                <a:moveTo>
                  <a:pt x="1391405" y="48338"/>
                </a:moveTo>
                <a:lnTo>
                  <a:pt x="1383978" y="49776"/>
                </a:lnTo>
                <a:lnTo>
                  <a:pt x="1377890" y="53810"/>
                </a:lnTo>
                <a:lnTo>
                  <a:pt x="1373759" y="59832"/>
                </a:lnTo>
                <a:lnTo>
                  <a:pt x="1372203" y="67235"/>
                </a:lnTo>
                <a:lnTo>
                  <a:pt x="1373640" y="74662"/>
                </a:lnTo>
                <a:lnTo>
                  <a:pt x="1377674" y="80750"/>
                </a:lnTo>
                <a:lnTo>
                  <a:pt x="1383696" y="84881"/>
                </a:lnTo>
                <a:lnTo>
                  <a:pt x="1391099" y="86437"/>
                </a:lnTo>
                <a:lnTo>
                  <a:pt x="1398564" y="85000"/>
                </a:lnTo>
                <a:lnTo>
                  <a:pt x="1404652" y="80966"/>
                </a:lnTo>
                <a:lnTo>
                  <a:pt x="1408783" y="74944"/>
                </a:lnTo>
                <a:lnTo>
                  <a:pt x="1410340" y="67541"/>
                </a:lnTo>
                <a:lnTo>
                  <a:pt x="1408902" y="60114"/>
                </a:lnTo>
                <a:lnTo>
                  <a:pt x="1404868" y="54026"/>
                </a:lnTo>
                <a:lnTo>
                  <a:pt x="1398846" y="49895"/>
                </a:lnTo>
                <a:lnTo>
                  <a:pt x="1391405" y="48338"/>
                </a:lnTo>
                <a:close/>
              </a:path>
              <a:path w="2329179" h="131445">
                <a:moveTo>
                  <a:pt x="1467641" y="48950"/>
                </a:moveTo>
                <a:lnTo>
                  <a:pt x="1460214" y="50388"/>
                </a:lnTo>
                <a:lnTo>
                  <a:pt x="1454126" y="54421"/>
                </a:lnTo>
                <a:lnTo>
                  <a:pt x="1449995" y="60444"/>
                </a:lnTo>
                <a:lnTo>
                  <a:pt x="1448438" y="67847"/>
                </a:lnTo>
                <a:lnTo>
                  <a:pt x="1449876" y="75274"/>
                </a:lnTo>
                <a:lnTo>
                  <a:pt x="1453910" y="81361"/>
                </a:lnTo>
                <a:lnTo>
                  <a:pt x="1459932" y="85492"/>
                </a:lnTo>
                <a:lnTo>
                  <a:pt x="1467373" y="87049"/>
                </a:lnTo>
                <a:lnTo>
                  <a:pt x="1474800" y="85611"/>
                </a:lnTo>
                <a:lnTo>
                  <a:pt x="1480888" y="81578"/>
                </a:lnTo>
                <a:lnTo>
                  <a:pt x="1485019" y="75556"/>
                </a:lnTo>
                <a:lnTo>
                  <a:pt x="1486575" y="68153"/>
                </a:lnTo>
                <a:lnTo>
                  <a:pt x="1485137" y="60726"/>
                </a:lnTo>
                <a:lnTo>
                  <a:pt x="1481104" y="54638"/>
                </a:lnTo>
                <a:lnTo>
                  <a:pt x="1475082" y="50507"/>
                </a:lnTo>
                <a:lnTo>
                  <a:pt x="1467641" y="48950"/>
                </a:lnTo>
                <a:close/>
              </a:path>
              <a:path w="2329179" h="131445">
                <a:moveTo>
                  <a:pt x="1543876" y="49561"/>
                </a:moveTo>
                <a:lnTo>
                  <a:pt x="1536449" y="50999"/>
                </a:lnTo>
                <a:lnTo>
                  <a:pt x="1530361" y="55033"/>
                </a:lnTo>
                <a:lnTo>
                  <a:pt x="1526230" y="61055"/>
                </a:lnTo>
                <a:lnTo>
                  <a:pt x="1524674" y="68458"/>
                </a:lnTo>
                <a:lnTo>
                  <a:pt x="1526112" y="75885"/>
                </a:lnTo>
                <a:lnTo>
                  <a:pt x="1530145" y="81973"/>
                </a:lnTo>
                <a:lnTo>
                  <a:pt x="1536167" y="86104"/>
                </a:lnTo>
                <a:lnTo>
                  <a:pt x="1543608" y="87660"/>
                </a:lnTo>
                <a:lnTo>
                  <a:pt x="1551035" y="86223"/>
                </a:lnTo>
                <a:lnTo>
                  <a:pt x="1557123" y="82189"/>
                </a:lnTo>
                <a:lnTo>
                  <a:pt x="1561254" y="76167"/>
                </a:lnTo>
                <a:lnTo>
                  <a:pt x="1562811" y="68764"/>
                </a:lnTo>
                <a:lnTo>
                  <a:pt x="1561374" y="61337"/>
                </a:lnTo>
                <a:lnTo>
                  <a:pt x="1557340" y="55249"/>
                </a:lnTo>
                <a:lnTo>
                  <a:pt x="1551317" y="51118"/>
                </a:lnTo>
                <a:lnTo>
                  <a:pt x="1543876" y="49561"/>
                </a:lnTo>
                <a:close/>
              </a:path>
              <a:path w="2329179" h="131445">
                <a:moveTo>
                  <a:pt x="1620112" y="50172"/>
                </a:moveTo>
                <a:lnTo>
                  <a:pt x="1612685" y="51610"/>
                </a:lnTo>
                <a:lnTo>
                  <a:pt x="1606597" y="55644"/>
                </a:lnTo>
                <a:lnTo>
                  <a:pt x="1602466" y="61667"/>
                </a:lnTo>
                <a:lnTo>
                  <a:pt x="1600909" y="69070"/>
                </a:lnTo>
                <a:lnTo>
                  <a:pt x="1602347" y="76497"/>
                </a:lnTo>
                <a:lnTo>
                  <a:pt x="1606381" y="82584"/>
                </a:lnTo>
                <a:lnTo>
                  <a:pt x="1612403" y="86715"/>
                </a:lnTo>
                <a:lnTo>
                  <a:pt x="1619806" y="88271"/>
                </a:lnTo>
                <a:lnTo>
                  <a:pt x="1627271" y="86834"/>
                </a:lnTo>
                <a:lnTo>
                  <a:pt x="1633359" y="82800"/>
                </a:lnTo>
                <a:lnTo>
                  <a:pt x="1637490" y="76777"/>
                </a:lnTo>
                <a:lnTo>
                  <a:pt x="1639046" y="69375"/>
                </a:lnTo>
                <a:lnTo>
                  <a:pt x="1637609" y="61948"/>
                </a:lnTo>
                <a:lnTo>
                  <a:pt x="1633575" y="55860"/>
                </a:lnTo>
                <a:lnTo>
                  <a:pt x="1627553" y="51729"/>
                </a:lnTo>
                <a:lnTo>
                  <a:pt x="1620112" y="50172"/>
                </a:lnTo>
                <a:close/>
              </a:path>
              <a:path w="2329179" h="131445">
                <a:moveTo>
                  <a:pt x="1696347" y="50784"/>
                </a:moveTo>
                <a:lnTo>
                  <a:pt x="1688921" y="52221"/>
                </a:lnTo>
                <a:lnTo>
                  <a:pt x="1682833" y="56255"/>
                </a:lnTo>
                <a:lnTo>
                  <a:pt x="1678702" y="62278"/>
                </a:lnTo>
                <a:lnTo>
                  <a:pt x="1677145" y="69681"/>
                </a:lnTo>
                <a:lnTo>
                  <a:pt x="1678583" y="77107"/>
                </a:lnTo>
                <a:lnTo>
                  <a:pt x="1682617" y="83195"/>
                </a:lnTo>
                <a:lnTo>
                  <a:pt x="1688640" y="87326"/>
                </a:lnTo>
                <a:lnTo>
                  <a:pt x="1696081" y="88883"/>
                </a:lnTo>
                <a:lnTo>
                  <a:pt x="1703507" y="87445"/>
                </a:lnTo>
                <a:lnTo>
                  <a:pt x="1709595" y="83412"/>
                </a:lnTo>
                <a:lnTo>
                  <a:pt x="1713726" y="77389"/>
                </a:lnTo>
                <a:lnTo>
                  <a:pt x="1715282" y="69987"/>
                </a:lnTo>
                <a:lnTo>
                  <a:pt x="1713845" y="62560"/>
                </a:lnTo>
                <a:lnTo>
                  <a:pt x="1709811" y="56472"/>
                </a:lnTo>
                <a:lnTo>
                  <a:pt x="1703788" y="52341"/>
                </a:lnTo>
                <a:lnTo>
                  <a:pt x="1696347" y="50784"/>
                </a:lnTo>
                <a:close/>
              </a:path>
              <a:path w="2329179" h="131445">
                <a:moveTo>
                  <a:pt x="1772583" y="51395"/>
                </a:moveTo>
                <a:lnTo>
                  <a:pt x="1765156" y="52833"/>
                </a:lnTo>
                <a:lnTo>
                  <a:pt x="1759068" y="56867"/>
                </a:lnTo>
                <a:lnTo>
                  <a:pt x="1754937" y="62889"/>
                </a:lnTo>
                <a:lnTo>
                  <a:pt x="1753381" y="70291"/>
                </a:lnTo>
                <a:lnTo>
                  <a:pt x="1754818" y="77718"/>
                </a:lnTo>
                <a:lnTo>
                  <a:pt x="1758853" y="83806"/>
                </a:lnTo>
                <a:lnTo>
                  <a:pt x="1764875" y="87938"/>
                </a:lnTo>
                <a:lnTo>
                  <a:pt x="1772316" y="89494"/>
                </a:lnTo>
                <a:lnTo>
                  <a:pt x="1779743" y="88057"/>
                </a:lnTo>
                <a:lnTo>
                  <a:pt x="1785831" y="84023"/>
                </a:lnTo>
                <a:lnTo>
                  <a:pt x="1789961" y="78000"/>
                </a:lnTo>
                <a:lnTo>
                  <a:pt x="1791517" y="70598"/>
                </a:lnTo>
                <a:lnTo>
                  <a:pt x="1790080" y="63171"/>
                </a:lnTo>
                <a:lnTo>
                  <a:pt x="1786046" y="57083"/>
                </a:lnTo>
                <a:lnTo>
                  <a:pt x="1780024" y="52952"/>
                </a:lnTo>
                <a:lnTo>
                  <a:pt x="1772583" y="51395"/>
                </a:lnTo>
                <a:close/>
              </a:path>
              <a:path w="2329179" h="131445">
                <a:moveTo>
                  <a:pt x="1848819" y="52007"/>
                </a:moveTo>
                <a:lnTo>
                  <a:pt x="1841392" y="53444"/>
                </a:lnTo>
                <a:lnTo>
                  <a:pt x="1835304" y="57478"/>
                </a:lnTo>
                <a:lnTo>
                  <a:pt x="1831173" y="63501"/>
                </a:lnTo>
                <a:lnTo>
                  <a:pt x="1829616" y="70904"/>
                </a:lnTo>
                <a:lnTo>
                  <a:pt x="1831054" y="78330"/>
                </a:lnTo>
                <a:lnTo>
                  <a:pt x="1835088" y="84418"/>
                </a:lnTo>
                <a:lnTo>
                  <a:pt x="1841111" y="88549"/>
                </a:lnTo>
                <a:lnTo>
                  <a:pt x="1848552" y="90106"/>
                </a:lnTo>
                <a:lnTo>
                  <a:pt x="1855979" y="88668"/>
                </a:lnTo>
                <a:lnTo>
                  <a:pt x="1862066" y="84635"/>
                </a:lnTo>
                <a:lnTo>
                  <a:pt x="1866197" y="78612"/>
                </a:lnTo>
                <a:lnTo>
                  <a:pt x="1867753" y="71210"/>
                </a:lnTo>
                <a:lnTo>
                  <a:pt x="1866316" y="63783"/>
                </a:lnTo>
                <a:lnTo>
                  <a:pt x="1862282" y="57695"/>
                </a:lnTo>
                <a:lnTo>
                  <a:pt x="1856260" y="53564"/>
                </a:lnTo>
                <a:lnTo>
                  <a:pt x="1848819" y="52007"/>
                </a:lnTo>
                <a:close/>
              </a:path>
              <a:path w="2329179" h="131445">
                <a:moveTo>
                  <a:pt x="1925054" y="52618"/>
                </a:moveTo>
                <a:lnTo>
                  <a:pt x="1917627" y="54056"/>
                </a:lnTo>
                <a:lnTo>
                  <a:pt x="1911540" y="58090"/>
                </a:lnTo>
                <a:lnTo>
                  <a:pt x="1907409" y="64112"/>
                </a:lnTo>
                <a:lnTo>
                  <a:pt x="1905853" y="71514"/>
                </a:lnTo>
                <a:lnTo>
                  <a:pt x="1907290" y="78941"/>
                </a:lnTo>
                <a:lnTo>
                  <a:pt x="1911324" y="85029"/>
                </a:lnTo>
                <a:lnTo>
                  <a:pt x="1917346" y="89161"/>
                </a:lnTo>
                <a:lnTo>
                  <a:pt x="1924787" y="90717"/>
                </a:lnTo>
                <a:lnTo>
                  <a:pt x="1932214" y="89280"/>
                </a:lnTo>
                <a:lnTo>
                  <a:pt x="1938302" y="85246"/>
                </a:lnTo>
                <a:lnTo>
                  <a:pt x="1942433" y="79223"/>
                </a:lnTo>
                <a:lnTo>
                  <a:pt x="1943990" y="71821"/>
                </a:lnTo>
                <a:lnTo>
                  <a:pt x="1942552" y="64394"/>
                </a:lnTo>
                <a:lnTo>
                  <a:pt x="1938518" y="58306"/>
                </a:lnTo>
                <a:lnTo>
                  <a:pt x="1932495" y="54175"/>
                </a:lnTo>
                <a:lnTo>
                  <a:pt x="1925054" y="52618"/>
                </a:lnTo>
                <a:close/>
              </a:path>
              <a:path w="2329179" h="131445">
                <a:moveTo>
                  <a:pt x="2001290" y="53229"/>
                </a:moveTo>
                <a:lnTo>
                  <a:pt x="1993863" y="54667"/>
                </a:lnTo>
                <a:lnTo>
                  <a:pt x="1987775" y="58701"/>
                </a:lnTo>
                <a:lnTo>
                  <a:pt x="1983645" y="64724"/>
                </a:lnTo>
                <a:lnTo>
                  <a:pt x="1982088" y="72127"/>
                </a:lnTo>
                <a:lnTo>
                  <a:pt x="1983526" y="79553"/>
                </a:lnTo>
                <a:lnTo>
                  <a:pt x="1987560" y="85641"/>
                </a:lnTo>
                <a:lnTo>
                  <a:pt x="1993582" y="89772"/>
                </a:lnTo>
                <a:lnTo>
                  <a:pt x="2000985" y="91328"/>
                </a:lnTo>
                <a:lnTo>
                  <a:pt x="2008450" y="89891"/>
                </a:lnTo>
                <a:lnTo>
                  <a:pt x="2014537" y="85857"/>
                </a:lnTo>
                <a:lnTo>
                  <a:pt x="2018669" y="79834"/>
                </a:lnTo>
                <a:lnTo>
                  <a:pt x="2020225" y="72431"/>
                </a:lnTo>
                <a:lnTo>
                  <a:pt x="2018787" y="65005"/>
                </a:lnTo>
                <a:lnTo>
                  <a:pt x="2014753" y="58917"/>
                </a:lnTo>
                <a:lnTo>
                  <a:pt x="2008731" y="54786"/>
                </a:lnTo>
                <a:lnTo>
                  <a:pt x="2001290" y="53229"/>
                </a:lnTo>
                <a:close/>
              </a:path>
              <a:path w="2329179" h="131445">
                <a:moveTo>
                  <a:pt x="2077525" y="53841"/>
                </a:moveTo>
                <a:lnTo>
                  <a:pt x="2070098" y="55279"/>
                </a:lnTo>
                <a:lnTo>
                  <a:pt x="2064011" y="59313"/>
                </a:lnTo>
                <a:lnTo>
                  <a:pt x="2059880" y="65335"/>
                </a:lnTo>
                <a:lnTo>
                  <a:pt x="2058324" y="72737"/>
                </a:lnTo>
                <a:lnTo>
                  <a:pt x="2059761" y="80164"/>
                </a:lnTo>
                <a:lnTo>
                  <a:pt x="2063795" y="86253"/>
                </a:lnTo>
                <a:lnTo>
                  <a:pt x="2069817" y="90384"/>
                </a:lnTo>
                <a:lnTo>
                  <a:pt x="2077258" y="91940"/>
                </a:lnTo>
                <a:lnTo>
                  <a:pt x="2084685" y="90502"/>
                </a:lnTo>
                <a:lnTo>
                  <a:pt x="2090774" y="86468"/>
                </a:lnTo>
                <a:lnTo>
                  <a:pt x="2094905" y="80445"/>
                </a:lnTo>
                <a:lnTo>
                  <a:pt x="2096461" y="73042"/>
                </a:lnTo>
                <a:lnTo>
                  <a:pt x="2095023" y="65615"/>
                </a:lnTo>
                <a:lnTo>
                  <a:pt x="2090989" y="59528"/>
                </a:lnTo>
                <a:lnTo>
                  <a:pt x="2084966" y="55397"/>
                </a:lnTo>
                <a:lnTo>
                  <a:pt x="2077525" y="53841"/>
                </a:lnTo>
                <a:close/>
              </a:path>
              <a:path w="2329179" h="131445">
                <a:moveTo>
                  <a:pt x="2153762" y="54452"/>
                </a:moveTo>
                <a:lnTo>
                  <a:pt x="2146335" y="55890"/>
                </a:lnTo>
                <a:lnTo>
                  <a:pt x="2140247" y="59923"/>
                </a:lnTo>
                <a:lnTo>
                  <a:pt x="2136116" y="65946"/>
                </a:lnTo>
                <a:lnTo>
                  <a:pt x="2134560" y="73348"/>
                </a:lnTo>
                <a:lnTo>
                  <a:pt x="2135997" y="80775"/>
                </a:lnTo>
                <a:lnTo>
                  <a:pt x="2140031" y="86863"/>
                </a:lnTo>
                <a:lnTo>
                  <a:pt x="2146053" y="90994"/>
                </a:lnTo>
                <a:lnTo>
                  <a:pt x="2153494" y="92551"/>
                </a:lnTo>
                <a:lnTo>
                  <a:pt x="2160921" y="91114"/>
                </a:lnTo>
                <a:lnTo>
                  <a:pt x="2167009" y="87080"/>
                </a:lnTo>
                <a:lnTo>
                  <a:pt x="2171140" y="81057"/>
                </a:lnTo>
                <a:lnTo>
                  <a:pt x="2172696" y="73654"/>
                </a:lnTo>
                <a:lnTo>
                  <a:pt x="2171259" y="66228"/>
                </a:lnTo>
                <a:lnTo>
                  <a:pt x="2167225" y="60140"/>
                </a:lnTo>
                <a:lnTo>
                  <a:pt x="2161203" y="56009"/>
                </a:lnTo>
                <a:lnTo>
                  <a:pt x="2153762" y="54452"/>
                </a:lnTo>
                <a:close/>
              </a:path>
              <a:path w="2329179" h="131445">
                <a:moveTo>
                  <a:pt x="2214216" y="84381"/>
                </a:moveTo>
                <a:lnTo>
                  <a:pt x="2213841" y="131136"/>
                </a:lnTo>
                <a:lnTo>
                  <a:pt x="2291336" y="93163"/>
                </a:lnTo>
                <a:lnTo>
                  <a:pt x="2229730" y="93163"/>
                </a:lnTo>
                <a:lnTo>
                  <a:pt x="2222289" y="91606"/>
                </a:lnTo>
                <a:lnTo>
                  <a:pt x="2216266" y="87475"/>
                </a:lnTo>
                <a:lnTo>
                  <a:pt x="2214216" y="84381"/>
                </a:lnTo>
                <a:close/>
              </a:path>
              <a:path w="2329179" h="131445">
                <a:moveTo>
                  <a:pt x="2229998" y="55064"/>
                </a:moveTo>
                <a:lnTo>
                  <a:pt x="2222571" y="56501"/>
                </a:lnTo>
                <a:lnTo>
                  <a:pt x="2216483" y="60535"/>
                </a:lnTo>
                <a:lnTo>
                  <a:pt x="2214382" y="63597"/>
                </a:lnTo>
                <a:lnTo>
                  <a:pt x="2214216" y="84381"/>
                </a:lnTo>
                <a:lnTo>
                  <a:pt x="2216266" y="87475"/>
                </a:lnTo>
                <a:lnTo>
                  <a:pt x="2222289" y="91606"/>
                </a:lnTo>
                <a:lnTo>
                  <a:pt x="2229730" y="93163"/>
                </a:lnTo>
                <a:lnTo>
                  <a:pt x="2237156" y="91725"/>
                </a:lnTo>
                <a:lnTo>
                  <a:pt x="2243244" y="87691"/>
                </a:lnTo>
                <a:lnTo>
                  <a:pt x="2247375" y="81669"/>
                </a:lnTo>
                <a:lnTo>
                  <a:pt x="2248932" y="74267"/>
                </a:lnTo>
                <a:lnTo>
                  <a:pt x="2247494" y="66840"/>
                </a:lnTo>
                <a:lnTo>
                  <a:pt x="2243460" y="60752"/>
                </a:lnTo>
                <a:lnTo>
                  <a:pt x="2237438" y="56620"/>
                </a:lnTo>
                <a:lnTo>
                  <a:pt x="2229998" y="55064"/>
                </a:lnTo>
                <a:close/>
              </a:path>
              <a:path w="2329179" h="131445">
                <a:moveTo>
                  <a:pt x="2289697" y="55064"/>
                </a:moveTo>
                <a:lnTo>
                  <a:pt x="2229998" y="55064"/>
                </a:lnTo>
                <a:lnTo>
                  <a:pt x="2237438" y="56620"/>
                </a:lnTo>
                <a:lnTo>
                  <a:pt x="2243460" y="60752"/>
                </a:lnTo>
                <a:lnTo>
                  <a:pt x="2247494" y="66840"/>
                </a:lnTo>
                <a:lnTo>
                  <a:pt x="2248932" y="74267"/>
                </a:lnTo>
                <a:lnTo>
                  <a:pt x="2247375" y="81669"/>
                </a:lnTo>
                <a:lnTo>
                  <a:pt x="2243244" y="87691"/>
                </a:lnTo>
                <a:lnTo>
                  <a:pt x="2237156" y="91725"/>
                </a:lnTo>
                <a:lnTo>
                  <a:pt x="2229730" y="93163"/>
                </a:lnTo>
                <a:lnTo>
                  <a:pt x="2291336" y="93163"/>
                </a:lnTo>
                <a:lnTo>
                  <a:pt x="2328595" y="74905"/>
                </a:lnTo>
                <a:lnTo>
                  <a:pt x="2289697" y="55064"/>
                </a:lnTo>
                <a:close/>
              </a:path>
              <a:path w="2329179" h="131445">
                <a:moveTo>
                  <a:pt x="2214382" y="63597"/>
                </a:moveTo>
                <a:lnTo>
                  <a:pt x="2212351" y="66558"/>
                </a:lnTo>
                <a:lnTo>
                  <a:pt x="2210795" y="73960"/>
                </a:lnTo>
                <a:lnTo>
                  <a:pt x="2212232" y="81387"/>
                </a:lnTo>
                <a:lnTo>
                  <a:pt x="2214216" y="84381"/>
                </a:lnTo>
                <a:lnTo>
                  <a:pt x="2214382" y="63597"/>
                </a:lnTo>
                <a:close/>
              </a:path>
              <a:path w="2329179" h="131445">
                <a:moveTo>
                  <a:pt x="2214758" y="16840"/>
                </a:moveTo>
                <a:lnTo>
                  <a:pt x="2214382" y="63597"/>
                </a:lnTo>
                <a:lnTo>
                  <a:pt x="2216483" y="60535"/>
                </a:lnTo>
                <a:lnTo>
                  <a:pt x="2222571" y="56501"/>
                </a:lnTo>
                <a:lnTo>
                  <a:pt x="2229998" y="55064"/>
                </a:lnTo>
                <a:lnTo>
                  <a:pt x="2289697" y="55064"/>
                </a:lnTo>
                <a:lnTo>
                  <a:pt x="2214758" y="1684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52521" y="2518718"/>
            <a:ext cx="836636" cy="836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44138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0">
                <a:solidFill>
                  <a:srgbClr val="404040"/>
                </a:solidFill>
                <a:latin typeface="Verdana"/>
                <a:cs typeface="Verdana"/>
              </a:rPr>
              <a:t>Don’t</a:t>
            </a:r>
            <a:r>
              <a:rPr dirty="0" sz="28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Verdana"/>
                <a:cs typeface="Verdana"/>
              </a:rPr>
              <a:t>overly</a:t>
            </a:r>
            <a:r>
              <a:rPr dirty="0" sz="28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404040"/>
                </a:solidFill>
                <a:latin typeface="Verdana"/>
                <a:cs typeface="Verdana"/>
              </a:rPr>
              <a:t>customize</a:t>
            </a:r>
            <a:r>
              <a:rPr dirty="0" sz="280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44557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25">
                <a:solidFill>
                  <a:srgbClr val="675BA7"/>
                </a:solidFill>
                <a:latin typeface="Verdana"/>
                <a:cs typeface="Verdana"/>
              </a:rPr>
              <a:t>Ma</a:t>
            </a:r>
            <a:r>
              <a:rPr dirty="0" sz="4800" spc="-390">
                <a:solidFill>
                  <a:srgbClr val="675BA7"/>
                </a:solidFill>
                <a:latin typeface="Verdana"/>
                <a:cs typeface="Verdana"/>
              </a:rPr>
              <a:t>k</a:t>
            </a:r>
            <a:r>
              <a:rPr dirty="0" sz="4800" spc="-60">
                <a:solidFill>
                  <a:srgbClr val="675BA7"/>
                </a:solidFill>
                <a:latin typeface="Verdana"/>
                <a:cs typeface="Verdana"/>
              </a:rPr>
              <a:t>e</a:t>
            </a:r>
            <a:r>
              <a:rPr dirty="0" sz="4800" spc="-480">
                <a:solidFill>
                  <a:srgbClr val="675BA7"/>
                </a:solidFill>
                <a:latin typeface="Verdana"/>
                <a:cs typeface="Verdana"/>
              </a:rPr>
              <a:t> </a:t>
            </a:r>
            <a:r>
              <a:rPr dirty="0" sz="4800" spc="-235">
                <a:solidFill>
                  <a:srgbClr val="675BA7"/>
                </a:solidFill>
                <a:latin typeface="Verdana"/>
                <a:cs typeface="Verdana"/>
              </a:rPr>
              <a:t>i</a:t>
            </a:r>
            <a:r>
              <a:rPr dirty="0" sz="4800" spc="25">
                <a:solidFill>
                  <a:srgbClr val="675BA7"/>
                </a:solidFill>
                <a:latin typeface="Verdana"/>
                <a:cs typeface="Verdana"/>
              </a:rPr>
              <a:t>t</a:t>
            </a:r>
            <a:r>
              <a:rPr dirty="0" sz="4800" spc="-470">
                <a:solidFill>
                  <a:srgbClr val="675BA7"/>
                </a:solidFill>
                <a:latin typeface="Verdana"/>
                <a:cs typeface="Verdana"/>
              </a:rPr>
              <a:t> </a:t>
            </a:r>
            <a:r>
              <a:rPr dirty="0" sz="4800" spc="-75">
                <a:solidFill>
                  <a:srgbClr val="675BA7"/>
                </a:solidFill>
                <a:latin typeface="Verdana"/>
                <a:cs typeface="Verdana"/>
              </a:rPr>
              <a:t>G</a:t>
            </a:r>
            <a:r>
              <a:rPr dirty="0" sz="4800" spc="-215">
                <a:solidFill>
                  <a:srgbClr val="675BA7"/>
                </a:solidFill>
                <a:latin typeface="Verdana"/>
                <a:cs typeface="Verdana"/>
              </a:rPr>
              <a:t>ene</a:t>
            </a:r>
            <a:r>
              <a:rPr dirty="0" sz="4800" spc="-175">
                <a:solidFill>
                  <a:srgbClr val="675BA7"/>
                </a:solidFill>
                <a:latin typeface="Verdana"/>
                <a:cs typeface="Verdana"/>
              </a:rPr>
              <a:t>r</a:t>
            </a:r>
            <a:r>
              <a:rPr dirty="0" sz="4800" spc="-235">
                <a:solidFill>
                  <a:srgbClr val="675BA7"/>
                </a:solidFill>
                <a:latin typeface="Verdana"/>
                <a:cs typeface="Verdana"/>
              </a:rPr>
              <a:t>i</a:t>
            </a:r>
            <a:r>
              <a:rPr dirty="0" sz="4800" spc="240">
                <a:solidFill>
                  <a:srgbClr val="675BA7"/>
                </a:solidFill>
                <a:latin typeface="Verdana"/>
                <a:cs typeface="Verdana"/>
              </a:rPr>
              <a:t>c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324100"/>
          </a:xfrm>
          <a:custGeom>
            <a:avLst/>
            <a:gdLst/>
            <a:ahLst/>
            <a:cxnLst/>
            <a:rect l="l" t="t" r="r" b="b"/>
            <a:pathLst>
              <a:path w="12192000" h="2324100">
                <a:moveTo>
                  <a:pt x="0" y="2323986"/>
                </a:moveTo>
                <a:lnTo>
                  <a:pt x="12192000" y="2323986"/>
                </a:lnTo>
                <a:lnTo>
                  <a:pt x="12192000" y="0"/>
                </a:lnTo>
                <a:lnTo>
                  <a:pt x="0" y="0"/>
                </a:lnTo>
                <a:lnTo>
                  <a:pt x="0" y="23239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12192000" cy="5029200"/>
          </a:xfrm>
          <a:custGeom>
            <a:avLst/>
            <a:gdLst/>
            <a:ahLst/>
            <a:cxnLst/>
            <a:rect l="l" t="t" r="r" b="b"/>
            <a:pathLst>
              <a:path w="12192000" h="50292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12192000" y="50292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5252" y="3137915"/>
            <a:ext cx="5769610" cy="301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400" spc="-2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MySinkTask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400" spc="-2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SinkTask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start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(Map&lt;String,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3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put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(Collection&lt;SinkRecord&gt;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records){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3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stop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3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version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96248" y="517651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>
                <a:solidFill>
                  <a:srgbClr val="FFFFFF"/>
                </a:solidFill>
              </a:rPr>
              <a:t>S</a:t>
            </a:r>
            <a:r>
              <a:rPr dirty="0" spc="-75">
                <a:solidFill>
                  <a:srgbClr val="FFFFFF"/>
                </a:solidFill>
              </a:rPr>
              <a:t>i</a:t>
            </a:r>
            <a:r>
              <a:rPr dirty="0" spc="-70">
                <a:solidFill>
                  <a:srgbClr val="FFFFFF"/>
                </a:solidFill>
              </a:rPr>
              <a:t>n</a:t>
            </a:r>
            <a:r>
              <a:rPr dirty="0" spc="-114">
                <a:solidFill>
                  <a:srgbClr val="FFFFFF"/>
                </a:solidFill>
              </a:rPr>
              <a:t>k</a:t>
            </a:r>
            <a:r>
              <a:rPr dirty="0" spc="-195">
                <a:solidFill>
                  <a:srgbClr val="FFFFFF"/>
                </a:solidFill>
              </a:rPr>
              <a:t> </a:t>
            </a:r>
            <a:r>
              <a:rPr dirty="0" spc="-375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as</a:t>
            </a:r>
            <a:r>
              <a:rPr dirty="0" spc="-110">
                <a:solidFill>
                  <a:srgbClr val="FFFFFF"/>
                </a:solidFill>
              </a:rPr>
              <a:t>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209" y="1995932"/>
            <a:ext cx="1873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MySinkTask.java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324100"/>
          </a:xfrm>
          <a:custGeom>
            <a:avLst/>
            <a:gdLst/>
            <a:ahLst/>
            <a:cxnLst/>
            <a:rect l="l" t="t" r="r" b="b"/>
            <a:pathLst>
              <a:path w="12192000" h="2324100">
                <a:moveTo>
                  <a:pt x="0" y="2323986"/>
                </a:moveTo>
                <a:lnTo>
                  <a:pt x="12192000" y="2323986"/>
                </a:lnTo>
                <a:lnTo>
                  <a:pt x="12192000" y="0"/>
                </a:lnTo>
                <a:lnTo>
                  <a:pt x="0" y="0"/>
                </a:lnTo>
                <a:lnTo>
                  <a:pt x="0" y="23239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92000" cy="5029200"/>
            <a:chOff x="0" y="1828800"/>
            <a:chExt cx="1219200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828799"/>
              <a:ext cx="12192000" cy="5029200"/>
            </a:xfrm>
            <a:custGeom>
              <a:avLst/>
              <a:gdLst/>
              <a:ahLst/>
              <a:cxnLst/>
              <a:rect l="l" t="t" r="r" b="b"/>
              <a:pathLst>
                <a:path w="12192000" h="50292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12192000" y="50292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65252" y="3137915"/>
            <a:ext cx="5769610" cy="301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25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class</a:t>
            </a:r>
            <a:r>
              <a:rPr dirty="0" sz="1400" spc="-2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MySinkTask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extends</a:t>
            </a:r>
            <a:r>
              <a:rPr dirty="0" sz="1400" spc="-2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SinkTask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start(Map&lt;String,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String&gt;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props)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solidFill>
                  <a:srgbClr val="F05A28"/>
                </a:solidFill>
                <a:latin typeface="Courier New"/>
                <a:cs typeface="Courier New"/>
              </a:rPr>
              <a:t>public</a:t>
            </a:r>
            <a:r>
              <a:rPr dirty="0" sz="1400" spc="-3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BC850"/>
                </a:solidFill>
                <a:latin typeface="Courier New"/>
                <a:cs typeface="Courier New"/>
              </a:rPr>
              <a:t>put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(Collection&lt;SinkRecord&gt;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records){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stop()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version()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6248" y="517651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>
                <a:solidFill>
                  <a:srgbClr val="FFFFFF"/>
                </a:solidFill>
              </a:rPr>
              <a:t>S</a:t>
            </a:r>
            <a:r>
              <a:rPr dirty="0" spc="-75">
                <a:solidFill>
                  <a:srgbClr val="FFFFFF"/>
                </a:solidFill>
              </a:rPr>
              <a:t>i</a:t>
            </a:r>
            <a:r>
              <a:rPr dirty="0" spc="-70">
                <a:solidFill>
                  <a:srgbClr val="FFFFFF"/>
                </a:solidFill>
              </a:rPr>
              <a:t>n</a:t>
            </a:r>
            <a:r>
              <a:rPr dirty="0" spc="-114">
                <a:solidFill>
                  <a:srgbClr val="FFFFFF"/>
                </a:solidFill>
              </a:rPr>
              <a:t>k</a:t>
            </a:r>
            <a:r>
              <a:rPr dirty="0" spc="-195">
                <a:solidFill>
                  <a:srgbClr val="FFFFFF"/>
                </a:solidFill>
              </a:rPr>
              <a:t> </a:t>
            </a:r>
            <a:r>
              <a:rPr dirty="0" spc="-375">
                <a:solidFill>
                  <a:srgbClr val="FFFFFF"/>
                </a:solidFill>
              </a:rPr>
              <a:t>T</a:t>
            </a:r>
            <a:r>
              <a:rPr dirty="0" spc="-100">
                <a:solidFill>
                  <a:srgbClr val="FFFFFF"/>
                </a:solidFill>
              </a:rPr>
              <a:t>as</a:t>
            </a:r>
            <a:r>
              <a:rPr dirty="0" spc="-110">
                <a:solidFill>
                  <a:srgbClr val="FFFFFF"/>
                </a:solidFill>
              </a:rPr>
              <a:t>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0209" y="1995932"/>
            <a:ext cx="1873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MySinkTask.java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600" spc="-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600" spc="11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818891"/>
            <a:ext cx="4083685" cy="9886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A9FBC"/>
                </a:solidFill>
                <a:latin typeface="Verdana"/>
                <a:cs typeface="Verdana"/>
              </a:rPr>
              <a:t>Create</a:t>
            </a:r>
            <a:r>
              <a:rPr dirty="0" sz="2400" spc="-135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2A9FBC"/>
                </a:solidFill>
                <a:latin typeface="Verdana"/>
                <a:cs typeface="Verdana"/>
              </a:rPr>
              <a:t>Connector</a:t>
            </a:r>
            <a:r>
              <a:rPr dirty="0" sz="2400" spc="-135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2A9FBC"/>
                </a:solidFill>
                <a:latin typeface="Verdana"/>
                <a:cs typeface="Verdana"/>
              </a:rPr>
              <a:t>&amp;</a:t>
            </a:r>
            <a:r>
              <a:rPr dirty="0" sz="2400" spc="-13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2A9FBC"/>
                </a:solidFill>
                <a:latin typeface="Verdana"/>
                <a:cs typeface="Verdana"/>
              </a:rPr>
              <a:t>Task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 sz="2400" spc="40">
                <a:solidFill>
                  <a:srgbClr val="2A9FBC"/>
                </a:solidFill>
                <a:latin typeface="Verdana"/>
                <a:cs typeface="Verdana"/>
              </a:rPr>
              <a:t>Deploy</a:t>
            </a:r>
            <a:r>
              <a:rPr dirty="0" sz="2400" spc="-155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2A9FBC"/>
                </a:solidFill>
                <a:latin typeface="Verdana"/>
                <a:cs typeface="Verdana"/>
              </a:rPr>
              <a:t>our</a:t>
            </a:r>
            <a:r>
              <a:rPr dirty="0" sz="2400" spc="-15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2A9FBC"/>
                </a:solidFill>
                <a:latin typeface="Verdana"/>
                <a:cs typeface="Verdana"/>
              </a:rPr>
              <a:t>new</a:t>
            </a:r>
            <a:r>
              <a:rPr dirty="0" sz="2400" spc="-15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A9FBC"/>
                </a:solidFill>
                <a:latin typeface="Verdana"/>
                <a:cs typeface="Verdana"/>
              </a:rPr>
              <a:t>connector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6098540" cy="1586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solidFill>
                  <a:srgbClr val="F05A28"/>
                </a:solidFill>
                <a:latin typeface="Verdana"/>
                <a:cs typeface="Verdana"/>
              </a:rPr>
              <a:t>Partitioned</a:t>
            </a:r>
            <a:r>
              <a:rPr dirty="0" sz="2400" spc="-15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F05A28"/>
                </a:solidFill>
                <a:latin typeface="Verdana"/>
                <a:cs typeface="Verdana"/>
              </a:rPr>
              <a:t>Streams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3300"/>
              </a:lnSpc>
            </a:pP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Steps</a:t>
            </a:r>
            <a:r>
              <a:rPr dirty="0" sz="2400" spc="-12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dirty="0" sz="2400" spc="-12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building</a:t>
            </a:r>
            <a:r>
              <a:rPr dirty="0" sz="2400" spc="-11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05A28"/>
                </a:solidFill>
                <a:latin typeface="Verdana"/>
                <a:cs typeface="Verdana"/>
              </a:rPr>
              <a:t>connectors</a:t>
            </a:r>
            <a:r>
              <a:rPr dirty="0" sz="2400" spc="-114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dirty="0" sz="2400" spc="-11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05A28"/>
                </a:solidFill>
                <a:latin typeface="Verdana"/>
                <a:cs typeface="Verdana"/>
              </a:rPr>
              <a:t>tasks </a:t>
            </a:r>
            <a:r>
              <a:rPr dirty="0" sz="2400" spc="-83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Created</a:t>
            </a:r>
            <a:r>
              <a:rPr dirty="0" sz="2400" spc="-12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our</a:t>
            </a:r>
            <a:r>
              <a:rPr dirty="0" sz="2400" spc="-13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own</a:t>
            </a:r>
            <a:r>
              <a:rPr dirty="0" sz="2400" spc="-12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Weather</a:t>
            </a:r>
            <a:r>
              <a:rPr dirty="0" sz="2400" spc="-13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05A28"/>
                </a:solidFill>
                <a:latin typeface="Verdana"/>
                <a:cs typeface="Verdana"/>
              </a:rPr>
              <a:t>Connector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19732"/>
            <a:ext cx="21818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>
                <a:solidFill>
                  <a:srgbClr val="FFFFFF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016" y="1828800"/>
            <a:ext cx="2134364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45128" y="4658867"/>
            <a:ext cx="2936240" cy="1092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2000" spc="15" b="1">
                <a:solidFill>
                  <a:srgbClr val="2A9FBC"/>
                </a:solidFill>
                <a:latin typeface="Tahoma"/>
                <a:cs typeface="Tahoma"/>
              </a:rPr>
              <a:t>Source</a:t>
            </a:r>
            <a:r>
              <a:rPr dirty="0" sz="2000" spc="-35" b="1">
                <a:solidFill>
                  <a:srgbClr val="2A9FBC"/>
                </a:solidFill>
                <a:latin typeface="Tahoma"/>
                <a:cs typeface="Tahoma"/>
              </a:rPr>
              <a:t> </a:t>
            </a:r>
            <a:r>
              <a:rPr dirty="0" sz="2000" spc="30" b="1">
                <a:solidFill>
                  <a:srgbClr val="2A9FBC"/>
                </a:solidFill>
                <a:latin typeface="Tahoma"/>
                <a:cs typeface="Tahoma"/>
              </a:rPr>
              <a:t>Connector</a:t>
            </a:r>
            <a:endParaRPr sz="2000">
              <a:latin typeface="Tahoma"/>
              <a:cs typeface="Tahoma"/>
            </a:endParaRPr>
          </a:p>
          <a:p>
            <a:pPr algn="ctr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dirty="0" sz="20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complex</a:t>
            </a:r>
            <a:r>
              <a:rPr dirty="0" sz="20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0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Verdana"/>
                <a:cs typeface="Verdana"/>
              </a:rPr>
              <a:t>less </a:t>
            </a:r>
            <a:r>
              <a:rPr dirty="0" sz="2000" spc="-6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straightforward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4861" y="517651"/>
            <a:ext cx="6732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Building</a:t>
            </a:r>
            <a:r>
              <a:rPr dirty="0" spc="-220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Your</a:t>
            </a:r>
            <a:r>
              <a:rPr dirty="0" spc="-215">
                <a:solidFill>
                  <a:srgbClr val="404040"/>
                </a:solidFill>
              </a:rPr>
              <a:t> </a:t>
            </a:r>
            <a:r>
              <a:rPr dirty="0" spc="100">
                <a:solidFill>
                  <a:srgbClr val="404040"/>
                </a:solidFill>
              </a:rPr>
              <a:t>Own</a:t>
            </a:r>
            <a:r>
              <a:rPr dirty="0" spc="-210">
                <a:solidFill>
                  <a:srgbClr val="404040"/>
                </a:solidFill>
              </a:rPr>
              <a:t> </a:t>
            </a:r>
            <a:r>
              <a:rPr dirty="0" spc="20">
                <a:solidFill>
                  <a:srgbClr val="404040"/>
                </a:solidFill>
              </a:rPr>
              <a:t>Connector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97236" y="2264155"/>
            <a:ext cx="3782060" cy="192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solidFill>
                  <a:srgbClr val="404040"/>
                </a:solidFill>
                <a:latin typeface="Verdana"/>
                <a:cs typeface="Verdana"/>
              </a:rPr>
              <a:t>How</a:t>
            </a:r>
            <a:r>
              <a:rPr dirty="0" sz="24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ingest</a:t>
            </a:r>
            <a:r>
              <a:rPr dirty="0" sz="24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Verdana"/>
                <a:cs typeface="Verdana"/>
              </a:rPr>
              <a:t>data?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100800"/>
              </a:lnSpc>
              <a:spcBef>
                <a:spcPts val="2470"/>
              </a:spcBef>
            </a:pPr>
            <a:r>
              <a:rPr dirty="0" sz="2400" spc="55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dirty="0" sz="24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Verdana"/>
                <a:cs typeface="Verdana"/>
              </a:rPr>
              <a:t>does</a:t>
            </a:r>
            <a:r>
              <a:rPr dirty="0" sz="24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my</a:t>
            </a:r>
            <a:r>
              <a:rPr dirty="0" sz="24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dirty="0" sz="24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404040"/>
                </a:solidFill>
                <a:latin typeface="Verdana"/>
                <a:cs typeface="Verdana"/>
              </a:rPr>
              <a:t>look </a:t>
            </a:r>
            <a:r>
              <a:rPr dirty="0" sz="2400" spc="-8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like?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6734" y="5037835"/>
            <a:ext cx="33039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dirty="0" sz="240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ingest</a:t>
            </a:r>
            <a:r>
              <a:rPr dirty="0" sz="24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Verdana"/>
                <a:cs typeface="Verdana"/>
              </a:rPr>
              <a:t>data?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2444" y="1957980"/>
            <a:ext cx="994174" cy="9941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0071" y="3258097"/>
            <a:ext cx="809623" cy="9738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1565" y="4595533"/>
            <a:ext cx="733954" cy="1252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376" y="2718308"/>
            <a:ext cx="4520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Partitioned</a:t>
            </a:r>
            <a:r>
              <a:rPr dirty="0" spc="-210"/>
              <a:t> </a:t>
            </a:r>
            <a:r>
              <a:rPr dirty="0" spc="-85"/>
              <a:t>Streams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851" y="517651"/>
            <a:ext cx="2830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404040"/>
                </a:solidFill>
              </a:rPr>
              <a:t>Data</a:t>
            </a:r>
            <a:r>
              <a:rPr dirty="0" spc="-260">
                <a:solidFill>
                  <a:srgbClr val="404040"/>
                </a:solidFill>
              </a:rPr>
              <a:t> </a:t>
            </a:r>
            <a:r>
              <a:rPr dirty="0" spc="-100">
                <a:solidFill>
                  <a:srgbClr val="404040"/>
                </a:solidFill>
              </a:rPr>
              <a:t>Stream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58388" y="3127711"/>
            <a:ext cx="5350510" cy="935355"/>
            <a:chOff x="2358388" y="3127711"/>
            <a:chExt cx="5350510" cy="935355"/>
          </a:xfrm>
        </p:grpSpPr>
        <p:sp>
          <p:nvSpPr>
            <p:cNvPr id="4" name="object 4"/>
            <p:cNvSpPr/>
            <p:nvPr/>
          </p:nvSpPr>
          <p:spPr>
            <a:xfrm>
              <a:off x="2377438" y="3146762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89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39885" y="3146762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89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02330" y="3146762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89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64776" y="3146761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27222" y="3146761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670618" y="3127710"/>
            <a:ext cx="4288155" cy="935355"/>
            <a:chOff x="7670618" y="3127710"/>
            <a:chExt cx="4288155" cy="935355"/>
          </a:xfrm>
        </p:grpSpPr>
        <p:sp>
          <p:nvSpPr>
            <p:cNvPr id="10" name="object 10"/>
            <p:cNvSpPr/>
            <p:nvPr/>
          </p:nvSpPr>
          <p:spPr>
            <a:xfrm>
              <a:off x="7689668" y="3146761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752115" y="3146760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14560" y="3146760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77007" y="4043743"/>
              <a:ext cx="1062990" cy="0"/>
            </a:xfrm>
            <a:custGeom>
              <a:avLst/>
              <a:gdLst/>
              <a:ahLst/>
              <a:cxnLst/>
              <a:rect l="l" t="t" r="r" b="b"/>
              <a:pathLst>
                <a:path w="1062990" h="0">
                  <a:moveTo>
                    <a:pt x="1062444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77007" y="3146760"/>
              <a:ext cx="1062990" cy="0"/>
            </a:xfrm>
            <a:custGeom>
              <a:avLst/>
              <a:gdLst/>
              <a:ahLst/>
              <a:cxnLst/>
              <a:rect l="l" t="t" r="r" b="b"/>
              <a:pathLst>
                <a:path w="1062990" h="0">
                  <a:moveTo>
                    <a:pt x="1062444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33499" y="3127710"/>
            <a:ext cx="2163445" cy="935355"/>
            <a:chOff x="233499" y="3127710"/>
            <a:chExt cx="2163445" cy="935355"/>
          </a:xfrm>
        </p:grpSpPr>
        <p:sp>
          <p:nvSpPr>
            <p:cNvPr id="16" name="object 16"/>
            <p:cNvSpPr/>
            <p:nvPr/>
          </p:nvSpPr>
          <p:spPr>
            <a:xfrm>
              <a:off x="1314993" y="3146760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89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  <a:path w="1062989" h="897254">
                  <a:moveTo>
                    <a:pt x="0" y="0"/>
                  </a:moveTo>
                  <a:lnTo>
                    <a:pt x="1062444" y="1"/>
                  </a:lnTo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2549" y="4043743"/>
              <a:ext cx="1062990" cy="0"/>
            </a:xfrm>
            <a:custGeom>
              <a:avLst/>
              <a:gdLst/>
              <a:ahLst/>
              <a:cxnLst/>
              <a:rect l="l" t="t" r="r" b="b"/>
              <a:pathLst>
                <a:path w="1062990" h="0">
                  <a:moveTo>
                    <a:pt x="1062444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7471" y="3479292"/>
            <a:ext cx="3473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5">
                <a:solidFill>
                  <a:srgbClr val="F05A28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34377" y="3485388"/>
            <a:ext cx="3473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5">
                <a:solidFill>
                  <a:srgbClr val="F05A28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914" y="3279866"/>
            <a:ext cx="428600" cy="63077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6069" y="3279866"/>
            <a:ext cx="500717" cy="62317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7889" y="3290270"/>
            <a:ext cx="561108" cy="60236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0494" y="3309119"/>
            <a:ext cx="518739" cy="6015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7081" y="3465893"/>
            <a:ext cx="889807" cy="39494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51818" y="3371170"/>
            <a:ext cx="850069" cy="49319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7991015" y="3309118"/>
            <a:ext cx="2702560" cy="601980"/>
            <a:chOff x="7991015" y="3309118"/>
            <a:chExt cx="2702560" cy="60198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64502" y="3309118"/>
              <a:ext cx="837670" cy="60151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91015" y="3329464"/>
              <a:ext cx="459751" cy="5661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373" y="3343926"/>
              <a:ext cx="641668" cy="5591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588" y="517651"/>
            <a:ext cx="42494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Partitioned</a:t>
            </a:r>
            <a:r>
              <a:rPr dirty="0" spc="-250">
                <a:solidFill>
                  <a:srgbClr val="404040"/>
                </a:solidFill>
              </a:rPr>
              <a:t> </a:t>
            </a:r>
            <a:r>
              <a:rPr dirty="0" spc="-100">
                <a:solidFill>
                  <a:srgbClr val="404040"/>
                </a:solidFill>
              </a:rPr>
              <a:t>Stream</a:t>
            </a:r>
          </a:p>
        </p:txBody>
      </p:sp>
      <p:sp>
        <p:nvSpPr>
          <p:cNvPr id="3" name="object 3"/>
          <p:cNvSpPr/>
          <p:nvPr/>
        </p:nvSpPr>
        <p:spPr>
          <a:xfrm>
            <a:off x="2377438" y="3462144"/>
            <a:ext cx="1062990" cy="897255"/>
          </a:xfrm>
          <a:custGeom>
            <a:avLst/>
            <a:gdLst/>
            <a:ahLst/>
            <a:cxnLst/>
            <a:rect l="l" t="t" r="r" b="b"/>
            <a:pathLst>
              <a:path w="1062989" h="897254">
                <a:moveTo>
                  <a:pt x="0" y="0"/>
                </a:moveTo>
                <a:lnTo>
                  <a:pt x="1062446" y="0"/>
                </a:lnTo>
                <a:lnTo>
                  <a:pt x="1062446" y="896983"/>
                </a:lnTo>
                <a:lnTo>
                  <a:pt x="0" y="89698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39884" y="2143338"/>
            <a:ext cx="1062990" cy="897255"/>
          </a:xfrm>
          <a:custGeom>
            <a:avLst/>
            <a:gdLst/>
            <a:ahLst/>
            <a:cxnLst/>
            <a:rect l="l" t="t" r="r" b="b"/>
            <a:pathLst>
              <a:path w="1062989" h="897255">
                <a:moveTo>
                  <a:pt x="0" y="0"/>
                </a:moveTo>
                <a:lnTo>
                  <a:pt x="1062446" y="0"/>
                </a:lnTo>
                <a:lnTo>
                  <a:pt x="1062446" y="896983"/>
                </a:lnTo>
                <a:lnTo>
                  <a:pt x="0" y="89698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2330" y="4713068"/>
            <a:ext cx="1062990" cy="897255"/>
          </a:xfrm>
          <a:custGeom>
            <a:avLst/>
            <a:gdLst/>
            <a:ahLst/>
            <a:cxnLst/>
            <a:rect l="l" t="t" r="r" b="b"/>
            <a:pathLst>
              <a:path w="1062989" h="897254">
                <a:moveTo>
                  <a:pt x="0" y="0"/>
                </a:moveTo>
                <a:lnTo>
                  <a:pt x="1062446" y="0"/>
                </a:lnTo>
                <a:lnTo>
                  <a:pt x="1062446" y="896983"/>
                </a:lnTo>
                <a:lnTo>
                  <a:pt x="0" y="89698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4776" y="3462145"/>
            <a:ext cx="1062990" cy="897255"/>
          </a:xfrm>
          <a:custGeom>
            <a:avLst/>
            <a:gdLst/>
            <a:ahLst/>
            <a:cxnLst/>
            <a:rect l="l" t="t" r="r" b="b"/>
            <a:pathLst>
              <a:path w="1062990" h="897254">
                <a:moveTo>
                  <a:pt x="0" y="0"/>
                </a:moveTo>
                <a:lnTo>
                  <a:pt x="1062446" y="0"/>
                </a:lnTo>
                <a:lnTo>
                  <a:pt x="1062446" y="896983"/>
                </a:lnTo>
                <a:lnTo>
                  <a:pt x="0" y="89698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27221" y="2143338"/>
            <a:ext cx="1062990" cy="897255"/>
          </a:xfrm>
          <a:custGeom>
            <a:avLst/>
            <a:gdLst/>
            <a:ahLst/>
            <a:cxnLst/>
            <a:rect l="l" t="t" r="r" b="b"/>
            <a:pathLst>
              <a:path w="1062990" h="897255">
                <a:moveTo>
                  <a:pt x="0" y="0"/>
                </a:moveTo>
                <a:lnTo>
                  <a:pt x="1062446" y="0"/>
                </a:lnTo>
                <a:lnTo>
                  <a:pt x="1062446" y="896983"/>
                </a:lnTo>
                <a:lnTo>
                  <a:pt x="0" y="89698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670618" y="4694018"/>
            <a:ext cx="4288155" cy="935355"/>
            <a:chOff x="7670618" y="4694018"/>
            <a:chExt cx="4288155" cy="935355"/>
          </a:xfrm>
        </p:grpSpPr>
        <p:sp>
          <p:nvSpPr>
            <p:cNvPr id="9" name="object 9"/>
            <p:cNvSpPr/>
            <p:nvPr/>
          </p:nvSpPr>
          <p:spPr>
            <a:xfrm>
              <a:off x="7689668" y="4713068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015" y="4895771"/>
              <a:ext cx="459751" cy="5661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814560" y="4713068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373" y="4910235"/>
              <a:ext cx="641667" cy="5591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877006" y="5610051"/>
              <a:ext cx="1062990" cy="0"/>
            </a:xfrm>
            <a:custGeom>
              <a:avLst/>
              <a:gdLst/>
              <a:ahLst/>
              <a:cxnLst/>
              <a:rect l="l" t="t" r="r" b="b"/>
              <a:pathLst>
                <a:path w="1062990" h="0">
                  <a:moveTo>
                    <a:pt x="106244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77006" y="4713068"/>
              <a:ext cx="1062990" cy="0"/>
            </a:xfrm>
            <a:custGeom>
              <a:avLst/>
              <a:gdLst/>
              <a:ahLst/>
              <a:cxnLst/>
              <a:rect l="l" t="t" r="r" b="b"/>
              <a:pathLst>
                <a:path w="1062990" h="0">
                  <a:moveTo>
                    <a:pt x="1062445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52546" y="3443094"/>
          <a:ext cx="11725275" cy="9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9475"/>
                <a:gridCol w="1062354"/>
                <a:gridCol w="2124710"/>
              </a:tblGrid>
              <a:tr h="898206"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2780"/>
                        </a:spcBef>
                      </a:pPr>
                      <a:r>
                        <a:rPr dirty="0" sz="320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B="0" marT="353060">
                    <a:lnR w="53975">
                      <a:solidFill>
                        <a:srgbClr val="2A9F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lnB w="539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2585">
                        <a:lnSpc>
                          <a:spcPct val="100000"/>
                        </a:lnSpc>
                        <a:spcBef>
                          <a:spcPts val="2780"/>
                        </a:spcBef>
                      </a:pPr>
                      <a:r>
                        <a:rPr dirty="0" sz="320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B="0" marT="353060">
                    <a:lnL w="53975">
                      <a:solidFill>
                        <a:srgbClr val="2A9FBC"/>
                      </a:solidFill>
                      <a:prstDash val="solid"/>
                    </a:lnL>
                    <a:lnT w="53975">
                      <a:solidFill>
                        <a:srgbClr val="2A9FBC"/>
                      </a:solidFill>
                      <a:prstDash val="solid"/>
                    </a:lnT>
                    <a:lnB w="539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33496" y="2124288"/>
          <a:ext cx="11704955" cy="93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/>
                <a:gridCol w="1062355"/>
                <a:gridCol w="9561195"/>
              </a:tblGrid>
              <a:tr h="896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20"/>
                        </a:spcBef>
                      </a:pPr>
                      <a:r>
                        <a:rPr dirty="0" sz="3200">
                          <a:solidFill>
                            <a:srgbClr val="F05A28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B="0" marT="345440"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2585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dirty="0" sz="3200">
                          <a:solidFill>
                            <a:srgbClr val="F05A28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B="0" marT="351790">
                    <a:lnL w="539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1914" y="2276443"/>
            <a:ext cx="428600" cy="63077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6069" y="2276440"/>
            <a:ext cx="500717" cy="6231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77889" y="2286846"/>
            <a:ext cx="561108" cy="60236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60494" y="4875425"/>
            <a:ext cx="518739" cy="60151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64502" y="3624502"/>
            <a:ext cx="837670" cy="60151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97081" y="3781276"/>
            <a:ext cx="889807" cy="39494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51818" y="3686554"/>
            <a:ext cx="850068" cy="4931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1234377" y="5052060"/>
            <a:ext cx="3473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5">
                <a:solidFill>
                  <a:srgbClr val="9BC850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2546" y="4713068"/>
            <a:ext cx="4250055" cy="0"/>
          </a:xfrm>
          <a:custGeom>
            <a:avLst/>
            <a:gdLst/>
            <a:ahLst/>
            <a:cxnLst/>
            <a:rect l="l" t="t" r="r" b="b"/>
            <a:pathLst>
              <a:path w="4250055" h="0">
                <a:moveTo>
                  <a:pt x="4249784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2546" y="5608830"/>
            <a:ext cx="4250055" cy="0"/>
          </a:xfrm>
          <a:custGeom>
            <a:avLst/>
            <a:gdLst/>
            <a:ahLst/>
            <a:cxnLst/>
            <a:rect l="l" t="t" r="r" b="b"/>
            <a:pathLst>
              <a:path w="4250055" h="0">
                <a:moveTo>
                  <a:pt x="4249784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07469" y="5052060"/>
            <a:ext cx="3473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5">
                <a:solidFill>
                  <a:srgbClr val="9BC850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64775" y="4694018"/>
            <a:ext cx="4250055" cy="934719"/>
            <a:chOff x="5564775" y="4694018"/>
            <a:chExt cx="4250055" cy="934719"/>
          </a:xfrm>
        </p:grpSpPr>
        <p:sp>
          <p:nvSpPr>
            <p:cNvPr id="29" name="object 29"/>
            <p:cNvSpPr/>
            <p:nvPr/>
          </p:nvSpPr>
          <p:spPr>
            <a:xfrm>
              <a:off x="5564775" y="5609412"/>
              <a:ext cx="4250055" cy="0"/>
            </a:xfrm>
            <a:custGeom>
              <a:avLst/>
              <a:gdLst/>
              <a:ahLst/>
              <a:cxnLst/>
              <a:rect l="l" t="t" r="r" b="b"/>
              <a:pathLst>
                <a:path w="4250055" h="0">
                  <a:moveTo>
                    <a:pt x="4249784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564775" y="4713068"/>
              <a:ext cx="4250055" cy="0"/>
            </a:xfrm>
            <a:custGeom>
              <a:avLst/>
              <a:gdLst/>
              <a:ahLst/>
              <a:cxnLst/>
              <a:rect l="l" t="t" r="r" b="b"/>
              <a:pathLst>
                <a:path w="4250055" h="0">
                  <a:moveTo>
                    <a:pt x="4249784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810" y="517651"/>
            <a:ext cx="6781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>
                <a:solidFill>
                  <a:srgbClr val="404040"/>
                </a:solidFill>
              </a:rPr>
              <a:t>Apache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-60">
                <a:solidFill>
                  <a:srgbClr val="404040"/>
                </a:solidFill>
              </a:rPr>
              <a:t>Kafka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110">
                <a:solidFill>
                  <a:srgbClr val="404040"/>
                </a:solidFill>
              </a:rPr>
              <a:t>&amp;</a:t>
            </a:r>
            <a:r>
              <a:rPr dirty="0" spc="-204">
                <a:solidFill>
                  <a:srgbClr val="404040"/>
                </a:solidFill>
              </a:rPr>
              <a:t> </a:t>
            </a:r>
            <a:r>
              <a:rPr dirty="0" spc="-45">
                <a:solidFill>
                  <a:srgbClr val="404040"/>
                </a:solidFill>
              </a:rPr>
              <a:t>Data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100">
                <a:solidFill>
                  <a:srgbClr val="404040"/>
                </a:solidFill>
              </a:rPr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19727" y="1814004"/>
            <a:ext cx="3563620" cy="3896360"/>
            <a:chOff x="8019727" y="1814004"/>
            <a:chExt cx="3563620" cy="3896360"/>
          </a:xfrm>
        </p:grpSpPr>
        <p:sp>
          <p:nvSpPr>
            <p:cNvPr id="4" name="object 4"/>
            <p:cNvSpPr/>
            <p:nvPr/>
          </p:nvSpPr>
          <p:spPr>
            <a:xfrm>
              <a:off x="8038777" y="2110524"/>
              <a:ext cx="3525520" cy="3580765"/>
            </a:xfrm>
            <a:custGeom>
              <a:avLst/>
              <a:gdLst/>
              <a:ahLst/>
              <a:cxnLst/>
              <a:rect l="l" t="t" r="r" b="b"/>
              <a:pathLst>
                <a:path w="3525520" h="3580765">
                  <a:moveTo>
                    <a:pt x="0" y="0"/>
                  </a:moveTo>
                  <a:lnTo>
                    <a:pt x="3524896" y="0"/>
                  </a:lnTo>
                  <a:lnTo>
                    <a:pt x="3524896" y="3580238"/>
                  </a:lnTo>
                  <a:lnTo>
                    <a:pt x="0" y="358023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5333" y="1852104"/>
              <a:ext cx="621709" cy="5608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16283" y="1833054"/>
              <a:ext cx="660400" cy="599440"/>
            </a:xfrm>
            <a:custGeom>
              <a:avLst/>
              <a:gdLst/>
              <a:ahLst/>
              <a:cxnLst/>
              <a:rect l="l" t="t" r="r" b="b"/>
              <a:pathLst>
                <a:path w="660400" h="599439">
                  <a:moveTo>
                    <a:pt x="0" y="0"/>
                  </a:moveTo>
                  <a:lnTo>
                    <a:pt x="659809" y="0"/>
                  </a:lnTo>
                  <a:lnTo>
                    <a:pt x="659809" y="598919"/>
                  </a:lnTo>
                  <a:lnTo>
                    <a:pt x="0" y="5989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50858" y="1954127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1795876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795876" y="369331"/>
                  </a:lnTo>
                  <a:lnTo>
                    <a:pt x="1795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50858" y="1954127"/>
              <a:ext cx="1796414" cy="369570"/>
            </a:xfrm>
            <a:custGeom>
              <a:avLst/>
              <a:gdLst/>
              <a:ahLst/>
              <a:cxnLst/>
              <a:rect l="l" t="t" r="r" b="b"/>
              <a:pathLst>
                <a:path w="1796415" h="369569">
                  <a:moveTo>
                    <a:pt x="0" y="0"/>
                  </a:moveTo>
                  <a:lnTo>
                    <a:pt x="1795876" y="0"/>
                  </a:lnTo>
                  <a:lnTo>
                    <a:pt x="1795876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829599" y="1974596"/>
            <a:ext cx="1620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404040"/>
                </a:solidFill>
                <a:latin typeface="Verdana"/>
                <a:cs typeface="Verdana"/>
              </a:rPr>
              <a:t>Apache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Verdana"/>
                <a:cs typeface="Verdana"/>
              </a:rPr>
              <a:t>Kafka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27382" y="2528741"/>
            <a:ext cx="2934335" cy="2653665"/>
            <a:chOff x="8327382" y="2528741"/>
            <a:chExt cx="2934335" cy="2653665"/>
          </a:xfrm>
        </p:grpSpPr>
        <p:sp>
          <p:nvSpPr>
            <p:cNvPr id="11" name="object 11"/>
            <p:cNvSpPr/>
            <p:nvPr/>
          </p:nvSpPr>
          <p:spPr>
            <a:xfrm>
              <a:off x="8346432" y="3613138"/>
              <a:ext cx="2896235" cy="636905"/>
            </a:xfrm>
            <a:custGeom>
              <a:avLst/>
              <a:gdLst/>
              <a:ahLst/>
              <a:cxnLst/>
              <a:rect l="l" t="t" r="r" b="b"/>
              <a:pathLst>
                <a:path w="2896234" h="636904">
                  <a:moveTo>
                    <a:pt x="0" y="0"/>
                  </a:moveTo>
                  <a:lnTo>
                    <a:pt x="2896124" y="0"/>
                  </a:lnTo>
                  <a:lnTo>
                    <a:pt x="2896124" y="636820"/>
                  </a:lnTo>
                  <a:lnTo>
                    <a:pt x="0" y="6368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46432" y="4508378"/>
              <a:ext cx="2882900" cy="655320"/>
            </a:xfrm>
            <a:custGeom>
              <a:avLst/>
              <a:gdLst/>
              <a:ahLst/>
              <a:cxnLst/>
              <a:rect l="l" t="t" r="r" b="b"/>
              <a:pathLst>
                <a:path w="2882900" h="655320">
                  <a:moveTo>
                    <a:pt x="0" y="0"/>
                  </a:moveTo>
                  <a:lnTo>
                    <a:pt x="2882663" y="0"/>
                  </a:lnTo>
                  <a:lnTo>
                    <a:pt x="2882663" y="654793"/>
                  </a:lnTo>
                  <a:lnTo>
                    <a:pt x="0" y="6547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59893" y="2717900"/>
              <a:ext cx="2882900" cy="636905"/>
            </a:xfrm>
            <a:custGeom>
              <a:avLst/>
              <a:gdLst/>
              <a:ahLst/>
              <a:cxnLst/>
              <a:rect l="l" t="t" r="r" b="b"/>
              <a:pathLst>
                <a:path w="2882900" h="636904">
                  <a:moveTo>
                    <a:pt x="0" y="0"/>
                  </a:moveTo>
                  <a:lnTo>
                    <a:pt x="2882663" y="0"/>
                  </a:lnTo>
                  <a:lnTo>
                    <a:pt x="2882663" y="636820"/>
                  </a:lnTo>
                  <a:lnTo>
                    <a:pt x="0" y="63682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CC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064647" y="2528741"/>
              <a:ext cx="1418590" cy="369570"/>
            </a:xfrm>
            <a:custGeom>
              <a:avLst/>
              <a:gdLst/>
              <a:ahLst/>
              <a:cxnLst/>
              <a:rect l="l" t="t" r="r" b="b"/>
              <a:pathLst>
                <a:path w="1418590" h="369569">
                  <a:moveTo>
                    <a:pt x="1418272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418272" y="369331"/>
                  </a:lnTo>
                  <a:lnTo>
                    <a:pt x="1418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43387" y="2547620"/>
            <a:ext cx="1247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1800" spc="5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9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64647" y="3428472"/>
            <a:ext cx="1343025" cy="369570"/>
          </a:xfrm>
          <a:custGeom>
            <a:avLst/>
            <a:gdLst/>
            <a:ahLst/>
            <a:cxnLst/>
            <a:rect l="l" t="t" r="r" b="b"/>
            <a:pathLst>
              <a:path w="1343025" h="369570">
                <a:moveTo>
                  <a:pt x="1342932" y="0"/>
                </a:moveTo>
                <a:lnTo>
                  <a:pt x="0" y="0"/>
                </a:lnTo>
                <a:lnTo>
                  <a:pt x="0" y="369332"/>
                </a:lnTo>
                <a:lnTo>
                  <a:pt x="1342932" y="369332"/>
                </a:lnTo>
                <a:lnTo>
                  <a:pt x="1342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43387" y="3449828"/>
            <a:ext cx="1172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1800" spc="5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1800" spc="9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1800" spc="-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1800" spc="-10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08" y="4340377"/>
            <a:ext cx="1393190" cy="369570"/>
          </a:xfrm>
          <a:custGeom>
            <a:avLst/>
            <a:gdLst/>
            <a:ahLst/>
            <a:cxnLst/>
            <a:rect l="l" t="t" r="r" b="b"/>
            <a:pathLst>
              <a:path w="1393190" h="369570">
                <a:moveTo>
                  <a:pt x="1392626" y="0"/>
                </a:moveTo>
                <a:lnTo>
                  <a:pt x="0" y="0"/>
                </a:lnTo>
                <a:lnTo>
                  <a:pt x="0" y="369331"/>
                </a:lnTo>
                <a:lnTo>
                  <a:pt x="1392626" y="369331"/>
                </a:lnTo>
                <a:lnTo>
                  <a:pt x="1392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46506" y="4361179"/>
            <a:ext cx="2929255" cy="124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296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171717"/>
                </a:solidFill>
                <a:latin typeface="Verdana"/>
                <a:cs typeface="Verdana"/>
              </a:rPr>
              <a:t>Partition</a:t>
            </a:r>
            <a:r>
              <a:rPr dirty="0" sz="1800" spc="-1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171717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35">
                <a:solidFill>
                  <a:srgbClr val="727272"/>
                </a:solidFill>
                <a:latin typeface="Verdana"/>
                <a:cs typeface="Verdana"/>
              </a:rPr>
              <a:t>……………………...…....…......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23927" y="1814004"/>
            <a:ext cx="3563620" cy="3896360"/>
            <a:chOff x="3523927" y="1814004"/>
            <a:chExt cx="3563620" cy="3896360"/>
          </a:xfrm>
        </p:grpSpPr>
        <p:sp>
          <p:nvSpPr>
            <p:cNvPr id="21" name="object 21"/>
            <p:cNvSpPr/>
            <p:nvPr/>
          </p:nvSpPr>
          <p:spPr>
            <a:xfrm>
              <a:off x="3542977" y="2110524"/>
              <a:ext cx="3525520" cy="3580765"/>
            </a:xfrm>
            <a:custGeom>
              <a:avLst/>
              <a:gdLst/>
              <a:ahLst/>
              <a:cxnLst/>
              <a:rect l="l" t="t" r="r" b="b"/>
              <a:pathLst>
                <a:path w="3525520" h="3580765">
                  <a:moveTo>
                    <a:pt x="0" y="0"/>
                  </a:moveTo>
                  <a:lnTo>
                    <a:pt x="3524896" y="0"/>
                  </a:lnTo>
                  <a:lnTo>
                    <a:pt x="3524896" y="3580238"/>
                  </a:lnTo>
                  <a:lnTo>
                    <a:pt x="0" y="358023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977" y="1852104"/>
              <a:ext cx="560820" cy="5608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50927" y="1833054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0"/>
                  </a:moveTo>
                  <a:lnTo>
                    <a:pt x="598919" y="0"/>
                  </a:lnTo>
                  <a:lnTo>
                    <a:pt x="598919" y="598919"/>
                  </a:lnTo>
                  <a:lnTo>
                    <a:pt x="0" y="5989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55058" y="195412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5" h="369569">
                  <a:moveTo>
                    <a:pt x="1880129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880129" y="369331"/>
                  </a:lnTo>
                  <a:lnTo>
                    <a:pt x="1880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55058" y="195412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5" h="369569">
                  <a:moveTo>
                    <a:pt x="0" y="0"/>
                  </a:moveTo>
                  <a:lnTo>
                    <a:pt x="1880130" y="0"/>
                  </a:lnTo>
                  <a:lnTo>
                    <a:pt x="1880130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333798" y="1974596"/>
            <a:ext cx="1704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1800" spc="2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00" spc="-4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00" spc="-3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dirty="0" sz="18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00" spc="2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44945" y="2793135"/>
            <a:ext cx="3108960" cy="2512695"/>
            <a:chOff x="3744945" y="2793135"/>
            <a:chExt cx="3108960" cy="2512695"/>
          </a:xfrm>
        </p:grpSpPr>
        <p:sp>
          <p:nvSpPr>
            <p:cNvPr id="28" name="object 28"/>
            <p:cNvSpPr/>
            <p:nvPr/>
          </p:nvSpPr>
          <p:spPr>
            <a:xfrm>
              <a:off x="3744938" y="2793136"/>
              <a:ext cx="3108960" cy="2512695"/>
            </a:xfrm>
            <a:custGeom>
              <a:avLst/>
              <a:gdLst/>
              <a:ahLst/>
              <a:cxnLst/>
              <a:rect l="l" t="t" r="r" b="b"/>
              <a:pathLst>
                <a:path w="3108959" h="2512695">
                  <a:moveTo>
                    <a:pt x="38100" y="2201202"/>
                  </a:moveTo>
                  <a:lnTo>
                    <a:pt x="36601" y="2193798"/>
                  </a:lnTo>
                  <a:lnTo>
                    <a:pt x="32524" y="2187740"/>
                  </a:lnTo>
                  <a:lnTo>
                    <a:pt x="26466" y="2183650"/>
                  </a:lnTo>
                  <a:lnTo>
                    <a:pt x="19050" y="2182152"/>
                  </a:lnTo>
                  <a:lnTo>
                    <a:pt x="11633" y="2183650"/>
                  </a:lnTo>
                  <a:lnTo>
                    <a:pt x="5575" y="2187740"/>
                  </a:lnTo>
                  <a:lnTo>
                    <a:pt x="1498" y="2193798"/>
                  </a:lnTo>
                  <a:lnTo>
                    <a:pt x="0" y="2201240"/>
                  </a:lnTo>
                  <a:lnTo>
                    <a:pt x="1498" y="2208657"/>
                  </a:lnTo>
                  <a:lnTo>
                    <a:pt x="5575" y="2214715"/>
                  </a:lnTo>
                  <a:lnTo>
                    <a:pt x="11633" y="2218804"/>
                  </a:lnTo>
                  <a:lnTo>
                    <a:pt x="19050" y="2220290"/>
                  </a:lnTo>
                  <a:lnTo>
                    <a:pt x="26466" y="2218804"/>
                  </a:lnTo>
                  <a:lnTo>
                    <a:pt x="32524" y="2214715"/>
                  </a:lnTo>
                  <a:lnTo>
                    <a:pt x="36601" y="2208657"/>
                  </a:lnTo>
                  <a:lnTo>
                    <a:pt x="38100" y="2201202"/>
                  </a:lnTo>
                  <a:close/>
                </a:path>
                <a:path w="3108959" h="2512695">
                  <a:moveTo>
                    <a:pt x="38100" y="2124964"/>
                  </a:moveTo>
                  <a:lnTo>
                    <a:pt x="36601" y="2117560"/>
                  </a:lnTo>
                  <a:lnTo>
                    <a:pt x="32524" y="2111502"/>
                  </a:lnTo>
                  <a:lnTo>
                    <a:pt x="26466" y="2107412"/>
                  </a:lnTo>
                  <a:lnTo>
                    <a:pt x="19050" y="2105914"/>
                  </a:lnTo>
                  <a:lnTo>
                    <a:pt x="11633" y="2107412"/>
                  </a:lnTo>
                  <a:lnTo>
                    <a:pt x="5575" y="2111502"/>
                  </a:lnTo>
                  <a:lnTo>
                    <a:pt x="1498" y="2117560"/>
                  </a:lnTo>
                  <a:lnTo>
                    <a:pt x="0" y="2125002"/>
                  </a:lnTo>
                  <a:lnTo>
                    <a:pt x="1498" y="2132419"/>
                  </a:lnTo>
                  <a:lnTo>
                    <a:pt x="5575" y="2138476"/>
                  </a:lnTo>
                  <a:lnTo>
                    <a:pt x="11633" y="2142566"/>
                  </a:lnTo>
                  <a:lnTo>
                    <a:pt x="19050" y="2144052"/>
                  </a:lnTo>
                  <a:lnTo>
                    <a:pt x="26466" y="2142566"/>
                  </a:lnTo>
                  <a:lnTo>
                    <a:pt x="32524" y="2138476"/>
                  </a:lnTo>
                  <a:lnTo>
                    <a:pt x="36601" y="2132419"/>
                  </a:lnTo>
                  <a:lnTo>
                    <a:pt x="38100" y="2124964"/>
                  </a:lnTo>
                  <a:close/>
                </a:path>
                <a:path w="3108959" h="2512695">
                  <a:moveTo>
                    <a:pt x="38100" y="2048725"/>
                  </a:moveTo>
                  <a:lnTo>
                    <a:pt x="36601" y="2041321"/>
                  </a:lnTo>
                  <a:lnTo>
                    <a:pt x="32524" y="2035263"/>
                  </a:lnTo>
                  <a:lnTo>
                    <a:pt x="26466" y="2031174"/>
                  </a:lnTo>
                  <a:lnTo>
                    <a:pt x="19050" y="2029675"/>
                  </a:lnTo>
                  <a:lnTo>
                    <a:pt x="11633" y="2031174"/>
                  </a:lnTo>
                  <a:lnTo>
                    <a:pt x="5575" y="2035263"/>
                  </a:lnTo>
                  <a:lnTo>
                    <a:pt x="1498" y="2041321"/>
                  </a:lnTo>
                  <a:lnTo>
                    <a:pt x="0" y="2048764"/>
                  </a:lnTo>
                  <a:lnTo>
                    <a:pt x="1498" y="2056180"/>
                  </a:lnTo>
                  <a:lnTo>
                    <a:pt x="5575" y="2062238"/>
                  </a:lnTo>
                  <a:lnTo>
                    <a:pt x="11633" y="2066328"/>
                  </a:lnTo>
                  <a:lnTo>
                    <a:pt x="19050" y="2067814"/>
                  </a:lnTo>
                  <a:lnTo>
                    <a:pt x="26466" y="2066328"/>
                  </a:lnTo>
                  <a:lnTo>
                    <a:pt x="32524" y="2062238"/>
                  </a:lnTo>
                  <a:lnTo>
                    <a:pt x="36601" y="2056180"/>
                  </a:lnTo>
                  <a:lnTo>
                    <a:pt x="38100" y="2048725"/>
                  </a:lnTo>
                  <a:close/>
                </a:path>
                <a:path w="3108959" h="2512695">
                  <a:moveTo>
                    <a:pt x="38100" y="1972487"/>
                  </a:moveTo>
                  <a:lnTo>
                    <a:pt x="36601" y="1965083"/>
                  </a:lnTo>
                  <a:lnTo>
                    <a:pt x="32524" y="1959025"/>
                  </a:lnTo>
                  <a:lnTo>
                    <a:pt x="26466" y="1954936"/>
                  </a:lnTo>
                  <a:lnTo>
                    <a:pt x="19050" y="1953437"/>
                  </a:lnTo>
                  <a:lnTo>
                    <a:pt x="11633" y="1954936"/>
                  </a:lnTo>
                  <a:lnTo>
                    <a:pt x="5575" y="1959025"/>
                  </a:lnTo>
                  <a:lnTo>
                    <a:pt x="1498" y="1965083"/>
                  </a:lnTo>
                  <a:lnTo>
                    <a:pt x="0" y="1972525"/>
                  </a:lnTo>
                  <a:lnTo>
                    <a:pt x="1498" y="1979942"/>
                  </a:lnTo>
                  <a:lnTo>
                    <a:pt x="5575" y="1986000"/>
                  </a:lnTo>
                  <a:lnTo>
                    <a:pt x="11633" y="1990090"/>
                  </a:lnTo>
                  <a:lnTo>
                    <a:pt x="19050" y="1991575"/>
                  </a:lnTo>
                  <a:lnTo>
                    <a:pt x="26466" y="1990090"/>
                  </a:lnTo>
                  <a:lnTo>
                    <a:pt x="32524" y="1986000"/>
                  </a:lnTo>
                  <a:lnTo>
                    <a:pt x="36601" y="1979942"/>
                  </a:lnTo>
                  <a:lnTo>
                    <a:pt x="38100" y="1972487"/>
                  </a:lnTo>
                  <a:close/>
                </a:path>
                <a:path w="3108959" h="2512695">
                  <a:moveTo>
                    <a:pt x="38100" y="1896249"/>
                  </a:moveTo>
                  <a:lnTo>
                    <a:pt x="36601" y="1888845"/>
                  </a:lnTo>
                  <a:lnTo>
                    <a:pt x="32524" y="1882787"/>
                  </a:lnTo>
                  <a:lnTo>
                    <a:pt x="26466" y="1878698"/>
                  </a:lnTo>
                  <a:lnTo>
                    <a:pt x="19050" y="1877199"/>
                  </a:lnTo>
                  <a:lnTo>
                    <a:pt x="11633" y="1878698"/>
                  </a:lnTo>
                  <a:lnTo>
                    <a:pt x="5575" y="1882787"/>
                  </a:lnTo>
                  <a:lnTo>
                    <a:pt x="1498" y="1888845"/>
                  </a:lnTo>
                  <a:lnTo>
                    <a:pt x="0" y="1896287"/>
                  </a:lnTo>
                  <a:lnTo>
                    <a:pt x="1498" y="1903704"/>
                  </a:lnTo>
                  <a:lnTo>
                    <a:pt x="5575" y="1909762"/>
                  </a:lnTo>
                  <a:lnTo>
                    <a:pt x="11633" y="1913851"/>
                  </a:lnTo>
                  <a:lnTo>
                    <a:pt x="19050" y="1915337"/>
                  </a:lnTo>
                  <a:lnTo>
                    <a:pt x="26466" y="1913851"/>
                  </a:lnTo>
                  <a:lnTo>
                    <a:pt x="32524" y="1909762"/>
                  </a:lnTo>
                  <a:lnTo>
                    <a:pt x="36601" y="1903704"/>
                  </a:lnTo>
                  <a:lnTo>
                    <a:pt x="38100" y="1896249"/>
                  </a:lnTo>
                  <a:close/>
                </a:path>
                <a:path w="3108959" h="2512695">
                  <a:moveTo>
                    <a:pt x="38100" y="1820011"/>
                  </a:moveTo>
                  <a:lnTo>
                    <a:pt x="36601" y="1812607"/>
                  </a:lnTo>
                  <a:lnTo>
                    <a:pt x="32524" y="1806549"/>
                  </a:lnTo>
                  <a:lnTo>
                    <a:pt x="26466" y="1802460"/>
                  </a:lnTo>
                  <a:lnTo>
                    <a:pt x="19050" y="1800961"/>
                  </a:lnTo>
                  <a:lnTo>
                    <a:pt x="11633" y="1802460"/>
                  </a:lnTo>
                  <a:lnTo>
                    <a:pt x="5575" y="1806549"/>
                  </a:lnTo>
                  <a:lnTo>
                    <a:pt x="1498" y="1812607"/>
                  </a:lnTo>
                  <a:lnTo>
                    <a:pt x="0" y="1820049"/>
                  </a:lnTo>
                  <a:lnTo>
                    <a:pt x="1498" y="1827466"/>
                  </a:lnTo>
                  <a:lnTo>
                    <a:pt x="5575" y="1833524"/>
                  </a:lnTo>
                  <a:lnTo>
                    <a:pt x="11633" y="1837613"/>
                  </a:lnTo>
                  <a:lnTo>
                    <a:pt x="19050" y="1839099"/>
                  </a:lnTo>
                  <a:lnTo>
                    <a:pt x="26466" y="1837613"/>
                  </a:lnTo>
                  <a:lnTo>
                    <a:pt x="32524" y="1833524"/>
                  </a:lnTo>
                  <a:lnTo>
                    <a:pt x="36601" y="1827466"/>
                  </a:lnTo>
                  <a:lnTo>
                    <a:pt x="38100" y="1820011"/>
                  </a:lnTo>
                  <a:close/>
                </a:path>
                <a:path w="3108959" h="2512695">
                  <a:moveTo>
                    <a:pt x="38100" y="1743773"/>
                  </a:moveTo>
                  <a:lnTo>
                    <a:pt x="36601" y="1736369"/>
                  </a:lnTo>
                  <a:lnTo>
                    <a:pt x="32524" y="1730311"/>
                  </a:lnTo>
                  <a:lnTo>
                    <a:pt x="26466" y="1726222"/>
                  </a:lnTo>
                  <a:lnTo>
                    <a:pt x="19050" y="1724723"/>
                  </a:lnTo>
                  <a:lnTo>
                    <a:pt x="11633" y="1726222"/>
                  </a:lnTo>
                  <a:lnTo>
                    <a:pt x="5575" y="1730311"/>
                  </a:lnTo>
                  <a:lnTo>
                    <a:pt x="1498" y="1736369"/>
                  </a:lnTo>
                  <a:lnTo>
                    <a:pt x="0" y="1743811"/>
                  </a:lnTo>
                  <a:lnTo>
                    <a:pt x="1498" y="1751228"/>
                  </a:lnTo>
                  <a:lnTo>
                    <a:pt x="5575" y="1757286"/>
                  </a:lnTo>
                  <a:lnTo>
                    <a:pt x="11633" y="1761375"/>
                  </a:lnTo>
                  <a:lnTo>
                    <a:pt x="19050" y="1762861"/>
                  </a:lnTo>
                  <a:lnTo>
                    <a:pt x="26466" y="1761375"/>
                  </a:lnTo>
                  <a:lnTo>
                    <a:pt x="32524" y="1757286"/>
                  </a:lnTo>
                  <a:lnTo>
                    <a:pt x="36601" y="1751228"/>
                  </a:lnTo>
                  <a:lnTo>
                    <a:pt x="38100" y="1743773"/>
                  </a:lnTo>
                  <a:close/>
                </a:path>
                <a:path w="3108959" h="2512695">
                  <a:moveTo>
                    <a:pt x="38188" y="2240635"/>
                  </a:moveTo>
                  <a:lnTo>
                    <a:pt x="36322" y="2233269"/>
                  </a:lnTo>
                  <a:lnTo>
                    <a:pt x="31940" y="2227427"/>
                  </a:lnTo>
                  <a:lnTo>
                    <a:pt x="25679" y="2223655"/>
                  </a:lnTo>
                  <a:lnTo>
                    <a:pt x="18199" y="2222525"/>
                  </a:lnTo>
                  <a:lnTo>
                    <a:pt x="10871" y="2224405"/>
                  </a:lnTo>
                  <a:lnTo>
                    <a:pt x="5029" y="2228786"/>
                  </a:lnTo>
                  <a:lnTo>
                    <a:pt x="1257" y="2235035"/>
                  </a:lnTo>
                  <a:lnTo>
                    <a:pt x="139" y="2242553"/>
                  </a:lnTo>
                  <a:lnTo>
                    <a:pt x="2006" y="2249881"/>
                  </a:lnTo>
                  <a:lnTo>
                    <a:pt x="6388" y="2255723"/>
                  </a:lnTo>
                  <a:lnTo>
                    <a:pt x="12649" y="2259495"/>
                  </a:lnTo>
                  <a:lnTo>
                    <a:pt x="20129" y="2260625"/>
                  </a:lnTo>
                  <a:lnTo>
                    <a:pt x="27457" y="2258745"/>
                  </a:lnTo>
                  <a:lnTo>
                    <a:pt x="33299" y="2254364"/>
                  </a:lnTo>
                  <a:lnTo>
                    <a:pt x="37071" y="2248116"/>
                  </a:lnTo>
                  <a:lnTo>
                    <a:pt x="38188" y="2240635"/>
                  </a:lnTo>
                  <a:close/>
                </a:path>
                <a:path w="3108959" h="2512695">
                  <a:moveTo>
                    <a:pt x="42684" y="1670748"/>
                  </a:moveTo>
                  <a:lnTo>
                    <a:pt x="42329" y="1663153"/>
                  </a:lnTo>
                  <a:lnTo>
                    <a:pt x="39204" y="1656549"/>
                  </a:lnTo>
                  <a:lnTo>
                    <a:pt x="33832" y="1651609"/>
                  </a:lnTo>
                  <a:lnTo>
                    <a:pt x="26733" y="1649006"/>
                  </a:lnTo>
                  <a:lnTo>
                    <a:pt x="19177" y="1649361"/>
                  </a:lnTo>
                  <a:lnTo>
                    <a:pt x="12573" y="1652485"/>
                  </a:lnTo>
                  <a:lnTo>
                    <a:pt x="7620" y="1657858"/>
                  </a:lnTo>
                  <a:lnTo>
                    <a:pt x="5016" y="1664995"/>
                  </a:lnTo>
                  <a:lnTo>
                    <a:pt x="5384" y="1672551"/>
                  </a:lnTo>
                  <a:lnTo>
                    <a:pt x="8496" y="1679155"/>
                  </a:lnTo>
                  <a:lnTo>
                    <a:pt x="13868" y="1684108"/>
                  </a:lnTo>
                  <a:lnTo>
                    <a:pt x="20980" y="1686712"/>
                  </a:lnTo>
                  <a:lnTo>
                    <a:pt x="28524" y="1686344"/>
                  </a:lnTo>
                  <a:lnTo>
                    <a:pt x="35128" y="1683219"/>
                  </a:lnTo>
                  <a:lnTo>
                    <a:pt x="40081" y="1677860"/>
                  </a:lnTo>
                  <a:lnTo>
                    <a:pt x="42684" y="1670748"/>
                  </a:lnTo>
                  <a:close/>
                </a:path>
                <a:path w="3108959" h="2512695">
                  <a:moveTo>
                    <a:pt x="50126" y="2317534"/>
                  </a:moveTo>
                  <a:lnTo>
                    <a:pt x="48983" y="2310053"/>
                  </a:lnTo>
                  <a:lnTo>
                    <a:pt x="45021" y="2303576"/>
                  </a:lnTo>
                  <a:lnTo>
                    <a:pt x="39103" y="2299284"/>
                  </a:lnTo>
                  <a:lnTo>
                    <a:pt x="32016" y="2297544"/>
                  </a:lnTo>
                  <a:lnTo>
                    <a:pt x="24536" y="2298687"/>
                  </a:lnTo>
                  <a:lnTo>
                    <a:pt x="18084" y="2302637"/>
                  </a:lnTo>
                  <a:lnTo>
                    <a:pt x="13804" y="2308555"/>
                  </a:lnTo>
                  <a:lnTo>
                    <a:pt x="12052" y="2315641"/>
                  </a:lnTo>
                  <a:lnTo>
                    <a:pt x="13208" y="2323160"/>
                  </a:lnTo>
                  <a:lnTo>
                    <a:pt x="17170" y="2329611"/>
                  </a:lnTo>
                  <a:lnTo>
                    <a:pt x="23088" y="2333891"/>
                  </a:lnTo>
                  <a:lnTo>
                    <a:pt x="30175" y="2335644"/>
                  </a:lnTo>
                  <a:lnTo>
                    <a:pt x="37655" y="2334488"/>
                  </a:lnTo>
                  <a:lnTo>
                    <a:pt x="44094" y="2330539"/>
                  </a:lnTo>
                  <a:lnTo>
                    <a:pt x="48387" y="2324620"/>
                  </a:lnTo>
                  <a:lnTo>
                    <a:pt x="50126" y="2317534"/>
                  </a:lnTo>
                  <a:close/>
                </a:path>
                <a:path w="3108959" h="2512695">
                  <a:moveTo>
                    <a:pt x="50673" y="757631"/>
                  </a:moveTo>
                  <a:lnTo>
                    <a:pt x="49174" y="750214"/>
                  </a:lnTo>
                  <a:lnTo>
                    <a:pt x="45085" y="744156"/>
                  </a:lnTo>
                  <a:lnTo>
                    <a:pt x="39039" y="740079"/>
                  </a:lnTo>
                  <a:lnTo>
                    <a:pt x="31623" y="738581"/>
                  </a:lnTo>
                  <a:lnTo>
                    <a:pt x="24206" y="740079"/>
                  </a:lnTo>
                  <a:lnTo>
                    <a:pt x="18148" y="744156"/>
                  </a:lnTo>
                  <a:lnTo>
                    <a:pt x="14071" y="750214"/>
                  </a:lnTo>
                  <a:lnTo>
                    <a:pt x="12573" y="757669"/>
                  </a:lnTo>
                  <a:lnTo>
                    <a:pt x="14071" y="765086"/>
                  </a:lnTo>
                  <a:lnTo>
                    <a:pt x="18148" y="771131"/>
                  </a:lnTo>
                  <a:lnTo>
                    <a:pt x="24206" y="775220"/>
                  </a:lnTo>
                  <a:lnTo>
                    <a:pt x="31623" y="776719"/>
                  </a:lnTo>
                  <a:lnTo>
                    <a:pt x="39039" y="775220"/>
                  </a:lnTo>
                  <a:lnTo>
                    <a:pt x="45085" y="771131"/>
                  </a:lnTo>
                  <a:lnTo>
                    <a:pt x="49174" y="765086"/>
                  </a:lnTo>
                  <a:lnTo>
                    <a:pt x="50673" y="757631"/>
                  </a:lnTo>
                  <a:close/>
                </a:path>
                <a:path w="3108959" h="2512695">
                  <a:moveTo>
                    <a:pt x="50673" y="681393"/>
                  </a:moveTo>
                  <a:lnTo>
                    <a:pt x="49174" y="673976"/>
                  </a:lnTo>
                  <a:lnTo>
                    <a:pt x="45085" y="667918"/>
                  </a:lnTo>
                  <a:lnTo>
                    <a:pt x="39039" y="663841"/>
                  </a:lnTo>
                  <a:lnTo>
                    <a:pt x="31623" y="662343"/>
                  </a:lnTo>
                  <a:lnTo>
                    <a:pt x="24206" y="663841"/>
                  </a:lnTo>
                  <a:lnTo>
                    <a:pt x="18148" y="667918"/>
                  </a:lnTo>
                  <a:lnTo>
                    <a:pt x="14071" y="673976"/>
                  </a:lnTo>
                  <a:lnTo>
                    <a:pt x="12573" y="681431"/>
                  </a:lnTo>
                  <a:lnTo>
                    <a:pt x="14071" y="688848"/>
                  </a:lnTo>
                  <a:lnTo>
                    <a:pt x="18148" y="694893"/>
                  </a:lnTo>
                  <a:lnTo>
                    <a:pt x="24206" y="698982"/>
                  </a:lnTo>
                  <a:lnTo>
                    <a:pt x="31623" y="700481"/>
                  </a:lnTo>
                  <a:lnTo>
                    <a:pt x="39039" y="698982"/>
                  </a:lnTo>
                  <a:lnTo>
                    <a:pt x="45085" y="694893"/>
                  </a:lnTo>
                  <a:lnTo>
                    <a:pt x="49174" y="688848"/>
                  </a:lnTo>
                  <a:lnTo>
                    <a:pt x="50673" y="681393"/>
                  </a:lnTo>
                  <a:close/>
                </a:path>
                <a:path w="3108959" h="2512695">
                  <a:moveTo>
                    <a:pt x="50673" y="605155"/>
                  </a:moveTo>
                  <a:lnTo>
                    <a:pt x="49174" y="597738"/>
                  </a:lnTo>
                  <a:lnTo>
                    <a:pt x="45085" y="591680"/>
                  </a:lnTo>
                  <a:lnTo>
                    <a:pt x="39039" y="587603"/>
                  </a:lnTo>
                  <a:lnTo>
                    <a:pt x="31623" y="586105"/>
                  </a:lnTo>
                  <a:lnTo>
                    <a:pt x="24206" y="587603"/>
                  </a:lnTo>
                  <a:lnTo>
                    <a:pt x="18148" y="591680"/>
                  </a:lnTo>
                  <a:lnTo>
                    <a:pt x="14071" y="597738"/>
                  </a:lnTo>
                  <a:lnTo>
                    <a:pt x="12573" y="605193"/>
                  </a:lnTo>
                  <a:lnTo>
                    <a:pt x="14071" y="612609"/>
                  </a:lnTo>
                  <a:lnTo>
                    <a:pt x="18148" y="618655"/>
                  </a:lnTo>
                  <a:lnTo>
                    <a:pt x="24206" y="622744"/>
                  </a:lnTo>
                  <a:lnTo>
                    <a:pt x="31623" y="624243"/>
                  </a:lnTo>
                  <a:lnTo>
                    <a:pt x="39039" y="622744"/>
                  </a:lnTo>
                  <a:lnTo>
                    <a:pt x="45085" y="618655"/>
                  </a:lnTo>
                  <a:lnTo>
                    <a:pt x="49174" y="612609"/>
                  </a:lnTo>
                  <a:lnTo>
                    <a:pt x="50673" y="605155"/>
                  </a:lnTo>
                  <a:close/>
                </a:path>
                <a:path w="3108959" h="2512695">
                  <a:moveTo>
                    <a:pt x="50673" y="528916"/>
                  </a:moveTo>
                  <a:lnTo>
                    <a:pt x="49174" y="521500"/>
                  </a:lnTo>
                  <a:lnTo>
                    <a:pt x="45085" y="515442"/>
                  </a:lnTo>
                  <a:lnTo>
                    <a:pt x="39039" y="511365"/>
                  </a:lnTo>
                  <a:lnTo>
                    <a:pt x="31623" y="509866"/>
                  </a:lnTo>
                  <a:lnTo>
                    <a:pt x="24206" y="511365"/>
                  </a:lnTo>
                  <a:lnTo>
                    <a:pt x="18148" y="515442"/>
                  </a:lnTo>
                  <a:lnTo>
                    <a:pt x="14071" y="521500"/>
                  </a:lnTo>
                  <a:lnTo>
                    <a:pt x="12573" y="528955"/>
                  </a:lnTo>
                  <a:lnTo>
                    <a:pt x="14071" y="536371"/>
                  </a:lnTo>
                  <a:lnTo>
                    <a:pt x="18148" y="542417"/>
                  </a:lnTo>
                  <a:lnTo>
                    <a:pt x="24206" y="546506"/>
                  </a:lnTo>
                  <a:lnTo>
                    <a:pt x="31623" y="548005"/>
                  </a:lnTo>
                  <a:lnTo>
                    <a:pt x="39039" y="546506"/>
                  </a:lnTo>
                  <a:lnTo>
                    <a:pt x="45085" y="542417"/>
                  </a:lnTo>
                  <a:lnTo>
                    <a:pt x="49174" y="536371"/>
                  </a:lnTo>
                  <a:lnTo>
                    <a:pt x="50673" y="528916"/>
                  </a:lnTo>
                  <a:close/>
                </a:path>
                <a:path w="3108959" h="2512695">
                  <a:moveTo>
                    <a:pt x="50673" y="452678"/>
                  </a:moveTo>
                  <a:lnTo>
                    <a:pt x="49174" y="445262"/>
                  </a:lnTo>
                  <a:lnTo>
                    <a:pt x="45085" y="439204"/>
                  </a:lnTo>
                  <a:lnTo>
                    <a:pt x="39039" y="435127"/>
                  </a:lnTo>
                  <a:lnTo>
                    <a:pt x="31623" y="433628"/>
                  </a:lnTo>
                  <a:lnTo>
                    <a:pt x="24206" y="435127"/>
                  </a:lnTo>
                  <a:lnTo>
                    <a:pt x="18148" y="439204"/>
                  </a:lnTo>
                  <a:lnTo>
                    <a:pt x="14071" y="445262"/>
                  </a:lnTo>
                  <a:lnTo>
                    <a:pt x="12573" y="452716"/>
                  </a:lnTo>
                  <a:lnTo>
                    <a:pt x="14071" y="460133"/>
                  </a:lnTo>
                  <a:lnTo>
                    <a:pt x="18148" y="466178"/>
                  </a:lnTo>
                  <a:lnTo>
                    <a:pt x="24206" y="470268"/>
                  </a:lnTo>
                  <a:lnTo>
                    <a:pt x="31623" y="471766"/>
                  </a:lnTo>
                  <a:lnTo>
                    <a:pt x="39039" y="470268"/>
                  </a:lnTo>
                  <a:lnTo>
                    <a:pt x="45085" y="466178"/>
                  </a:lnTo>
                  <a:lnTo>
                    <a:pt x="49174" y="460133"/>
                  </a:lnTo>
                  <a:lnTo>
                    <a:pt x="50673" y="452678"/>
                  </a:lnTo>
                  <a:close/>
                </a:path>
                <a:path w="3108959" h="2512695">
                  <a:moveTo>
                    <a:pt x="50673" y="376440"/>
                  </a:moveTo>
                  <a:lnTo>
                    <a:pt x="49174" y="369023"/>
                  </a:lnTo>
                  <a:lnTo>
                    <a:pt x="45085" y="362966"/>
                  </a:lnTo>
                  <a:lnTo>
                    <a:pt x="39039" y="358889"/>
                  </a:lnTo>
                  <a:lnTo>
                    <a:pt x="31623" y="357390"/>
                  </a:lnTo>
                  <a:lnTo>
                    <a:pt x="24206" y="358889"/>
                  </a:lnTo>
                  <a:lnTo>
                    <a:pt x="18148" y="362966"/>
                  </a:lnTo>
                  <a:lnTo>
                    <a:pt x="14071" y="369023"/>
                  </a:lnTo>
                  <a:lnTo>
                    <a:pt x="12573" y="376478"/>
                  </a:lnTo>
                  <a:lnTo>
                    <a:pt x="14071" y="383895"/>
                  </a:lnTo>
                  <a:lnTo>
                    <a:pt x="18148" y="389940"/>
                  </a:lnTo>
                  <a:lnTo>
                    <a:pt x="24206" y="394030"/>
                  </a:lnTo>
                  <a:lnTo>
                    <a:pt x="31623" y="395528"/>
                  </a:lnTo>
                  <a:lnTo>
                    <a:pt x="39039" y="394030"/>
                  </a:lnTo>
                  <a:lnTo>
                    <a:pt x="45085" y="389940"/>
                  </a:lnTo>
                  <a:lnTo>
                    <a:pt x="49174" y="383895"/>
                  </a:lnTo>
                  <a:lnTo>
                    <a:pt x="50673" y="376440"/>
                  </a:lnTo>
                  <a:close/>
                </a:path>
                <a:path w="3108959" h="2512695">
                  <a:moveTo>
                    <a:pt x="50673" y="300202"/>
                  </a:moveTo>
                  <a:lnTo>
                    <a:pt x="49174" y="292785"/>
                  </a:lnTo>
                  <a:lnTo>
                    <a:pt x="45085" y="286727"/>
                  </a:lnTo>
                  <a:lnTo>
                    <a:pt x="39039" y="282651"/>
                  </a:lnTo>
                  <a:lnTo>
                    <a:pt x="31623" y="281152"/>
                  </a:lnTo>
                  <a:lnTo>
                    <a:pt x="24206" y="282651"/>
                  </a:lnTo>
                  <a:lnTo>
                    <a:pt x="18148" y="286727"/>
                  </a:lnTo>
                  <a:lnTo>
                    <a:pt x="14071" y="292785"/>
                  </a:lnTo>
                  <a:lnTo>
                    <a:pt x="12573" y="300240"/>
                  </a:lnTo>
                  <a:lnTo>
                    <a:pt x="14071" y="307657"/>
                  </a:lnTo>
                  <a:lnTo>
                    <a:pt x="18148" y="313702"/>
                  </a:lnTo>
                  <a:lnTo>
                    <a:pt x="24206" y="317792"/>
                  </a:lnTo>
                  <a:lnTo>
                    <a:pt x="31623" y="319290"/>
                  </a:lnTo>
                  <a:lnTo>
                    <a:pt x="39039" y="317792"/>
                  </a:lnTo>
                  <a:lnTo>
                    <a:pt x="45085" y="313702"/>
                  </a:lnTo>
                  <a:lnTo>
                    <a:pt x="49174" y="307657"/>
                  </a:lnTo>
                  <a:lnTo>
                    <a:pt x="50673" y="300202"/>
                  </a:lnTo>
                  <a:close/>
                </a:path>
                <a:path w="3108959" h="2512695">
                  <a:moveTo>
                    <a:pt x="50761" y="797052"/>
                  </a:moveTo>
                  <a:lnTo>
                    <a:pt x="48882" y="789686"/>
                  </a:lnTo>
                  <a:lnTo>
                    <a:pt x="44500" y="783844"/>
                  </a:lnTo>
                  <a:lnTo>
                    <a:pt x="38252" y="780072"/>
                  </a:lnTo>
                  <a:lnTo>
                    <a:pt x="30772" y="778954"/>
                  </a:lnTo>
                  <a:lnTo>
                    <a:pt x="23444" y="780821"/>
                  </a:lnTo>
                  <a:lnTo>
                    <a:pt x="17602" y="785202"/>
                  </a:lnTo>
                  <a:lnTo>
                    <a:pt x="13830" y="791451"/>
                  </a:lnTo>
                  <a:lnTo>
                    <a:pt x="12712" y="798969"/>
                  </a:lnTo>
                  <a:lnTo>
                    <a:pt x="14579" y="806310"/>
                  </a:lnTo>
                  <a:lnTo>
                    <a:pt x="18961" y="812152"/>
                  </a:lnTo>
                  <a:lnTo>
                    <a:pt x="25209" y="815924"/>
                  </a:lnTo>
                  <a:lnTo>
                    <a:pt x="32689" y="817041"/>
                  </a:lnTo>
                  <a:lnTo>
                    <a:pt x="40017" y="815174"/>
                  </a:lnTo>
                  <a:lnTo>
                    <a:pt x="45859" y="810793"/>
                  </a:lnTo>
                  <a:lnTo>
                    <a:pt x="49631" y="804532"/>
                  </a:lnTo>
                  <a:lnTo>
                    <a:pt x="50761" y="797052"/>
                  </a:lnTo>
                  <a:close/>
                </a:path>
                <a:path w="3108959" h="2512695">
                  <a:moveTo>
                    <a:pt x="55245" y="227164"/>
                  </a:moveTo>
                  <a:lnTo>
                    <a:pt x="54889" y="219583"/>
                  </a:lnTo>
                  <a:lnTo>
                    <a:pt x="51777" y="212979"/>
                  </a:lnTo>
                  <a:lnTo>
                    <a:pt x="46405" y="208026"/>
                  </a:lnTo>
                  <a:lnTo>
                    <a:pt x="39293" y="205422"/>
                  </a:lnTo>
                  <a:lnTo>
                    <a:pt x="31737" y="205790"/>
                  </a:lnTo>
                  <a:lnTo>
                    <a:pt x="25133" y="208915"/>
                  </a:lnTo>
                  <a:lnTo>
                    <a:pt x="20193" y="214274"/>
                  </a:lnTo>
                  <a:lnTo>
                    <a:pt x="17589" y="221424"/>
                  </a:lnTo>
                  <a:lnTo>
                    <a:pt x="17945" y="228981"/>
                  </a:lnTo>
                  <a:lnTo>
                    <a:pt x="21069" y="235585"/>
                  </a:lnTo>
                  <a:lnTo>
                    <a:pt x="26441" y="240525"/>
                  </a:lnTo>
                  <a:lnTo>
                    <a:pt x="33540" y="243128"/>
                  </a:lnTo>
                  <a:lnTo>
                    <a:pt x="41097" y="242773"/>
                  </a:lnTo>
                  <a:lnTo>
                    <a:pt x="47701" y="239649"/>
                  </a:lnTo>
                  <a:lnTo>
                    <a:pt x="52654" y="234276"/>
                  </a:lnTo>
                  <a:lnTo>
                    <a:pt x="55245" y="227164"/>
                  </a:lnTo>
                  <a:close/>
                </a:path>
                <a:path w="3108959" h="2512695">
                  <a:moveTo>
                    <a:pt x="62699" y="873950"/>
                  </a:moveTo>
                  <a:lnTo>
                    <a:pt x="61556" y="866470"/>
                  </a:lnTo>
                  <a:lnTo>
                    <a:pt x="57581" y="859993"/>
                  </a:lnTo>
                  <a:lnTo>
                    <a:pt x="51663" y="855713"/>
                  </a:lnTo>
                  <a:lnTo>
                    <a:pt x="44577" y="853960"/>
                  </a:lnTo>
                  <a:lnTo>
                    <a:pt x="37096" y="855103"/>
                  </a:lnTo>
                  <a:lnTo>
                    <a:pt x="30657" y="859066"/>
                  </a:lnTo>
                  <a:lnTo>
                    <a:pt x="26377" y="864971"/>
                  </a:lnTo>
                  <a:lnTo>
                    <a:pt x="24625" y="872070"/>
                  </a:lnTo>
                  <a:lnTo>
                    <a:pt x="25781" y="879576"/>
                  </a:lnTo>
                  <a:lnTo>
                    <a:pt x="29730" y="886028"/>
                  </a:lnTo>
                  <a:lnTo>
                    <a:pt x="35648" y="890308"/>
                  </a:lnTo>
                  <a:lnTo>
                    <a:pt x="42748" y="892060"/>
                  </a:lnTo>
                  <a:lnTo>
                    <a:pt x="50215" y="890917"/>
                  </a:lnTo>
                  <a:lnTo>
                    <a:pt x="56667" y="886955"/>
                  </a:lnTo>
                  <a:lnTo>
                    <a:pt x="60947" y="881037"/>
                  </a:lnTo>
                  <a:lnTo>
                    <a:pt x="62699" y="873950"/>
                  </a:lnTo>
                  <a:close/>
                </a:path>
                <a:path w="3108959" h="2512695">
                  <a:moveTo>
                    <a:pt x="68402" y="1597240"/>
                  </a:moveTo>
                  <a:lnTo>
                    <a:pt x="67360" y="1590014"/>
                  </a:lnTo>
                  <a:lnTo>
                    <a:pt x="63677" y="1583702"/>
                  </a:lnTo>
                  <a:lnTo>
                    <a:pt x="57645" y="1579130"/>
                  </a:lnTo>
                  <a:lnTo>
                    <a:pt x="50317" y="1577263"/>
                  </a:lnTo>
                  <a:lnTo>
                    <a:pt x="43091" y="1578317"/>
                  </a:lnTo>
                  <a:lnTo>
                    <a:pt x="36779" y="1582000"/>
                  </a:lnTo>
                  <a:lnTo>
                    <a:pt x="32194" y="1588071"/>
                  </a:lnTo>
                  <a:lnTo>
                    <a:pt x="30327" y="1595399"/>
                  </a:lnTo>
                  <a:lnTo>
                    <a:pt x="31381" y="1602625"/>
                  </a:lnTo>
                  <a:lnTo>
                    <a:pt x="35064" y="1608924"/>
                  </a:lnTo>
                  <a:lnTo>
                    <a:pt x="41097" y="1613496"/>
                  </a:lnTo>
                  <a:lnTo>
                    <a:pt x="48425" y="1615363"/>
                  </a:lnTo>
                  <a:lnTo>
                    <a:pt x="55651" y="1614309"/>
                  </a:lnTo>
                  <a:lnTo>
                    <a:pt x="61950" y="1610626"/>
                  </a:lnTo>
                  <a:lnTo>
                    <a:pt x="66522" y="1604594"/>
                  </a:lnTo>
                  <a:lnTo>
                    <a:pt x="68402" y="1597240"/>
                  </a:lnTo>
                  <a:close/>
                </a:path>
                <a:path w="3108959" h="2512695">
                  <a:moveTo>
                    <a:pt x="80975" y="153657"/>
                  </a:moveTo>
                  <a:lnTo>
                    <a:pt x="79921" y="146431"/>
                  </a:lnTo>
                  <a:lnTo>
                    <a:pt x="76238" y="140119"/>
                  </a:lnTo>
                  <a:lnTo>
                    <a:pt x="70218" y="135559"/>
                  </a:lnTo>
                  <a:lnTo>
                    <a:pt x="62877" y="133692"/>
                  </a:lnTo>
                  <a:lnTo>
                    <a:pt x="55651" y="134734"/>
                  </a:lnTo>
                  <a:lnTo>
                    <a:pt x="49352" y="138417"/>
                  </a:lnTo>
                  <a:lnTo>
                    <a:pt x="44767" y="144487"/>
                  </a:lnTo>
                  <a:lnTo>
                    <a:pt x="42900" y="151815"/>
                  </a:lnTo>
                  <a:lnTo>
                    <a:pt x="43942" y="159042"/>
                  </a:lnTo>
                  <a:lnTo>
                    <a:pt x="47625" y="165354"/>
                  </a:lnTo>
                  <a:lnTo>
                    <a:pt x="53657" y="169913"/>
                  </a:lnTo>
                  <a:lnTo>
                    <a:pt x="60985" y="171780"/>
                  </a:lnTo>
                  <a:lnTo>
                    <a:pt x="68211" y="170738"/>
                  </a:lnTo>
                  <a:lnTo>
                    <a:pt x="74523" y="167055"/>
                  </a:lnTo>
                  <a:lnTo>
                    <a:pt x="79095" y="161023"/>
                  </a:lnTo>
                  <a:lnTo>
                    <a:pt x="80975" y="153657"/>
                  </a:lnTo>
                  <a:close/>
                </a:path>
                <a:path w="3108959" h="2512695">
                  <a:moveTo>
                    <a:pt x="83718" y="2387346"/>
                  </a:moveTo>
                  <a:lnTo>
                    <a:pt x="83362" y="2380056"/>
                  </a:lnTo>
                  <a:lnTo>
                    <a:pt x="80111" y="2373223"/>
                  </a:lnTo>
                  <a:lnTo>
                    <a:pt x="74447" y="2368143"/>
                  </a:lnTo>
                  <a:lnTo>
                    <a:pt x="67551" y="2365743"/>
                  </a:lnTo>
                  <a:lnTo>
                    <a:pt x="60261" y="2366099"/>
                  </a:lnTo>
                  <a:lnTo>
                    <a:pt x="53428" y="2369350"/>
                  </a:lnTo>
                  <a:lnTo>
                    <a:pt x="48387" y="2374989"/>
                  </a:lnTo>
                  <a:lnTo>
                    <a:pt x="45986" y="2381885"/>
                  </a:lnTo>
                  <a:lnTo>
                    <a:pt x="46342" y="2389174"/>
                  </a:lnTo>
                  <a:lnTo>
                    <a:pt x="49606" y="2396045"/>
                  </a:lnTo>
                  <a:lnTo>
                    <a:pt x="55245" y="2401087"/>
                  </a:lnTo>
                  <a:lnTo>
                    <a:pt x="62141" y="2403487"/>
                  </a:lnTo>
                  <a:lnTo>
                    <a:pt x="69443" y="2403132"/>
                  </a:lnTo>
                  <a:lnTo>
                    <a:pt x="76276" y="2399881"/>
                  </a:lnTo>
                  <a:lnTo>
                    <a:pt x="81318" y="2394242"/>
                  </a:lnTo>
                  <a:lnTo>
                    <a:pt x="83718" y="2387346"/>
                  </a:lnTo>
                  <a:close/>
                </a:path>
                <a:path w="3108959" h="2512695">
                  <a:moveTo>
                    <a:pt x="96278" y="943775"/>
                  </a:moveTo>
                  <a:lnTo>
                    <a:pt x="95923" y="936472"/>
                  </a:lnTo>
                  <a:lnTo>
                    <a:pt x="92684" y="929640"/>
                  </a:lnTo>
                  <a:lnTo>
                    <a:pt x="87020" y="924572"/>
                  </a:lnTo>
                  <a:lnTo>
                    <a:pt x="80124" y="922172"/>
                  </a:lnTo>
                  <a:lnTo>
                    <a:pt x="72834" y="922528"/>
                  </a:lnTo>
                  <a:lnTo>
                    <a:pt x="66001" y="925766"/>
                  </a:lnTo>
                  <a:lnTo>
                    <a:pt x="60960" y="931405"/>
                  </a:lnTo>
                  <a:lnTo>
                    <a:pt x="58547" y="938301"/>
                  </a:lnTo>
                  <a:lnTo>
                    <a:pt x="58915" y="945603"/>
                  </a:lnTo>
                  <a:lnTo>
                    <a:pt x="62179" y="952461"/>
                  </a:lnTo>
                  <a:lnTo>
                    <a:pt x="67818" y="957503"/>
                  </a:lnTo>
                  <a:lnTo>
                    <a:pt x="74714" y="959904"/>
                  </a:lnTo>
                  <a:lnTo>
                    <a:pt x="82003" y="959548"/>
                  </a:lnTo>
                  <a:lnTo>
                    <a:pt x="88836" y="956310"/>
                  </a:lnTo>
                  <a:lnTo>
                    <a:pt x="93878" y="950671"/>
                  </a:lnTo>
                  <a:lnTo>
                    <a:pt x="96278" y="943775"/>
                  </a:lnTo>
                  <a:close/>
                </a:path>
                <a:path w="3108959" h="2512695">
                  <a:moveTo>
                    <a:pt x="114084" y="1536509"/>
                  </a:moveTo>
                  <a:lnTo>
                    <a:pt x="113030" y="1529283"/>
                  </a:lnTo>
                  <a:lnTo>
                    <a:pt x="109143" y="1522793"/>
                  </a:lnTo>
                  <a:lnTo>
                    <a:pt x="103060" y="1518310"/>
                  </a:lnTo>
                  <a:lnTo>
                    <a:pt x="95961" y="1516583"/>
                  </a:lnTo>
                  <a:lnTo>
                    <a:pt x="88734" y="1517624"/>
                  </a:lnTo>
                  <a:lnTo>
                    <a:pt x="82207" y="1521536"/>
                  </a:lnTo>
                  <a:lnTo>
                    <a:pt x="77736" y="1527632"/>
                  </a:lnTo>
                  <a:lnTo>
                    <a:pt x="75996" y="1534718"/>
                  </a:lnTo>
                  <a:lnTo>
                    <a:pt x="77050" y="1541945"/>
                  </a:lnTo>
                  <a:lnTo>
                    <a:pt x="80924" y="1548447"/>
                  </a:lnTo>
                  <a:lnTo>
                    <a:pt x="87020" y="1552917"/>
                  </a:lnTo>
                  <a:lnTo>
                    <a:pt x="94119" y="1554657"/>
                  </a:lnTo>
                  <a:lnTo>
                    <a:pt x="101346" y="1553603"/>
                  </a:lnTo>
                  <a:lnTo>
                    <a:pt x="107835" y="1549730"/>
                  </a:lnTo>
                  <a:lnTo>
                    <a:pt x="112344" y="1543608"/>
                  </a:lnTo>
                  <a:lnTo>
                    <a:pt x="114084" y="1536509"/>
                  </a:lnTo>
                  <a:close/>
                </a:path>
                <a:path w="3108959" h="2512695">
                  <a:moveTo>
                    <a:pt x="126644" y="92938"/>
                  </a:moveTo>
                  <a:lnTo>
                    <a:pt x="125603" y="85712"/>
                  </a:lnTo>
                  <a:lnTo>
                    <a:pt x="121716" y="79209"/>
                  </a:lnTo>
                  <a:lnTo>
                    <a:pt x="115620" y="74726"/>
                  </a:lnTo>
                  <a:lnTo>
                    <a:pt x="108534" y="72999"/>
                  </a:lnTo>
                  <a:lnTo>
                    <a:pt x="101307" y="74053"/>
                  </a:lnTo>
                  <a:lnTo>
                    <a:pt x="94780" y="77952"/>
                  </a:lnTo>
                  <a:lnTo>
                    <a:pt x="90297" y="84048"/>
                  </a:lnTo>
                  <a:lnTo>
                    <a:pt x="88569" y="91147"/>
                  </a:lnTo>
                  <a:lnTo>
                    <a:pt x="89611" y="98374"/>
                  </a:lnTo>
                  <a:lnTo>
                    <a:pt x="93497" y="104863"/>
                  </a:lnTo>
                  <a:lnTo>
                    <a:pt x="99593" y="109347"/>
                  </a:lnTo>
                  <a:lnTo>
                    <a:pt x="106680" y="111074"/>
                  </a:lnTo>
                  <a:lnTo>
                    <a:pt x="113906" y="110032"/>
                  </a:lnTo>
                  <a:lnTo>
                    <a:pt x="120408" y="106146"/>
                  </a:lnTo>
                  <a:lnTo>
                    <a:pt x="124917" y="100025"/>
                  </a:lnTo>
                  <a:lnTo>
                    <a:pt x="126644" y="92938"/>
                  </a:lnTo>
                  <a:close/>
                </a:path>
                <a:path w="3108959" h="2512695">
                  <a:moveTo>
                    <a:pt x="136042" y="2436914"/>
                  </a:moveTo>
                  <a:lnTo>
                    <a:pt x="133642" y="2430018"/>
                  </a:lnTo>
                  <a:lnTo>
                    <a:pt x="128600" y="2424379"/>
                  </a:lnTo>
                  <a:lnTo>
                    <a:pt x="121729" y="2421128"/>
                  </a:lnTo>
                  <a:lnTo>
                    <a:pt x="114439" y="2420772"/>
                  </a:lnTo>
                  <a:lnTo>
                    <a:pt x="107543" y="2423172"/>
                  </a:lnTo>
                  <a:lnTo>
                    <a:pt x="101904" y="2428214"/>
                  </a:lnTo>
                  <a:lnTo>
                    <a:pt x="98666" y="2435047"/>
                  </a:lnTo>
                  <a:lnTo>
                    <a:pt x="98310" y="2442349"/>
                  </a:lnTo>
                  <a:lnTo>
                    <a:pt x="100711" y="2449245"/>
                  </a:lnTo>
                  <a:lnTo>
                    <a:pt x="105778" y="2454897"/>
                  </a:lnTo>
                  <a:lnTo>
                    <a:pt x="112623" y="2458135"/>
                  </a:lnTo>
                  <a:lnTo>
                    <a:pt x="119913" y="2458491"/>
                  </a:lnTo>
                  <a:lnTo>
                    <a:pt x="126809" y="2456091"/>
                  </a:lnTo>
                  <a:lnTo>
                    <a:pt x="132448" y="2451049"/>
                  </a:lnTo>
                  <a:lnTo>
                    <a:pt x="135686" y="2444216"/>
                  </a:lnTo>
                  <a:lnTo>
                    <a:pt x="136042" y="2436914"/>
                  </a:lnTo>
                  <a:close/>
                </a:path>
                <a:path w="3108959" h="2512695">
                  <a:moveTo>
                    <a:pt x="148615" y="993343"/>
                  </a:moveTo>
                  <a:lnTo>
                    <a:pt x="146202" y="986447"/>
                  </a:lnTo>
                  <a:lnTo>
                    <a:pt x="141160" y="980808"/>
                  </a:lnTo>
                  <a:lnTo>
                    <a:pt x="134302" y="977544"/>
                  </a:lnTo>
                  <a:lnTo>
                    <a:pt x="127000" y="977188"/>
                  </a:lnTo>
                  <a:lnTo>
                    <a:pt x="120103" y="979589"/>
                  </a:lnTo>
                  <a:lnTo>
                    <a:pt x="114465" y="984631"/>
                  </a:lnTo>
                  <a:lnTo>
                    <a:pt x="111226" y="991476"/>
                  </a:lnTo>
                  <a:lnTo>
                    <a:pt x="110871" y="998766"/>
                  </a:lnTo>
                  <a:lnTo>
                    <a:pt x="113284" y="1005662"/>
                  </a:lnTo>
                  <a:lnTo>
                    <a:pt x="118351" y="1011326"/>
                  </a:lnTo>
                  <a:lnTo>
                    <a:pt x="125183" y="1014564"/>
                  </a:lnTo>
                  <a:lnTo>
                    <a:pt x="132486" y="1014920"/>
                  </a:lnTo>
                  <a:lnTo>
                    <a:pt x="139382" y="1012507"/>
                  </a:lnTo>
                  <a:lnTo>
                    <a:pt x="145021" y="1007465"/>
                  </a:lnTo>
                  <a:lnTo>
                    <a:pt x="148259" y="1000633"/>
                  </a:lnTo>
                  <a:lnTo>
                    <a:pt x="148615" y="993343"/>
                  </a:lnTo>
                  <a:close/>
                </a:path>
                <a:path w="3108959" h="2512695">
                  <a:moveTo>
                    <a:pt x="175615" y="1490167"/>
                  </a:moveTo>
                  <a:lnTo>
                    <a:pt x="173748" y="1482826"/>
                  </a:lnTo>
                  <a:lnTo>
                    <a:pt x="169176" y="1476794"/>
                  </a:lnTo>
                  <a:lnTo>
                    <a:pt x="162864" y="1473111"/>
                  </a:lnTo>
                  <a:lnTo>
                    <a:pt x="155638" y="1472069"/>
                  </a:lnTo>
                  <a:lnTo>
                    <a:pt x="148285" y="1473949"/>
                  </a:lnTo>
                  <a:lnTo>
                    <a:pt x="142252" y="1478521"/>
                  </a:lnTo>
                  <a:lnTo>
                    <a:pt x="138569" y="1484820"/>
                  </a:lnTo>
                  <a:lnTo>
                    <a:pt x="137515" y="1492046"/>
                  </a:lnTo>
                  <a:lnTo>
                    <a:pt x="139382" y="1499374"/>
                  </a:lnTo>
                  <a:lnTo>
                    <a:pt x="143954" y="1505407"/>
                  </a:lnTo>
                  <a:lnTo>
                    <a:pt x="150253" y="1509090"/>
                  </a:lnTo>
                  <a:lnTo>
                    <a:pt x="157480" y="1510144"/>
                  </a:lnTo>
                  <a:lnTo>
                    <a:pt x="164807" y="1508277"/>
                  </a:lnTo>
                  <a:lnTo>
                    <a:pt x="170878" y="1503692"/>
                  </a:lnTo>
                  <a:lnTo>
                    <a:pt x="174561" y="1497393"/>
                  </a:lnTo>
                  <a:lnTo>
                    <a:pt x="175615" y="1490167"/>
                  </a:lnTo>
                  <a:close/>
                </a:path>
                <a:path w="3108959" h="2512695">
                  <a:moveTo>
                    <a:pt x="188175" y="46583"/>
                  </a:moveTo>
                  <a:lnTo>
                    <a:pt x="186309" y="39255"/>
                  </a:lnTo>
                  <a:lnTo>
                    <a:pt x="181749" y="33223"/>
                  </a:lnTo>
                  <a:lnTo>
                    <a:pt x="175437" y="29540"/>
                  </a:lnTo>
                  <a:lnTo>
                    <a:pt x="168211" y="28486"/>
                  </a:lnTo>
                  <a:lnTo>
                    <a:pt x="160845" y="30365"/>
                  </a:lnTo>
                  <a:lnTo>
                    <a:pt x="154813" y="34937"/>
                  </a:lnTo>
                  <a:lnTo>
                    <a:pt x="151130" y="41249"/>
                  </a:lnTo>
                  <a:lnTo>
                    <a:pt x="150088" y="48475"/>
                  </a:lnTo>
                  <a:lnTo>
                    <a:pt x="151955" y="55803"/>
                  </a:lnTo>
                  <a:lnTo>
                    <a:pt x="156514" y="61836"/>
                  </a:lnTo>
                  <a:lnTo>
                    <a:pt x="162826" y="65519"/>
                  </a:lnTo>
                  <a:lnTo>
                    <a:pt x="170053" y="66560"/>
                  </a:lnTo>
                  <a:lnTo>
                    <a:pt x="177380" y="64693"/>
                  </a:lnTo>
                  <a:lnTo>
                    <a:pt x="183451" y="60109"/>
                  </a:lnTo>
                  <a:lnTo>
                    <a:pt x="187134" y="53809"/>
                  </a:lnTo>
                  <a:lnTo>
                    <a:pt x="188175" y="46583"/>
                  </a:lnTo>
                  <a:close/>
                </a:path>
                <a:path w="3108959" h="2512695">
                  <a:moveTo>
                    <a:pt x="202412" y="2475877"/>
                  </a:moveTo>
                  <a:lnTo>
                    <a:pt x="200660" y="2468791"/>
                  </a:lnTo>
                  <a:lnTo>
                    <a:pt x="196380" y="2462873"/>
                  </a:lnTo>
                  <a:lnTo>
                    <a:pt x="189941" y="2458910"/>
                  </a:lnTo>
                  <a:lnTo>
                    <a:pt x="182422" y="2457754"/>
                  </a:lnTo>
                  <a:lnTo>
                    <a:pt x="175336" y="2459494"/>
                  </a:lnTo>
                  <a:lnTo>
                    <a:pt x="169418" y="2463774"/>
                  </a:lnTo>
                  <a:lnTo>
                    <a:pt x="165455" y="2470226"/>
                  </a:lnTo>
                  <a:lnTo>
                    <a:pt x="164312" y="2477693"/>
                  </a:lnTo>
                  <a:lnTo>
                    <a:pt x="166052" y="2484793"/>
                  </a:lnTo>
                  <a:lnTo>
                    <a:pt x="170332" y="2490711"/>
                  </a:lnTo>
                  <a:lnTo>
                    <a:pt x="176822" y="2494673"/>
                  </a:lnTo>
                  <a:lnTo>
                    <a:pt x="184289" y="2495829"/>
                  </a:lnTo>
                  <a:lnTo>
                    <a:pt x="191389" y="2494076"/>
                  </a:lnTo>
                  <a:lnTo>
                    <a:pt x="197307" y="2489797"/>
                  </a:lnTo>
                  <a:lnTo>
                    <a:pt x="201256" y="2483358"/>
                  </a:lnTo>
                  <a:lnTo>
                    <a:pt x="202412" y="2475877"/>
                  </a:lnTo>
                  <a:close/>
                </a:path>
                <a:path w="3108959" h="2512695">
                  <a:moveTo>
                    <a:pt x="214972" y="1032294"/>
                  </a:moveTo>
                  <a:lnTo>
                    <a:pt x="213233" y="1025207"/>
                  </a:lnTo>
                  <a:lnTo>
                    <a:pt x="208953" y="1019289"/>
                  </a:lnTo>
                  <a:lnTo>
                    <a:pt x="202501" y="1015326"/>
                  </a:lnTo>
                  <a:lnTo>
                    <a:pt x="194995" y="1014171"/>
                  </a:lnTo>
                  <a:lnTo>
                    <a:pt x="187896" y="1015923"/>
                  </a:lnTo>
                  <a:lnTo>
                    <a:pt x="181978" y="1020191"/>
                  </a:lnTo>
                  <a:lnTo>
                    <a:pt x="178028" y="1026642"/>
                  </a:lnTo>
                  <a:lnTo>
                    <a:pt x="176872" y="1034122"/>
                  </a:lnTo>
                  <a:lnTo>
                    <a:pt x="178625" y="1041209"/>
                  </a:lnTo>
                  <a:lnTo>
                    <a:pt x="182905" y="1047127"/>
                  </a:lnTo>
                  <a:lnTo>
                    <a:pt x="189382" y="1051102"/>
                  </a:lnTo>
                  <a:lnTo>
                    <a:pt x="196862" y="1052245"/>
                  </a:lnTo>
                  <a:lnTo>
                    <a:pt x="203949" y="1050505"/>
                  </a:lnTo>
                  <a:lnTo>
                    <a:pt x="209867" y="1046226"/>
                  </a:lnTo>
                  <a:lnTo>
                    <a:pt x="213829" y="1039774"/>
                  </a:lnTo>
                  <a:lnTo>
                    <a:pt x="214972" y="1032294"/>
                  </a:lnTo>
                  <a:close/>
                </a:path>
                <a:path w="3108959" h="2512695">
                  <a:moveTo>
                    <a:pt x="247332" y="1463916"/>
                  </a:moveTo>
                  <a:lnTo>
                    <a:pt x="244729" y="1456817"/>
                  </a:lnTo>
                  <a:lnTo>
                    <a:pt x="239776" y="1451444"/>
                  </a:lnTo>
                  <a:lnTo>
                    <a:pt x="233172" y="1448320"/>
                  </a:lnTo>
                  <a:lnTo>
                    <a:pt x="225590" y="1447965"/>
                  </a:lnTo>
                  <a:lnTo>
                    <a:pt x="218478" y="1450568"/>
                  </a:lnTo>
                  <a:lnTo>
                    <a:pt x="213106" y="1455508"/>
                  </a:lnTo>
                  <a:lnTo>
                    <a:pt x="209981" y="1462112"/>
                  </a:lnTo>
                  <a:lnTo>
                    <a:pt x="209626" y="1469669"/>
                  </a:lnTo>
                  <a:lnTo>
                    <a:pt x="212229" y="1476781"/>
                  </a:lnTo>
                  <a:lnTo>
                    <a:pt x="217170" y="1482140"/>
                  </a:lnTo>
                  <a:lnTo>
                    <a:pt x="223774" y="1485265"/>
                  </a:lnTo>
                  <a:lnTo>
                    <a:pt x="231330" y="1485633"/>
                  </a:lnTo>
                  <a:lnTo>
                    <a:pt x="238480" y="1483029"/>
                  </a:lnTo>
                  <a:lnTo>
                    <a:pt x="243840" y="1478076"/>
                  </a:lnTo>
                  <a:lnTo>
                    <a:pt x="246964" y="1471472"/>
                  </a:lnTo>
                  <a:lnTo>
                    <a:pt x="247332" y="1463916"/>
                  </a:lnTo>
                  <a:close/>
                </a:path>
                <a:path w="3108959" h="2512695">
                  <a:moveTo>
                    <a:pt x="259892" y="20332"/>
                  </a:moveTo>
                  <a:lnTo>
                    <a:pt x="257302" y="13233"/>
                  </a:lnTo>
                  <a:lnTo>
                    <a:pt x="252349" y="7861"/>
                  </a:lnTo>
                  <a:lnTo>
                    <a:pt x="245745" y="4737"/>
                  </a:lnTo>
                  <a:lnTo>
                    <a:pt x="238150" y="4381"/>
                  </a:lnTo>
                  <a:lnTo>
                    <a:pt x="231051" y="6985"/>
                  </a:lnTo>
                  <a:lnTo>
                    <a:pt x="225679" y="11938"/>
                  </a:lnTo>
                  <a:lnTo>
                    <a:pt x="222554" y="18542"/>
                  </a:lnTo>
                  <a:lnTo>
                    <a:pt x="222199" y="26085"/>
                  </a:lnTo>
                  <a:lnTo>
                    <a:pt x="224790" y="33197"/>
                  </a:lnTo>
                  <a:lnTo>
                    <a:pt x="229743" y="38569"/>
                  </a:lnTo>
                  <a:lnTo>
                    <a:pt x="236347" y="41694"/>
                  </a:lnTo>
                  <a:lnTo>
                    <a:pt x="243903" y="42049"/>
                  </a:lnTo>
                  <a:lnTo>
                    <a:pt x="251040" y="39446"/>
                  </a:lnTo>
                  <a:lnTo>
                    <a:pt x="256413" y="34493"/>
                  </a:lnTo>
                  <a:lnTo>
                    <a:pt x="259537" y="27889"/>
                  </a:lnTo>
                  <a:lnTo>
                    <a:pt x="259892" y="20332"/>
                  </a:lnTo>
                  <a:close/>
                </a:path>
                <a:path w="3108959" h="2512695">
                  <a:moveTo>
                    <a:pt x="276618" y="2493594"/>
                  </a:moveTo>
                  <a:lnTo>
                    <a:pt x="275501" y="2486114"/>
                  </a:lnTo>
                  <a:lnTo>
                    <a:pt x="271741" y="2479852"/>
                  </a:lnTo>
                  <a:lnTo>
                    <a:pt x="265899" y="2475471"/>
                  </a:lnTo>
                  <a:lnTo>
                    <a:pt x="258572" y="2473604"/>
                  </a:lnTo>
                  <a:lnTo>
                    <a:pt x="251040" y="2474722"/>
                  </a:lnTo>
                  <a:lnTo>
                    <a:pt x="244792" y="2478481"/>
                  </a:lnTo>
                  <a:lnTo>
                    <a:pt x="240411" y="2484323"/>
                  </a:lnTo>
                  <a:lnTo>
                    <a:pt x="238531" y="2491651"/>
                  </a:lnTo>
                  <a:lnTo>
                    <a:pt x="239649" y="2499131"/>
                  </a:lnTo>
                  <a:lnTo>
                    <a:pt x="243420" y="2505392"/>
                  </a:lnTo>
                  <a:lnTo>
                    <a:pt x="249262" y="2509774"/>
                  </a:lnTo>
                  <a:lnTo>
                    <a:pt x="256628" y="2511653"/>
                  </a:lnTo>
                  <a:lnTo>
                    <a:pt x="264109" y="2510536"/>
                  </a:lnTo>
                  <a:lnTo>
                    <a:pt x="270370" y="2506764"/>
                  </a:lnTo>
                  <a:lnTo>
                    <a:pt x="274751" y="2500922"/>
                  </a:lnTo>
                  <a:lnTo>
                    <a:pt x="276618" y="2493594"/>
                  </a:lnTo>
                  <a:close/>
                </a:path>
                <a:path w="3108959" h="2512695">
                  <a:moveTo>
                    <a:pt x="289191" y="1050010"/>
                  </a:moveTo>
                  <a:lnTo>
                    <a:pt x="288074" y="1042530"/>
                  </a:lnTo>
                  <a:lnTo>
                    <a:pt x="284302" y="1036281"/>
                  </a:lnTo>
                  <a:lnTo>
                    <a:pt x="278460" y="1031900"/>
                  </a:lnTo>
                  <a:lnTo>
                    <a:pt x="271132" y="1030020"/>
                  </a:lnTo>
                  <a:lnTo>
                    <a:pt x="263613" y="1031138"/>
                  </a:lnTo>
                  <a:lnTo>
                    <a:pt x="257365" y="1034910"/>
                  </a:lnTo>
                  <a:lnTo>
                    <a:pt x="252971" y="1040752"/>
                  </a:lnTo>
                  <a:lnTo>
                    <a:pt x="251104" y="1048080"/>
                  </a:lnTo>
                  <a:lnTo>
                    <a:pt x="252222" y="1055560"/>
                  </a:lnTo>
                  <a:lnTo>
                    <a:pt x="255993" y="1061808"/>
                  </a:lnTo>
                  <a:lnTo>
                    <a:pt x="261835" y="1066203"/>
                  </a:lnTo>
                  <a:lnTo>
                    <a:pt x="269201" y="1068070"/>
                  </a:lnTo>
                  <a:lnTo>
                    <a:pt x="276682" y="1066952"/>
                  </a:lnTo>
                  <a:lnTo>
                    <a:pt x="282930" y="1063180"/>
                  </a:lnTo>
                  <a:lnTo>
                    <a:pt x="287324" y="1057351"/>
                  </a:lnTo>
                  <a:lnTo>
                    <a:pt x="289191" y="1050010"/>
                  </a:lnTo>
                  <a:close/>
                </a:path>
                <a:path w="3108959" h="2512695">
                  <a:moveTo>
                    <a:pt x="323532" y="1462633"/>
                  </a:moveTo>
                  <a:lnTo>
                    <a:pt x="322033" y="1455216"/>
                  </a:lnTo>
                  <a:lnTo>
                    <a:pt x="317957" y="1449158"/>
                  </a:lnTo>
                  <a:lnTo>
                    <a:pt x="311899" y="1445082"/>
                  </a:lnTo>
                  <a:lnTo>
                    <a:pt x="304444" y="1443583"/>
                  </a:lnTo>
                  <a:lnTo>
                    <a:pt x="297027" y="1445082"/>
                  </a:lnTo>
                  <a:lnTo>
                    <a:pt x="290982" y="1449158"/>
                  </a:lnTo>
                  <a:lnTo>
                    <a:pt x="286893" y="1455216"/>
                  </a:lnTo>
                  <a:lnTo>
                    <a:pt x="285394" y="1462633"/>
                  </a:lnTo>
                  <a:lnTo>
                    <a:pt x="286893" y="1470050"/>
                  </a:lnTo>
                  <a:lnTo>
                    <a:pt x="290982" y="1476108"/>
                  </a:lnTo>
                  <a:lnTo>
                    <a:pt x="297027" y="1480185"/>
                  </a:lnTo>
                  <a:lnTo>
                    <a:pt x="304482" y="1481683"/>
                  </a:lnTo>
                  <a:lnTo>
                    <a:pt x="311899" y="1480185"/>
                  </a:lnTo>
                  <a:lnTo>
                    <a:pt x="317957" y="1476108"/>
                  </a:lnTo>
                  <a:lnTo>
                    <a:pt x="322033" y="1470050"/>
                  </a:lnTo>
                  <a:lnTo>
                    <a:pt x="323532" y="1462633"/>
                  </a:lnTo>
                  <a:close/>
                </a:path>
                <a:path w="3108959" h="2512695">
                  <a:moveTo>
                    <a:pt x="336105" y="19050"/>
                  </a:moveTo>
                  <a:lnTo>
                    <a:pt x="334606" y="11645"/>
                  </a:lnTo>
                  <a:lnTo>
                    <a:pt x="330517" y="5588"/>
                  </a:lnTo>
                  <a:lnTo>
                    <a:pt x="324472" y="1498"/>
                  </a:lnTo>
                  <a:lnTo>
                    <a:pt x="317017" y="0"/>
                  </a:lnTo>
                  <a:lnTo>
                    <a:pt x="309600" y="1498"/>
                  </a:lnTo>
                  <a:lnTo>
                    <a:pt x="303542" y="5588"/>
                  </a:lnTo>
                  <a:lnTo>
                    <a:pt x="299466" y="11645"/>
                  </a:lnTo>
                  <a:lnTo>
                    <a:pt x="297967" y="19050"/>
                  </a:lnTo>
                  <a:lnTo>
                    <a:pt x="299466" y="26466"/>
                  </a:lnTo>
                  <a:lnTo>
                    <a:pt x="303542" y="32524"/>
                  </a:lnTo>
                  <a:lnTo>
                    <a:pt x="309600" y="36614"/>
                  </a:lnTo>
                  <a:lnTo>
                    <a:pt x="317055" y="38100"/>
                  </a:lnTo>
                  <a:lnTo>
                    <a:pt x="324472" y="36614"/>
                  </a:lnTo>
                  <a:lnTo>
                    <a:pt x="330517" y="32524"/>
                  </a:lnTo>
                  <a:lnTo>
                    <a:pt x="334606" y="26466"/>
                  </a:lnTo>
                  <a:lnTo>
                    <a:pt x="336105" y="19050"/>
                  </a:lnTo>
                  <a:close/>
                </a:path>
                <a:path w="3108959" h="2512695">
                  <a:moveTo>
                    <a:pt x="352869" y="2493403"/>
                  </a:moveTo>
                  <a:lnTo>
                    <a:pt x="351370" y="2485999"/>
                  </a:lnTo>
                  <a:lnTo>
                    <a:pt x="347281" y="2479941"/>
                  </a:lnTo>
                  <a:lnTo>
                    <a:pt x="341236" y="2475852"/>
                  </a:lnTo>
                  <a:lnTo>
                    <a:pt x="333781" y="2474353"/>
                  </a:lnTo>
                  <a:lnTo>
                    <a:pt x="326364" y="2475852"/>
                  </a:lnTo>
                  <a:lnTo>
                    <a:pt x="320306" y="2479941"/>
                  </a:lnTo>
                  <a:lnTo>
                    <a:pt x="316230" y="2485999"/>
                  </a:lnTo>
                  <a:lnTo>
                    <a:pt x="314731" y="2493403"/>
                  </a:lnTo>
                  <a:lnTo>
                    <a:pt x="316230" y="2500820"/>
                  </a:lnTo>
                  <a:lnTo>
                    <a:pt x="320306" y="2506878"/>
                  </a:lnTo>
                  <a:lnTo>
                    <a:pt x="326364" y="2510967"/>
                  </a:lnTo>
                  <a:lnTo>
                    <a:pt x="333819" y="2512453"/>
                  </a:lnTo>
                  <a:lnTo>
                    <a:pt x="341236" y="2510967"/>
                  </a:lnTo>
                  <a:lnTo>
                    <a:pt x="347281" y="2506878"/>
                  </a:lnTo>
                  <a:lnTo>
                    <a:pt x="351370" y="2500820"/>
                  </a:lnTo>
                  <a:lnTo>
                    <a:pt x="352869" y="2493403"/>
                  </a:lnTo>
                  <a:close/>
                </a:path>
                <a:path w="3108959" h="2512695">
                  <a:moveTo>
                    <a:pt x="365429" y="1049832"/>
                  </a:moveTo>
                  <a:lnTo>
                    <a:pt x="363943" y="1042416"/>
                  </a:lnTo>
                  <a:lnTo>
                    <a:pt x="359854" y="1036358"/>
                  </a:lnTo>
                  <a:lnTo>
                    <a:pt x="353796" y="1032281"/>
                  </a:lnTo>
                  <a:lnTo>
                    <a:pt x="346341" y="1030782"/>
                  </a:lnTo>
                  <a:lnTo>
                    <a:pt x="338937" y="1032281"/>
                  </a:lnTo>
                  <a:lnTo>
                    <a:pt x="332879" y="1036358"/>
                  </a:lnTo>
                  <a:lnTo>
                    <a:pt x="328790" y="1042416"/>
                  </a:lnTo>
                  <a:lnTo>
                    <a:pt x="327291" y="1049832"/>
                  </a:lnTo>
                  <a:lnTo>
                    <a:pt x="328790" y="1057249"/>
                  </a:lnTo>
                  <a:lnTo>
                    <a:pt x="332879" y="1063294"/>
                  </a:lnTo>
                  <a:lnTo>
                    <a:pt x="338937" y="1067384"/>
                  </a:lnTo>
                  <a:lnTo>
                    <a:pt x="346379" y="1068882"/>
                  </a:lnTo>
                  <a:lnTo>
                    <a:pt x="353796" y="1067384"/>
                  </a:lnTo>
                  <a:lnTo>
                    <a:pt x="359854" y="1063294"/>
                  </a:lnTo>
                  <a:lnTo>
                    <a:pt x="363943" y="1057249"/>
                  </a:lnTo>
                  <a:lnTo>
                    <a:pt x="365429" y="1049832"/>
                  </a:lnTo>
                  <a:close/>
                </a:path>
                <a:path w="3108959" h="2512695">
                  <a:moveTo>
                    <a:pt x="399770" y="1462633"/>
                  </a:moveTo>
                  <a:lnTo>
                    <a:pt x="398272" y="1455216"/>
                  </a:lnTo>
                  <a:lnTo>
                    <a:pt x="394195" y="1449158"/>
                  </a:lnTo>
                  <a:lnTo>
                    <a:pt x="388137" y="1445082"/>
                  </a:lnTo>
                  <a:lnTo>
                    <a:pt x="380682" y="1443583"/>
                  </a:lnTo>
                  <a:lnTo>
                    <a:pt x="373265" y="1445082"/>
                  </a:lnTo>
                  <a:lnTo>
                    <a:pt x="367220" y="1449158"/>
                  </a:lnTo>
                  <a:lnTo>
                    <a:pt x="363131" y="1455216"/>
                  </a:lnTo>
                  <a:lnTo>
                    <a:pt x="361632" y="1462633"/>
                  </a:lnTo>
                  <a:lnTo>
                    <a:pt x="363131" y="1470050"/>
                  </a:lnTo>
                  <a:lnTo>
                    <a:pt x="367220" y="1476108"/>
                  </a:lnTo>
                  <a:lnTo>
                    <a:pt x="373265" y="1480185"/>
                  </a:lnTo>
                  <a:lnTo>
                    <a:pt x="380720" y="1481683"/>
                  </a:lnTo>
                  <a:lnTo>
                    <a:pt x="388137" y="1480185"/>
                  </a:lnTo>
                  <a:lnTo>
                    <a:pt x="394195" y="1476108"/>
                  </a:lnTo>
                  <a:lnTo>
                    <a:pt x="398272" y="1470050"/>
                  </a:lnTo>
                  <a:lnTo>
                    <a:pt x="399770" y="1462633"/>
                  </a:lnTo>
                  <a:close/>
                </a:path>
                <a:path w="3108959" h="2512695">
                  <a:moveTo>
                    <a:pt x="412343" y="19050"/>
                  </a:moveTo>
                  <a:lnTo>
                    <a:pt x="410845" y="11645"/>
                  </a:lnTo>
                  <a:lnTo>
                    <a:pt x="406755" y="5588"/>
                  </a:lnTo>
                  <a:lnTo>
                    <a:pt x="400710" y="1498"/>
                  </a:lnTo>
                  <a:lnTo>
                    <a:pt x="393255" y="0"/>
                  </a:lnTo>
                  <a:lnTo>
                    <a:pt x="385838" y="1498"/>
                  </a:lnTo>
                  <a:lnTo>
                    <a:pt x="379780" y="5588"/>
                  </a:lnTo>
                  <a:lnTo>
                    <a:pt x="375704" y="11645"/>
                  </a:lnTo>
                  <a:lnTo>
                    <a:pt x="374205" y="19050"/>
                  </a:lnTo>
                  <a:lnTo>
                    <a:pt x="375704" y="26466"/>
                  </a:lnTo>
                  <a:lnTo>
                    <a:pt x="379780" y="32524"/>
                  </a:lnTo>
                  <a:lnTo>
                    <a:pt x="385838" y="36614"/>
                  </a:lnTo>
                  <a:lnTo>
                    <a:pt x="393293" y="38100"/>
                  </a:lnTo>
                  <a:lnTo>
                    <a:pt x="400710" y="36614"/>
                  </a:lnTo>
                  <a:lnTo>
                    <a:pt x="406755" y="32524"/>
                  </a:lnTo>
                  <a:lnTo>
                    <a:pt x="410845" y="26466"/>
                  </a:lnTo>
                  <a:lnTo>
                    <a:pt x="412343" y="19050"/>
                  </a:lnTo>
                  <a:close/>
                </a:path>
                <a:path w="3108959" h="2512695">
                  <a:moveTo>
                    <a:pt x="429107" y="2493403"/>
                  </a:moveTo>
                  <a:lnTo>
                    <a:pt x="427609" y="2485999"/>
                  </a:lnTo>
                  <a:lnTo>
                    <a:pt x="423519" y="2479941"/>
                  </a:lnTo>
                  <a:lnTo>
                    <a:pt x="417474" y="2475852"/>
                  </a:lnTo>
                  <a:lnTo>
                    <a:pt x="410019" y="2474353"/>
                  </a:lnTo>
                  <a:lnTo>
                    <a:pt x="402602" y="2475852"/>
                  </a:lnTo>
                  <a:lnTo>
                    <a:pt x="396544" y="2479941"/>
                  </a:lnTo>
                  <a:lnTo>
                    <a:pt x="392468" y="2485999"/>
                  </a:lnTo>
                  <a:lnTo>
                    <a:pt x="390969" y="2493403"/>
                  </a:lnTo>
                  <a:lnTo>
                    <a:pt x="392468" y="2500820"/>
                  </a:lnTo>
                  <a:lnTo>
                    <a:pt x="396544" y="2506878"/>
                  </a:lnTo>
                  <a:lnTo>
                    <a:pt x="402602" y="2510967"/>
                  </a:lnTo>
                  <a:lnTo>
                    <a:pt x="410057" y="2512453"/>
                  </a:lnTo>
                  <a:lnTo>
                    <a:pt x="417474" y="2510967"/>
                  </a:lnTo>
                  <a:lnTo>
                    <a:pt x="423519" y="2506878"/>
                  </a:lnTo>
                  <a:lnTo>
                    <a:pt x="427609" y="2500820"/>
                  </a:lnTo>
                  <a:lnTo>
                    <a:pt x="429107" y="2493403"/>
                  </a:lnTo>
                  <a:close/>
                </a:path>
                <a:path w="3108959" h="2512695">
                  <a:moveTo>
                    <a:pt x="441667" y="1049832"/>
                  </a:moveTo>
                  <a:lnTo>
                    <a:pt x="440182" y="1042416"/>
                  </a:lnTo>
                  <a:lnTo>
                    <a:pt x="436092" y="1036358"/>
                  </a:lnTo>
                  <a:lnTo>
                    <a:pt x="430034" y="1032281"/>
                  </a:lnTo>
                  <a:lnTo>
                    <a:pt x="422579" y="1030782"/>
                  </a:lnTo>
                  <a:lnTo>
                    <a:pt x="415175" y="1032281"/>
                  </a:lnTo>
                  <a:lnTo>
                    <a:pt x="409117" y="1036358"/>
                  </a:lnTo>
                  <a:lnTo>
                    <a:pt x="405028" y="1042416"/>
                  </a:lnTo>
                  <a:lnTo>
                    <a:pt x="403529" y="1049832"/>
                  </a:lnTo>
                  <a:lnTo>
                    <a:pt x="405028" y="1057249"/>
                  </a:lnTo>
                  <a:lnTo>
                    <a:pt x="409117" y="1063294"/>
                  </a:lnTo>
                  <a:lnTo>
                    <a:pt x="415175" y="1067384"/>
                  </a:lnTo>
                  <a:lnTo>
                    <a:pt x="422617" y="1068882"/>
                  </a:lnTo>
                  <a:lnTo>
                    <a:pt x="430034" y="1067384"/>
                  </a:lnTo>
                  <a:lnTo>
                    <a:pt x="436092" y="1063294"/>
                  </a:lnTo>
                  <a:lnTo>
                    <a:pt x="440182" y="1057249"/>
                  </a:lnTo>
                  <a:lnTo>
                    <a:pt x="441667" y="1049832"/>
                  </a:lnTo>
                  <a:close/>
                </a:path>
                <a:path w="3108959" h="2512695">
                  <a:moveTo>
                    <a:pt x="476008" y="1462633"/>
                  </a:moveTo>
                  <a:lnTo>
                    <a:pt x="474510" y="1455216"/>
                  </a:lnTo>
                  <a:lnTo>
                    <a:pt x="470433" y="1449158"/>
                  </a:lnTo>
                  <a:lnTo>
                    <a:pt x="464375" y="1445082"/>
                  </a:lnTo>
                  <a:lnTo>
                    <a:pt x="456920" y="1443583"/>
                  </a:lnTo>
                  <a:lnTo>
                    <a:pt x="449503" y="1445082"/>
                  </a:lnTo>
                  <a:lnTo>
                    <a:pt x="443458" y="1449158"/>
                  </a:lnTo>
                  <a:lnTo>
                    <a:pt x="439369" y="1455216"/>
                  </a:lnTo>
                  <a:lnTo>
                    <a:pt x="437870" y="1462633"/>
                  </a:lnTo>
                  <a:lnTo>
                    <a:pt x="439369" y="1470050"/>
                  </a:lnTo>
                  <a:lnTo>
                    <a:pt x="443458" y="1476108"/>
                  </a:lnTo>
                  <a:lnTo>
                    <a:pt x="449503" y="1480185"/>
                  </a:lnTo>
                  <a:lnTo>
                    <a:pt x="456958" y="1481683"/>
                  </a:lnTo>
                  <a:lnTo>
                    <a:pt x="464375" y="1480185"/>
                  </a:lnTo>
                  <a:lnTo>
                    <a:pt x="470433" y="1476108"/>
                  </a:lnTo>
                  <a:lnTo>
                    <a:pt x="474510" y="1470050"/>
                  </a:lnTo>
                  <a:lnTo>
                    <a:pt x="476008" y="1462633"/>
                  </a:lnTo>
                  <a:close/>
                </a:path>
                <a:path w="3108959" h="2512695">
                  <a:moveTo>
                    <a:pt x="488581" y="19050"/>
                  </a:moveTo>
                  <a:lnTo>
                    <a:pt x="487083" y="11645"/>
                  </a:lnTo>
                  <a:lnTo>
                    <a:pt x="482993" y="5588"/>
                  </a:lnTo>
                  <a:lnTo>
                    <a:pt x="476948" y="1498"/>
                  </a:lnTo>
                  <a:lnTo>
                    <a:pt x="469493" y="0"/>
                  </a:lnTo>
                  <a:lnTo>
                    <a:pt x="462076" y="1498"/>
                  </a:lnTo>
                  <a:lnTo>
                    <a:pt x="456018" y="5588"/>
                  </a:lnTo>
                  <a:lnTo>
                    <a:pt x="451942" y="11645"/>
                  </a:lnTo>
                  <a:lnTo>
                    <a:pt x="450443" y="19050"/>
                  </a:lnTo>
                  <a:lnTo>
                    <a:pt x="451942" y="26466"/>
                  </a:lnTo>
                  <a:lnTo>
                    <a:pt x="456018" y="32524"/>
                  </a:lnTo>
                  <a:lnTo>
                    <a:pt x="462076" y="36614"/>
                  </a:lnTo>
                  <a:lnTo>
                    <a:pt x="469531" y="38100"/>
                  </a:lnTo>
                  <a:lnTo>
                    <a:pt x="476948" y="36614"/>
                  </a:lnTo>
                  <a:lnTo>
                    <a:pt x="482993" y="32524"/>
                  </a:lnTo>
                  <a:lnTo>
                    <a:pt x="487083" y="26466"/>
                  </a:lnTo>
                  <a:lnTo>
                    <a:pt x="488581" y="19050"/>
                  </a:lnTo>
                  <a:close/>
                </a:path>
                <a:path w="3108959" h="2512695">
                  <a:moveTo>
                    <a:pt x="505345" y="2493403"/>
                  </a:moveTo>
                  <a:lnTo>
                    <a:pt x="503847" y="2485999"/>
                  </a:lnTo>
                  <a:lnTo>
                    <a:pt x="499757" y="2479941"/>
                  </a:lnTo>
                  <a:lnTo>
                    <a:pt x="493712" y="2475852"/>
                  </a:lnTo>
                  <a:lnTo>
                    <a:pt x="486257" y="2474353"/>
                  </a:lnTo>
                  <a:lnTo>
                    <a:pt x="478840" y="2475852"/>
                  </a:lnTo>
                  <a:lnTo>
                    <a:pt x="472782" y="2479941"/>
                  </a:lnTo>
                  <a:lnTo>
                    <a:pt x="468706" y="2485999"/>
                  </a:lnTo>
                  <a:lnTo>
                    <a:pt x="467207" y="2493403"/>
                  </a:lnTo>
                  <a:lnTo>
                    <a:pt x="468706" y="2500820"/>
                  </a:lnTo>
                  <a:lnTo>
                    <a:pt x="472782" y="2506878"/>
                  </a:lnTo>
                  <a:lnTo>
                    <a:pt x="478840" y="2510967"/>
                  </a:lnTo>
                  <a:lnTo>
                    <a:pt x="486295" y="2512453"/>
                  </a:lnTo>
                  <a:lnTo>
                    <a:pt x="493712" y="2510967"/>
                  </a:lnTo>
                  <a:lnTo>
                    <a:pt x="499757" y="2506878"/>
                  </a:lnTo>
                  <a:lnTo>
                    <a:pt x="503847" y="2500820"/>
                  </a:lnTo>
                  <a:lnTo>
                    <a:pt x="505345" y="2493403"/>
                  </a:lnTo>
                  <a:close/>
                </a:path>
                <a:path w="3108959" h="2512695">
                  <a:moveTo>
                    <a:pt x="517906" y="1049832"/>
                  </a:moveTo>
                  <a:lnTo>
                    <a:pt x="516420" y="1042416"/>
                  </a:lnTo>
                  <a:lnTo>
                    <a:pt x="512330" y="1036358"/>
                  </a:lnTo>
                  <a:lnTo>
                    <a:pt x="506272" y="1032281"/>
                  </a:lnTo>
                  <a:lnTo>
                    <a:pt x="498817" y="1030782"/>
                  </a:lnTo>
                  <a:lnTo>
                    <a:pt x="491413" y="1032281"/>
                  </a:lnTo>
                  <a:lnTo>
                    <a:pt x="485355" y="1036358"/>
                  </a:lnTo>
                  <a:lnTo>
                    <a:pt x="481266" y="1042416"/>
                  </a:lnTo>
                  <a:lnTo>
                    <a:pt x="479767" y="1049832"/>
                  </a:lnTo>
                  <a:lnTo>
                    <a:pt x="481266" y="1057249"/>
                  </a:lnTo>
                  <a:lnTo>
                    <a:pt x="485355" y="1063294"/>
                  </a:lnTo>
                  <a:lnTo>
                    <a:pt x="491413" y="1067384"/>
                  </a:lnTo>
                  <a:lnTo>
                    <a:pt x="498856" y="1068882"/>
                  </a:lnTo>
                  <a:lnTo>
                    <a:pt x="506272" y="1067384"/>
                  </a:lnTo>
                  <a:lnTo>
                    <a:pt x="512330" y="1063294"/>
                  </a:lnTo>
                  <a:lnTo>
                    <a:pt x="516420" y="1057249"/>
                  </a:lnTo>
                  <a:lnTo>
                    <a:pt x="517906" y="1049832"/>
                  </a:lnTo>
                  <a:close/>
                </a:path>
                <a:path w="3108959" h="2512695">
                  <a:moveTo>
                    <a:pt x="552246" y="1462633"/>
                  </a:moveTo>
                  <a:lnTo>
                    <a:pt x="550748" y="1455216"/>
                  </a:lnTo>
                  <a:lnTo>
                    <a:pt x="546671" y="1449158"/>
                  </a:lnTo>
                  <a:lnTo>
                    <a:pt x="540613" y="1445082"/>
                  </a:lnTo>
                  <a:lnTo>
                    <a:pt x="533158" y="1443583"/>
                  </a:lnTo>
                  <a:lnTo>
                    <a:pt x="525741" y="1445082"/>
                  </a:lnTo>
                  <a:lnTo>
                    <a:pt x="519696" y="1449158"/>
                  </a:lnTo>
                  <a:lnTo>
                    <a:pt x="515607" y="1455216"/>
                  </a:lnTo>
                  <a:lnTo>
                    <a:pt x="514108" y="1462633"/>
                  </a:lnTo>
                  <a:lnTo>
                    <a:pt x="515607" y="1470050"/>
                  </a:lnTo>
                  <a:lnTo>
                    <a:pt x="519696" y="1476108"/>
                  </a:lnTo>
                  <a:lnTo>
                    <a:pt x="525741" y="1480185"/>
                  </a:lnTo>
                  <a:lnTo>
                    <a:pt x="533196" y="1481683"/>
                  </a:lnTo>
                  <a:lnTo>
                    <a:pt x="540613" y="1480185"/>
                  </a:lnTo>
                  <a:lnTo>
                    <a:pt x="546671" y="1476108"/>
                  </a:lnTo>
                  <a:lnTo>
                    <a:pt x="550748" y="1470050"/>
                  </a:lnTo>
                  <a:lnTo>
                    <a:pt x="552246" y="1462633"/>
                  </a:lnTo>
                  <a:close/>
                </a:path>
                <a:path w="3108959" h="2512695">
                  <a:moveTo>
                    <a:pt x="564819" y="19050"/>
                  </a:moveTo>
                  <a:lnTo>
                    <a:pt x="563321" y="11645"/>
                  </a:lnTo>
                  <a:lnTo>
                    <a:pt x="559231" y="5588"/>
                  </a:lnTo>
                  <a:lnTo>
                    <a:pt x="553186" y="1498"/>
                  </a:lnTo>
                  <a:lnTo>
                    <a:pt x="545731" y="0"/>
                  </a:lnTo>
                  <a:lnTo>
                    <a:pt x="538314" y="1498"/>
                  </a:lnTo>
                  <a:lnTo>
                    <a:pt x="532257" y="5588"/>
                  </a:lnTo>
                  <a:lnTo>
                    <a:pt x="528180" y="11645"/>
                  </a:lnTo>
                  <a:lnTo>
                    <a:pt x="526681" y="19050"/>
                  </a:lnTo>
                  <a:lnTo>
                    <a:pt x="528180" y="26466"/>
                  </a:lnTo>
                  <a:lnTo>
                    <a:pt x="532257" y="32524"/>
                  </a:lnTo>
                  <a:lnTo>
                    <a:pt x="538314" y="36614"/>
                  </a:lnTo>
                  <a:lnTo>
                    <a:pt x="545769" y="38100"/>
                  </a:lnTo>
                  <a:lnTo>
                    <a:pt x="553186" y="36614"/>
                  </a:lnTo>
                  <a:lnTo>
                    <a:pt x="559231" y="32524"/>
                  </a:lnTo>
                  <a:lnTo>
                    <a:pt x="563321" y="26466"/>
                  </a:lnTo>
                  <a:lnTo>
                    <a:pt x="564819" y="19050"/>
                  </a:lnTo>
                  <a:close/>
                </a:path>
                <a:path w="3108959" h="2512695">
                  <a:moveTo>
                    <a:pt x="581583" y="2493403"/>
                  </a:moveTo>
                  <a:lnTo>
                    <a:pt x="580085" y="2485999"/>
                  </a:lnTo>
                  <a:lnTo>
                    <a:pt x="575995" y="2479941"/>
                  </a:lnTo>
                  <a:lnTo>
                    <a:pt x="569950" y="2475852"/>
                  </a:lnTo>
                  <a:lnTo>
                    <a:pt x="562495" y="2474353"/>
                  </a:lnTo>
                  <a:lnTo>
                    <a:pt x="555078" y="2475852"/>
                  </a:lnTo>
                  <a:lnTo>
                    <a:pt x="549021" y="2479941"/>
                  </a:lnTo>
                  <a:lnTo>
                    <a:pt x="544944" y="2485999"/>
                  </a:lnTo>
                  <a:lnTo>
                    <a:pt x="543445" y="2493403"/>
                  </a:lnTo>
                  <a:lnTo>
                    <a:pt x="544944" y="2500820"/>
                  </a:lnTo>
                  <a:lnTo>
                    <a:pt x="549021" y="2506878"/>
                  </a:lnTo>
                  <a:lnTo>
                    <a:pt x="555078" y="2510967"/>
                  </a:lnTo>
                  <a:lnTo>
                    <a:pt x="562533" y="2512453"/>
                  </a:lnTo>
                  <a:lnTo>
                    <a:pt x="569950" y="2510967"/>
                  </a:lnTo>
                  <a:lnTo>
                    <a:pt x="575995" y="2506878"/>
                  </a:lnTo>
                  <a:lnTo>
                    <a:pt x="580085" y="2500820"/>
                  </a:lnTo>
                  <a:lnTo>
                    <a:pt x="581583" y="2493403"/>
                  </a:lnTo>
                  <a:close/>
                </a:path>
                <a:path w="3108959" h="2512695">
                  <a:moveTo>
                    <a:pt x="594144" y="1049832"/>
                  </a:moveTo>
                  <a:lnTo>
                    <a:pt x="592658" y="1042416"/>
                  </a:lnTo>
                  <a:lnTo>
                    <a:pt x="588568" y="1036358"/>
                  </a:lnTo>
                  <a:lnTo>
                    <a:pt x="582510" y="1032281"/>
                  </a:lnTo>
                  <a:lnTo>
                    <a:pt x="575056" y="1030782"/>
                  </a:lnTo>
                  <a:lnTo>
                    <a:pt x="567651" y="1032281"/>
                  </a:lnTo>
                  <a:lnTo>
                    <a:pt x="561594" y="1036358"/>
                  </a:lnTo>
                  <a:lnTo>
                    <a:pt x="557504" y="1042416"/>
                  </a:lnTo>
                  <a:lnTo>
                    <a:pt x="556006" y="1049832"/>
                  </a:lnTo>
                  <a:lnTo>
                    <a:pt x="557504" y="1057249"/>
                  </a:lnTo>
                  <a:lnTo>
                    <a:pt x="561594" y="1063294"/>
                  </a:lnTo>
                  <a:lnTo>
                    <a:pt x="567651" y="1067384"/>
                  </a:lnTo>
                  <a:lnTo>
                    <a:pt x="575094" y="1068882"/>
                  </a:lnTo>
                  <a:lnTo>
                    <a:pt x="582510" y="1067384"/>
                  </a:lnTo>
                  <a:lnTo>
                    <a:pt x="588568" y="1063294"/>
                  </a:lnTo>
                  <a:lnTo>
                    <a:pt x="592658" y="1057249"/>
                  </a:lnTo>
                  <a:lnTo>
                    <a:pt x="594144" y="1049832"/>
                  </a:lnTo>
                  <a:close/>
                </a:path>
                <a:path w="3108959" h="2512695">
                  <a:moveTo>
                    <a:pt x="628484" y="1462633"/>
                  </a:moveTo>
                  <a:lnTo>
                    <a:pt x="626986" y="1455216"/>
                  </a:lnTo>
                  <a:lnTo>
                    <a:pt x="622909" y="1449158"/>
                  </a:lnTo>
                  <a:lnTo>
                    <a:pt x="616851" y="1445082"/>
                  </a:lnTo>
                  <a:lnTo>
                    <a:pt x="609396" y="1443583"/>
                  </a:lnTo>
                  <a:lnTo>
                    <a:pt x="601980" y="1445082"/>
                  </a:lnTo>
                  <a:lnTo>
                    <a:pt x="595934" y="1449158"/>
                  </a:lnTo>
                  <a:lnTo>
                    <a:pt x="591845" y="1455216"/>
                  </a:lnTo>
                  <a:lnTo>
                    <a:pt x="590346" y="1462633"/>
                  </a:lnTo>
                  <a:lnTo>
                    <a:pt x="591845" y="1470050"/>
                  </a:lnTo>
                  <a:lnTo>
                    <a:pt x="595934" y="1476108"/>
                  </a:lnTo>
                  <a:lnTo>
                    <a:pt x="601980" y="1480185"/>
                  </a:lnTo>
                  <a:lnTo>
                    <a:pt x="609434" y="1481683"/>
                  </a:lnTo>
                  <a:lnTo>
                    <a:pt x="616851" y="1480185"/>
                  </a:lnTo>
                  <a:lnTo>
                    <a:pt x="622909" y="1476108"/>
                  </a:lnTo>
                  <a:lnTo>
                    <a:pt x="626986" y="1470050"/>
                  </a:lnTo>
                  <a:lnTo>
                    <a:pt x="628484" y="1462633"/>
                  </a:lnTo>
                  <a:close/>
                </a:path>
                <a:path w="3108959" h="2512695">
                  <a:moveTo>
                    <a:pt x="641057" y="19050"/>
                  </a:moveTo>
                  <a:lnTo>
                    <a:pt x="639559" y="11645"/>
                  </a:lnTo>
                  <a:lnTo>
                    <a:pt x="635469" y="5588"/>
                  </a:lnTo>
                  <a:lnTo>
                    <a:pt x="629424" y="1498"/>
                  </a:lnTo>
                  <a:lnTo>
                    <a:pt x="621969" y="0"/>
                  </a:lnTo>
                  <a:lnTo>
                    <a:pt x="614553" y="1498"/>
                  </a:lnTo>
                  <a:lnTo>
                    <a:pt x="608495" y="5588"/>
                  </a:lnTo>
                  <a:lnTo>
                    <a:pt x="604418" y="11645"/>
                  </a:lnTo>
                  <a:lnTo>
                    <a:pt x="602919" y="19050"/>
                  </a:lnTo>
                  <a:lnTo>
                    <a:pt x="604418" y="26466"/>
                  </a:lnTo>
                  <a:lnTo>
                    <a:pt x="608495" y="32524"/>
                  </a:lnTo>
                  <a:lnTo>
                    <a:pt x="614553" y="36614"/>
                  </a:lnTo>
                  <a:lnTo>
                    <a:pt x="622007" y="38100"/>
                  </a:lnTo>
                  <a:lnTo>
                    <a:pt x="629424" y="36614"/>
                  </a:lnTo>
                  <a:lnTo>
                    <a:pt x="635469" y="32524"/>
                  </a:lnTo>
                  <a:lnTo>
                    <a:pt x="639559" y="26466"/>
                  </a:lnTo>
                  <a:lnTo>
                    <a:pt x="641057" y="19050"/>
                  </a:lnTo>
                  <a:close/>
                </a:path>
                <a:path w="3108959" h="2512695">
                  <a:moveTo>
                    <a:pt x="657821" y="2493403"/>
                  </a:moveTo>
                  <a:lnTo>
                    <a:pt x="656323" y="2485999"/>
                  </a:lnTo>
                  <a:lnTo>
                    <a:pt x="652233" y="2479941"/>
                  </a:lnTo>
                  <a:lnTo>
                    <a:pt x="646188" y="2475852"/>
                  </a:lnTo>
                  <a:lnTo>
                    <a:pt x="638733" y="2474353"/>
                  </a:lnTo>
                  <a:lnTo>
                    <a:pt x="631317" y="2475852"/>
                  </a:lnTo>
                  <a:lnTo>
                    <a:pt x="625259" y="2479941"/>
                  </a:lnTo>
                  <a:lnTo>
                    <a:pt x="621182" y="2485999"/>
                  </a:lnTo>
                  <a:lnTo>
                    <a:pt x="619683" y="2493403"/>
                  </a:lnTo>
                  <a:lnTo>
                    <a:pt x="621182" y="2500820"/>
                  </a:lnTo>
                  <a:lnTo>
                    <a:pt x="625259" y="2506878"/>
                  </a:lnTo>
                  <a:lnTo>
                    <a:pt x="631317" y="2510967"/>
                  </a:lnTo>
                  <a:lnTo>
                    <a:pt x="638771" y="2512453"/>
                  </a:lnTo>
                  <a:lnTo>
                    <a:pt x="646188" y="2510967"/>
                  </a:lnTo>
                  <a:lnTo>
                    <a:pt x="652233" y="2506878"/>
                  </a:lnTo>
                  <a:lnTo>
                    <a:pt x="656323" y="2500820"/>
                  </a:lnTo>
                  <a:lnTo>
                    <a:pt x="657821" y="2493403"/>
                  </a:lnTo>
                  <a:close/>
                </a:path>
                <a:path w="3108959" h="2512695">
                  <a:moveTo>
                    <a:pt x="670382" y="1049832"/>
                  </a:moveTo>
                  <a:lnTo>
                    <a:pt x="668896" y="1042416"/>
                  </a:lnTo>
                  <a:lnTo>
                    <a:pt x="664806" y="1036358"/>
                  </a:lnTo>
                  <a:lnTo>
                    <a:pt x="658749" y="1032281"/>
                  </a:lnTo>
                  <a:lnTo>
                    <a:pt x="651294" y="1030782"/>
                  </a:lnTo>
                  <a:lnTo>
                    <a:pt x="643890" y="1032281"/>
                  </a:lnTo>
                  <a:lnTo>
                    <a:pt x="637832" y="1036358"/>
                  </a:lnTo>
                  <a:lnTo>
                    <a:pt x="633742" y="1042416"/>
                  </a:lnTo>
                  <a:lnTo>
                    <a:pt x="632244" y="1049832"/>
                  </a:lnTo>
                  <a:lnTo>
                    <a:pt x="633742" y="1057249"/>
                  </a:lnTo>
                  <a:lnTo>
                    <a:pt x="637832" y="1063294"/>
                  </a:lnTo>
                  <a:lnTo>
                    <a:pt x="643890" y="1067384"/>
                  </a:lnTo>
                  <a:lnTo>
                    <a:pt x="651332" y="1068882"/>
                  </a:lnTo>
                  <a:lnTo>
                    <a:pt x="658749" y="1067384"/>
                  </a:lnTo>
                  <a:lnTo>
                    <a:pt x="664806" y="1063294"/>
                  </a:lnTo>
                  <a:lnTo>
                    <a:pt x="668896" y="1057249"/>
                  </a:lnTo>
                  <a:lnTo>
                    <a:pt x="670382" y="1049832"/>
                  </a:lnTo>
                  <a:close/>
                </a:path>
                <a:path w="3108959" h="2512695">
                  <a:moveTo>
                    <a:pt x="704723" y="1462633"/>
                  </a:moveTo>
                  <a:lnTo>
                    <a:pt x="703224" y="1455216"/>
                  </a:lnTo>
                  <a:lnTo>
                    <a:pt x="699147" y="1449158"/>
                  </a:lnTo>
                  <a:lnTo>
                    <a:pt x="693089" y="1445082"/>
                  </a:lnTo>
                  <a:lnTo>
                    <a:pt x="685634" y="1443583"/>
                  </a:lnTo>
                  <a:lnTo>
                    <a:pt x="678218" y="1445082"/>
                  </a:lnTo>
                  <a:lnTo>
                    <a:pt x="672172" y="1449158"/>
                  </a:lnTo>
                  <a:lnTo>
                    <a:pt x="668083" y="1455216"/>
                  </a:lnTo>
                  <a:lnTo>
                    <a:pt x="666584" y="1462633"/>
                  </a:lnTo>
                  <a:lnTo>
                    <a:pt x="668083" y="1470050"/>
                  </a:lnTo>
                  <a:lnTo>
                    <a:pt x="672172" y="1476108"/>
                  </a:lnTo>
                  <a:lnTo>
                    <a:pt x="678218" y="1480185"/>
                  </a:lnTo>
                  <a:lnTo>
                    <a:pt x="685673" y="1481683"/>
                  </a:lnTo>
                  <a:lnTo>
                    <a:pt x="693089" y="1480185"/>
                  </a:lnTo>
                  <a:lnTo>
                    <a:pt x="699147" y="1476108"/>
                  </a:lnTo>
                  <a:lnTo>
                    <a:pt x="703224" y="1470050"/>
                  </a:lnTo>
                  <a:lnTo>
                    <a:pt x="704723" y="1462633"/>
                  </a:lnTo>
                  <a:close/>
                </a:path>
                <a:path w="3108959" h="2512695">
                  <a:moveTo>
                    <a:pt x="717296" y="19050"/>
                  </a:moveTo>
                  <a:lnTo>
                    <a:pt x="715797" y="11645"/>
                  </a:lnTo>
                  <a:lnTo>
                    <a:pt x="711708" y="5588"/>
                  </a:lnTo>
                  <a:lnTo>
                    <a:pt x="705662" y="1498"/>
                  </a:lnTo>
                  <a:lnTo>
                    <a:pt x="698207" y="0"/>
                  </a:lnTo>
                  <a:lnTo>
                    <a:pt x="690791" y="1498"/>
                  </a:lnTo>
                  <a:lnTo>
                    <a:pt x="684733" y="5588"/>
                  </a:lnTo>
                  <a:lnTo>
                    <a:pt x="680656" y="11645"/>
                  </a:lnTo>
                  <a:lnTo>
                    <a:pt x="679157" y="19050"/>
                  </a:lnTo>
                  <a:lnTo>
                    <a:pt x="680656" y="26466"/>
                  </a:lnTo>
                  <a:lnTo>
                    <a:pt x="684733" y="32524"/>
                  </a:lnTo>
                  <a:lnTo>
                    <a:pt x="690791" y="36614"/>
                  </a:lnTo>
                  <a:lnTo>
                    <a:pt x="698246" y="38100"/>
                  </a:lnTo>
                  <a:lnTo>
                    <a:pt x="705662" y="36614"/>
                  </a:lnTo>
                  <a:lnTo>
                    <a:pt x="711708" y="32524"/>
                  </a:lnTo>
                  <a:lnTo>
                    <a:pt x="715797" y="26466"/>
                  </a:lnTo>
                  <a:lnTo>
                    <a:pt x="717296" y="19050"/>
                  </a:lnTo>
                  <a:close/>
                </a:path>
                <a:path w="3108959" h="2512695">
                  <a:moveTo>
                    <a:pt x="734060" y="2493403"/>
                  </a:moveTo>
                  <a:lnTo>
                    <a:pt x="732561" y="2485999"/>
                  </a:lnTo>
                  <a:lnTo>
                    <a:pt x="728472" y="2479941"/>
                  </a:lnTo>
                  <a:lnTo>
                    <a:pt x="722426" y="2475852"/>
                  </a:lnTo>
                  <a:lnTo>
                    <a:pt x="714971" y="2474353"/>
                  </a:lnTo>
                  <a:lnTo>
                    <a:pt x="707555" y="2475852"/>
                  </a:lnTo>
                  <a:lnTo>
                    <a:pt x="701497" y="2479941"/>
                  </a:lnTo>
                  <a:lnTo>
                    <a:pt x="697420" y="2485999"/>
                  </a:lnTo>
                  <a:lnTo>
                    <a:pt x="695921" y="2493403"/>
                  </a:lnTo>
                  <a:lnTo>
                    <a:pt x="697420" y="2500820"/>
                  </a:lnTo>
                  <a:lnTo>
                    <a:pt x="701497" y="2506878"/>
                  </a:lnTo>
                  <a:lnTo>
                    <a:pt x="707555" y="2510967"/>
                  </a:lnTo>
                  <a:lnTo>
                    <a:pt x="715010" y="2512453"/>
                  </a:lnTo>
                  <a:lnTo>
                    <a:pt x="722426" y="2510967"/>
                  </a:lnTo>
                  <a:lnTo>
                    <a:pt x="728472" y="2506878"/>
                  </a:lnTo>
                  <a:lnTo>
                    <a:pt x="732561" y="2500820"/>
                  </a:lnTo>
                  <a:lnTo>
                    <a:pt x="734060" y="2493403"/>
                  </a:lnTo>
                  <a:close/>
                </a:path>
                <a:path w="3108959" h="2512695">
                  <a:moveTo>
                    <a:pt x="746620" y="1049832"/>
                  </a:moveTo>
                  <a:lnTo>
                    <a:pt x="745134" y="1042416"/>
                  </a:lnTo>
                  <a:lnTo>
                    <a:pt x="741045" y="1036358"/>
                  </a:lnTo>
                  <a:lnTo>
                    <a:pt x="734987" y="1032281"/>
                  </a:lnTo>
                  <a:lnTo>
                    <a:pt x="727532" y="1030782"/>
                  </a:lnTo>
                  <a:lnTo>
                    <a:pt x="720128" y="1032281"/>
                  </a:lnTo>
                  <a:lnTo>
                    <a:pt x="714070" y="1036358"/>
                  </a:lnTo>
                  <a:lnTo>
                    <a:pt x="709980" y="1042416"/>
                  </a:lnTo>
                  <a:lnTo>
                    <a:pt x="708482" y="1049832"/>
                  </a:lnTo>
                  <a:lnTo>
                    <a:pt x="709980" y="1057249"/>
                  </a:lnTo>
                  <a:lnTo>
                    <a:pt x="714070" y="1063294"/>
                  </a:lnTo>
                  <a:lnTo>
                    <a:pt x="720128" y="1067384"/>
                  </a:lnTo>
                  <a:lnTo>
                    <a:pt x="727570" y="1068882"/>
                  </a:lnTo>
                  <a:lnTo>
                    <a:pt x="734987" y="1067384"/>
                  </a:lnTo>
                  <a:lnTo>
                    <a:pt x="741045" y="1063294"/>
                  </a:lnTo>
                  <a:lnTo>
                    <a:pt x="745134" y="1057249"/>
                  </a:lnTo>
                  <a:lnTo>
                    <a:pt x="746620" y="1049832"/>
                  </a:lnTo>
                  <a:close/>
                </a:path>
                <a:path w="3108959" h="2512695">
                  <a:moveTo>
                    <a:pt x="780961" y="1462633"/>
                  </a:moveTo>
                  <a:lnTo>
                    <a:pt x="779462" y="1455216"/>
                  </a:lnTo>
                  <a:lnTo>
                    <a:pt x="775385" y="1449158"/>
                  </a:lnTo>
                  <a:lnTo>
                    <a:pt x="769327" y="1445082"/>
                  </a:lnTo>
                  <a:lnTo>
                    <a:pt x="761873" y="1443583"/>
                  </a:lnTo>
                  <a:lnTo>
                    <a:pt x="754456" y="1445082"/>
                  </a:lnTo>
                  <a:lnTo>
                    <a:pt x="748411" y="1449158"/>
                  </a:lnTo>
                  <a:lnTo>
                    <a:pt x="744321" y="1455216"/>
                  </a:lnTo>
                  <a:lnTo>
                    <a:pt x="742823" y="1462633"/>
                  </a:lnTo>
                  <a:lnTo>
                    <a:pt x="744321" y="1470050"/>
                  </a:lnTo>
                  <a:lnTo>
                    <a:pt x="748411" y="1476108"/>
                  </a:lnTo>
                  <a:lnTo>
                    <a:pt x="754456" y="1480185"/>
                  </a:lnTo>
                  <a:lnTo>
                    <a:pt x="761911" y="1481683"/>
                  </a:lnTo>
                  <a:lnTo>
                    <a:pt x="769327" y="1480185"/>
                  </a:lnTo>
                  <a:lnTo>
                    <a:pt x="775385" y="1476108"/>
                  </a:lnTo>
                  <a:lnTo>
                    <a:pt x="779462" y="1470050"/>
                  </a:lnTo>
                  <a:lnTo>
                    <a:pt x="780961" y="1462633"/>
                  </a:lnTo>
                  <a:close/>
                </a:path>
                <a:path w="3108959" h="2512695">
                  <a:moveTo>
                    <a:pt x="793534" y="19050"/>
                  </a:moveTo>
                  <a:lnTo>
                    <a:pt x="792035" y="11645"/>
                  </a:lnTo>
                  <a:lnTo>
                    <a:pt x="787946" y="5588"/>
                  </a:lnTo>
                  <a:lnTo>
                    <a:pt x="781900" y="1498"/>
                  </a:lnTo>
                  <a:lnTo>
                    <a:pt x="774446" y="0"/>
                  </a:lnTo>
                  <a:lnTo>
                    <a:pt x="767029" y="1498"/>
                  </a:lnTo>
                  <a:lnTo>
                    <a:pt x="760971" y="5588"/>
                  </a:lnTo>
                  <a:lnTo>
                    <a:pt x="756894" y="11645"/>
                  </a:lnTo>
                  <a:lnTo>
                    <a:pt x="755396" y="19050"/>
                  </a:lnTo>
                  <a:lnTo>
                    <a:pt x="756894" y="26466"/>
                  </a:lnTo>
                  <a:lnTo>
                    <a:pt x="760971" y="32524"/>
                  </a:lnTo>
                  <a:lnTo>
                    <a:pt x="767029" y="36614"/>
                  </a:lnTo>
                  <a:lnTo>
                    <a:pt x="774484" y="38100"/>
                  </a:lnTo>
                  <a:lnTo>
                    <a:pt x="781900" y="36614"/>
                  </a:lnTo>
                  <a:lnTo>
                    <a:pt x="787946" y="32524"/>
                  </a:lnTo>
                  <a:lnTo>
                    <a:pt x="792035" y="26466"/>
                  </a:lnTo>
                  <a:lnTo>
                    <a:pt x="793534" y="19050"/>
                  </a:lnTo>
                  <a:close/>
                </a:path>
                <a:path w="3108959" h="2512695">
                  <a:moveTo>
                    <a:pt x="810298" y="2493403"/>
                  </a:moveTo>
                  <a:lnTo>
                    <a:pt x="808799" y="2485999"/>
                  </a:lnTo>
                  <a:lnTo>
                    <a:pt x="804710" y="2479941"/>
                  </a:lnTo>
                  <a:lnTo>
                    <a:pt x="798664" y="2475852"/>
                  </a:lnTo>
                  <a:lnTo>
                    <a:pt x="791210" y="2474353"/>
                  </a:lnTo>
                  <a:lnTo>
                    <a:pt x="783793" y="2475852"/>
                  </a:lnTo>
                  <a:lnTo>
                    <a:pt x="777735" y="2479941"/>
                  </a:lnTo>
                  <a:lnTo>
                    <a:pt x="773658" y="2485999"/>
                  </a:lnTo>
                  <a:lnTo>
                    <a:pt x="772160" y="2493403"/>
                  </a:lnTo>
                  <a:lnTo>
                    <a:pt x="773658" y="2500820"/>
                  </a:lnTo>
                  <a:lnTo>
                    <a:pt x="777735" y="2506878"/>
                  </a:lnTo>
                  <a:lnTo>
                    <a:pt x="783793" y="2510967"/>
                  </a:lnTo>
                  <a:lnTo>
                    <a:pt x="791248" y="2512453"/>
                  </a:lnTo>
                  <a:lnTo>
                    <a:pt x="798664" y="2510967"/>
                  </a:lnTo>
                  <a:lnTo>
                    <a:pt x="804710" y="2506878"/>
                  </a:lnTo>
                  <a:lnTo>
                    <a:pt x="808799" y="2500820"/>
                  </a:lnTo>
                  <a:lnTo>
                    <a:pt x="810298" y="2493403"/>
                  </a:lnTo>
                  <a:close/>
                </a:path>
                <a:path w="3108959" h="2512695">
                  <a:moveTo>
                    <a:pt x="822858" y="1049832"/>
                  </a:moveTo>
                  <a:lnTo>
                    <a:pt x="821372" y="1042416"/>
                  </a:lnTo>
                  <a:lnTo>
                    <a:pt x="817283" y="1036358"/>
                  </a:lnTo>
                  <a:lnTo>
                    <a:pt x="811225" y="1032281"/>
                  </a:lnTo>
                  <a:lnTo>
                    <a:pt x="803770" y="1030782"/>
                  </a:lnTo>
                  <a:lnTo>
                    <a:pt x="796366" y="1032281"/>
                  </a:lnTo>
                  <a:lnTo>
                    <a:pt x="790308" y="1036358"/>
                  </a:lnTo>
                  <a:lnTo>
                    <a:pt x="786218" y="1042416"/>
                  </a:lnTo>
                  <a:lnTo>
                    <a:pt x="784720" y="1049832"/>
                  </a:lnTo>
                  <a:lnTo>
                    <a:pt x="786218" y="1057249"/>
                  </a:lnTo>
                  <a:lnTo>
                    <a:pt x="790308" y="1063294"/>
                  </a:lnTo>
                  <a:lnTo>
                    <a:pt x="796366" y="1067384"/>
                  </a:lnTo>
                  <a:lnTo>
                    <a:pt x="803808" y="1068882"/>
                  </a:lnTo>
                  <a:lnTo>
                    <a:pt x="811225" y="1067384"/>
                  </a:lnTo>
                  <a:lnTo>
                    <a:pt x="817283" y="1063294"/>
                  </a:lnTo>
                  <a:lnTo>
                    <a:pt x="821372" y="1057249"/>
                  </a:lnTo>
                  <a:lnTo>
                    <a:pt x="822858" y="1049832"/>
                  </a:lnTo>
                  <a:close/>
                </a:path>
                <a:path w="3108959" h="2512695">
                  <a:moveTo>
                    <a:pt x="857199" y="1462633"/>
                  </a:moveTo>
                  <a:lnTo>
                    <a:pt x="855700" y="1455216"/>
                  </a:lnTo>
                  <a:lnTo>
                    <a:pt x="851623" y="1449158"/>
                  </a:lnTo>
                  <a:lnTo>
                    <a:pt x="845566" y="1445082"/>
                  </a:lnTo>
                  <a:lnTo>
                    <a:pt x="838111" y="1443583"/>
                  </a:lnTo>
                  <a:lnTo>
                    <a:pt x="830694" y="1445082"/>
                  </a:lnTo>
                  <a:lnTo>
                    <a:pt x="824649" y="1449158"/>
                  </a:lnTo>
                  <a:lnTo>
                    <a:pt x="820559" y="1455216"/>
                  </a:lnTo>
                  <a:lnTo>
                    <a:pt x="819061" y="1462633"/>
                  </a:lnTo>
                  <a:lnTo>
                    <a:pt x="820559" y="1470050"/>
                  </a:lnTo>
                  <a:lnTo>
                    <a:pt x="824649" y="1476108"/>
                  </a:lnTo>
                  <a:lnTo>
                    <a:pt x="830694" y="1480185"/>
                  </a:lnTo>
                  <a:lnTo>
                    <a:pt x="838149" y="1481683"/>
                  </a:lnTo>
                  <a:lnTo>
                    <a:pt x="845566" y="1480185"/>
                  </a:lnTo>
                  <a:lnTo>
                    <a:pt x="851623" y="1476108"/>
                  </a:lnTo>
                  <a:lnTo>
                    <a:pt x="855700" y="1470050"/>
                  </a:lnTo>
                  <a:lnTo>
                    <a:pt x="857199" y="1462633"/>
                  </a:lnTo>
                  <a:close/>
                </a:path>
                <a:path w="3108959" h="2512695">
                  <a:moveTo>
                    <a:pt x="869772" y="19050"/>
                  </a:moveTo>
                  <a:lnTo>
                    <a:pt x="868273" y="11645"/>
                  </a:lnTo>
                  <a:lnTo>
                    <a:pt x="864184" y="5588"/>
                  </a:lnTo>
                  <a:lnTo>
                    <a:pt x="858139" y="1498"/>
                  </a:lnTo>
                  <a:lnTo>
                    <a:pt x="850684" y="0"/>
                  </a:lnTo>
                  <a:lnTo>
                    <a:pt x="843267" y="1498"/>
                  </a:lnTo>
                  <a:lnTo>
                    <a:pt x="837209" y="5588"/>
                  </a:lnTo>
                  <a:lnTo>
                    <a:pt x="833132" y="11645"/>
                  </a:lnTo>
                  <a:lnTo>
                    <a:pt x="831634" y="19050"/>
                  </a:lnTo>
                  <a:lnTo>
                    <a:pt x="833132" y="26466"/>
                  </a:lnTo>
                  <a:lnTo>
                    <a:pt x="837209" y="32524"/>
                  </a:lnTo>
                  <a:lnTo>
                    <a:pt x="843267" y="36614"/>
                  </a:lnTo>
                  <a:lnTo>
                    <a:pt x="850722" y="38100"/>
                  </a:lnTo>
                  <a:lnTo>
                    <a:pt x="858139" y="36614"/>
                  </a:lnTo>
                  <a:lnTo>
                    <a:pt x="864184" y="32524"/>
                  </a:lnTo>
                  <a:lnTo>
                    <a:pt x="868273" y="26466"/>
                  </a:lnTo>
                  <a:lnTo>
                    <a:pt x="869772" y="19050"/>
                  </a:lnTo>
                  <a:close/>
                </a:path>
                <a:path w="3108959" h="2512695">
                  <a:moveTo>
                    <a:pt x="886536" y="2493403"/>
                  </a:moveTo>
                  <a:lnTo>
                    <a:pt x="885037" y="2485999"/>
                  </a:lnTo>
                  <a:lnTo>
                    <a:pt x="880948" y="2479941"/>
                  </a:lnTo>
                  <a:lnTo>
                    <a:pt x="874903" y="2475852"/>
                  </a:lnTo>
                  <a:lnTo>
                    <a:pt x="867448" y="2474353"/>
                  </a:lnTo>
                  <a:lnTo>
                    <a:pt x="860031" y="2475852"/>
                  </a:lnTo>
                  <a:lnTo>
                    <a:pt x="853973" y="2479941"/>
                  </a:lnTo>
                  <a:lnTo>
                    <a:pt x="849896" y="2485999"/>
                  </a:lnTo>
                  <a:lnTo>
                    <a:pt x="848398" y="2493403"/>
                  </a:lnTo>
                  <a:lnTo>
                    <a:pt x="849896" y="2500820"/>
                  </a:lnTo>
                  <a:lnTo>
                    <a:pt x="853973" y="2506878"/>
                  </a:lnTo>
                  <a:lnTo>
                    <a:pt x="860031" y="2510967"/>
                  </a:lnTo>
                  <a:lnTo>
                    <a:pt x="867486" y="2512453"/>
                  </a:lnTo>
                  <a:lnTo>
                    <a:pt x="874903" y="2510967"/>
                  </a:lnTo>
                  <a:lnTo>
                    <a:pt x="880948" y="2506878"/>
                  </a:lnTo>
                  <a:lnTo>
                    <a:pt x="885037" y="2500820"/>
                  </a:lnTo>
                  <a:lnTo>
                    <a:pt x="886536" y="2493403"/>
                  </a:lnTo>
                  <a:close/>
                </a:path>
                <a:path w="3108959" h="2512695">
                  <a:moveTo>
                    <a:pt x="899096" y="1049832"/>
                  </a:moveTo>
                  <a:lnTo>
                    <a:pt x="897610" y="1042416"/>
                  </a:lnTo>
                  <a:lnTo>
                    <a:pt x="893521" y="1036358"/>
                  </a:lnTo>
                  <a:lnTo>
                    <a:pt x="887463" y="1032281"/>
                  </a:lnTo>
                  <a:lnTo>
                    <a:pt x="880008" y="1030782"/>
                  </a:lnTo>
                  <a:lnTo>
                    <a:pt x="872604" y="1032281"/>
                  </a:lnTo>
                  <a:lnTo>
                    <a:pt x="866546" y="1036358"/>
                  </a:lnTo>
                  <a:lnTo>
                    <a:pt x="862457" y="1042416"/>
                  </a:lnTo>
                  <a:lnTo>
                    <a:pt x="860958" y="1049832"/>
                  </a:lnTo>
                  <a:lnTo>
                    <a:pt x="862457" y="1057249"/>
                  </a:lnTo>
                  <a:lnTo>
                    <a:pt x="866546" y="1063294"/>
                  </a:lnTo>
                  <a:lnTo>
                    <a:pt x="872604" y="1067384"/>
                  </a:lnTo>
                  <a:lnTo>
                    <a:pt x="880046" y="1068882"/>
                  </a:lnTo>
                  <a:lnTo>
                    <a:pt x="887463" y="1067384"/>
                  </a:lnTo>
                  <a:lnTo>
                    <a:pt x="893521" y="1063294"/>
                  </a:lnTo>
                  <a:lnTo>
                    <a:pt x="897610" y="1057249"/>
                  </a:lnTo>
                  <a:lnTo>
                    <a:pt x="899096" y="1049832"/>
                  </a:lnTo>
                  <a:close/>
                </a:path>
                <a:path w="3108959" h="2512695">
                  <a:moveTo>
                    <a:pt x="933437" y="1462633"/>
                  </a:moveTo>
                  <a:lnTo>
                    <a:pt x="931938" y="1455216"/>
                  </a:lnTo>
                  <a:lnTo>
                    <a:pt x="927862" y="1449158"/>
                  </a:lnTo>
                  <a:lnTo>
                    <a:pt x="921804" y="1445082"/>
                  </a:lnTo>
                  <a:lnTo>
                    <a:pt x="914349" y="1443583"/>
                  </a:lnTo>
                  <a:lnTo>
                    <a:pt x="906932" y="1445082"/>
                  </a:lnTo>
                  <a:lnTo>
                    <a:pt x="900887" y="1449158"/>
                  </a:lnTo>
                  <a:lnTo>
                    <a:pt x="896797" y="1455216"/>
                  </a:lnTo>
                  <a:lnTo>
                    <a:pt x="895299" y="1462633"/>
                  </a:lnTo>
                  <a:lnTo>
                    <a:pt x="896797" y="1470050"/>
                  </a:lnTo>
                  <a:lnTo>
                    <a:pt x="900887" y="1476108"/>
                  </a:lnTo>
                  <a:lnTo>
                    <a:pt x="906932" y="1480185"/>
                  </a:lnTo>
                  <a:lnTo>
                    <a:pt x="914387" y="1481683"/>
                  </a:lnTo>
                  <a:lnTo>
                    <a:pt x="921804" y="1480185"/>
                  </a:lnTo>
                  <a:lnTo>
                    <a:pt x="927862" y="1476108"/>
                  </a:lnTo>
                  <a:lnTo>
                    <a:pt x="931938" y="1470050"/>
                  </a:lnTo>
                  <a:lnTo>
                    <a:pt x="933437" y="1462633"/>
                  </a:lnTo>
                  <a:close/>
                </a:path>
                <a:path w="3108959" h="2512695">
                  <a:moveTo>
                    <a:pt x="946010" y="19050"/>
                  </a:moveTo>
                  <a:lnTo>
                    <a:pt x="944511" y="11645"/>
                  </a:lnTo>
                  <a:lnTo>
                    <a:pt x="940422" y="5588"/>
                  </a:lnTo>
                  <a:lnTo>
                    <a:pt x="934377" y="1498"/>
                  </a:lnTo>
                  <a:lnTo>
                    <a:pt x="926922" y="0"/>
                  </a:lnTo>
                  <a:lnTo>
                    <a:pt x="919505" y="1498"/>
                  </a:lnTo>
                  <a:lnTo>
                    <a:pt x="913447" y="5588"/>
                  </a:lnTo>
                  <a:lnTo>
                    <a:pt x="909370" y="11645"/>
                  </a:lnTo>
                  <a:lnTo>
                    <a:pt x="907872" y="19050"/>
                  </a:lnTo>
                  <a:lnTo>
                    <a:pt x="909370" y="26466"/>
                  </a:lnTo>
                  <a:lnTo>
                    <a:pt x="913447" y="32524"/>
                  </a:lnTo>
                  <a:lnTo>
                    <a:pt x="919505" y="36614"/>
                  </a:lnTo>
                  <a:lnTo>
                    <a:pt x="926960" y="38100"/>
                  </a:lnTo>
                  <a:lnTo>
                    <a:pt x="934377" y="36614"/>
                  </a:lnTo>
                  <a:lnTo>
                    <a:pt x="940422" y="32524"/>
                  </a:lnTo>
                  <a:lnTo>
                    <a:pt x="944511" y="26466"/>
                  </a:lnTo>
                  <a:lnTo>
                    <a:pt x="946010" y="19050"/>
                  </a:lnTo>
                  <a:close/>
                </a:path>
                <a:path w="3108959" h="2512695">
                  <a:moveTo>
                    <a:pt x="962774" y="2493403"/>
                  </a:moveTo>
                  <a:lnTo>
                    <a:pt x="961275" y="2485999"/>
                  </a:lnTo>
                  <a:lnTo>
                    <a:pt x="957186" y="2479941"/>
                  </a:lnTo>
                  <a:lnTo>
                    <a:pt x="951141" y="2475852"/>
                  </a:lnTo>
                  <a:lnTo>
                    <a:pt x="943686" y="2474353"/>
                  </a:lnTo>
                  <a:lnTo>
                    <a:pt x="936269" y="2475852"/>
                  </a:lnTo>
                  <a:lnTo>
                    <a:pt x="930211" y="2479941"/>
                  </a:lnTo>
                  <a:lnTo>
                    <a:pt x="926134" y="2485999"/>
                  </a:lnTo>
                  <a:lnTo>
                    <a:pt x="924636" y="2493403"/>
                  </a:lnTo>
                  <a:lnTo>
                    <a:pt x="926134" y="2500820"/>
                  </a:lnTo>
                  <a:lnTo>
                    <a:pt x="930211" y="2506878"/>
                  </a:lnTo>
                  <a:lnTo>
                    <a:pt x="936269" y="2510967"/>
                  </a:lnTo>
                  <a:lnTo>
                    <a:pt x="943724" y="2512453"/>
                  </a:lnTo>
                  <a:lnTo>
                    <a:pt x="951141" y="2510967"/>
                  </a:lnTo>
                  <a:lnTo>
                    <a:pt x="957186" y="2506878"/>
                  </a:lnTo>
                  <a:lnTo>
                    <a:pt x="961275" y="2500820"/>
                  </a:lnTo>
                  <a:lnTo>
                    <a:pt x="962774" y="2493403"/>
                  </a:lnTo>
                  <a:close/>
                </a:path>
                <a:path w="3108959" h="2512695">
                  <a:moveTo>
                    <a:pt x="975334" y="1049832"/>
                  </a:moveTo>
                  <a:lnTo>
                    <a:pt x="973848" y="1042416"/>
                  </a:lnTo>
                  <a:lnTo>
                    <a:pt x="969759" y="1036358"/>
                  </a:lnTo>
                  <a:lnTo>
                    <a:pt x="963701" y="1032281"/>
                  </a:lnTo>
                  <a:lnTo>
                    <a:pt x="956246" y="1030782"/>
                  </a:lnTo>
                  <a:lnTo>
                    <a:pt x="948842" y="1032281"/>
                  </a:lnTo>
                  <a:lnTo>
                    <a:pt x="942784" y="1036358"/>
                  </a:lnTo>
                  <a:lnTo>
                    <a:pt x="938695" y="1042416"/>
                  </a:lnTo>
                  <a:lnTo>
                    <a:pt x="937196" y="1049832"/>
                  </a:lnTo>
                  <a:lnTo>
                    <a:pt x="938695" y="1057249"/>
                  </a:lnTo>
                  <a:lnTo>
                    <a:pt x="942784" y="1063294"/>
                  </a:lnTo>
                  <a:lnTo>
                    <a:pt x="948842" y="1067384"/>
                  </a:lnTo>
                  <a:lnTo>
                    <a:pt x="956284" y="1068882"/>
                  </a:lnTo>
                  <a:lnTo>
                    <a:pt x="963701" y="1067384"/>
                  </a:lnTo>
                  <a:lnTo>
                    <a:pt x="969759" y="1063294"/>
                  </a:lnTo>
                  <a:lnTo>
                    <a:pt x="973848" y="1057249"/>
                  </a:lnTo>
                  <a:lnTo>
                    <a:pt x="975334" y="1049832"/>
                  </a:lnTo>
                  <a:close/>
                </a:path>
                <a:path w="3108959" h="2512695">
                  <a:moveTo>
                    <a:pt x="1009675" y="1462633"/>
                  </a:moveTo>
                  <a:lnTo>
                    <a:pt x="1008176" y="1455216"/>
                  </a:lnTo>
                  <a:lnTo>
                    <a:pt x="1004100" y="1449158"/>
                  </a:lnTo>
                  <a:lnTo>
                    <a:pt x="998042" y="1445082"/>
                  </a:lnTo>
                  <a:lnTo>
                    <a:pt x="990587" y="1443583"/>
                  </a:lnTo>
                  <a:lnTo>
                    <a:pt x="983170" y="1445082"/>
                  </a:lnTo>
                  <a:lnTo>
                    <a:pt x="977125" y="1449158"/>
                  </a:lnTo>
                  <a:lnTo>
                    <a:pt x="973035" y="1455216"/>
                  </a:lnTo>
                  <a:lnTo>
                    <a:pt x="971537" y="1462633"/>
                  </a:lnTo>
                  <a:lnTo>
                    <a:pt x="973035" y="1470050"/>
                  </a:lnTo>
                  <a:lnTo>
                    <a:pt x="977125" y="1476108"/>
                  </a:lnTo>
                  <a:lnTo>
                    <a:pt x="983170" y="1480185"/>
                  </a:lnTo>
                  <a:lnTo>
                    <a:pt x="990625" y="1481683"/>
                  </a:lnTo>
                  <a:lnTo>
                    <a:pt x="998042" y="1480185"/>
                  </a:lnTo>
                  <a:lnTo>
                    <a:pt x="1004100" y="1476108"/>
                  </a:lnTo>
                  <a:lnTo>
                    <a:pt x="1008176" y="1470050"/>
                  </a:lnTo>
                  <a:lnTo>
                    <a:pt x="1009675" y="1462633"/>
                  </a:lnTo>
                  <a:close/>
                </a:path>
                <a:path w="3108959" h="2512695">
                  <a:moveTo>
                    <a:pt x="1022248" y="19050"/>
                  </a:moveTo>
                  <a:lnTo>
                    <a:pt x="1020749" y="11645"/>
                  </a:lnTo>
                  <a:lnTo>
                    <a:pt x="1016660" y="5588"/>
                  </a:lnTo>
                  <a:lnTo>
                    <a:pt x="1010615" y="1498"/>
                  </a:lnTo>
                  <a:lnTo>
                    <a:pt x="1003160" y="0"/>
                  </a:lnTo>
                  <a:lnTo>
                    <a:pt x="995743" y="1498"/>
                  </a:lnTo>
                  <a:lnTo>
                    <a:pt x="989685" y="5588"/>
                  </a:lnTo>
                  <a:lnTo>
                    <a:pt x="985608" y="11645"/>
                  </a:lnTo>
                  <a:lnTo>
                    <a:pt x="984110" y="19050"/>
                  </a:lnTo>
                  <a:lnTo>
                    <a:pt x="985608" y="26466"/>
                  </a:lnTo>
                  <a:lnTo>
                    <a:pt x="989685" y="32524"/>
                  </a:lnTo>
                  <a:lnTo>
                    <a:pt x="995743" y="36614"/>
                  </a:lnTo>
                  <a:lnTo>
                    <a:pt x="1003198" y="38100"/>
                  </a:lnTo>
                  <a:lnTo>
                    <a:pt x="1010615" y="36614"/>
                  </a:lnTo>
                  <a:lnTo>
                    <a:pt x="1016660" y="32524"/>
                  </a:lnTo>
                  <a:lnTo>
                    <a:pt x="1020749" y="26466"/>
                  </a:lnTo>
                  <a:lnTo>
                    <a:pt x="1022248" y="19050"/>
                  </a:lnTo>
                  <a:close/>
                </a:path>
                <a:path w="3108959" h="2512695">
                  <a:moveTo>
                    <a:pt x="1039012" y="2493403"/>
                  </a:moveTo>
                  <a:lnTo>
                    <a:pt x="1037513" y="2485999"/>
                  </a:lnTo>
                  <a:lnTo>
                    <a:pt x="1033424" y="2479941"/>
                  </a:lnTo>
                  <a:lnTo>
                    <a:pt x="1027379" y="2475852"/>
                  </a:lnTo>
                  <a:lnTo>
                    <a:pt x="1019924" y="2474353"/>
                  </a:lnTo>
                  <a:lnTo>
                    <a:pt x="1012507" y="2475852"/>
                  </a:lnTo>
                  <a:lnTo>
                    <a:pt x="1006449" y="2479941"/>
                  </a:lnTo>
                  <a:lnTo>
                    <a:pt x="1002372" y="2485999"/>
                  </a:lnTo>
                  <a:lnTo>
                    <a:pt x="1000874" y="2493403"/>
                  </a:lnTo>
                  <a:lnTo>
                    <a:pt x="1002372" y="2500820"/>
                  </a:lnTo>
                  <a:lnTo>
                    <a:pt x="1006449" y="2506878"/>
                  </a:lnTo>
                  <a:lnTo>
                    <a:pt x="1012507" y="2510967"/>
                  </a:lnTo>
                  <a:lnTo>
                    <a:pt x="1019962" y="2512453"/>
                  </a:lnTo>
                  <a:lnTo>
                    <a:pt x="1027379" y="2510967"/>
                  </a:lnTo>
                  <a:lnTo>
                    <a:pt x="1033424" y="2506878"/>
                  </a:lnTo>
                  <a:lnTo>
                    <a:pt x="1037513" y="2500820"/>
                  </a:lnTo>
                  <a:lnTo>
                    <a:pt x="1039012" y="2493403"/>
                  </a:lnTo>
                  <a:close/>
                </a:path>
                <a:path w="3108959" h="2512695">
                  <a:moveTo>
                    <a:pt x="1051572" y="1049832"/>
                  </a:moveTo>
                  <a:lnTo>
                    <a:pt x="1050086" y="1042416"/>
                  </a:lnTo>
                  <a:lnTo>
                    <a:pt x="1045997" y="1036358"/>
                  </a:lnTo>
                  <a:lnTo>
                    <a:pt x="1039939" y="1032281"/>
                  </a:lnTo>
                  <a:lnTo>
                    <a:pt x="1032484" y="1030782"/>
                  </a:lnTo>
                  <a:lnTo>
                    <a:pt x="1025080" y="1032281"/>
                  </a:lnTo>
                  <a:lnTo>
                    <a:pt x="1019022" y="1036358"/>
                  </a:lnTo>
                  <a:lnTo>
                    <a:pt x="1014933" y="1042416"/>
                  </a:lnTo>
                  <a:lnTo>
                    <a:pt x="1013434" y="1049832"/>
                  </a:lnTo>
                  <a:lnTo>
                    <a:pt x="1014933" y="1057249"/>
                  </a:lnTo>
                  <a:lnTo>
                    <a:pt x="1019022" y="1063294"/>
                  </a:lnTo>
                  <a:lnTo>
                    <a:pt x="1025080" y="1067384"/>
                  </a:lnTo>
                  <a:lnTo>
                    <a:pt x="1032522" y="1068882"/>
                  </a:lnTo>
                  <a:lnTo>
                    <a:pt x="1039939" y="1067384"/>
                  </a:lnTo>
                  <a:lnTo>
                    <a:pt x="1045997" y="1063294"/>
                  </a:lnTo>
                  <a:lnTo>
                    <a:pt x="1050086" y="1057249"/>
                  </a:lnTo>
                  <a:lnTo>
                    <a:pt x="1051572" y="1049832"/>
                  </a:lnTo>
                  <a:close/>
                </a:path>
                <a:path w="3108959" h="2512695">
                  <a:moveTo>
                    <a:pt x="1085913" y="1462633"/>
                  </a:moveTo>
                  <a:lnTo>
                    <a:pt x="1084414" y="1455216"/>
                  </a:lnTo>
                  <a:lnTo>
                    <a:pt x="1080338" y="1449158"/>
                  </a:lnTo>
                  <a:lnTo>
                    <a:pt x="1074280" y="1445082"/>
                  </a:lnTo>
                  <a:lnTo>
                    <a:pt x="1066825" y="1443583"/>
                  </a:lnTo>
                  <a:lnTo>
                    <a:pt x="1059408" y="1445082"/>
                  </a:lnTo>
                  <a:lnTo>
                    <a:pt x="1053363" y="1449158"/>
                  </a:lnTo>
                  <a:lnTo>
                    <a:pt x="1049274" y="1455216"/>
                  </a:lnTo>
                  <a:lnTo>
                    <a:pt x="1047775" y="1462633"/>
                  </a:lnTo>
                  <a:lnTo>
                    <a:pt x="1049274" y="1470050"/>
                  </a:lnTo>
                  <a:lnTo>
                    <a:pt x="1053363" y="1476108"/>
                  </a:lnTo>
                  <a:lnTo>
                    <a:pt x="1059408" y="1480185"/>
                  </a:lnTo>
                  <a:lnTo>
                    <a:pt x="1066863" y="1481683"/>
                  </a:lnTo>
                  <a:lnTo>
                    <a:pt x="1074280" y="1480185"/>
                  </a:lnTo>
                  <a:lnTo>
                    <a:pt x="1080338" y="1476108"/>
                  </a:lnTo>
                  <a:lnTo>
                    <a:pt x="1084414" y="1470050"/>
                  </a:lnTo>
                  <a:lnTo>
                    <a:pt x="1085913" y="1462633"/>
                  </a:lnTo>
                  <a:close/>
                </a:path>
                <a:path w="3108959" h="2512695">
                  <a:moveTo>
                    <a:pt x="1098486" y="19050"/>
                  </a:moveTo>
                  <a:lnTo>
                    <a:pt x="1096987" y="11645"/>
                  </a:lnTo>
                  <a:lnTo>
                    <a:pt x="1092898" y="5588"/>
                  </a:lnTo>
                  <a:lnTo>
                    <a:pt x="1086853" y="1498"/>
                  </a:lnTo>
                  <a:lnTo>
                    <a:pt x="1079398" y="0"/>
                  </a:lnTo>
                  <a:lnTo>
                    <a:pt x="1071981" y="1498"/>
                  </a:lnTo>
                  <a:lnTo>
                    <a:pt x="1065923" y="5588"/>
                  </a:lnTo>
                  <a:lnTo>
                    <a:pt x="1061847" y="11645"/>
                  </a:lnTo>
                  <a:lnTo>
                    <a:pt x="1060348" y="19050"/>
                  </a:lnTo>
                  <a:lnTo>
                    <a:pt x="1061847" y="26466"/>
                  </a:lnTo>
                  <a:lnTo>
                    <a:pt x="1065923" y="32524"/>
                  </a:lnTo>
                  <a:lnTo>
                    <a:pt x="1071981" y="36614"/>
                  </a:lnTo>
                  <a:lnTo>
                    <a:pt x="1079436" y="38100"/>
                  </a:lnTo>
                  <a:lnTo>
                    <a:pt x="1086853" y="36614"/>
                  </a:lnTo>
                  <a:lnTo>
                    <a:pt x="1092898" y="32524"/>
                  </a:lnTo>
                  <a:lnTo>
                    <a:pt x="1096987" y="26466"/>
                  </a:lnTo>
                  <a:lnTo>
                    <a:pt x="1098486" y="19050"/>
                  </a:lnTo>
                  <a:close/>
                </a:path>
                <a:path w="3108959" h="2512695">
                  <a:moveTo>
                    <a:pt x="1115250" y="2493403"/>
                  </a:moveTo>
                  <a:lnTo>
                    <a:pt x="1113751" y="2485999"/>
                  </a:lnTo>
                  <a:lnTo>
                    <a:pt x="1109662" y="2479941"/>
                  </a:lnTo>
                  <a:lnTo>
                    <a:pt x="1103617" y="2475852"/>
                  </a:lnTo>
                  <a:lnTo>
                    <a:pt x="1096162" y="2474353"/>
                  </a:lnTo>
                  <a:lnTo>
                    <a:pt x="1088745" y="2475852"/>
                  </a:lnTo>
                  <a:lnTo>
                    <a:pt x="1082687" y="2479941"/>
                  </a:lnTo>
                  <a:lnTo>
                    <a:pt x="1078611" y="2485999"/>
                  </a:lnTo>
                  <a:lnTo>
                    <a:pt x="1077112" y="2493403"/>
                  </a:lnTo>
                  <a:lnTo>
                    <a:pt x="1078611" y="2500820"/>
                  </a:lnTo>
                  <a:lnTo>
                    <a:pt x="1082687" y="2506878"/>
                  </a:lnTo>
                  <a:lnTo>
                    <a:pt x="1088745" y="2510967"/>
                  </a:lnTo>
                  <a:lnTo>
                    <a:pt x="1096200" y="2512453"/>
                  </a:lnTo>
                  <a:lnTo>
                    <a:pt x="1103617" y="2510967"/>
                  </a:lnTo>
                  <a:lnTo>
                    <a:pt x="1109662" y="2506878"/>
                  </a:lnTo>
                  <a:lnTo>
                    <a:pt x="1113751" y="2500820"/>
                  </a:lnTo>
                  <a:lnTo>
                    <a:pt x="1115250" y="2493403"/>
                  </a:lnTo>
                  <a:close/>
                </a:path>
                <a:path w="3108959" h="2512695">
                  <a:moveTo>
                    <a:pt x="1127810" y="1049832"/>
                  </a:moveTo>
                  <a:lnTo>
                    <a:pt x="1126324" y="1042416"/>
                  </a:lnTo>
                  <a:lnTo>
                    <a:pt x="1122235" y="1036358"/>
                  </a:lnTo>
                  <a:lnTo>
                    <a:pt x="1116177" y="1032281"/>
                  </a:lnTo>
                  <a:lnTo>
                    <a:pt x="1108722" y="1030782"/>
                  </a:lnTo>
                  <a:lnTo>
                    <a:pt x="1101318" y="1032281"/>
                  </a:lnTo>
                  <a:lnTo>
                    <a:pt x="1095260" y="1036358"/>
                  </a:lnTo>
                  <a:lnTo>
                    <a:pt x="1091171" y="1042416"/>
                  </a:lnTo>
                  <a:lnTo>
                    <a:pt x="1089672" y="1049832"/>
                  </a:lnTo>
                  <a:lnTo>
                    <a:pt x="1091171" y="1057249"/>
                  </a:lnTo>
                  <a:lnTo>
                    <a:pt x="1095260" y="1063294"/>
                  </a:lnTo>
                  <a:lnTo>
                    <a:pt x="1101318" y="1067384"/>
                  </a:lnTo>
                  <a:lnTo>
                    <a:pt x="1108760" y="1068882"/>
                  </a:lnTo>
                  <a:lnTo>
                    <a:pt x="1116177" y="1067384"/>
                  </a:lnTo>
                  <a:lnTo>
                    <a:pt x="1122235" y="1063294"/>
                  </a:lnTo>
                  <a:lnTo>
                    <a:pt x="1126324" y="1057249"/>
                  </a:lnTo>
                  <a:lnTo>
                    <a:pt x="1127810" y="1049832"/>
                  </a:lnTo>
                  <a:close/>
                </a:path>
                <a:path w="3108959" h="2512695">
                  <a:moveTo>
                    <a:pt x="1162151" y="1462633"/>
                  </a:moveTo>
                  <a:lnTo>
                    <a:pt x="1160653" y="1455216"/>
                  </a:lnTo>
                  <a:lnTo>
                    <a:pt x="1156576" y="1449158"/>
                  </a:lnTo>
                  <a:lnTo>
                    <a:pt x="1150518" y="1445082"/>
                  </a:lnTo>
                  <a:lnTo>
                    <a:pt x="1143063" y="1443583"/>
                  </a:lnTo>
                  <a:lnTo>
                    <a:pt x="1135646" y="1445082"/>
                  </a:lnTo>
                  <a:lnTo>
                    <a:pt x="1129601" y="1449158"/>
                  </a:lnTo>
                  <a:lnTo>
                    <a:pt x="1125512" y="1455216"/>
                  </a:lnTo>
                  <a:lnTo>
                    <a:pt x="1124013" y="1462633"/>
                  </a:lnTo>
                  <a:lnTo>
                    <a:pt x="1125512" y="1470050"/>
                  </a:lnTo>
                  <a:lnTo>
                    <a:pt x="1129601" y="1476108"/>
                  </a:lnTo>
                  <a:lnTo>
                    <a:pt x="1135646" y="1480185"/>
                  </a:lnTo>
                  <a:lnTo>
                    <a:pt x="1143101" y="1481683"/>
                  </a:lnTo>
                  <a:lnTo>
                    <a:pt x="1150518" y="1480185"/>
                  </a:lnTo>
                  <a:lnTo>
                    <a:pt x="1156576" y="1476108"/>
                  </a:lnTo>
                  <a:lnTo>
                    <a:pt x="1160653" y="1470050"/>
                  </a:lnTo>
                  <a:lnTo>
                    <a:pt x="1162151" y="1462633"/>
                  </a:lnTo>
                  <a:close/>
                </a:path>
                <a:path w="3108959" h="2512695">
                  <a:moveTo>
                    <a:pt x="1174724" y="19050"/>
                  </a:moveTo>
                  <a:lnTo>
                    <a:pt x="1173226" y="11645"/>
                  </a:lnTo>
                  <a:lnTo>
                    <a:pt x="1169136" y="5588"/>
                  </a:lnTo>
                  <a:lnTo>
                    <a:pt x="1163091" y="1498"/>
                  </a:lnTo>
                  <a:lnTo>
                    <a:pt x="1155636" y="0"/>
                  </a:lnTo>
                  <a:lnTo>
                    <a:pt x="1148219" y="1498"/>
                  </a:lnTo>
                  <a:lnTo>
                    <a:pt x="1142161" y="5588"/>
                  </a:lnTo>
                  <a:lnTo>
                    <a:pt x="1138085" y="11645"/>
                  </a:lnTo>
                  <a:lnTo>
                    <a:pt x="1136586" y="19050"/>
                  </a:lnTo>
                  <a:lnTo>
                    <a:pt x="1138085" y="26466"/>
                  </a:lnTo>
                  <a:lnTo>
                    <a:pt x="1142161" y="32524"/>
                  </a:lnTo>
                  <a:lnTo>
                    <a:pt x="1148219" y="36614"/>
                  </a:lnTo>
                  <a:lnTo>
                    <a:pt x="1155674" y="38100"/>
                  </a:lnTo>
                  <a:lnTo>
                    <a:pt x="1163091" y="36614"/>
                  </a:lnTo>
                  <a:lnTo>
                    <a:pt x="1169136" y="32524"/>
                  </a:lnTo>
                  <a:lnTo>
                    <a:pt x="1173226" y="26466"/>
                  </a:lnTo>
                  <a:lnTo>
                    <a:pt x="1174724" y="19050"/>
                  </a:lnTo>
                  <a:close/>
                </a:path>
                <a:path w="3108959" h="2512695">
                  <a:moveTo>
                    <a:pt x="1191488" y="2493403"/>
                  </a:moveTo>
                  <a:lnTo>
                    <a:pt x="1189990" y="2485999"/>
                  </a:lnTo>
                  <a:lnTo>
                    <a:pt x="1185900" y="2479941"/>
                  </a:lnTo>
                  <a:lnTo>
                    <a:pt x="1179855" y="2475852"/>
                  </a:lnTo>
                  <a:lnTo>
                    <a:pt x="1172400" y="2474353"/>
                  </a:lnTo>
                  <a:lnTo>
                    <a:pt x="1164983" y="2475852"/>
                  </a:lnTo>
                  <a:lnTo>
                    <a:pt x="1158925" y="2479941"/>
                  </a:lnTo>
                  <a:lnTo>
                    <a:pt x="1154849" y="2485999"/>
                  </a:lnTo>
                  <a:lnTo>
                    <a:pt x="1153350" y="2493403"/>
                  </a:lnTo>
                  <a:lnTo>
                    <a:pt x="1154849" y="2500820"/>
                  </a:lnTo>
                  <a:lnTo>
                    <a:pt x="1158925" y="2506878"/>
                  </a:lnTo>
                  <a:lnTo>
                    <a:pt x="1164983" y="2510967"/>
                  </a:lnTo>
                  <a:lnTo>
                    <a:pt x="1172438" y="2512453"/>
                  </a:lnTo>
                  <a:lnTo>
                    <a:pt x="1179855" y="2510967"/>
                  </a:lnTo>
                  <a:lnTo>
                    <a:pt x="1185900" y="2506878"/>
                  </a:lnTo>
                  <a:lnTo>
                    <a:pt x="1189990" y="2500820"/>
                  </a:lnTo>
                  <a:lnTo>
                    <a:pt x="1191488" y="2493403"/>
                  </a:lnTo>
                  <a:close/>
                </a:path>
                <a:path w="3108959" h="2512695">
                  <a:moveTo>
                    <a:pt x="1204048" y="1049832"/>
                  </a:moveTo>
                  <a:lnTo>
                    <a:pt x="1202563" y="1042416"/>
                  </a:lnTo>
                  <a:lnTo>
                    <a:pt x="1198473" y="1036358"/>
                  </a:lnTo>
                  <a:lnTo>
                    <a:pt x="1192415" y="1032281"/>
                  </a:lnTo>
                  <a:lnTo>
                    <a:pt x="1184960" y="1030782"/>
                  </a:lnTo>
                  <a:lnTo>
                    <a:pt x="1177556" y="1032281"/>
                  </a:lnTo>
                  <a:lnTo>
                    <a:pt x="1171498" y="1036358"/>
                  </a:lnTo>
                  <a:lnTo>
                    <a:pt x="1167409" y="1042416"/>
                  </a:lnTo>
                  <a:lnTo>
                    <a:pt x="1165910" y="1049832"/>
                  </a:lnTo>
                  <a:lnTo>
                    <a:pt x="1167409" y="1057249"/>
                  </a:lnTo>
                  <a:lnTo>
                    <a:pt x="1171498" y="1063294"/>
                  </a:lnTo>
                  <a:lnTo>
                    <a:pt x="1177556" y="1067384"/>
                  </a:lnTo>
                  <a:lnTo>
                    <a:pt x="1184998" y="1068882"/>
                  </a:lnTo>
                  <a:lnTo>
                    <a:pt x="1192415" y="1067384"/>
                  </a:lnTo>
                  <a:lnTo>
                    <a:pt x="1198473" y="1063294"/>
                  </a:lnTo>
                  <a:lnTo>
                    <a:pt x="1202563" y="1057249"/>
                  </a:lnTo>
                  <a:lnTo>
                    <a:pt x="1204048" y="1049832"/>
                  </a:lnTo>
                  <a:close/>
                </a:path>
                <a:path w="3108959" h="2512695">
                  <a:moveTo>
                    <a:pt x="1238389" y="1462633"/>
                  </a:moveTo>
                  <a:lnTo>
                    <a:pt x="1236891" y="1455216"/>
                  </a:lnTo>
                  <a:lnTo>
                    <a:pt x="1232814" y="1449158"/>
                  </a:lnTo>
                  <a:lnTo>
                    <a:pt x="1226756" y="1445082"/>
                  </a:lnTo>
                  <a:lnTo>
                    <a:pt x="1219301" y="1443583"/>
                  </a:lnTo>
                  <a:lnTo>
                    <a:pt x="1211884" y="1445082"/>
                  </a:lnTo>
                  <a:lnTo>
                    <a:pt x="1205839" y="1449158"/>
                  </a:lnTo>
                  <a:lnTo>
                    <a:pt x="1201750" y="1455216"/>
                  </a:lnTo>
                  <a:lnTo>
                    <a:pt x="1200251" y="1462633"/>
                  </a:lnTo>
                  <a:lnTo>
                    <a:pt x="1201750" y="1470050"/>
                  </a:lnTo>
                  <a:lnTo>
                    <a:pt x="1205839" y="1476108"/>
                  </a:lnTo>
                  <a:lnTo>
                    <a:pt x="1211884" y="1480185"/>
                  </a:lnTo>
                  <a:lnTo>
                    <a:pt x="1219339" y="1481683"/>
                  </a:lnTo>
                  <a:lnTo>
                    <a:pt x="1226756" y="1480185"/>
                  </a:lnTo>
                  <a:lnTo>
                    <a:pt x="1232814" y="1476108"/>
                  </a:lnTo>
                  <a:lnTo>
                    <a:pt x="1236891" y="1470050"/>
                  </a:lnTo>
                  <a:lnTo>
                    <a:pt x="1238389" y="1462633"/>
                  </a:lnTo>
                  <a:close/>
                </a:path>
                <a:path w="3108959" h="2512695">
                  <a:moveTo>
                    <a:pt x="1250962" y="19050"/>
                  </a:moveTo>
                  <a:lnTo>
                    <a:pt x="1249464" y="11645"/>
                  </a:lnTo>
                  <a:lnTo>
                    <a:pt x="1245374" y="5588"/>
                  </a:lnTo>
                  <a:lnTo>
                    <a:pt x="1239329" y="1498"/>
                  </a:lnTo>
                  <a:lnTo>
                    <a:pt x="1231874" y="0"/>
                  </a:lnTo>
                  <a:lnTo>
                    <a:pt x="1224457" y="1498"/>
                  </a:lnTo>
                  <a:lnTo>
                    <a:pt x="1218399" y="5588"/>
                  </a:lnTo>
                  <a:lnTo>
                    <a:pt x="1214323" y="11645"/>
                  </a:lnTo>
                  <a:lnTo>
                    <a:pt x="1212824" y="19050"/>
                  </a:lnTo>
                  <a:lnTo>
                    <a:pt x="1214323" y="26466"/>
                  </a:lnTo>
                  <a:lnTo>
                    <a:pt x="1218399" y="32524"/>
                  </a:lnTo>
                  <a:lnTo>
                    <a:pt x="1224457" y="36614"/>
                  </a:lnTo>
                  <a:lnTo>
                    <a:pt x="1231912" y="38100"/>
                  </a:lnTo>
                  <a:lnTo>
                    <a:pt x="1239329" y="36614"/>
                  </a:lnTo>
                  <a:lnTo>
                    <a:pt x="1245374" y="32524"/>
                  </a:lnTo>
                  <a:lnTo>
                    <a:pt x="1249464" y="26466"/>
                  </a:lnTo>
                  <a:lnTo>
                    <a:pt x="1250962" y="19050"/>
                  </a:lnTo>
                  <a:close/>
                </a:path>
                <a:path w="3108959" h="2512695">
                  <a:moveTo>
                    <a:pt x="1267726" y="2493403"/>
                  </a:moveTo>
                  <a:lnTo>
                    <a:pt x="1266228" y="2485999"/>
                  </a:lnTo>
                  <a:lnTo>
                    <a:pt x="1262138" y="2479941"/>
                  </a:lnTo>
                  <a:lnTo>
                    <a:pt x="1256093" y="2475852"/>
                  </a:lnTo>
                  <a:lnTo>
                    <a:pt x="1248638" y="2474353"/>
                  </a:lnTo>
                  <a:lnTo>
                    <a:pt x="1241221" y="2475852"/>
                  </a:lnTo>
                  <a:lnTo>
                    <a:pt x="1235163" y="2479941"/>
                  </a:lnTo>
                  <a:lnTo>
                    <a:pt x="1231087" y="2485999"/>
                  </a:lnTo>
                  <a:lnTo>
                    <a:pt x="1229588" y="2493403"/>
                  </a:lnTo>
                  <a:lnTo>
                    <a:pt x="1231087" y="2500820"/>
                  </a:lnTo>
                  <a:lnTo>
                    <a:pt x="1235163" y="2506878"/>
                  </a:lnTo>
                  <a:lnTo>
                    <a:pt x="1241221" y="2510967"/>
                  </a:lnTo>
                  <a:lnTo>
                    <a:pt x="1248676" y="2512453"/>
                  </a:lnTo>
                  <a:lnTo>
                    <a:pt x="1256093" y="2510967"/>
                  </a:lnTo>
                  <a:lnTo>
                    <a:pt x="1262138" y="2506878"/>
                  </a:lnTo>
                  <a:lnTo>
                    <a:pt x="1266228" y="2500820"/>
                  </a:lnTo>
                  <a:lnTo>
                    <a:pt x="1267726" y="2493403"/>
                  </a:lnTo>
                  <a:close/>
                </a:path>
                <a:path w="3108959" h="2512695">
                  <a:moveTo>
                    <a:pt x="1280287" y="1049832"/>
                  </a:moveTo>
                  <a:lnTo>
                    <a:pt x="1278801" y="1042416"/>
                  </a:lnTo>
                  <a:lnTo>
                    <a:pt x="1274711" y="1036358"/>
                  </a:lnTo>
                  <a:lnTo>
                    <a:pt x="1268653" y="1032281"/>
                  </a:lnTo>
                  <a:lnTo>
                    <a:pt x="1261198" y="1030782"/>
                  </a:lnTo>
                  <a:lnTo>
                    <a:pt x="1253794" y="1032281"/>
                  </a:lnTo>
                  <a:lnTo>
                    <a:pt x="1247736" y="1036358"/>
                  </a:lnTo>
                  <a:lnTo>
                    <a:pt x="1243647" y="1042416"/>
                  </a:lnTo>
                  <a:lnTo>
                    <a:pt x="1242148" y="1049832"/>
                  </a:lnTo>
                  <a:lnTo>
                    <a:pt x="1243647" y="1057249"/>
                  </a:lnTo>
                  <a:lnTo>
                    <a:pt x="1247736" y="1063294"/>
                  </a:lnTo>
                  <a:lnTo>
                    <a:pt x="1253794" y="1067384"/>
                  </a:lnTo>
                  <a:lnTo>
                    <a:pt x="1261237" y="1068882"/>
                  </a:lnTo>
                  <a:lnTo>
                    <a:pt x="1268653" y="1067384"/>
                  </a:lnTo>
                  <a:lnTo>
                    <a:pt x="1274711" y="1063294"/>
                  </a:lnTo>
                  <a:lnTo>
                    <a:pt x="1278801" y="1057249"/>
                  </a:lnTo>
                  <a:lnTo>
                    <a:pt x="1280287" y="1049832"/>
                  </a:lnTo>
                  <a:close/>
                </a:path>
                <a:path w="3108959" h="2512695">
                  <a:moveTo>
                    <a:pt x="1314627" y="1462633"/>
                  </a:moveTo>
                  <a:lnTo>
                    <a:pt x="1313129" y="1455216"/>
                  </a:lnTo>
                  <a:lnTo>
                    <a:pt x="1309052" y="1449158"/>
                  </a:lnTo>
                  <a:lnTo>
                    <a:pt x="1302994" y="1445082"/>
                  </a:lnTo>
                  <a:lnTo>
                    <a:pt x="1295539" y="1443583"/>
                  </a:lnTo>
                  <a:lnTo>
                    <a:pt x="1288122" y="1445082"/>
                  </a:lnTo>
                  <a:lnTo>
                    <a:pt x="1282077" y="1449158"/>
                  </a:lnTo>
                  <a:lnTo>
                    <a:pt x="1277988" y="1455216"/>
                  </a:lnTo>
                  <a:lnTo>
                    <a:pt x="1276489" y="1462633"/>
                  </a:lnTo>
                  <a:lnTo>
                    <a:pt x="1277988" y="1470050"/>
                  </a:lnTo>
                  <a:lnTo>
                    <a:pt x="1282077" y="1476108"/>
                  </a:lnTo>
                  <a:lnTo>
                    <a:pt x="1288122" y="1480185"/>
                  </a:lnTo>
                  <a:lnTo>
                    <a:pt x="1295577" y="1481683"/>
                  </a:lnTo>
                  <a:lnTo>
                    <a:pt x="1302994" y="1480185"/>
                  </a:lnTo>
                  <a:lnTo>
                    <a:pt x="1309052" y="1476108"/>
                  </a:lnTo>
                  <a:lnTo>
                    <a:pt x="1313129" y="1470050"/>
                  </a:lnTo>
                  <a:lnTo>
                    <a:pt x="1314627" y="1462633"/>
                  </a:lnTo>
                  <a:close/>
                </a:path>
                <a:path w="3108959" h="2512695">
                  <a:moveTo>
                    <a:pt x="1327200" y="19050"/>
                  </a:moveTo>
                  <a:lnTo>
                    <a:pt x="1325702" y="11645"/>
                  </a:lnTo>
                  <a:lnTo>
                    <a:pt x="1321612" y="5588"/>
                  </a:lnTo>
                  <a:lnTo>
                    <a:pt x="1315567" y="1498"/>
                  </a:lnTo>
                  <a:lnTo>
                    <a:pt x="1308112" y="0"/>
                  </a:lnTo>
                  <a:lnTo>
                    <a:pt x="1300695" y="1498"/>
                  </a:lnTo>
                  <a:lnTo>
                    <a:pt x="1294638" y="5588"/>
                  </a:lnTo>
                  <a:lnTo>
                    <a:pt x="1290561" y="11645"/>
                  </a:lnTo>
                  <a:lnTo>
                    <a:pt x="1289062" y="19050"/>
                  </a:lnTo>
                  <a:lnTo>
                    <a:pt x="1290561" y="26466"/>
                  </a:lnTo>
                  <a:lnTo>
                    <a:pt x="1294638" y="32524"/>
                  </a:lnTo>
                  <a:lnTo>
                    <a:pt x="1300695" y="36614"/>
                  </a:lnTo>
                  <a:lnTo>
                    <a:pt x="1308150" y="38100"/>
                  </a:lnTo>
                  <a:lnTo>
                    <a:pt x="1315567" y="36614"/>
                  </a:lnTo>
                  <a:lnTo>
                    <a:pt x="1321612" y="32524"/>
                  </a:lnTo>
                  <a:lnTo>
                    <a:pt x="1325702" y="26466"/>
                  </a:lnTo>
                  <a:lnTo>
                    <a:pt x="1327200" y="19050"/>
                  </a:lnTo>
                  <a:close/>
                </a:path>
                <a:path w="3108959" h="2512695">
                  <a:moveTo>
                    <a:pt x="1343964" y="2493403"/>
                  </a:moveTo>
                  <a:lnTo>
                    <a:pt x="1342466" y="2485999"/>
                  </a:lnTo>
                  <a:lnTo>
                    <a:pt x="1338376" y="2479941"/>
                  </a:lnTo>
                  <a:lnTo>
                    <a:pt x="1332331" y="2475852"/>
                  </a:lnTo>
                  <a:lnTo>
                    <a:pt x="1324876" y="2474353"/>
                  </a:lnTo>
                  <a:lnTo>
                    <a:pt x="1317459" y="2475852"/>
                  </a:lnTo>
                  <a:lnTo>
                    <a:pt x="1311402" y="2479941"/>
                  </a:lnTo>
                  <a:lnTo>
                    <a:pt x="1307325" y="2485999"/>
                  </a:lnTo>
                  <a:lnTo>
                    <a:pt x="1305826" y="2493403"/>
                  </a:lnTo>
                  <a:lnTo>
                    <a:pt x="1307325" y="2500820"/>
                  </a:lnTo>
                  <a:lnTo>
                    <a:pt x="1311402" y="2506878"/>
                  </a:lnTo>
                  <a:lnTo>
                    <a:pt x="1317459" y="2510967"/>
                  </a:lnTo>
                  <a:lnTo>
                    <a:pt x="1324914" y="2512453"/>
                  </a:lnTo>
                  <a:lnTo>
                    <a:pt x="1332331" y="2510967"/>
                  </a:lnTo>
                  <a:lnTo>
                    <a:pt x="1338376" y="2506878"/>
                  </a:lnTo>
                  <a:lnTo>
                    <a:pt x="1342466" y="2500820"/>
                  </a:lnTo>
                  <a:lnTo>
                    <a:pt x="1343964" y="2493403"/>
                  </a:lnTo>
                  <a:close/>
                </a:path>
                <a:path w="3108959" h="2512695">
                  <a:moveTo>
                    <a:pt x="1356525" y="1049832"/>
                  </a:moveTo>
                  <a:lnTo>
                    <a:pt x="1355039" y="1042416"/>
                  </a:lnTo>
                  <a:lnTo>
                    <a:pt x="1350949" y="1036358"/>
                  </a:lnTo>
                  <a:lnTo>
                    <a:pt x="1344891" y="1032281"/>
                  </a:lnTo>
                  <a:lnTo>
                    <a:pt x="1337437" y="1030782"/>
                  </a:lnTo>
                  <a:lnTo>
                    <a:pt x="1330032" y="1032281"/>
                  </a:lnTo>
                  <a:lnTo>
                    <a:pt x="1323975" y="1036358"/>
                  </a:lnTo>
                  <a:lnTo>
                    <a:pt x="1319885" y="1042416"/>
                  </a:lnTo>
                  <a:lnTo>
                    <a:pt x="1318387" y="1049832"/>
                  </a:lnTo>
                  <a:lnTo>
                    <a:pt x="1319885" y="1057249"/>
                  </a:lnTo>
                  <a:lnTo>
                    <a:pt x="1323975" y="1063294"/>
                  </a:lnTo>
                  <a:lnTo>
                    <a:pt x="1330032" y="1067384"/>
                  </a:lnTo>
                  <a:lnTo>
                    <a:pt x="1337475" y="1068882"/>
                  </a:lnTo>
                  <a:lnTo>
                    <a:pt x="1344891" y="1067384"/>
                  </a:lnTo>
                  <a:lnTo>
                    <a:pt x="1350949" y="1063294"/>
                  </a:lnTo>
                  <a:lnTo>
                    <a:pt x="1355039" y="1057249"/>
                  </a:lnTo>
                  <a:lnTo>
                    <a:pt x="1356525" y="1049832"/>
                  </a:lnTo>
                  <a:close/>
                </a:path>
                <a:path w="3108959" h="2512695">
                  <a:moveTo>
                    <a:pt x="1390865" y="1462633"/>
                  </a:moveTo>
                  <a:lnTo>
                    <a:pt x="1389367" y="1455216"/>
                  </a:lnTo>
                  <a:lnTo>
                    <a:pt x="1385290" y="1449158"/>
                  </a:lnTo>
                  <a:lnTo>
                    <a:pt x="1379232" y="1445082"/>
                  </a:lnTo>
                  <a:lnTo>
                    <a:pt x="1371777" y="1443583"/>
                  </a:lnTo>
                  <a:lnTo>
                    <a:pt x="1364361" y="1445082"/>
                  </a:lnTo>
                  <a:lnTo>
                    <a:pt x="1358315" y="1449158"/>
                  </a:lnTo>
                  <a:lnTo>
                    <a:pt x="1354226" y="1455216"/>
                  </a:lnTo>
                  <a:lnTo>
                    <a:pt x="1352727" y="1462633"/>
                  </a:lnTo>
                  <a:lnTo>
                    <a:pt x="1354226" y="1470050"/>
                  </a:lnTo>
                  <a:lnTo>
                    <a:pt x="1358315" y="1476108"/>
                  </a:lnTo>
                  <a:lnTo>
                    <a:pt x="1364361" y="1480185"/>
                  </a:lnTo>
                  <a:lnTo>
                    <a:pt x="1371815" y="1481683"/>
                  </a:lnTo>
                  <a:lnTo>
                    <a:pt x="1379232" y="1480185"/>
                  </a:lnTo>
                  <a:lnTo>
                    <a:pt x="1385290" y="1476108"/>
                  </a:lnTo>
                  <a:lnTo>
                    <a:pt x="1389367" y="1470050"/>
                  </a:lnTo>
                  <a:lnTo>
                    <a:pt x="1390865" y="1462633"/>
                  </a:lnTo>
                  <a:close/>
                </a:path>
                <a:path w="3108959" h="2512695">
                  <a:moveTo>
                    <a:pt x="1403438" y="19050"/>
                  </a:moveTo>
                  <a:lnTo>
                    <a:pt x="1401940" y="11645"/>
                  </a:lnTo>
                  <a:lnTo>
                    <a:pt x="1397850" y="5588"/>
                  </a:lnTo>
                  <a:lnTo>
                    <a:pt x="1391805" y="1498"/>
                  </a:lnTo>
                  <a:lnTo>
                    <a:pt x="1384350" y="0"/>
                  </a:lnTo>
                  <a:lnTo>
                    <a:pt x="1376934" y="1498"/>
                  </a:lnTo>
                  <a:lnTo>
                    <a:pt x="1370876" y="5588"/>
                  </a:lnTo>
                  <a:lnTo>
                    <a:pt x="1366799" y="11645"/>
                  </a:lnTo>
                  <a:lnTo>
                    <a:pt x="1365300" y="19050"/>
                  </a:lnTo>
                  <a:lnTo>
                    <a:pt x="1366799" y="26466"/>
                  </a:lnTo>
                  <a:lnTo>
                    <a:pt x="1370876" y="32524"/>
                  </a:lnTo>
                  <a:lnTo>
                    <a:pt x="1376934" y="36614"/>
                  </a:lnTo>
                  <a:lnTo>
                    <a:pt x="1384388" y="38100"/>
                  </a:lnTo>
                  <a:lnTo>
                    <a:pt x="1391805" y="36614"/>
                  </a:lnTo>
                  <a:lnTo>
                    <a:pt x="1397850" y="32524"/>
                  </a:lnTo>
                  <a:lnTo>
                    <a:pt x="1401940" y="26466"/>
                  </a:lnTo>
                  <a:lnTo>
                    <a:pt x="1403438" y="19050"/>
                  </a:lnTo>
                  <a:close/>
                </a:path>
                <a:path w="3108959" h="2512695">
                  <a:moveTo>
                    <a:pt x="1420202" y="2493403"/>
                  </a:moveTo>
                  <a:lnTo>
                    <a:pt x="1418704" y="2485999"/>
                  </a:lnTo>
                  <a:lnTo>
                    <a:pt x="1414614" y="2479941"/>
                  </a:lnTo>
                  <a:lnTo>
                    <a:pt x="1408569" y="2475852"/>
                  </a:lnTo>
                  <a:lnTo>
                    <a:pt x="1401114" y="2474353"/>
                  </a:lnTo>
                  <a:lnTo>
                    <a:pt x="1393698" y="2475852"/>
                  </a:lnTo>
                  <a:lnTo>
                    <a:pt x="1387640" y="2479941"/>
                  </a:lnTo>
                  <a:lnTo>
                    <a:pt x="1383563" y="2485999"/>
                  </a:lnTo>
                  <a:lnTo>
                    <a:pt x="1382064" y="2493403"/>
                  </a:lnTo>
                  <a:lnTo>
                    <a:pt x="1383563" y="2500820"/>
                  </a:lnTo>
                  <a:lnTo>
                    <a:pt x="1387640" y="2506878"/>
                  </a:lnTo>
                  <a:lnTo>
                    <a:pt x="1393698" y="2510967"/>
                  </a:lnTo>
                  <a:lnTo>
                    <a:pt x="1401152" y="2512453"/>
                  </a:lnTo>
                  <a:lnTo>
                    <a:pt x="1408569" y="2510967"/>
                  </a:lnTo>
                  <a:lnTo>
                    <a:pt x="1414614" y="2506878"/>
                  </a:lnTo>
                  <a:lnTo>
                    <a:pt x="1418704" y="2500820"/>
                  </a:lnTo>
                  <a:lnTo>
                    <a:pt x="1420202" y="2493403"/>
                  </a:lnTo>
                  <a:close/>
                </a:path>
                <a:path w="3108959" h="2512695">
                  <a:moveTo>
                    <a:pt x="1432763" y="1049832"/>
                  </a:moveTo>
                  <a:lnTo>
                    <a:pt x="1431277" y="1042416"/>
                  </a:lnTo>
                  <a:lnTo>
                    <a:pt x="1427187" y="1036358"/>
                  </a:lnTo>
                  <a:lnTo>
                    <a:pt x="1421130" y="1032281"/>
                  </a:lnTo>
                  <a:lnTo>
                    <a:pt x="1413675" y="1030782"/>
                  </a:lnTo>
                  <a:lnTo>
                    <a:pt x="1406271" y="1032281"/>
                  </a:lnTo>
                  <a:lnTo>
                    <a:pt x="1400213" y="1036358"/>
                  </a:lnTo>
                  <a:lnTo>
                    <a:pt x="1396123" y="1042416"/>
                  </a:lnTo>
                  <a:lnTo>
                    <a:pt x="1394625" y="1049832"/>
                  </a:lnTo>
                  <a:lnTo>
                    <a:pt x="1396123" y="1057249"/>
                  </a:lnTo>
                  <a:lnTo>
                    <a:pt x="1400213" y="1063294"/>
                  </a:lnTo>
                  <a:lnTo>
                    <a:pt x="1406271" y="1067384"/>
                  </a:lnTo>
                  <a:lnTo>
                    <a:pt x="1413713" y="1068882"/>
                  </a:lnTo>
                  <a:lnTo>
                    <a:pt x="1421130" y="1067384"/>
                  </a:lnTo>
                  <a:lnTo>
                    <a:pt x="1427187" y="1063294"/>
                  </a:lnTo>
                  <a:lnTo>
                    <a:pt x="1431277" y="1057249"/>
                  </a:lnTo>
                  <a:lnTo>
                    <a:pt x="1432763" y="1049832"/>
                  </a:lnTo>
                  <a:close/>
                </a:path>
                <a:path w="3108959" h="2512695">
                  <a:moveTo>
                    <a:pt x="1467104" y="1462633"/>
                  </a:moveTo>
                  <a:lnTo>
                    <a:pt x="1465605" y="1455216"/>
                  </a:lnTo>
                  <a:lnTo>
                    <a:pt x="1461528" y="1449158"/>
                  </a:lnTo>
                  <a:lnTo>
                    <a:pt x="1455470" y="1445082"/>
                  </a:lnTo>
                  <a:lnTo>
                    <a:pt x="1448015" y="1443583"/>
                  </a:lnTo>
                  <a:lnTo>
                    <a:pt x="1440599" y="1445082"/>
                  </a:lnTo>
                  <a:lnTo>
                    <a:pt x="1434553" y="1449158"/>
                  </a:lnTo>
                  <a:lnTo>
                    <a:pt x="1430464" y="1455216"/>
                  </a:lnTo>
                  <a:lnTo>
                    <a:pt x="1428965" y="1462633"/>
                  </a:lnTo>
                  <a:lnTo>
                    <a:pt x="1430464" y="1470050"/>
                  </a:lnTo>
                  <a:lnTo>
                    <a:pt x="1434553" y="1476108"/>
                  </a:lnTo>
                  <a:lnTo>
                    <a:pt x="1440599" y="1480185"/>
                  </a:lnTo>
                  <a:lnTo>
                    <a:pt x="1448054" y="1481683"/>
                  </a:lnTo>
                  <a:lnTo>
                    <a:pt x="1455470" y="1480185"/>
                  </a:lnTo>
                  <a:lnTo>
                    <a:pt x="1461528" y="1476108"/>
                  </a:lnTo>
                  <a:lnTo>
                    <a:pt x="1465605" y="1470050"/>
                  </a:lnTo>
                  <a:lnTo>
                    <a:pt x="1467104" y="1462633"/>
                  </a:lnTo>
                  <a:close/>
                </a:path>
                <a:path w="3108959" h="2512695">
                  <a:moveTo>
                    <a:pt x="1479677" y="19050"/>
                  </a:moveTo>
                  <a:lnTo>
                    <a:pt x="1478178" y="11645"/>
                  </a:lnTo>
                  <a:lnTo>
                    <a:pt x="1474089" y="5588"/>
                  </a:lnTo>
                  <a:lnTo>
                    <a:pt x="1468043" y="1498"/>
                  </a:lnTo>
                  <a:lnTo>
                    <a:pt x="1460588" y="0"/>
                  </a:lnTo>
                  <a:lnTo>
                    <a:pt x="1453172" y="1498"/>
                  </a:lnTo>
                  <a:lnTo>
                    <a:pt x="1447114" y="5588"/>
                  </a:lnTo>
                  <a:lnTo>
                    <a:pt x="1443037" y="11645"/>
                  </a:lnTo>
                  <a:lnTo>
                    <a:pt x="1441538" y="19050"/>
                  </a:lnTo>
                  <a:lnTo>
                    <a:pt x="1443037" y="26466"/>
                  </a:lnTo>
                  <a:lnTo>
                    <a:pt x="1447114" y="32524"/>
                  </a:lnTo>
                  <a:lnTo>
                    <a:pt x="1453172" y="36614"/>
                  </a:lnTo>
                  <a:lnTo>
                    <a:pt x="1460627" y="38100"/>
                  </a:lnTo>
                  <a:lnTo>
                    <a:pt x="1468043" y="36614"/>
                  </a:lnTo>
                  <a:lnTo>
                    <a:pt x="1474089" y="32524"/>
                  </a:lnTo>
                  <a:lnTo>
                    <a:pt x="1478178" y="26466"/>
                  </a:lnTo>
                  <a:lnTo>
                    <a:pt x="1479677" y="19050"/>
                  </a:lnTo>
                  <a:close/>
                </a:path>
                <a:path w="3108959" h="2512695">
                  <a:moveTo>
                    <a:pt x="1496441" y="2493403"/>
                  </a:moveTo>
                  <a:lnTo>
                    <a:pt x="1494942" y="2485999"/>
                  </a:lnTo>
                  <a:lnTo>
                    <a:pt x="1490853" y="2479941"/>
                  </a:lnTo>
                  <a:lnTo>
                    <a:pt x="1484807" y="2475852"/>
                  </a:lnTo>
                  <a:lnTo>
                    <a:pt x="1477352" y="2474353"/>
                  </a:lnTo>
                  <a:lnTo>
                    <a:pt x="1469936" y="2475852"/>
                  </a:lnTo>
                  <a:lnTo>
                    <a:pt x="1463878" y="2479941"/>
                  </a:lnTo>
                  <a:lnTo>
                    <a:pt x="1459801" y="2485999"/>
                  </a:lnTo>
                  <a:lnTo>
                    <a:pt x="1458302" y="2493403"/>
                  </a:lnTo>
                  <a:lnTo>
                    <a:pt x="1459801" y="2500820"/>
                  </a:lnTo>
                  <a:lnTo>
                    <a:pt x="1463878" y="2506878"/>
                  </a:lnTo>
                  <a:lnTo>
                    <a:pt x="1469936" y="2510967"/>
                  </a:lnTo>
                  <a:lnTo>
                    <a:pt x="1477391" y="2512453"/>
                  </a:lnTo>
                  <a:lnTo>
                    <a:pt x="1484807" y="2510967"/>
                  </a:lnTo>
                  <a:lnTo>
                    <a:pt x="1490853" y="2506878"/>
                  </a:lnTo>
                  <a:lnTo>
                    <a:pt x="1494942" y="2500820"/>
                  </a:lnTo>
                  <a:lnTo>
                    <a:pt x="1496441" y="2493403"/>
                  </a:lnTo>
                  <a:close/>
                </a:path>
                <a:path w="3108959" h="2512695">
                  <a:moveTo>
                    <a:pt x="1509001" y="1049832"/>
                  </a:moveTo>
                  <a:lnTo>
                    <a:pt x="1507515" y="1042416"/>
                  </a:lnTo>
                  <a:lnTo>
                    <a:pt x="1503426" y="1036358"/>
                  </a:lnTo>
                  <a:lnTo>
                    <a:pt x="1497368" y="1032281"/>
                  </a:lnTo>
                  <a:lnTo>
                    <a:pt x="1489913" y="1030782"/>
                  </a:lnTo>
                  <a:lnTo>
                    <a:pt x="1482509" y="1032281"/>
                  </a:lnTo>
                  <a:lnTo>
                    <a:pt x="1476451" y="1036358"/>
                  </a:lnTo>
                  <a:lnTo>
                    <a:pt x="1472361" y="1042416"/>
                  </a:lnTo>
                  <a:lnTo>
                    <a:pt x="1470863" y="1049832"/>
                  </a:lnTo>
                  <a:lnTo>
                    <a:pt x="1472361" y="1057249"/>
                  </a:lnTo>
                  <a:lnTo>
                    <a:pt x="1476451" y="1063294"/>
                  </a:lnTo>
                  <a:lnTo>
                    <a:pt x="1482509" y="1067384"/>
                  </a:lnTo>
                  <a:lnTo>
                    <a:pt x="1489951" y="1068882"/>
                  </a:lnTo>
                  <a:lnTo>
                    <a:pt x="1497368" y="1067384"/>
                  </a:lnTo>
                  <a:lnTo>
                    <a:pt x="1503426" y="1063294"/>
                  </a:lnTo>
                  <a:lnTo>
                    <a:pt x="1507515" y="1057249"/>
                  </a:lnTo>
                  <a:lnTo>
                    <a:pt x="1509001" y="1049832"/>
                  </a:lnTo>
                  <a:close/>
                </a:path>
                <a:path w="3108959" h="2512695">
                  <a:moveTo>
                    <a:pt x="1543342" y="1462633"/>
                  </a:moveTo>
                  <a:lnTo>
                    <a:pt x="1541843" y="1455216"/>
                  </a:lnTo>
                  <a:lnTo>
                    <a:pt x="1537766" y="1449158"/>
                  </a:lnTo>
                  <a:lnTo>
                    <a:pt x="1531708" y="1445082"/>
                  </a:lnTo>
                  <a:lnTo>
                    <a:pt x="1524254" y="1443583"/>
                  </a:lnTo>
                  <a:lnTo>
                    <a:pt x="1516837" y="1445082"/>
                  </a:lnTo>
                  <a:lnTo>
                    <a:pt x="1510792" y="1449158"/>
                  </a:lnTo>
                  <a:lnTo>
                    <a:pt x="1506702" y="1455216"/>
                  </a:lnTo>
                  <a:lnTo>
                    <a:pt x="1505204" y="1462633"/>
                  </a:lnTo>
                  <a:lnTo>
                    <a:pt x="1506702" y="1470050"/>
                  </a:lnTo>
                  <a:lnTo>
                    <a:pt x="1510792" y="1476108"/>
                  </a:lnTo>
                  <a:lnTo>
                    <a:pt x="1516837" y="1480185"/>
                  </a:lnTo>
                  <a:lnTo>
                    <a:pt x="1524292" y="1481683"/>
                  </a:lnTo>
                  <a:lnTo>
                    <a:pt x="1531708" y="1480185"/>
                  </a:lnTo>
                  <a:lnTo>
                    <a:pt x="1537766" y="1476108"/>
                  </a:lnTo>
                  <a:lnTo>
                    <a:pt x="1541843" y="1470050"/>
                  </a:lnTo>
                  <a:lnTo>
                    <a:pt x="1543342" y="1462633"/>
                  </a:lnTo>
                  <a:close/>
                </a:path>
                <a:path w="3108959" h="2512695">
                  <a:moveTo>
                    <a:pt x="1555915" y="19050"/>
                  </a:moveTo>
                  <a:lnTo>
                    <a:pt x="1554416" y="11645"/>
                  </a:lnTo>
                  <a:lnTo>
                    <a:pt x="1550327" y="5588"/>
                  </a:lnTo>
                  <a:lnTo>
                    <a:pt x="1544281" y="1498"/>
                  </a:lnTo>
                  <a:lnTo>
                    <a:pt x="1536827" y="0"/>
                  </a:lnTo>
                  <a:lnTo>
                    <a:pt x="1529410" y="1498"/>
                  </a:lnTo>
                  <a:lnTo>
                    <a:pt x="1523352" y="5588"/>
                  </a:lnTo>
                  <a:lnTo>
                    <a:pt x="1519275" y="11645"/>
                  </a:lnTo>
                  <a:lnTo>
                    <a:pt x="1517777" y="19050"/>
                  </a:lnTo>
                  <a:lnTo>
                    <a:pt x="1519275" y="26466"/>
                  </a:lnTo>
                  <a:lnTo>
                    <a:pt x="1523352" y="32524"/>
                  </a:lnTo>
                  <a:lnTo>
                    <a:pt x="1529410" y="36614"/>
                  </a:lnTo>
                  <a:lnTo>
                    <a:pt x="1536865" y="38100"/>
                  </a:lnTo>
                  <a:lnTo>
                    <a:pt x="1544281" y="36614"/>
                  </a:lnTo>
                  <a:lnTo>
                    <a:pt x="1550327" y="32524"/>
                  </a:lnTo>
                  <a:lnTo>
                    <a:pt x="1554416" y="26466"/>
                  </a:lnTo>
                  <a:lnTo>
                    <a:pt x="1555915" y="19050"/>
                  </a:lnTo>
                  <a:close/>
                </a:path>
                <a:path w="3108959" h="2512695">
                  <a:moveTo>
                    <a:pt x="1572679" y="2493403"/>
                  </a:moveTo>
                  <a:lnTo>
                    <a:pt x="1571180" y="2485999"/>
                  </a:lnTo>
                  <a:lnTo>
                    <a:pt x="1567091" y="2479941"/>
                  </a:lnTo>
                  <a:lnTo>
                    <a:pt x="1561045" y="2475852"/>
                  </a:lnTo>
                  <a:lnTo>
                    <a:pt x="1553591" y="2474353"/>
                  </a:lnTo>
                  <a:lnTo>
                    <a:pt x="1546174" y="2475852"/>
                  </a:lnTo>
                  <a:lnTo>
                    <a:pt x="1540116" y="2479941"/>
                  </a:lnTo>
                  <a:lnTo>
                    <a:pt x="1536039" y="2485999"/>
                  </a:lnTo>
                  <a:lnTo>
                    <a:pt x="1534541" y="2493403"/>
                  </a:lnTo>
                  <a:lnTo>
                    <a:pt x="1536039" y="2500820"/>
                  </a:lnTo>
                  <a:lnTo>
                    <a:pt x="1540116" y="2506878"/>
                  </a:lnTo>
                  <a:lnTo>
                    <a:pt x="1546174" y="2510967"/>
                  </a:lnTo>
                  <a:lnTo>
                    <a:pt x="1553629" y="2512453"/>
                  </a:lnTo>
                  <a:lnTo>
                    <a:pt x="1561045" y="2510967"/>
                  </a:lnTo>
                  <a:lnTo>
                    <a:pt x="1567091" y="2506878"/>
                  </a:lnTo>
                  <a:lnTo>
                    <a:pt x="1571180" y="2500820"/>
                  </a:lnTo>
                  <a:lnTo>
                    <a:pt x="1572679" y="2493403"/>
                  </a:lnTo>
                  <a:close/>
                </a:path>
                <a:path w="3108959" h="2512695">
                  <a:moveTo>
                    <a:pt x="1585239" y="1049832"/>
                  </a:moveTo>
                  <a:lnTo>
                    <a:pt x="1583753" y="1042416"/>
                  </a:lnTo>
                  <a:lnTo>
                    <a:pt x="1579664" y="1036358"/>
                  </a:lnTo>
                  <a:lnTo>
                    <a:pt x="1573606" y="1032281"/>
                  </a:lnTo>
                  <a:lnTo>
                    <a:pt x="1566151" y="1030782"/>
                  </a:lnTo>
                  <a:lnTo>
                    <a:pt x="1558747" y="1032281"/>
                  </a:lnTo>
                  <a:lnTo>
                    <a:pt x="1552689" y="1036358"/>
                  </a:lnTo>
                  <a:lnTo>
                    <a:pt x="1548599" y="1042416"/>
                  </a:lnTo>
                  <a:lnTo>
                    <a:pt x="1547101" y="1049832"/>
                  </a:lnTo>
                  <a:lnTo>
                    <a:pt x="1548599" y="1057249"/>
                  </a:lnTo>
                  <a:lnTo>
                    <a:pt x="1552689" y="1063294"/>
                  </a:lnTo>
                  <a:lnTo>
                    <a:pt x="1558747" y="1067384"/>
                  </a:lnTo>
                  <a:lnTo>
                    <a:pt x="1566189" y="1068882"/>
                  </a:lnTo>
                  <a:lnTo>
                    <a:pt x="1573606" y="1067384"/>
                  </a:lnTo>
                  <a:lnTo>
                    <a:pt x="1579664" y="1063294"/>
                  </a:lnTo>
                  <a:lnTo>
                    <a:pt x="1583753" y="1057249"/>
                  </a:lnTo>
                  <a:lnTo>
                    <a:pt x="1585239" y="1049832"/>
                  </a:lnTo>
                  <a:close/>
                </a:path>
                <a:path w="3108959" h="2512695">
                  <a:moveTo>
                    <a:pt x="1619580" y="1462633"/>
                  </a:moveTo>
                  <a:lnTo>
                    <a:pt x="1618081" y="1455216"/>
                  </a:lnTo>
                  <a:lnTo>
                    <a:pt x="1614004" y="1449158"/>
                  </a:lnTo>
                  <a:lnTo>
                    <a:pt x="1607947" y="1445082"/>
                  </a:lnTo>
                  <a:lnTo>
                    <a:pt x="1600492" y="1443583"/>
                  </a:lnTo>
                  <a:lnTo>
                    <a:pt x="1593075" y="1445082"/>
                  </a:lnTo>
                  <a:lnTo>
                    <a:pt x="1587030" y="1449158"/>
                  </a:lnTo>
                  <a:lnTo>
                    <a:pt x="1582940" y="1455216"/>
                  </a:lnTo>
                  <a:lnTo>
                    <a:pt x="1581442" y="1462633"/>
                  </a:lnTo>
                  <a:lnTo>
                    <a:pt x="1582940" y="1470050"/>
                  </a:lnTo>
                  <a:lnTo>
                    <a:pt x="1587030" y="1476108"/>
                  </a:lnTo>
                  <a:lnTo>
                    <a:pt x="1593075" y="1480185"/>
                  </a:lnTo>
                  <a:lnTo>
                    <a:pt x="1600530" y="1481683"/>
                  </a:lnTo>
                  <a:lnTo>
                    <a:pt x="1607947" y="1480185"/>
                  </a:lnTo>
                  <a:lnTo>
                    <a:pt x="1614004" y="1476108"/>
                  </a:lnTo>
                  <a:lnTo>
                    <a:pt x="1618081" y="1470050"/>
                  </a:lnTo>
                  <a:lnTo>
                    <a:pt x="1619580" y="1462633"/>
                  </a:lnTo>
                  <a:close/>
                </a:path>
                <a:path w="3108959" h="2512695">
                  <a:moveTo>
                    <a:pt x="1632153" y="19050"/>
                  </a:moveTo>
                  <a:lnTo>
                    <a:pt x="1630654" y="11645"/>
                  </a:lnTo>
                  <a:lnTo>
                    <a:pt x="1626565" y="5588"/>
                  </a:lnTo>
                  <a:lnTo>
                    <a:pt x="1620520" y="1498"/>
                  </a:lnTo>
                  <a:lnTo>
                    <a:pt x="1613065" y="0"/>
                  </a:lnTo>
                  <a:lnTo>
                    <a:pt x="1605648" y="1498"/>
                  </a:lnTo>
                  <a:lnTo>
                    <a:pt x="1599590" y="5588"/>
                  </a:lnTo>
                  <a:lnTo>
                    <a:pt x="1595513" y="11645"/>
                  </a:lnTo>
                  <a:lnTo>
                    <a:pt x="1594015" y="19050"/>
                  </a:lnTo>
                  <a:lnTo>
                    <a:pt x="1595513" y="26466"/>
                  </a:lnTo>
                  <a:lnTo>
                    <a:pt x="1599590" y="32524"/>
                  </a:lnTo>
                  <a:lnTo>
                    <a:pt x="1605648" y="36614"/>
                  </a:lnTo>
                  <a:lnTo>
                    <a:pt x="1613103" y="38100"/>
                  </a:lnTo>
                  <a:lnTo>
                    <a:pt x="1620520" y="36614"/>
                  </a:lnTo>
                  <a:lnTo>
                    <a:pt x="1626565" y="32524"/>
                  </a:lnTo>
                  <a:lnTo>
                    <a:pt x="1630654" y="26466"/>
                  </a:lnTo>
                  <a:lnTo>
                    <a:pt x="1632153" y="19050"/>
                  </a:lnTo>
                  <a:close/>
                </a:path>
                <a:path w="3108959" h="2512695">
                  <a:moveTo>
                    <a:pt x="1648917" y="2493403"/>
                  </a:moveTo>
                  <a:lnTo>
                    <a:pt x="1647418" y="2485999"/>
                  </a:lnTo>
                  <a:lnTo>
                    <a:pt x="1643329" y="2479941"/>
                  </a:lnTo>
                  <a:lnTo>
                    <a:pt x="1637284" y="2475852"/>
                  </a:lnTo>
                  <a:lnTo>
                    <a:pt x="1629829" y="2474353"/>
                  </a:lnTo>
                  <a:lnTo>
                    <a:pt x="1622412" y="2475852"/>
                  </a:lnTo>
                  <a:lnTo>
                    <a:pt x="1616354" y="2479941"/>
                  </a:lnTo>
                  <a:lnTo>
                    <a:pt x="1612277" y="2485999"/>
                  </a:lnTo>
                  <a:lnTo>
                    <a:pt x="1610779" y="2493403"/>
                  </a:lnTo>
                  <a:lnTo>
                    <a:pt x="1612277" y="2500820"/>
                  </a:lnTo>
                  <a:lnTo>
                    <a:pt x="1616354" y="2506878"/>
                  </a:lnTo>
                  <a:lnTo>
                    <a:pt x="1622412" y="2510967"/>
                  </a:lnTo>
                  <a:lnTo>
                    <a:pt x="1629867" y="2512453"/>
                  </a:lnTo>
                  <a:lnTo>
                    <a:pt x="1637284" y="2510967"/>
                  </a:lnTo>
                  <a:lnTo>
                    <a:pt x="1643329" y="2506878"/>
                  </a:lnTo>
                  <a:lnTo>
                    <a:pt x="1647418" y="2500820"/>
                  </a:lnTo>
                  <a:lnTo>
                    <a:pt x="1648917" y="2493403"/>
                  </a:lnTo>
                  <a:close/>
                </a:path>
                <a:path w="3108959" h="2512695">
                  <a:moveTo>
                    <a:pt x="1661477" y="1049832"/>
                  </a:moveTo>
                  <a:lnTo>
                    <a:pt x="1659991" y="1042416"/>
                  </a:lnTo>
                  <a:lnTo>
                    <a:pt x="1655902" y="1036358"/>
                  </a:lnTo>
                  <a:lnTo>
                    <a:pt x="1649844" y="1032281"/>
                  </a:lnTo>
                  <a:lnTo>
                    <a:pt x="1642389" y="1030782"/>
                  </a:lnTo>
                  <a:lnTo>
                    <a:pt x="1634985" y="1032281"/>
                  </a:lnTo>
                  <a:lnTo>
                    <a:pt x="1628927" y="1036358"/>
                  </a:lnTo>
                  <a:lnTo>
                    <a:pt x="1624838" y="1042416"/>
                  </a:lnTo>
                  <a:lnTo>
                    <a:pt x="1623339" y="1049832"/>
                  </a:lnTo>
                  <a:lnTo>
                    <a:pt x="1624838" y="1057249"/>
                  </a:lnTo>
                  <a:lnTo>
                    <a:pt x="1628927" y="1063294"/>
                  </a:lnTo>
                  <a:lnTo>
                    <a:pt x="1634985" y="1067384"/>
                  </a:lnTo>
                  <a:lnTo>
                    <a:pt x="1642427" y="1068882"/>
                  </a:lnTo>
                  <a:lnTo>
                    <a:pt x="1649844" y="1067384"/>
                  </a:lnTo>
                  <a:lnTo>
                    <a:pt x="1655902" y="1063294"/>
                  </a:lnTo>
                  <a:lnTo>
                    <a:pt x="1659991" y="1057249"/>
                  </a:lnTo>
                  <a:lnTo>
                    <a:pt x="1661477" y="1049832"/>
                  </a:lnTo>
                  <a:close/>
                </a:path>
                <a:path w="3108959" h="2512695">
                  <a:moveTo>
                    <a:pt x="1695818" y="1462633"/>
                  </a:moveTo>
                  <a:lnTo>
                    <a:pt x="1694319" y="1455216"/>
                  </a:lnTo>
                  <a:lnTo>
                    <a:pt x="1690243" y="1449158"/>
                  </a:lnTo>
                  <a:lnTo>
                    <a:pt x="1684185" y="1445082"/>
                  </a:lnTo>
                  <a:lnTo>
                    <a:pt x="1676730" y="1443583"/>
                  </a:lnTo>
                  <a:lnTo>
                    <a:pt x="1669313" y="1445082"/>
                  </a:lnTo>
                  <a:lnTo>
                    <a:pt x="1663268" y="1449158"/>
                  </a:lnTo>
                  <a:lnTo>
                    <a:pt x="1659178" y="1455216"/>
                  </a:lnTo>
                  <a:lnTo>
                    <a:pt x="1657680" y="1462633"/>
                  </a:lnTo>
                  <a:lnTo>
                    <a:pt x="1659178" y="1470050"/>
                  </a:lnTo>
                  <a:lnTo>
                    <a:pt x="1663268" y="1476108"/>
                  </a:lnTo>
                  <a:lnTo>
                    <a:pt x="1669313" y="1480185"/>
                  </a:lnTo>
                  <a:lnTo>
                    <a:pt x="1676768" y="1481683"/>
                  </a:lnTo>
                  <a:lnTo>
                    <a:pt x="1684185" y="1480185"/>
                  </a:lnTo>
                  <a:lnTo>
                    <a:pt x="1690243" y="1476108"/>
                  </a:lnTo>
                  <a:lnTo>
                    <a:pt x="1694319" y="1470050"/>
                  </a:lnTo>
                  <a:lnTo>
                    <a:pt x="1695818" y="1462633"/>
                  </a:lnTo>
                  <a:close/>
                </a:path>
                <a:path w="3108959" h="2512695">
                  <a:moveTo>
                    <a:pt x="1708391" y="19050"/>
                  </a:moveTo>
                  <a:lnTo>
                    <a:pt x="1706892" y="11645"/>
                  </a:lnTo>
                  <a:lnTo>
                    <a:pt x="1702803" y="5588"/>
                  </a:lnTo>
                  <a:lnTo>
                    <a:pt x="1696758" y="1498"/>
                  </a:lnTo>
                  <a:lnTo>
                    <a:pt x="1689303" y="0"/>
                  </a:lnTo>
                  <a:lnTo>
                    <a:pt x="1681886" y="1498"/>
                  </a:lnTo>
                  <a:lnTo>
                    <a:pt x="1675828" y="5588"/>
                  </a:lnTo>
                  <a:lnTo>
                    <a:pt x="1671751" y="11645"/>
                  </a:lnTo>
                  <a:lnTo>
                    <a:pt x="1670253" y="19050"/>
                  </a:lnTo>
                  <a:lnTo>
                    <a:pt x="1671751" y="26466"/>
                  </a:lnTo>
                  <a:lnTo>
                    <a:pt x="1675828" y="32524"/>
                  </a:lnTo>
                  <a:lnTo>
                    <a:pt x="1681886" y="36614"/>
                  </a:lnTo>
                  <a:lnTo>
                    <a:pt x="1689341" y="38100"/>
                  </a:lnTo>
                  <a:lnTo>
                    <a:pt x="1696758" y="36614"/>
                  </a:lnTo>
                  <a:lnTo>
                    <a:pt x="1702803" y="32524"/>
                  </a:lnTo>
                  <a:lnTo>
                    <a:pt x="1706892" y="26466"/>
                  </a:lnTo>
                  <a:lnTo>
                    <a:pt x="1708391" y="19050"/>
                  </a:lnTo>
                  <a:close/>
                </a:path>
                <a:path w="3108959" h="2512695">
                  <a:moveTo>
                    <a:pt x="1725155" y="2493403"/>
                  </a:moveTo>
                  <a:lnTo>
                    <a:pt x="1723656" y="2485999"/>
                  </a:lnTo>
                  <a:lnTo>
                    <a:pt x="1719567" y="2479941"/>
                  </a:lnTo>
                  <a:lnTo>
                    <a:pt x="1713522" y="2475852"/>
                  </a:lnTo>
                  <a:lnTo>
                    <a:pt x="1706067" y="2474353"/>
                  </a:lnTo>
                  <a:lnTo>
                    <a:pt x="1698650" y="2475852"/>
                  </a:lnTo>
                  <a:lnTo>
                    <a:pt x="1692592" y="2479941"/>
                  </a:lnTo>
                  <a:lnTo>
                    <a:pt x="1688515" y="2485999"/>
                  </a:lnTo>
                  <a:lnTo>
                    <a:pt x="1687017" y="2493403"/>
                  </a:lnTo>
                  <a:lnTo>
                    <a:pt x="1688515" y="2500820"/>
                  </a:lnTo>
                  <a:lnTo>
                    <a:pt x="1692592" y="2506878"/>
                  </a:lnTo>
                  <a:lnTo>
                    <a:pt x="1698650" y="2510967"/>
                  </a:lnTo>
                  <a:lnTo>
                    <a:pt x="1706105" y="2512453"/>
                  </a:lnTo>
                  <a:lnTo>
                    <a:pt x="1713522" y="2510967"/>
                  </a:lnTo>
                  <a:lnTo>
                    <a:pt x="1719567" y="2506878"/>
                  </a:lnTo>
                  <a:lnTo>
                    <a:pt x="1723656" y="2500820"/>
                  </a:lnTo>
                  <a:lnTo>
                    <a:pt x="1725155" y="2493403"/>
                  </a:lnTo>
                  <a:close/>
                </a:path>
                <a:path w="3108959" h="2512695">
                  <a:moveTo>
                    <a:pt x="1737715" y="1049832"/>
                  </a:moveTo>
                  <a:lnTo>
                    <a:pt x="1736229" y="1042416"/>
                  </a:lnTo>
                  <a:lnTo>
                    <a:pt x="1732140" y="1036358"/>
                  </a:lnTo>
                  <a:lnTo>
                    <a:pt x="1726082" y="1032281"/>
                  </a:lnTo>
                  <a:lnTo>
                    <a:pt x="1718627" y="1030782"/>
                  </a:lnTo>
                  <a:lnTo>
                    <a:pt x="1711223" y="1032281"/>
                  </a:lnTo>
                  <a:lnTo>
                    <a:pt x="1705165" y="1036358"/>
                  </a:lnTo>
                  <a:lnTo>
                    <a:pt x="1701076" y="1042416"/>
                  </a:lnTo>
                  <a:lnTo>
                    <a:pt x="1699577" y="1049832"/>
                  </a:lnTo>
                  <a:lnTo>
                    <a:pt x="1701076" y="1057249"/>
                  </a:lnTo>
                  <a:lnTo>
                    <a:pt x="1705165" y="1063294"/>
                  </a:lnTo>
                  <a:lnTo>
                    <a:pt x="1711223" y="1067384"/>
                  </a:lnTo>
                  <a:lnTo>
                    <a:pt x="1718665" y="1068882"/>
                  </a:lnTo>
                  <a:lnTo>
                    <a:pt x="1726082" y="1067384"/>
                  </a:lnTo>
                  <a:lnTo>
                    <a:pt x="1732140" y="1063294"/>
                  </a:lnTo>
                  <a:lnTo>
                    <a:pt x="1736229" y="1057249"/>
                  </a:lnTo>
                  <a:lnTo>
                    <a:pt x="1737715" y="1049832"/>
                  </a:lnTo>
                  <a:close/>
                </a:path>
                <a:path w="3108959" h="2512695">
                  <a:moveTo>
                    <a:pt x="1772056" y="1462633"/>
                  </a:moveTo>
                  <a:lnTo>
                    <a:pt x="1770557" y="1455216"/>
                  </a:lnTo>
                  <a:lnTo>
                    <a:pt x="1766481" y="1449158"/>
                  </a:lnTo>
                  <a:lnTo>
                    <a:pt x="1760423" y="1445082"/>
                  </a:lnTo>
                  <a:lnTo>
                    <a:pt x="1752968" y="1443583"/>
                  </a:lnTo>
                  <a:lnTo>
                    <a:pt x="1745551" y="1445082"/>
                  </a:lnTo>
                  <a:lnTo>
                    <a:pt x="1739506" y="1449158"/>
                  </a:lnTo>
                  <a:lnTo>
                    <a:pt x="1735416" y="1455216"/>
                  </a:lnTo>
                  <a:lnTo>
                    <a:pt x="1733918" y="1462633"/>
                  </a:lnTo>
                  <a:lnTo>
                    <a:pt x="1735416" y="1470050"/>
                  </a:lnTo>
                  <a:lnTo>
                    <a:pt x="1739506" y="1476108"/>
                  </a:lnTo>
                  <a:lnTo>
                    <a:pt x="1745551" y="1480185"/>
                  </a:lnTo>
                  <a:lnTo>
                    <a:pt x="1753006" y="1481683"/>
                  </a:lnTo>
                  <a:lnTo>
                    <a:pt x="1760423" y="1480185"/>
                  </a:lnTo>
                  <a:lnTo>
                    <a:pt x="1766481" y="1476108"/>
                  </a:lnTo>
                  <a:lnTo>
                    <a:pt x="1770557" y="1470050"/>
                  </a:lnTo>
                  <a:lnTo>
                    <a:pt x="1772056" y="1462633"/>
                  </a:lnTo>
                  <a:close/>
                </a:path>
                <a:path w="3108959" h="2512695">
                  <a:moveTo>
                    <a:pt x="1784629" y="19050"/>
                  </a:moveTo>
                  <a:lnTo>
                    <a:pt x="1783130" y="11645"/>
                  </a:lnTo>
                  <a:lnTo>
                    <a:pt x="1779041" y="5588"/>
                  </a:lnTo>
                  <a:lnTo>
                    <a:pt x="1772996" y="1498"/>
                  </a:lnTo>
                  <a:lnTo>
                    <a:pt x="1765541" y="0"/>
                  </a:lnTo>
                  <a:lnTo>
                    <a:pt x="1758124" y="1498"/>
                  </a:lnTo>
                  <a:lnTo>
                    <a:pt x="1752066" y="5588"/>
                  </a:lnTo>
                  <a:lnTo>
                    <a:pt x="1747989" y="11645"/>
                  </a:lnTo>
                  <a:lnTo>
                    <a:pt x="1746491" y="19050"/>
                  </a:lnTo>
                  <a:lnTo>
                    <a:pt x="1747989" y="26466"/>
                  </a:lnTo>
                  <a:lnTo>
                    <a:pt x="1752066" y="32524"/>
                  </a:lnTo>
                  <a:lnTo>
                    <a:pt x="1758124" y="36614"/>
                  </a:lnTo>
                  <a:lnTo>
                    <a:pt x="1765579" y="38100"/>
                  </a:lnTo>
                  <a:lnTo>
                    <a:pt x="1772996" y="36614"/>
                  </a:lnTo>
                  <a:lnTo>
                    <a:pt x="1779041" y="32524"/>
                  </a:lnTo>
                  <a:lnTo>
                    <a:pt x="1783130" y="26466"/>
                  </a:lnTo>
                  <a:lnTo>
                    <a:pt x="1784629" y="19050"/>
                  </a:lnTo>
                  <a:close/>
                </a:path>
                <a:path w="3108959" h="2512695">
                  <a:moveTo>
                    <a:pt x="1801393" y="2493403"/>
                  </a:moveTo>
                  <a:lnTo>
                    <a:pt x="1799894" y="2485999"/>
                  </a:lnTo>
                  <a:lnTo>
                    <a:pt x="1795805" y="2479941"/>
                  </a:lnTo>
                  <a:lnTo>
                    <a:pt x="1789760" y="2475852"/>
                  </a:lnTo>
                  <a:lnTo>
                    <a:pt x="1782305" y="2474353"/>
                  </a:lnTo>
                  <a:lnTo>
                    <a:pt x="1774888" y="2475852"/>
                  </a:lnTo>
                  <a:lnTo>
                    <a:pt x="1768830" y="2479941"/>
                  </a:lnTo>
                  <a:lnTo>
                    <a:pt x="1764753" y="2485999"/>
                  </a:lnTo>
                  <a:lnTo>
                    <a:pt x="1763255" y="2493403"/>
                  </a:lnTo>
                  <a:lnTo>
                    <a:pt x="1764753" y="2500820"/>
                  </a:lnTo>
                  <a:lnTo>
                    <a:pt x="1768830" y="2506878"/>
                  </a:lnTo>
                  <a:lnTo>
                    <a:pt x="1774888" y="2510967"/>
                  </a:lnTo>
                  <a:lnTo>
                    <a:pt x="1782343" y="2512453"/>
                  </a:lnTo>
                  <a:lnTo>
                    <a:pt x="1789760" y="2510967"/>
                  </a:lnTo>
                  <a:lnTo>
                    <a:pt x="1795805" y="2506878"/>
                  </a:lnTo>
                  <a:lnTo>
                    <a:pt x="1799894" y="2500820"/>
                  </a:lnTo>
                  <a:lnTo>
                    <a:pt x="1801393" y="2493403"/>
                  </a:lnTo>
                  <a:close/>
                </a:path>
                <a:path w="3108959" h="2512695">
                  <a:moveTo>
                    <a:pt x="1813953" y="1049832"/>
                  </a:moveTo>
                  <a:lnTo>
                    <a:pt x="1812467" y="1042416"/>
                  </a:lnTo>
                  <a:lnTo>
                    <a:pt x="1808378" y="1036358"/>
                  </a:lnTo>
                  <a:lnTo>
                    <a:pt x="1802320" y="1032281"/>
                  </a:lnTo>
                  <a:lnTo>
                    <a:pt x="1794865" y="1030782"/>
                  </a:lnTo>
                  <a:lnTo>
                    <a:pt x="1787461" y="1032281"/>
                  </a:lnTo>
                  <a:lnTo>
                    <a:pt x="1781403" y="1036358"/>
                  </a:lnTo>
                  <a:lnTo>
                    <a:pt x="1777314" y="1042416"/>
                  </a:lnTo>
                  <a:lnTo>
                    <a:pt x="1775815" y="1049832"/>
                  </a:lnTo>
                  <a:lnTo>
                    <a:pt x="1777314" y="1057249"/>
                  </a:lnTo>
                  <a:lnTo>
                    <a:pt x="1781403" y="1063294"/>
                  </a:lnTo>
                  <a:lnTo>
                    <a:pt x="1787461" y="1067384"/>
                  </a:lnTo>
                  <a:lnTo>
                    <a:pt x="1794903" y="1068882"/>
                  </a:lnTo>
                  <a:lnTo>
                    <a:pt x="1802320" y="1067384"/>
                  </a:lnTo>
                  <a:lnTo>
                    <a:pt x="1808378" y="1063294"/>
                  </a:lnTo>
                  <a:lnTo>
                    <a:pt x="1812467" y="1057249"/>
                  </a:lnTo>
                  <a:lnTo>
                    <a:pt x="1813953" y="1049832"/>
                  </a:lnTo>
                  <a:close/>
                </a:path>
                <a:path w="3108959" h="2512695">
                  <a:moveTo>
                    <a:pt x="1848294" y="1462633"/>
                  </a:moveTo>
                  <a:lnTo>
                    <a:pt x="1846795" y="1455216"/>
                  </a:lnTo>
                  <a:lnTo>
                    <a:pt x="1842719" y="1449158"/>
                  </a:lnTo>
                  <a:lnTo>
                    <a:pt x="1836661" y="1445082"/>
                  </a:lnTo>
                  <a:lnTo>
                    <a:pt x="1829206" y="1443583"/>
                  </a:lnTo>
                  <a:lnTo>
                    <a:pt x="1821789" y="1445082"/>
                  </a:lnTo>
                  <a:lnTo>
                    <a:pt x="1815744" y="1449158"/>
                  </a:lnTo>
                  <a:lnTo>
                    <a:pt x="1811655" y="1455216"/>
                  </a:lnTo>
                  <a:lnTo>
                    <a:pt x="1810156" y="1462633"/>
                  </a:lnTo>
                  <a:lnTo>
                    <a:pt x="1811655" y="1470050"/>
                  </a:lnTo>
                  <a:lnTo>
                    <a:pt x="1815744" y="1476108"/>
                  </a:lnTo>
                  <a:lnTo>
                    <a:pt x="1821789" y="1480185"/>
                  </a:lnTo>
                  <a:lnTo>
                    <a:pt x="1829244" y="1481683"/>
                  </a:lnTo>
                  <a:lnTo>
                    <a:pt x="1836661" y="1480185"/>
                  </a:lnTo>
                  <a:lnTo>
                    <a:pt x="1842719" y="1476108"/>
                  </a:lnTo>
                  <a:lnTo>
                    <a:pt x="1846795" y="1470050"/>
                  </a:lnTo>
                  <a:lnTo>
                    <a:pt x="1848294" y="1462633"/>
                  </a:lnTo>
                  <a:close/>
                </a:path>
                <a:path w="3108959" h="2512695">
                  <a:moveTo>
                    <a:pt x="1860867" y="19050"/>
                  </a:moveTo>
                  <a:lnTo>
                    <a:pt x="1859368" y="11645"/>
                  </a:lnTo>
                  <a:lnTo>
                    <a:pt x="1855279" y="5588"/>
                  </a:lnTo>
                  <a:lnTo>
                    <a:pt x="1849234" y="1498"/>
                  </a:lnTo>
                  <a:lnTo>
                    <a:pt x="1841779" y="0"/>
                  </a:lnTo>
                  <a:lnTo>
                    <a:pt x="1834362" y="1498"/>
                  </a:lnTo>
                  <a:lnTo>
                    <a:pt x="1828304" y="5588"/>
                  </a:lnTo>
                  <a:lnTo>
                    <a:pt x="1824228" y="11645"/>
                  </a:lnTo>
                  <a:lnTo>
                    <a:pt x="1822729" y="19050"/>
                  </a:lnTo>
                  <a:lnTo>
                    <a:pt x="1824228" y="26466"/>
                  </a:lnTo>
                  <a:lnTo>
                    <a:pt x="1828304" y="32524"/>
                  </a:lnTo>
                  <a:lnTo>
                    <a:pt x="1834362" y="36614"/>
                  </a:lnTo>
                  <a:lnTo>
                    <a:pt x="1841817" y="38100"/>
                  </a:lnTo>
                  <a:lnTo>
                    <a:pt x="1849234" y="36614"/>
                  </a:lnTo>
                  <a:lnTo>
                    <a:pt x="1855279" y="32524"/>
                  </a:lnTo>
                  <a:lnTo>
                    <a:pt x="1859368" y="26466"/>
                  </a:lnTo>
                  <a:lnTo>
                    <a:pt x="1860867" y="19050"/>
                  </a:lnTo>
                  <a:close/>
                </a:path>
                <a:path w="3108959" h="2512695">
                  <a:moveTo>
                    <a:pt x="1877631" y="2493403"/>
                  </a:moveTo>
                  <a:lnTo>
                    <a:pt x="1876132" y="2485999"/>
                  </a:lnTo>
                  <a:lnTo>
                    <a:pt x="1872043" y="2479941"/>
                  </a:lnTo>
                  <a:lnTo>
                    <a:pt x="1865998" y="2475852"/>
                  </a:lnTo>
                  <a:lnTo>
                    <a:pt x="1858543" y="2474353"/>
                  </a:lnTo>
                  <a:lnTo>
                    <a:pt x="1851126" y="2475852"/>
                  </a:lnTo>
                  <a:lnTo>
                    <a:pt x="1845068" y="2479941"/>
                  </a:lnTo>
                  <a:lnTo>
                    <a:pt x="1840992" y="2485999"/>
                  </a:lnTo>
                  <a:lnTo>
                    <a:pt x="1839493" y="2493403"/>
                  </a:lnTo>
                  <a:lnTo>
                    <a:pt x="1840992" y="2500820"/>
                  </a:lnTo>
                  <a:lnTo>
                    <a:pt x="1845068" y="2506878"/>
                  </a:lnTo>
                  <a:lnTo>
                    <a:pt x="1851126" y="2510967"/>
                  </a:lnTo>
                  <a:lnTo>
                    <a:pt x="1858581" y="2512453"/>
                  </a:lnTo>
                  <a:lnTo>
                    <a:pt x="1865998" y="2510967"/>
                  </a:lnTo>
                  <a:lnTo>
                    <a:pt x="1872043" y="2506878"/>
                  </a:lnTo>
                  <a:lnTo>
                    <a:pt x="1876132" y="2500820"/>
                  </a:lnTo>
                  <a:lnTo>
                    <a:pt x="1877631" y="2493403"/>
                  </a:lnTo>
                  <a:close/>
                </a:path>
                <a:path w="3108959" h="2512695">
                  <a:moveTo>
                    <a:pt x="1890191" y="1049832"/>
                  </a:moveTo>
                  <a:lnTo>
                    <a:pt x="1888705" y="1042416"/>
                  </a:lnTo>
                  <a:lnTo>
                    <a:pt x="1884616" y="1036358"/>
                  </a:lnTo>
                  <a:lnTo>
                    <a:pt x="1878558" y="1032281"/>
                  </a:lnTo>
                  <a:lnTo>
                    <a:pt x="1871103" y="1030782"/>
                  </a:lnTo>
                  <a:lnTo>
                    <a:pt x="1863699" y="1032281"/>
                  </a:lnTo>
                  <a:lnTo>
                    <a:pt x="1857641" y="1036358"/>
                  </a:lnTo>
                  <a:lnTo>
                    <a:pt x="1853552" y="1042416"/>
                  </a:lnTo>
                  <a:lnTo>
                    <a:pt x="1852053" y="1049832"/>
                  </a:lnTo>
                  <a:lnTo>
                    <a:pt x="1853552" y="1057249"/>
                  </a:lnTo>
                  <a:lnTo>
                    <a:pt x="1857641" y="1063294"/>
                  </a:lnTo>
                  <a:lnTo>
                    <a:pt x="1863699" y="1067384"/>
                  </a:lnTo>
                  <a:lnTo>
                    <a:pt x="1871141" y="1068882"/>
                  </a:lnTo>
                  <a:lnTo>
                    <a:pt x="1878558" y="1067384"/>
                  </a:lnTo>
                  <a:lnTo>
                    <a:pt x="1884616" y="1063294"/>
                  </a:lnTo>
                  <a:lnTo>
                    <a:pt x="1888705" y="1057249"/>
                  </a:lnTo>
                  <a:lnTo>
                    <a:pt x="1890191" y="1049832"/>
                  </a:lnTo>
                  <a:close/>
                </a:path>
                <a:path w="3108959" h="2512695">
                  <a:moveTo>
                    <a:pt x="1924532" y="1462633"/>
                  </a:moveTo>
                  <a:lnTo>
                    <a:pt x="1923034" y="1455216"/>
                  </a:lnTo>
                  <a:lnTo>
                    <a:pt x="1918957" y="1449158"/>
                  </a:lnTo>
                  <a:lnTo>
                    <a:pt x="1912899" y="1445082"/>
                  </a:lnTo>
                  <a:lnTo>
                    <a:pt x="1905444" y="1443583"/>
                  </a:lnTo>
                  <a:lnTo>
                    <a:pt x="1898027" y="1445082"/>
                  </a:lnTo>
                  <a:lnTo>
                    <a:pt x="1891982" y="1449158"/>
                  </a:lnTo>
                  <a:lnTo>
                    <a:pt x="1887893" y="1455216"/>
                  </a:lnTo>
                  <a:lnTo>
                    <a:pt x="1886394" y="1462633"/>
                  </a:lnTo>
                  <a:lnTo>
                    <a:pt x="1887893" y="1470050"/>
                  </a:lnTo>
                  <a:lnTo>
                    <a:pt x="1891982" y="1476108"/>
                  </a:lnTo>
                  <a:lnTo>
                    <a:pt x="1898027" y="1480185"/>
                  </a:lnTo>
                  <a:lnTo>
                    <a:pt x="1905482" y="1481683"/>
                  </a:lnTo>
                  <a:lnTo>
                    <a:pt x="1912899" y="1480185"/>
                  </a:lnTo>
                  <a:lnTo>
                    <a:pt x="1918957" y="1476108"/>
                  </a:lnTo>
                  <a:lnTo>
                    <a:pt x="1923034" y="1470050"/>
                  </a:lnTo>
                  <a:lnTo>
                    <a:pt x="1924532" y="1462633"/>
                  </a:lnTo>
                  <a:close/>
                </a:path>
                <a:path w="3108959" h="2512695">
                  <a:moveTo>
                    <a:pt x="1937105" y="19050"/>
                  </a:moveTo>
                  <a:lnTo>
                    <a:pt x="1935607" y="11645"/>
                  </a:lnTo>
                  <a:lnTo>
                    <a:pt x="1931517" y="5588"/>
                  </a:lnTo>
                  <a:lnTo>
                    <a:pt x="1925472" y="1498"/>
                  </a:lnTo>
                  <a:lnTo>
                    <a:pt x="1918017" y="0"/>
                  </a:lnTo>
                  <a:lnTo>
                    <a:pt x="1910600" y="1498"/>
                  </a:lnTo>
                  <a:lnTo>
                    <a:pt x="1904542" y="5588"/>
                  </a:lnTo>
                  <a:lnTo>
                    <a:pt x="1900466" y="11645"/>
                  </a:lnTo>
                  <a:lnTo>
                    <a:pt x="1898967" y="19050"/>
                  </a:lnTo>
                  <a:lnTo>
                    <a:pt x="1900466" y="26466"/>
                  </a:lnTo>
                  <a:lnTo>
                    <a:pt x="1904542" y="32524"/>
                  </a:lnTo>
                  <a:lnTo>
                    <a:pt x="1910600" y="36614"/>
                  </a:lnTo>
                  <a:lnTo>
                    <a:pt x="1918055" y="38100"/>
                  </a:lnTo>
                  <a:lnTo>
                    <a:pt x="1925472" y="36614"/>
                  </a:lnTo>
                  <a:lnTo>
                    <a:pt x="1931517" y="32524"/>
                  </a:lnTo>
                  <a:lnTo>
                    <a:pt x="1935607" y="26466"/>
                  </a:lnTo>
                  <a:lnTo>
                    <a:pt x="1937105" y="19050"/>
                  </a:lnTo>
                  <a:close/>
                </a:path>
                <a:path w="3108959" h="2512695">
                  <a:moveTo>
                    <a:pt x="1953869" y="2493403"/>
                  </a:moveTo>
                  <a:lnTo>
                    <a:pt x="1952371" y="2485999"/>
                  </a:lnTo>
                  <a:lnTo>
                    <a:pt x="1948281" y="2479941"/>
                  </a:lnTo>
                  <a:lnTo>
                    <a:pt x="1942236" y="2475852"/>
                  </a:lnTo>
                  <a:lnTo>
                    <a:pt x="1934781" y="2474353"/>
                  </a:lnTo>
                  <a:lnTo>
                    <a:pt x="1927364" y="2475852"/>
                  </a:lnTo>
                  <a:lnTo>
                    <a:pt x="1921306" y="2479941"/>
                  </a:lnTo>
                  <a:lnTo>
                    <a:pt x="1917230" y="2485999"/>
                  </a:lnTo>
                  <a:lnTo>
                    <a:pt x="1915731" y="2493403"/>
                  </a:lnTo>
                  <a:lnTo>
                    <a:pt x="1917230" y="2500820"/>
                  </a:lnTo>
                  <a:lnTo>
                    <a:pt x="1921306" y="2506878"/>
                  </a:lnTo>
                  <a:lnTo>
                    <a:pt x="1927364" y="2510967"/>
                  </a:lnTo>
                  <a:lnTo>
                    <a:pt x="1934819" y="2512453"/>
                  </a:lnTo>
                  <a:lnTo>
                    <a:pt x="1942236" y="2510967"/>
                  </a:lnTo>
                  <a:lnTo>
                    <a:pt x="1948281" y="2506878"/>
                  </a:lnTo>
                  <a:lnTo>
                    <a:pt x="1952371" y="2500820"/>
                  </a:lnTo>
                  <a:lnTo>
                    <a:pt x="1953869" y="2493403"/>
                  </a:lnTo>
                  <a:close/>
                </a:path>
                <a:path w="3108959" h="2512695">
                  <a:moveTo>
                    <a:pt x="1966429" y="1049832"/>
                  </a:moveTo>
                  <a:lnTo>
                    <a:pt x="1964944" y="1042416"/>
                  </a:lnTo>
                  <a:lnTo>
                    <a:pt x="1960854" y="1036358"/>
                  </a:lnTo>
                  <a:lnTo>
                    <a:pt x="1954796" y="1032281"/>
                  </a:lnTo>
                  <a:lnTo>
                    <a:pt x="1947341" y="1030782"/>
                  </a:lnTo>
                  <a:lnTo>
                    <a:pt x="1939937" y="1032281"/>
                  </a:lnTo>
                  <a:lnTo>
                    <a:pt x="1933879" y="1036358"/>
                  </a:lnTo>
                  <a:lnTo>
                    <a:pt x="1929790" y="1042416"/>
                  </a:lnTo>
                  <a:lnTo>
                    <a:pt x="1928291" y="1049832"/>
                  </a:lnTo>
                  <a:lnTo>
                    <a:pt x="1929790" y="1057249"/>
                  </a:lnTo>
                  <a:lnTo>
                    <a:pt x="1933879" y="1063294"/>
                  </a:lnTo>
                  <a:lnTo>
                    <a:pt x="1939937" y="1067384"/>
                  </a:lnTo>
                  <a:lnTo>
                    <a:pt x="1947379" y="1068882"/>
                  </a:lnTo>
                  <a:lnTo>
                    <a:pt x="1954796" y="1067384"/>
                  </a:lnTo>
                  <a:lnTo>
                    <a:pt x="1960854" y="1063294"/>
                  </a:lnTo>
                  <a:lnTo>
                    <a:pt x="1964944" y="1057249"/>
                  </a:lnTo>
                  <a:lnTo>
                    <a:pt x="1966429" y="1049832"/>
                  </a:lnTo>
                  <a:close/>
                </a:path>
                <a:path w="3108959" h="2512695">
                  <a:moveTo>
                    <a:pt x="2000770" y="1462633"/>
                  </a:moveTo>
                  <a:lnTo>
                    <a:pt x="1999272" y="1455216"/>
                  </a:lnTo>
                  <a:lnTo>
                    <a:pt x="1995195" y="1449158"/>
                  </a:lnTo>
                  <a:lnTo>
                    <a:pt x="1989137" y="1445082"/>
                  </a:lnTo>
                  <a:lnTo>
                    <a:pt x="1981682" y="1443583"/>
                  </a:lnTo>
                  <a:lnTo>
                    <a:pt x="1974265" y="1445082"/>
                  </a:lnTo>
                  <a:lnTo>
                    <a:pt x="1968220" y="1449158"/>
                  </a:lnTo>
                  <a:lnTo>
                    <a:pt x="1964131" y="1455216"/>
                  </a:lnTo>
                  <a:lnTo>
                    <a:pt x="1962632" y="1462633"/>
                  </a:lnTo>
                  <a:lnTo>
                    <a:pt x="1964131" y="1470050"/>
                  </a:lnTo>
                  <a:lnTo>
                    <a:pt x="1968220" y="1476108"/>
                  </a:lnTo>
                  <a:lnTo>
                    <a:pt x="1974265" y="1480185"/>
                  </a:lnTo>
                  <a:lnTo>
                    <a:pt x="1981720" y="1481683"/>
                  </a:lnTo>
                  <a:lnTo>
                    <a:pt x="1989137" y="1480185"/>
                  </a:lnTo>
                  <a:lnTo>
                    <a:pt x="1995195" y="1476108"/>
                  </a:lnTo>
                  <a:lnTo>
                    <a:pt x="1999272" y="1470050"/>
                  </a:lnTo>
                  <a:lnTo>
                    <a:pt x="2000770" y="1462633"/>
                  </a:lnTo>
                  <a:close/>
                </a:path>
                <a:path w="3108959" h="2512695">
                  <a:moveTo>
                    <a:pt x="2013343" y="19050"/>
                  </a:moveTo>
                  <a:lnTo>
                    <a:pt x="2011845" y="11645"/>
                  </a:lnTo>
                  <a:lnTo>
                    <a:pt x="2007755" y="5588"/>
                  </a:lnTo>
                  <a:lnTo>
                    <a:pt x="2001710" y="1498"/>
                  </a:lnTo>
                  <a:lnTo>
                    <a:pt x="1994255" y="0"/>
                  </a:lnTo>
                  <a:lnTo>
                    <a:pt x="1986838" y="1498"/>
                  </a:lnTo>
                  <a:lnTo>
                    <a:pt x="1980780" y="5588"/>
                  </a:lnTo>
                  <a:lnTo>
                    <a:pt x="1976704" y="11645"/>
                  </a:lnTo>
                  <a:lnTo>
                    <a:pt x="1975205" y="19050"/>
                  </a:lnTo>
                  <a:lnTo>
                    <a:pt x="1976704" y="26466"/>
                  </a:lnTo>
                  <a:lnTo>
                    <a:pt x="1980780" y="32524"/>
                  </a:lnTo>
                  <a:lnTo>
                    <a:pt x="1986838" y="36614"/>
                  </a:lnTo>
                  <a:lnTo>
                    <a:pt x="1994293" y="38100"/>
                  </a:lnTo>
                  <a:lnTo>
                    <a:pt x="2001710" y="36614"/>
                  </a:lnTo>
                  <a:lnTo>
                    <a:pt x="2007755" y="32524"/>
                  </a:lnTo>
                  <a:lnTo>
                    <a:pt x="2011845" y="26466"/>
                  </a:lnTo>
                  <a:lnTo>
                    <a:pt x="2013343" y="19050"/>
                  </a:lnTo>
                  <a:close/>
                </a:path>
                <a:path w="3108959" h="2512695">
                  <a:moveTo>
                    <a:pt x="2030107" y="2493403"/>
                  </a:moveTo>
                  <a:lnTo>
                    <a:pt x="2028609" y="2485999"/>
                  </a:lnTo>
                  <a:lnTo>
                    <a:pt x="2024519" y="2479941"/>
                  </a:lnTo>
                  <a:lnTo>
                    <a:pt x="2018474" y="2475852"/>
                  </a:lnTo>
                  <a:lnTo>
                    <a:pt x="2011019" y="2474353"/>
                  </a:lnTo>
                  <a:lnTo>
                    <a:pt x="2003602" y="2475852"/>
                  </a:lnTo>
                  <a:lnTo>
                    <a:pt x="1997544" y="2479941"/>
                  </a:lnTo>
                  <a:lnTo>
                    <a:pt x="1993468" y="2485999"/>
                  </a:lnTo>
                  <a:lnTo>
                    <a:pt x="1991969" y="2493403"/>
                  </a:lnTo>
                  <a:lnTo>
                    <a:pt x="1993468" y="2500820"/>
                  </a:lnTo>
                  <a:lnTo>
                    <a:pt x="1997544" y="2506878"/>
                  </a:lnTo>
                  <a:lnTo>
                    <a:pt x="2003602" y="2510967"/>
                  </a:lnTo>
                  <a:lnTo>
                    <a:pt x="2011057" y="2512453"/>
                  </a:lnTo>
                  <a:lnTo>
                    <a:pt x="2018474" y="2510967"/>
                  </a:lnTo>
                  <a:lnTo>
                    <a:pt x="2024519" y="2506878"/>
                  </a:lnTo>
                  <a:lnTo>
                    <a:pt x="2028609" y="2500820"/>
                  </a:lnTo>
                  <a:lnTo>
                    <a:pt x="2030107" y="2493403"/>
                  </a:lnTo>
                  <a:close/>
                </a:path>
                <a:path w="3108959" h="2512695">
                  <a:moveTo>
                    <a:pt x="2042668" y="1049832"/>
                  </a:moveTo>
                  <a:lnTo>
                    <a:pt x="2041182" y="1042416"/>
                  </a:lnTo>
                  <a:lnTo>
                    <a:pt x="2037092" y="1036358"/>
                  </a:lnTo>
                  <a:lnTo>
                    <a:pt x="2031034" y="1032281"/>
                  </a:lnTo>
                  <a:lnTo>
                    <a:pt x="2023579" y="1030782"/>
                  </a:lnTo>
                  <a:lnTo>
                    <a:pt x="2016175" y="1032281"/>
                  </a:lnTo>
                  <a:lnTo>
                    <a:pt x="2010117" y="1036358"/>
                  </a:lnTo>
                  <a:lnTo>
                    <a:pt x="2006028" y="1042416"/>
                  </a:lnTo>
                  <a:lnTo>
                    <a:pt x="2004529" y="1049832"/>
                  </a:lnTo>
                  <a:lnTo>
                    <a:pt x="2006028" y="1057249"/>
                  </a:lnTo>
                  <a:lnTo>
                    <a:pt x="2010117" y="1063294"/>
                  </a:lnTo>
                  <a:lnTo>
                    <a:pt x="2016175" y="1067384"/>
                  </a:lnTo>
                  <a:lnTo>
                    <a:pt x="2023618" y="1068882"/>
                  </a:lnTo>
                  <a:lnTo>
                    <a:pt x="2031034" y="1067384"/>
                  </a:lnTo>
                  <a:lnTo>
                    <a:pt x="2037092" y="1063294"/>
                  </a:lnTo>
                  <a:lnTo>
                    <a:pt x="2041182" y="1057249"/>
                  </a:lnTo>
                  <a:lnTo>
                    <a:pt x="2042668" y="1049832"/>
                  </a:lnTo>
                  <a:close/>
                </a:path>
                <a:path w="3108959" h="2512695">
                  <a:moveTo>
                    <a:pt x="2077008" y="1462633"/>
                  </a:moveTo>
                  <a:lnTo>
                    <a:pt x="2075510" y="1455216"/>
                  </a:lnTo>
                  <a:lnTo>
                    <a:pt x="2071433" y="1449158"/>
                  </a:lnTo>
                  <a:lnTo>
                    <a:pt x="2065375" y="1445082"/>
                  </a:lnTo>
                  <a:lnTo>
                    <a:pt x="2057920" y="1443583"/>
                  </a:lnTo>
                  <a:lnTo>
                    <a:pt x="2050503" y="1445082"/>
                  </a:lnTo>
                  <a:lnTo>
                    <a:pt x="2044458" y="1449158"/>
                  </a:lnTo>
                  <a:lnTo>
                    <a:pt x="2040369" y="1455216"/>
                  </a:lnTo>
                  <a:lnTo>
                    <a:pt x="2038870" y="1462633"/>
                  </a:lnTo>
                  <a:lnTo>
                    <a:pt x="2040369" y="1470050"/>
                  </a:lnTo>
                  <a:lnTo>
                    <a:pt x="2044458" y="1476108"/>
                  </a:lnTo>
                  <a:lnTo>
                    <a:pt x="2050503" y="1480185"/>
                  </a:lnTo>
                  <a:lnTo>
                    <a:pt x="2057958" y="1481683"/>
                  </a:lnTo>
                  <a:lnTo>
                    <a:pt x="2065375" y="1480185"/>
                  </a:lnTo>
                  <a:lnTo>
                    <a:pt x="2071433" y="1476108"/>
                  </a:lnTo>
                  <a:lnTo>
                    <a:pt x="2075510" y="1470050"/>
                  </a:lnTo>
                  <a:lnTo>
                    <a:pt x="2077008" y="1462633"/>
                  </a:lnTo>
                  <a:close/>
                </a:path>
                <a:path w="3108959" h="2512695">
                  <a:moveTo>
                    <a:pt x="2089581" y="19050"/>
                  </a:moveTo>
                  <a:lnTo>
                    <a:pt x="2088083" y="11645"/>
                  </a:lnTo>
                  <a:lnTo>
                    <a:pt x="2083993" y="5588"/>
                  </a:lnTo>
                  <a:lnTo>
                    <a:pt x="2077948" y="1498"/>
                  </a:lnTo>
                  <a:lnTo>
                    <a:pt x="2070493" y="0"/>
                  </a:lnTo>
                  <a:lnTo>
                    <a:pt x="2063076" y="1498"/>
                  </a:lnTo>
                  <a:lnTo>
                    <a:pt x="2057019" y="5588"/>
                  </a:lnTo>
                  <a:lnTo>
                    <a:pt x="2052942" y="11645"/>
                  </a:lnTo>
                  <a:lnTo>
                    <a:pt x="2051443" y="19050"/>
                  </a:lnTo>
                  <a:lnTo>
                    <a:pt x="2052942" y="26466"/>
                  </a:lnTo>
                  <a:lnTo>
                    <a:pt x="2057019" y="32524"/>
                  </a:lnTo>
                  <a:lnTo>
                    <a:pt x="2063076" y="36614"/>
                  </a:lnTo>
                  <a:lnTo>
                    <a:pt x="2070531" y="38100"/>
                  </a:lnTo>
                  <a:lnTo>
                    <a:pt x="2077948" y="36614"/>
                  </a:lnTo>
                  <a:lnTo>
                    <a:pt x="2083993" y="32524"/>
                  </a:lnTo>
                  <a:lnTo>
                    <a:pt x="2088083" y="26466"/>
                  </a:lnTo>
                  <a:lnTo>
                    <a:pt x="2089581" y="19050"/>
                  </a:lnTo>
                  <a:close/>
                </a:path>
                <a:path w="3108959" h="2512695">
                  <a:moveTo>
                    <a:pt x="2106345" y="2493403"/>
                  </a:moveTo>
                  <a:lnTo>
                    <a:pt x="2104847" y="2485999"/>
                  </a:lnTo>
                  <a:lnTo>
                    <a:pt x="2100757" y="2479941"/>
                  </a:lnTo>
                  <a:lnTo>
                    <a:pt x="2094712" y="2475852"/>
                  </a:lnTo>
                  <a:lnTo>
                    <a:pt x="2087257" y="2474353"/>
                  </a:lnTo>
                  <a:lnTo>
                    <a:pt x="2079840" y="2475852"/>
                  </a:lnTo>
                  <a:lnTo>
                    <a:pt x="2073783" y="2479941"/>
                  </a:lnTo>
                  <a:lnTo>
                    <a:pt x="2069706" y="2485999"/>
                  </a:lnTo>
                  <a:lnTo>
                    <a:pt x="2068207" y="2493403"/>
                  </a:lnTo>
                  <a:lnTo>
                    <a:pt x="2069706" y="2500820"/>
                  </a:lnTo>
                  <a:lnTo>
                    <a:pt x="2073783" y="2506878"/>
                  </a:lnTo>
                  <a:lnTo>
                    <a:pt x="2079840" y="2510967"/>
                  </a:lnTo>
                  <a:lnTo>
                    <a:pt x="2087295" y="2512453"/>
                  </a:lnTo>
                  <a:lnTo>
                    <a:pt x="2094712" y="2510967"/>
                  </a:lnTo>
                  <a:lnTo>
                    <a:pt x="2100757" y="2506878"/>
                  </a:lnTo>
                  <a:lnTo>
                    <a:pt x="2104847" y="2500820"/>
                  </a:lnTo>
                  <a:lnTo>
                    <a:pt x="2106345" y="2493403"/>
                  </a:lnTo>
                  <a:close/>
                </a:path>
                <a:path w="3108959" h="2512695">
                  <a:moveTo>
                    <a:pt x="2118906" y="1049832"/>
                  </a:moveTo>
                  <a:lnTo>
                    <a:pt x="2117420" y="1042416"/>
                  </a:lnTo>
                  <a:lnTo>
                    <a:pt x="2113330" y="1036358"/>
                  </a:lnTo>
                  <a:lnTo>
                    <a:pt x="2107273" y="1032281"/>
                  </a:lnTo>
                  <a:lnTo>
                    <a:pt x="2099818" y="1030782"/>
                  </a:lnTo>
                  <a:lnTo>
                    <a:pt x="2092413" y="1032281"/>
                  </a:lnTo>
                  <a:lnTo>
                    <a:pt x="2086356" y="1036358"/>
                  </a:lnTo>
                  <a:lnTo>
                    <a:pt x="2082266" y="1042416"/>
                  </a:lnTo>
                  <a:lnTo>
                    <a:pt x="2080768" y="1049832"/>
                  </a:lnTo>
                  <a:lnTo>
                    <a:pt x="2082266" y="1057249"/>
                  </a:lnTo>
                  <a:lnTo>
                    <a:pt x="2086356" y="1063294"/>
                  </a:lnTo>
                  <a:lnTo>
                    <a:pt x="2092413" y="1067384"/>
                  </a:lnTo>
                  <a:lnTo>
                    <a:pt x="2099856" y="1068882"/>
                  </a:lnTo>
                  <a:lnTo>
                    <a:pt x="2107273" y="1067384"/>
                  </a:lnTo>
                  <a:lnTo>
                    <a:pt x="2113330" y="1063294"/>
                  </a:lnTo>
                  <a:lnTo>
                    <a:pt x="2117420" y="1057249"/>
                  </a:lnTo>
                  <a:lnTo>
                    <a:pt x="2118906" y="1049832"/>
                  </a:lnTo>
                  <a:close/>
                </a:path>
                <a:path w="3108959" h="2512695">
                  <a:moveTo>
                    <a:pt x="2153247" y="1462633"/>
                  </a:moveTo>
                  <a:lnTo>
                    <a:pt x="2151748" y="1455216"/>
                  </a:lnTo>
                  <a:lnTo>
                    <a:pt x="2147671" y="1449158"/>
                  </a:lnTo>
                  <a:lnTo>
                    <a:pt x="2141613" y="1445082"/>
                  </a:lnTo>
                  <a:lnTo>
                    <a:pt x="2134158" y="1443583"/>
                  </a:lnTo>
                  <a:lnTo>
                    <a:pt x="2126742" y="1445082"/>
                  </a:lnTo>
                  <a:lnTo>
                    <a:pt x="2120696" y="1449158"/>
                  </a:lnTo>
                  <a:lnTo>
                    <a:pt x="2116607" y="1455216"/>
                  </a:lnTo>
                  <a:lnTo>
                    <a:pt x="2115108" y="1462633"/>
                  </a:lnTo>
                  <a:lnTo>
                    <a:pt x="2116607" y="1470050"/>
                  </a:lnTo>
                  <a:lnTo>
                    <a:pt x="2120696" y="1476108"/>
                  </a:lnTo>
                  <a:lnTo>
                    <a:pt x="2126742" y="1480185"/>
                  </a:lnTo>
                  <a:lnTo>
                    <a:pt x="2134197" y="1481683"/>
                  </a:lnTo>
                  <a:lnTo>
                    <a:pt x="2141613" y="1480185"/>
                  </a:lnTo>
                  <a:lnTo>
                    <a:pt x="2147671" y="1476108"/>
                  </a:lnTo>
                  <a:lnTo>
                    <a:pt x="2151748" y="1470050"/>
                  </a:lnTo>
                  <a:lnTo>
                    <a:pt x="2153247" y="1462633"/>
                  </a:lnTo>
                  <a:close/>
                </a:path>
                <a:path w="3108959" h="2512695">
                  <a:moveTo>
                    <a:pt x="2165820" y="19050"/>
                  </a:moveTo>
                  <a:lnTo>
                    <a:pt x="2164321" y="11645"/>
                  </a:lnTo>
                  <a:lnTo>
                    <a:pt x="2160232" y="5588"/>
                  </a:lnTo>
                  <a:lnTo>
                    <a:pt x="2154186" y="1498"/>
                  </a:lnTo>
                  <a:lnTo>
                    <a:pt x="2146731" y="0"/>
                  </a:lnTo>
                  <a:lnTo>
                    <a:pt x="2139315" y="1498"/>
                  </a:lnTo>
                  <a:lnTo>
                    <a:pt x="2133257" y="5588"/>
                  </a:lnTo>
                  <a:lnTo>
                    <a:pt x="2129180" y="11645"/>
                  </a:lnTo>
                  <a:lnTo>
                    <a:pt x="2127681" y="19050"/>
                  </a:lnTo>
                  <a:lnTo>
                    <a:pt x="2129180" y="26466"/>
                  </a:lnTo>
                  <a:lnTo>
                    <a:pt x="2133257" y="32524"/>
                  </a:lnTo>
                  <a:lnTo>
                    <a:pt x="2139315" y="36614"/>
                  </a:lnTo>
                  <a:lnTo>
                    <a:pt x="2146770" y="38100"/>
                  </a:lnTo>
                  <a:lnTo>
                    <a:pt x="2154186" y="36614"/>
                  </a:lnTo>
                  <a:lnTo>
                    <a:pt x="2160232" y="32524"/>
                  </a:lnTo>
                  <a:lnTo>
                    <a:pt x="2164321" y="26466"/>
                  </a:lnTo>
                  <a:lnTo>
                    <a:pt x="2165820" y="19050"/>
                  </a:lnTo>
                  <a:close/>
                </a:path>
                <a:path w="3108959" h="2512695">
                  <a:moveTo>
                    <a:pt x="2182584" y="2493403"/>
                  </a:moveTo>
                  <a:lnTo>
                    <a:pt x="2181085" y="2485999"/>
                  </a:lnTo>
                  <a:lnTo>
                    <a:pt x="2176996" y="2479941"/>
                  </a:lnTo>
                  <a:lnTo>
                    <a:pt x="2170950" y="2475852"/>
                  </a:lnTo>
                  <a:lnTo>
                    <a:pt x="2163495" y="2474353"/>
                  </a:lnTo>
                  <a:lnTo>
                    <a:pt x="2156079" y="2475852"/>
                  </a:lnTo>
                  <a:lnTo>
                    <a:pt x="2150021" y="2479941"/>
                  </a:lnTo>
                  <a:lnTo>
                    <a:pt x="2145944" y="2485999"/>
                  </a:lnTo>
                  <a:lnTo>
                    <a:pt x="2144445" y="2493403"/>
                  </a:lnTo>
                  <a:lnTo>
                    <a:pt x="2145944" y="2500820"/>
                  </a:lnTo>
                  <a:lnTo>
                    <a:pt x="2150021" y="2506878"/>
                  </a:lnTo>
                  <a:lnTo>
                    <a:pt x="2156079" y="2510967"/>
                  </a:lnTo>
                  <a:lnTo>
                    <a:pt x="2163534" y="2512453"/>
                  </a:lnTo>
                  <a:lnTo>
                    <a:pt x="2170950" y="2510967"/>
                  </a:lnTo>
                  <a:lnTo>
                    <a:pt x="2176996" y="2506878"/>
                  </a:lnTo>
                  <a:lnTo>
                    <a:pt x="2181085" y="2500820"/>
                  </a:lnTo>
                  <a:lnTo>
                    <a:pt x="2182584" y="2493403"/>
                  </a:lnTo>
                  <a:close/>
                </a:path>
                <a:path w="3108959" h="2512695">
                  <a:moveTo>
                    <a:pt x="2195144" y="1049832"/>
                  </a:moveTo>
                  <a:lnTo>
                    <a:pt x="2193658" y="1042416"/>
                  </a:lnTo>
                  <a:lnTo>
                    <a:pt x="2189569" y="1036358"/>
                  </a:lnTo>
                  <a:lnTo>
                    <a:pt x="2183511" y="1032281"/>
                  </a:lnTo>
                  <a:lnTo>
                    <a:pt x="2176056" y="1030782"/>
                  </a:lnTo>
                  <a:lnTo>
                    <a:pt x="2168652" y="1032281"/>
                  </a:lnTo>
                  <a:lnTo>
                    <a:pt x="2162594" y="1036358"/>
                  </a:lnTo>
                  <a:lnTo>
                    <a:pt x="2158504" y="1042416"/>
                  </a:lnTo>
                  <a:lnTo>
                    <a:pt x="2157006" y="1049832"/>
                  </a:lnTo>
                  <a:lnTo>
                    <a:pt x="2158504" y="1057249"/>
                  </a:lnTo>
                  <a:lnTo>
                    <a:pt x="2162594" y="1063294"/>
                  </a:lnTo>
                  <a:lnTo>
                    <a:pt x="2168652" y="1067384"/>
                  </a:lnTo>
                  <a:lnTo>
                    <a:pt x="2176094" y="1068882"/>
                  </a:lnTo>
                  <a:lnTo>
                    <a:pt x="2183511" y="1067384"/>
                  </a:lnTo>
                  <a:lnTo>
                    <a:pt x="2189569" y="1063294"/>
                  </a:lnTo>
                  <a:lnTo>
                    <a:pt x="2193658" y="1057249"/>
                  </a:lnTo>
                  <a:lnTo>
                    <a:pt x="2195144" y="1049832"/>
                  </a:lnTo>
                  <a:close/>
                </a:path>
                <a:path w="3108959" h="2512695">
                  <a:moveTo>
                    <a:pt x="2229485" y="1462633"/>
                  </a:moveTo>
                  <a:lnTo>
                    <a:pt x="2227986" y="1455216"/>
                  </a:lnTo>
                  <a:lnTo>
                    <a:pt x="2223909" y="1449158"/>
                  </a:lnTo>
                  <a:lnTo>
                    <a:pt x="2217851" y="1445082"/>
                  </a:lnTo>
                  <a:lnTo>
                    <a:pt x="2210397" y="1443583"/>
                  </a:lnTo>
                  <a:lnTo>
                    <a:pt x="2202980" y="1445082"/>
                  </a:lnTo>
                  <a:lnTo>
                    <a:pt x="2196935" y="1449158"/>
                  </a:lnTo>
                  <a:lnTo>
                    <a:pt x="2192845" y="1455216"/>
                  </a:lnTo>
                  <a:lnTo>
                    <a:pt x="2191347" y="1462633"/>
                  </a:lnTo>
                  <a:lnTo>
                    <a:pt x="2192845" y="1470050"/>
                  </a:lnTo>
                  <a:lnTo>
                    <a:pt x="2196935" y="1476108"/>
                  </a:lnTo>
                  <a:lnTo>
                    <a:pt x="2202980" y="1480185"/>
                  </a:lnTo>
                  <a:lnTo>
                    <a:pt x="2210435" y="1481683"/>
                  </a:lnTo>
                  <a:lnTo>
                    <a:pt x="2217851" y="1480185"/>
                  </a:lnTo>
                  <a:lnTo>
                    <a:pt x="2223909" y="1476108"/>
                  </a:lnTo>
                  <a:lnTo>
                    <a:pt x="2227986" y="1470050"/>
                  </a:lnTo>
                  <a:lnTo>
                    <a:pt x="2229485" y="1462633"/>
                  </a:lnTo>
                  <a:close/>
                </a:path>
                <a:path w="3108959" h="2512695">
                  <a:moveTo>
                    <a:pt x="2242058" y="19050"/>
                  </a:moveTo>
                  <a:lnTo>
                    <a:pt x="2240559" y="11645"/>
                  </a:lnTo>
                  <a:lnTo>
                    <a:pt x="2236470" y="5588"/>
                  </a:lnTo>
                  <a:lnTo>
                    <a:pt x="2230424" y="1498"/>
                  </a:lnTo>
                  <a:lnTo>
                    <a:pt x="2222970" y="0"/>
                  </a:lnTo>
                  <a:lnTo>
                    <a:pt x="2215553" y="1498"/>
                  </a:lnTo>
                  <a:lnTo>
                    <a:pt x="2209495" y="5588"/>
                  </a:lnTo>
                  <a:lnTo>
                    <a:pt x="2205418" y="11645"/>
                  </a:lnTo>
                  <a:lnTo>
                    <a:pt x="2203920" y="19050"/>
                  </a:lnTo>
                  <a:lnTo>
                    <a:pt x="2205418" y="26466"/>
                  </a:lnTo>
                  <a:lnTo>
                    <a:pt x="2209495" y="32524"/>
                  </a:lnTo>
                  <a:lnTo>
                    <a:pt x="2215553" y="36614"/>
                  </a:lnTo>
                  <a:lnTo>
                    <a:pt x="2223008" y="38100"/>
                  </a:lnTo>
                  <a:lnTo>
                    <a:pt x="2230424" y="36614"/>
                  </a:lnTo>
                  <a:lnTo>
                    <a:pt x="2236470" y="32524"/>
                  </a:lnTo>
                  <a:lnTo>
                    <a:pt x="2240559" y="26466"/>
                  </a:lnTo>
                  <a:lnTo>
                    <a:pt x="2242058" y="19050"/>
                  </a:lnTo>
                  <a:close/>
                </a:path>
                <a:path w="3108959" h="2512695">
                  <a:moveTo>
                    <a:pt x="2258822" y="2493403"/>
                  </a:moveTo>
                  <a:lnTo>
                    <a:pt x="2257323" y="2485999"/>
                  </a:lnTo>
                  <a:lnTo>
                    <a:pt x="2253234" y="2479941"/>
                  </a:lnTo>
                  <a:lnTo>
                    <a:pt x="2247188" y="2475852"/>
                  </a:lnTo>
                  <a:lnTo>
                    <a:pt x="2239734" y="2474353"/>
                  </a:lnTo>
                  <a:lnTo>
                    <a:pt x="2232317" y="2475852"/>
                  </a:lnTo>
                  <a:lnTo>
                    <a:pt x="2226259" y="2479941"/>
                  </a:lnTo>
                  <a:lnTo>
                    <a:pt x="2222182" y="2485999"/>
                  </a:lnTo>
                  <a:lnTo>
                    <a:pt x="2220684" y="2493403"/>
                  </a:lnTo>
                  <a:lnTo>
                    <a:pt x="2222182" y="2500820"/>
                  </a:lnTo>
                  <a:lnTo>
                    <a:pt x="2226259" y="2506878"/>
                  </a:lnTo>
                  <a:lnTo>
                    <a:pt x="2232317" y="2510967"/>
                  </a:lnTo>
                  <a:lnTo>
                    <a:pt x="2239772" y="2512453"/>
                  </a:lnTo>
                  <a:lnTo>
                    <a:pt x="2247188" y="2510967"/>
                  </a:lnTo>
                  <a:lnTo>
                    <a:pt x="2253234" y="2506878"/>
                  </a:lnTo>
                  <a:lnTo>
                    <a:pt x="2257323" y="2500820"/>
                  </a:lnTo>
                  <a:lnTo>
                    <a:pt x="2258822" y="2493403"/>
                  </a:lnTo>
                  <a:close/>
                </a:path>
                <a:path w="3108959" h="2512695">
                  <a:moveTo>
                    <a:pt x="2271382" y="1049832"/>
                  </a:moveTo>
                  <a:lnTo>
                    <a:pt x="2269896" y="1042416"/>
                  </a:lnTo>
                  <a:lnTo>
                    <a:pt x="2265807" y="1036358"/>
                  </a:lnTo>
                  <a:lnTo>
                    <a:pt x="2259749" y="1032281"/>
                  </a:lnTo>
                  <a:lnTo>
                    <a:pt x="2252294" y="1030782"/>
                  </a:lnTo>
                  <a:lnTo>
                    <a:pt x="2244890" y="1032281"/>
                  </a:lnTo>
                  <a:lnTo>
                    <a:pt x="2238832" y="1036358"/>
                  </a:lnTo>
                  <a:lnTo>
                    <a:pt x="2234742" y="1042416"/>
                  </a:lnTo>
                  <a:lnTo>
                    <a:pt x="2233244" y="1049832"/>
                  </a:lnTo>
                  <a:lnTo>
                    <a:pt x="2234742" y="1057249"/>
                  </a:lnTo>
                  <a:lnTo>
                    <a:pt x="2238832" y="1063294"/>
                  </a:lnTo>
                  <a:lnTo>
                    <a:pt x="2244890" y="1067384"/>
                  </a:lnTo>
                  <a:lnTo>
                    <a:pt x="2252332" y="1068882"/>
                  </a:lnTo>
                  <a:lnTo>
                    <a:pt x="2259749" y="1067384"/>
                  </a:lnTo>
                  <a:lnTo>
                    <a:pt x="2265807" y="1063294"/>
                  </a:lnTo>
                  <a:lnTo>
                    <a:pt x="2269896" y="1057249"/>
                  </a:lnTo>
                  <a:lnTo>
                    <a:pt x="2271382" y="1049832"/>
                  </a:lnTo>
                  <a:close/>
                </a:path>
                <a:path w="3108959" h="2512695">
                  <a:moveTo>
                    <a:pt x="2305723" y="1462633"/>
                  </a:moveTo>
                  <a:lnTo>
                    <a:pt x="2304224" y="1455216"/>
                  </a:lnTo>
                  <a:lnTo>
                    <a:pt x="2300147" y="1449158"/>
                  </a:lnTo>
                  <a:lnTo>
                    <a:pt x="2294090" y="1445082"/>
                  </a:lnTo>
                  <a:lnTo>
                    <a:pt x="2286635" y="1443583"/>
                  </a:lnTo>
                  <a:lnTo>
                    <a:pt x="2279218" y="1445082"/>
                  </a:lnTo>
                  <a:lnTo>
                    <a:pt x="2273173" y="1449158"/>
                  </a:lnTo>
                  <a:lnTo>
                    <a:pt x="2269083" y="1455216"/>
                  </a:lnTo>
                  <a:lnTo>
                    <a:pt x="2267585" y="1462633"/>
                  </a:lnTo>
                  <a:lnTo>
                    <a:pt x="2269083" y="1470050"/>
                  </a:lnTo>
                  <a:lnTo>
                    <a:pt x="2273173" y="1476108"/>
                  </a:lnTo>
                  <a:lnTo>
                    <a:pt x="2279218" y="1480185"/>
                  </a:lnTo>
                  <a:lnTo>
                    <a:pt x="2286673" y="1481683"/>
                  </a:lnTo>
                  <a:lnTo>
                    <a:pt x="2294090" y="1480185"/>
                  </a:lnTo>
                  <a:lnTo>
                    <a:pt x="2300147" y="1476108"/>
                  </a:lnTo>
                  <a:lnTo>
                    <a:pt x="2304224" y="1470050"/>
                  </a:lnTo>
                  <a:lnTo>
                    <a:pt x="2305723" y="1462633"/>
                  </a:lnTo>
                  <a:close/>
                </a:path>
                <a:path w="3108959" h="2512695">
                  <a:moveTo>
                    <a:pt x="2318296" y="19050"/>
                  </a:moveTo>
                  <a:lnTo>
                    <a:pt x="2316797" y="11645"/>
                  </a:lnTo>
                  <a:lnTo>
                    <a:pt x="2312708" y="5588"/>
                  </a:lnTo>
                  <a:lnTo>
                    <a:pt x="2306663" y="1498"/>
                  </a:lnTo>
                  <a:lnTo>
                    <a:pt x="2299208" y="0"/>
                  </a:lnTo>
                  <a:lnTo>
                    <a:pt x="2291791" y="1498"/>
                  </a:lnTo>
                  <a:lnTo>
                    <a:pt x="2285733" y="5588"/>
                  </a:lnTo>
                  <a:lnTo>
                    <a:pt x="2281656" y="11645"/>
                  </a:lnTo>
                  <a:lnTo>
                    <a:pt x="2280158" y="19050"/>
                  </a:lnTo>
                  <a:lnTo>
                    <a:pt x="2281656" y="26466"/>
                  </a:lnTo>
                  <a:lnTo>
                    <a:pt x="2285733" y="32524"/>
                  </a:lnTo>
                  <a:lnTo>
                    <a:pt x="2291791" y="36614"/>
                  </a:lnTo>
                  <a:lnTo>
                    <a:pt x="2299246" y="38100"/>
                  </a:lnTo>
                  <a:lnTo>
                    <a:pt x="2306663" y="36614"/>
                  </a:lnTo>
                  <a:lnTo>
                    <a:pt x="2312708" y="32524"/>
                  </a:lnTo>
                  <a:lnTo>
                    <a:pt x="2316797" y="26466"/>
                  </a:lnTo>
                  <a:lnTo>
                    <a:pt x="2318296" y="19050"/>
                  </a:lnTo>
                  <a:close/>
                </a:path>
                <a:path w="3108959" h="2512695">
                  <a:moveTo>
                    <a:pt x="2335060" y="2493403"/>
                  </a:moveTo>
                  <a:lnTo>
                    <a:pt x="2333561" y="2485999"/>
                  </a:lnTo>
                  <a:lnTo>
                    <a:pt x="2329472" y="2479941"/>
                  </a:lnTo>
                  <a:lnTo>
                    <a:pt x="2323427" y="2475852"/>
                  </a:lnTo>
                  <a:lnTo>
                    <a:pt x="2315972" y="2474353"/>
                  </a:lnTo>
                  <a:lnTo>
                    <a:pt x="2308555" y="2475852"/>
                  </a:lnTo>
                  <a:lnTo>
                    <a:pt x="2302497" y="2479941"/>
                  </a:lnTo>
                  <a:lnTo>
                    <a:pt x="2298420" y="2485999"/>
                  </a:lnTo>
                  <a:lnTo>
                    <a:pt x="2296922" y="2493403"/>
                  </a:lnTo>
                  <a:lnTo>
                    <a:pt x="2298420" y="2500820"/>
                  </a:lnTo>
                  <a:lnTo>
                    <a:pt x="2302497" y="2506878"/>
                  </a:lnTo>
                  <a:lnTo>
                    <a:pt x="2308555" y="2510967"/>
                  </a:lnTo>
                  <a:lnTo>
                    <a:pt x="2316010" y="2512453"/>
                  </a:lnTo>
                  <a:lnTo>
                    <a:pt x="2323427" y="2510967"/>
                  </a:lnTo>
                  <a:lnTo>
                    <a:pt x="2329472" y="2506878"/>
                  </a:lnTo>
                  <a:lnTo>
                    <a:pt x="2333561" y="2500820"/>
                  </a:lnTo>
                  <a:lnTo>
                    <a:pt x="2335060" y="2493403"/>
                  </a:lnTo>
                  <a:close/>
                </a:path>
                <a:path w="3108959" h="2512695">
                  <a:moveTo>
                    <a:pt x="2347620" y="1049832"/>
                  </a:moveTo>
                  <a:lnTo>
                    <a:pt x="2346134" y="1042416"/>
                  </a:lnTo>
                  <a:lnTo>
                    <a:pt x="2342045" y="1036358"/>
                  </a:lnTo>
                  <a:lnTo>
                    <a:pt x="2335987" y="1032281"/>
                  </a:lnTo>
                  <a:lnTo>
                    <a:pt x="2328532" y="1030782"/>
                  </a:lnTo>
                  <a:lnTo>
                    <a:pt x="2321128" y="1032281"/>
                  </a:lnTo>
                  <a:lnTo>
                    <a:pt x="2315070" y="1036358"/>
                  </a:lnTo>
                  <a:lnTo>
                    <a:pt x="2310981" y="1042416"/>
                  </a:lnTo>
                  <a:lnTo>
                    <a:pt x="2309482" y="1049832"/>
                  </a:lnTo>
                  <a:lnTo>
                    <a:pt x="2310981" y="1057249"/>
                  </a:lnTo>
                  <a:lnTo>
                    <a:pt x="2315070" y="1063294"/>
                  </a:lnTo>
                  <a:lnTo>
                    <a:pt x="2321128" y="1067384"/>
                  </a:lnTo>
                  <a:lnTo>
                    <a:pt x="2328570" y="1068882"/>
                  </a:lnTo>
                  <a:lnTo>
                    <a:pt x="2335987" y="1067384"/>
                  </a:lnTo>
                  <a:lnTo>
                    <a:pt x="2342045" y="1063294"/>
                  </a:lnTo>
                  <a:lnTo>
                    <a:pt x="2346134" y="1057249"/>
                  </a:lnTo>
                  <a:lnTo>
                    <a:pt x="2347620" y="1049832"/>
                  </a:lnTo>
                  <a:close/>
                </a:path>
                <a:path w="3108959" h="2512695">
                  <a:moveTo>
                    <a:pt x="2381961" y="1462633"/>
                  </a:moveTo>
                  <a:lnTo>
                    <a:pt x="2380462" y="1455216"/>
                  </a:lnTo>
                  <a:lnTo>
                    <a:pt x="2376386" y="1449158"/>
                  </a:lnTo>
                  <a:lnTo>
                    <a:pt x="2370328" y="1445082"/>
                  </a:lnTo>
                  <a:lnTo>
                    <a:pt x="2362873" y="1443583"/>
                  </a:lnTo>
                  <a:lnTo>
                    <a:pt x="2355456" y="1445082"/>
                  </a:lnTo>
                  <a:lnTo>
                    <a:pt x="2349411" y="1449158"/>
                  </a:lnTo>
                  <a:lnTo>
                    <a:pt x="2345321" y="1455216"/>
                  </a:lnTo>
                  <a:lnTo>
                    <a:pt x="2343823" y="1462633"/>
                  </a:lnTo>
                  <a:lnTo>
                    <a:pt x="2345321" y="1470050"/>
                  </a:lnTo>
                  <a:lnTo>
                    <a:pt x="2349411" y="1476108"/>
                  </a:lnTo>
                  <a:lnTo>
                    <a:pt x="2355456" y="1480185"/>
                  </a:lnTo>
                  <a:lnTo>
                    <a:pt x="2362911" y="1481683"/>
                  </a:lnTo>
                  <a:lnTo>
                    <a:pt x="2370328" y="1480185"/>
                  </a:lnTo>
                  <a:lnTo>
                    <a:pt x="2376386" y="1476108"/>
                  </a:lnTo>
                  <a:lnTo>
                    <a:pt x="2380462" y="1470050"/>
                  </a:lnTo>
                  <a:lnTo>
                    <a:pt x="2381961" y="1462633"/>
                  </a:lnTo>
                  <a:close/>
                </a:path>
                <a:path w="3108959" h="2512695">
                  <a:moveTo>
                    <a:pt x="2394534" y="19050"/>
                  </a:moveTo>
                  <a:lnTo>
                    <a:pt x="2393035" y="11645"/>
                  </a:lnTo>
                  <a:lnTo>
                    <a:pt x="2388946" y="5588"/>
                  </a:lnTo>
                  <a:lnTo>
                    <a:pt x="2382901" y="1498"/>
                  </a:lnTo>
                  <a:lnTo>
                    <a:pt x="2375446" y="0"/>
                  </a:lnTo>
                  <a:lnTo>
                    <a:pt x="2368029" y="1498"/>
                  </a:lnTo>
                  <a:lnTo>
                    <a:pt x="2361971" y="5588"/>
                  </a:lnTo>
                  <a:lnTo>
                    <a:pt x="2357894" y="11645"/>
                  </a:lnTo>
                  <a:lnTo>
                    <a:pt x="2356396" y="19050"/>
                  </a:lnTo>
                  <a:lnTo>
                    <a:pt x="2357894" y="26466"/>
                  </a:lnTo>
                  <a:lnTo>
                    <a:pt x="2361971" y="32524"/>
                  </a:lnTo>
                  <a:lnTo>
                    <a:pt x="2368029" y="36614"/>
                  </a:lnTo>
                  <a:lnTo>
                    <a:pt x="2375484" y="38100"/>
                  </a:lnTo>
                  <a:lnTo>
                    <a:pt x="2382901" y="36614"/>
                  </a:lnTo>
                  <a:lnTo>
                    <a:pt x="2388946" y="32524"/>
                  </a:lnTo>
                  <a:lnTo>
                    <a:pt x="2393035" y="26466"/>
                  </a:lnTo>
                  <a:lnTo>
                    <a:pt x="2394534" y="19050"/>
                  </a:lnTo>
                  <a:close/>
                </a:path>
                <a:path w="3108959" h="2512695">
                  <a:moveTo>
                    <a:pt x="2411298" y="2493403"/>
                  </a:moveTo>
                  <a:lnTo>
                    <a:pt x="2409799" y="2485999"/>
                  </a:lnTo>
                  <a:lnTo>
                    <a:pt x="2405710" y="2479941"/>
                  </a:lnTo>
                  <a:lnTo>
                    <a:pt x="2399665" y="2475852"/>
                  </a:lnTo>
                  <a:lnTo>
                    <a:pt x="2392210" y="2474353"/>
                  </a:lnTo>
                  <a:lnTo>
                    <a:pt x="2384793" y="2475852"/>
                  </a:lnTo>
                  <a:lnTo>
                    <a:pt x="2378735" y="2479941"/>
                  </a:lnTo>
                  <a:lnTo>
                    <a:pt x="2374658" y="2485999"/>
                  </a:lnTo>
                  <a:lnTo>
                    <a:pt x="2373160" y="2493403"/>
                  </a:lnTo>
                  <a:lnTo>
                    <a:pt x="2374658" y="2500820"/>
                  </a:lnTo>
                  <a:lnTo>
                    <a:pt x="2378735" y="2506878"/>
                  </a:lnTo>
                  <a:lnTo>
                    <a:pt x="2384793" y="2510967"/>
                  </a:lnTo>
                  <a:lnTo>
                    <a:pt x="2392248" y="2512453"/>
                  </a:lnTo>
                  <a:lnTo>
                    <a:pt x="2399665" y="2510967"/>
                  </a:lnTo>
                  <a:lnTo>
                    <a:pt x="2405710" y="2506878"/>
                  </a:lnTo>
                  <a:lnTo>
                    <a:pt x="2409799" y="2500820"/>
                  </a:lnTo>
                  <a:lnTo>
                    <a:pt x="2411298" y="2493403"/>
                  </a:lnTo>
                  <a:close/>
                </a:path>
                <a:path w="3108959" h="2512695">
                  <a:moveTo>
                    <a:pt x="2423858" y="1049832"/>
                  </a:moveTo>
                  <a:lnTo>
                    <a:pt x="2422372" y="1042416"/>
                  </a:lnTo>
                  <a:lnTo>
                    <a:pt x="2418283" y="1036358"/>
                  </a:lnTo>
                  <a:lnTo>
                    <a:pt x="2412225" y="1032281"/>
                  </a:lnTo>
                  <a:lnTo>
                    <a:pt x="2404770" y="1030782"/>
                  </a:lnTo>
                  <a:lnTo>
                    <a:pt x="2397366" y="1032281"/>
                  </a:lnTo>
                  <a:lnTo>
                    <a:pt x="2391308" y="1036358"/>
                  </a:lnTo>
                  <a:lnTo>
                    <a:pt x="2387219" y="1042416"/>
                  </a:lnTo>
                  <a:lnTo>
                    <a:pt x="2385720" y="1049832"/>
                  </a:lnTo>
                  <a:lnTo>
                    <a:pt x="2387219" y="1057249"/>
                  </a:lnTo>
                  <a:lnTo>
                    <a:pt x="2391308" y="1063294"/>
                  </a:lnTo>
                  <a:lnTo>
                    <a:pt x="2397366" y="1067384"/>
                  </a:lnTo>
                  <a:lnTo>
                    <a:pt x="2404808" y="1068882"/>
                  </a:lnTo>
                  <a:lnTo>
                    <a:pt x="2412225" y="1067384"/>
                  </a:lnTo>
                  <a:lnTo>
                    <a:pt x="2418283" y="1063294"/>
                  </a:lnTo>
                  <a:lnTo>
                    <a:pt x="2422372" y="1057249"/>
                  </a:lnTo>
                  <a:lnTo>
                    <a:pt x="2423858" y="1049832"/>
                  </a:lnTo>
                  <a:close/>
                </a:path>
                <a:path w="3108959" h="2512695">
                  <a:moveTo>
                    <a:pt x="2458199" y="1462633"/>
                  </a:moveTo>
                  <a:lnTo>
                    <a:pt x="2456700" y="1455216"/>
                  </a:lnTo>
                  <a:lnTo>
                    <a:pt x="2452624" y="1449158"/>
                  </a:lnTo>
                  <a:lnTo>
                    <a:pt x="2446566" y="1445082"/>
                  </a:lnTo>
                  <a:lnTo>
                    <a:pt x="2439111" y="1443583"/>
                  </a:lnTo>
                  <a:lnTo>
                    <a:pt x="2431694" y="1445082"/>
                  </a:lnTo>
                  <a:lnTo>
                    <a:pt x="2425649" y="1449158"/>
                  </a:lnTo>
                  <a:lnTo>
                    <a:pt x="2421559" y="1455216"/>
                  </a:lnTo>
                  <a:lnTo>
                    <a:pt x="2420061" y="1462633"/>
                  </a:lnTo>
                  <a:lnTo>
                    <a:pt x="2421559" y="1470050"/>
                  </a:lnTo>
                  <a:lnTo>
                    <a:pt x="2425649" y="1476108"/>
                  </a:lnTo>
                  <a:lnTo>
                    <a:pt x="2431694" y="1480185"/>
                  </a:lnTo>
                  <a:lnTo>
                    <a:pt x="2439149" y="1481683"/>
                  </a:lnTo>
                  <a:lnTo>
                    <a:pt x="2446566" y="1480185"/>
                  </a:lnTo>
                  <a:lnTo>
                    <a:pt x="2452624" y="1476108"/>
                  </a:lnTo>
                  <a:lnTo>
                    <a:pt x="2456700" y="1470050"/>
                  </a:lnTo>
                  <a:lnTo>
                    <a:pt x="2458199" y="1462633"/>
                  </a:lnTo>
                  <a:close/>
                </a:path>
                <a:path w="3108959" h="2512695">
                  <a:moveTo>
                    <a:pt x="2470772" y="19050"/>
                  </a:moveTo>
                  <a:lnTo>
                    <a:pt x="2469273" y="11645"/>
                  </a:lnTo>
                  <a:lnTo>
                    <a:pt x="2465184" y="5588"/>
                  </a:lnTo>
                  <a:lnTo>
                    <a:pt x="2459139" y="1498"/>
                  </a:lnTo>
                  <a:lnTo>
                    <a:pt x="2451684" y="0"/>
                  </a:lnTo>
                  <a:lnTo>
                    <a:pt x="2444267" y="1498"/>
                  </a:lnTo>
                  <a:lnTo>
                    <a:pt x="2438209" y="5588"/>
                  </a:lnTo>
                  <a:lnTo>
                    <a:pt x="2434132" y="11645"/>
                  </a:lnTo>
                  <a:lnTo>
                    <a:pt x="2432634" y="19050"/>
                  </a:lnTo>
                  <a:lnTo>
                    <a:pt x="2434132" y="26466"/>
                  </a:lnTo>
                  <a:lnTo>
                    <a:pt x="2438209" y="32524"/>
                  </a:lnTo>
                  <a:lnTo>
                    <a:pt x="2444267" y="36614"/>
                  </a:lnTo>
                  <a:lnTo>
                    <a:pt x="2451722" y="38100"/>
                  </a:lnTo>
                  <a:lnTo>
                    <a:pt x="2459139" y="36614"/>
                  </a:lnTo>
                  <a:lnTo>
                    <a:pt x="2465184" y="32524"/>
                  </a:lnTo>
                  <a:lnTo>
                    <a:pt x="2469273" y="26466"/>
                  </a:lnTo>
                  <a:lnTo>
                    <a:pt x="2470772" y="19050"/>
                  </a:lnTo>
                  <a:close/>
                </a:path>
                <a:path w="3108959" h="2512695">
                  <a:moveTo>
                    <a:pt x="2487536" y="2493403"/>
                  </a:moveTo>
                  <a:lnTo>
                    <a:pt x="2486037" y="2485999"/>
                  </a:lnTo>
                  <a:lnTo>
                    <a:pt x="2481948" y="2479941"/>
                  </a:lnTo>
                  <a:lnTo>
                    <a:pt x="2475903" y="2475852"/>
                  </a:lnTo>
                  <a:lnTo>
                    <a:pt x="2468448" y="2474353"/>
                  </a:lnTo>
                  <a:lnTo>
                    <a:pt x="2461031" y="2475852"/>
                  </a:lnTo>
                  <a:lnTo>
                    <a:pt x="2454973" y="2479941"/>
                  </a:lnTo>
                  <a:lnTo>
                    <a:pt x="2450896" y="2485999"/>
                  </a:lnTo>
                  <a:lnTo>
                    <a:pt x="2449398" y="2493403"/>
                  </a:lnTo>
                  <a:lnTo>
                    <a:pt x="2450896" y="2500820"/>
                  </a:lnTo>
                  <a:lnTo>
                    <a:pt x="2454973" y="2506878"/>
                  </a:lnTo>
                  <a:lnTo>
                    <a:pt x="2461031" y="2510967"/>
                  </a:lnTo>
                  <a:lnTo>
                    <a:pt x="2468486" y="2512453"/>
                  </a:lnTo>
                  <a:lnTo>
                    <a:pt x="2475903" y="2510967"/>
                  </a:lnTo>
                  <a:lnTo>
                    <a:pt x="2481948" y="2506878"/>
                  </a:lnTo>
                  <a:lnTo>
                    <a:pt x="2486037" y="2500820"/>
                  </a:lnTo>
                  <a:lnTo>
                    <a:pt x="2487536" y="2493403"/>
                  </a:lnTo>
                  <a:close/>
                </a:path>
                <a:path w="3108959" h="2512695">
                  <a:moveTo>
                    <a:pt x="2500096" y="1049832"/>
                  </a:moveTo>
                  <a:lnTo>
                    <a:pt x="2498610" y="1042416"/>
                  </a:lnTo>
                  <a:lnTo>
                    <a:pt x="2494521" y="1036358"/>
                  </a:lnTo>
                  <a:lnTo>
                    <a:pt x="2488463" y="1032281"/>
                  </a:lnTo>
                  <a:lnTo>
                    <a:pt x="2481008" y="1030782"/>
                  </a:lnTo>
                  <a:lnTo>
                    <a:pt x="2473604" y="1032281"/>
                  </a:lnTo>
                  <a:lnTo>
                    <a:pt x="2467546" y="1036358"/>
                  </a:lnTo>
                  <a:lnTo>
                    <a:pt x="2463457" y="1042416"/>
                  </a:lnTo>
                  <a:lnTo>
                    <a:pt x="2461958" y="1049832"/>
                  </a:lnTo>
                  <a:lnTo>
                    <a:pt x="2463457" y="1057249"/>
                  </a:lnTo>
                  <a:lnTo>
                    <a:pt x="2467546" y="1063294"/>
                  </a:lnTo>
                  <a:lnTo>
                    <a:pt x="2473604" y="1067384"/>
                  </a:lnTo>
                  <a:lnTo>
                    <a:pt x="2481046" y="1068882"/>
                  </a:lnTo>
                  <a:lnTo>
                    <a:pt x="2488463" y="1067384"/>
                  </a:lnTo>
                  <a:lnTo>
                    <a:pt x="2494521" y="1063294"/>
                  </a:lnTo>
                  <a:lnTo>
                    <a:pt x="2498610" y="1057249"/>
                  </a:lnTo>
                  <a:lnTo>
                    <a:pt x="2500096" y="1049832"/>
                  </a:lnTo>
                  <a:close/>
                </a:path>
                <a:path w="3108959" h="2512695">
                  <a:moveTo>
                    <a:pt x="2534437" y="1462633"/>
                  </a:moveTo>
                  <a:lnTo>
                    <a:pt x="2532938" y="1455216"/>
                  </a:lnTo>
                  <a:lnTo>
                    <a:pt x="2528862" y="1449158"/>
                  </a:lnTo>
                  <a:lnTo>
                    <a:pt x="2522804" y="1445082"/>
                  </a:lnTo>
                  <a:lnTo>
                    <a:pt x="2515349" y="1443583"/>
                  </a:lnTo>
                  <a:lnTo>
                    <a:pt x="2507932" y="1445082"/>
                  </a:lnTo>
                  <a:lnTo>
                    <a:pt x="2501887" y="1449158"/>
                  </a:lnTo>
                  <a:lnTo>
                    <a:pt x="2497798" y="1455216"/>
                  </a:lnTo>
                  <a:lnTo>
                    <a:pt x="2496299" y="1462633"/>
                  </a:lnTo>
                  <a:lnTo>
                    <a:pt x="2497798" y="1470050"/>
                  </a:lnTo>
                  <a:lnTo>
                    <a:pt x="2501887" y="1476108"/>
                  </a:lnTo>
                  <a:lnTo>
                    <a:pt x="2507932" y="1480185"/>
                  </a:lnTo>
                  <a:lnTo>
                    <a:pt x="2515387" y="1481683"/>
                  </a:lnTo>
                  <a:lnTo>
                    <a:pt x="2522804" y="1480185"/>
                  </a:lnTo>
                  <a:lnTo>
                    <a:pt x="2528862" y="1476108"/>
                  </a:lnTo>
                  <a:lnTo>
                    <a:pt x="2532938" y="1470050"/>
                  </a:lnTo>
                  <a:lnTo>
                    <a:pt x="2534437" y="1462633"/>
                  </a:lnTo>
                  <a:close/>
                </a:path>
                <a:path w="3108959" h="2512695">
                  <a:moveTo>
                    <a:pt x="2547010" y="19050"/>
                  </a:moveTo>
                  <a:lnTo>
                    <a:pt x="2545511" y="11645"/>
                  </a:lnTo>
                  <a:lnTo>
                    <a:pt x="2541422" y="5588"/>
                  </a:lnTo>
                  <a:lnTo>
                    <a:pt x="2535377" y="1498"/>
                  </a:lnTo>
                  <a:lnTo>
                    <a:pt x="2527922" y="0"/>
                  </a:lnTo>
                  <a:lnTo>
                    <a:pt x="2520505" y="1498"/>
                  </a:lnTo>
                  <a:lnTo>
                    <a:pt x="2514447" y="5588"/>
                  </a:lnTo>
                  <a:lnTo>
                    <a:pt x="2510371" y="11645"/>
                  </a:lnTo>
                  <a:lnTo>
                    <a:pt x="2508872" y="19050"/>
                  </a:lnTo>
                  <a:lnTo>
                    <a:pt x="2510371" y="26466"/>
                  </a:lnTo>
                  <a:lnTo>
                    <a:pt x="2514447" y="32524"/>
                  </a:lnTo>
                  <a:lnTo>
                    <a:pt x="2520505" y="36614"/>
                  </a:lnTo>
                  <a:lnTo>
                    <a:pt x="2527960" y="38100"/>
                  </a:lnTo>
                  <a:lnTo>
                    <a:pt x="2535377" y="36614"/>
                  </a:lnTo>
                  <a:lnTo>
                    <a:pt x="2541422" y="32524"/>
                  </a:lnTo>
                  <a:lnTo>
                    <a:pt x="2545511" y="26466"/>
                  </a:lnTo>
                  <a:lnTo>
                    <a:pt x="2547010" y="19050"/>
                  </a:lnTo>
                  <a:close/>
                </a:path>
                <a:path w="3108959" h="2512695">
                  <a:moveTo>
                    <a:pt x="2563774" y="2493403"/>
                  </a:moveTo>
                  <a:lnTo>
                    <a:pt x="2562275" y="2485999"/>
                  </a:lnTo>
                  <a:lnTo>
                    <a:pt x="2558186" y="2479941"/>
                  </a:lnTo>
                  <a:lnTo>
                    <a:pt x="2552141" y="2475852"/>
                  </a:lnTo>
                  <a:lnTo>
                    <a:pt x="2544686" y="2474353"/>
                  </a:lnTo>
                  <a:lnTo>
                    <a:pt x="2537269" y="2475852"/>
                  </a:lnTo>
                  <a:lnTo>
                    <a:pt x="2531211" y="2479941"/>
                  </a:lnTo>
                  <a:lnTo>
                    <a:pt x="2527135" y="2485999"/>
                  </a:lnTo>
                  <a:lnTo>
                    <a:pt x="2525636" y="2493403"/>
                  </a:lnTo>
                  <a:lnTo>
                    <a:pt x="2527135" y="2500820"/>
                  </a:lnTo>
                  <a:lnTo>
                    <a:pt x="2531211" y="2506878"/>
                  </a:lnTo>
                  <a:lnTo>
                    <a:pt x="2537269" y="2510967"/>
                  </a:lnTo>
                  <a:lnTo>
                    <a:pt x="2544724" y="2512453"/>
                  </a:lnTo>
                  <a:lnTo>
                    <a:pt x="2552141" y="2510967"/>
                  </a:lnTo>
                  <a:lnTo>
                    <a:pt x="2558186" y="2506878"/>
                  </a:lnTo>
                  <a:lnTo>
                    <a:pt x="2562275" y="2500820"/>
                  </a:lnTo>
                  <a:lnTo>
                    <a:pt x="2563774" y="2493403"/>
                  </a:lnTo>
                  <a:close/>
                </a:path>
                <a:path w="3108959" h="2512695">
                  <a:moveTo>
                    <a:pt x="2576334" y="1049832"/>
                  </a:moveTo>
                  <a:lnTo>
                    <a:pt x="2574848" y="1042416"/>
                  </a:lnTo>
                  <a:lnTo>
                    <a:pt x="2570759" y="1036358"/>
                  </a:lnTo>
                  <a:lnTo>
                    <a:pt x="2564701" y="1032281"/>
                  </a:lnTo>
                  <a:lnTo>
                    <a:pt x="2557246" y="1030782"/>
                  </a:lnTo>
                  <a:lnTo>
                    <a:pt x="2549842" y="1032281"/>
                  </a:lnTo>
                  <a:lnTo>
                    <a:pt x="2543784" y="1036358"/>
                  </a:lnTo>
                  <a:lnTo>
                    <a:pt x="2539695" y="1042416"/>
                  </a:lnTo>
                  <a:lnTo>
                    <a:pt x="2538196" y="1049832"/>
                  </a:lnTo>
                  <a:lnTo>
                    <a:pt x="2539695" y="1057249"/>
                  </a:lnTo>
                  <a:lnTo>
                    <a:pt x="2543784" y="1063294"/>
                  </a:lnTo>
                  <a:lnTo>
                    <a:pt x="2549842" y="1067384"/>
                  </a:lnTo>
                  <a:lnTo>
                    <a:pt x="2557284" y="1068882"/>
                  </a:lnTo>
                  <a:lnTo>
                    <a:pt x="2564701" y="1067384"/>
                  </a:lnTo>
                  <a:lnTo>
                    <a:pt x="2570759" y="1063294"/>
                  </a:lnTo>
                  <a:lnTo>
                    <a:pt x="2574848" y="1057249"/>
                  </a:lnTo>
                  <a:lnTo>
                    <a:pt x="2576334" y="1049832"/>
                  </a:lnTo>
                  <a:close/>
                </a:path>
                <a:path w="3108959" h="2512695">
                  <a:moveTo>
                    <a:pt x="2610675" y="1462633"/>
                  </a:moveTo>
                  <a:lnTo>
                    <a:pt x="2609177" y="1455216"/>
                  </a:lnTo>
                  <a:lnTo>
                    <a:pt x="2605100" y="1449158"/>
                  </a:lnTo>
                  <a:lnTo>
                    <a:pt x="2599042" y="1445082"/>
                  </a:lnTo>
                  <a:lnTo>
                    <a:pt x="2591587" y="1443583"/>
                  </a:lnTo>
                  <a:lnTo>
                    <a:pt x="2584170" y="1445082"/>
                  </a:lnTo>
                  <a:lnTo>
                    <a:pt x="2578125" y="1449158"/>
                  </a:lnTo>
                  <a:lnTo>
                    <a:pt x="2574036" y="1455216"/>
                  </a:lnTo>
                  <a:lnTo>
                    <a:pt x="2572537" y="1462633"/>
                  </a:lnTo>
                  <a:lnTo>
                    <a:pt x="2574036" y="1470050"/>
                  </a:lnTo>
                  <a:lnTo>
                    <a:pt x="2578125" y="1476108"/>
                  </a:lnTo>
                  <a:lnTo>
                    <a:pt x="2584170" y="1480185"/>
                  </a:lnTo>
                  <a:lnTo>
                    <a:pt x="2591625" y="1481683"/>
                  </a:lnTo>
                  <a:lnTo>
                    <a:pt x="2599042" y="1480185"/>
                  </a:lnTo>
                  <a:lnTo>
                    <a:pt x="2605100" y="1476108"/>
                  </a:lnTo>
                  <a:lnTo>
                    <a:pt x="2609177" y="1470050"/>
                  </a:lnTo>
                  <a:lnTo>
                    <a:pt x="2610675" y="1462633"/>
                  </a:lnTo>
                  <a:close/>
                </a:path>
                <a:path w="3108959" h="2512695">
                  <a:moveTo>
                    <a:pt x="2623248" y="19050"/>
                  </a:moveTo>
                  <a:lnTo>
                    <a:pt x="2621750" y="11645"/>
                  </a:lnTo>
                  <a:lnTo>
                    <a:pt x="2617660" y="5588"/>
                  </a:lnTo>
                  <a:lnTo>
                    <a:pt x="2611615" y="1498"/>
                  </a:lnTo>
                  <a:lnTo>
                    <a:pt x="2604160" y="0"/>
                  </a:lnTo>
                  <a:lnTo>
                    <a:pt x="2596743" y="1498"/>
                  </a:lnTo>
                  <a:lnTo>
                    <a:pt x="2590685" y="5588"/>
                  </a:lnTo>
                  <a:lnTo>
                    <a:pt x="2586609" y="11645"/>
                  </a:lnTo>
                  <a:lnTo>
                    <a:pt x="2585110" y="19050"/>
                  </a:lnTo>
                  <a:lnTo>
                    <a:pt x="2586609" y="26466"/>
                  </a:lnTo>
                  <a:lnTo>
                    <a:pt x="2590685" y="32524"/>
                  </a:lnTo>
                  <a:lnTo>
                    <a:pt x="2596743" y="36614"/>
                  </a:lnTo>
                  <a:lnTo>
                    <a:pt x="2604198" y="38100"/>
                  </a:lnTo>
                  <a:lnTo>
                    <a:pt x="2611615" y="36614"/>
                  </a:lnTo>
                  <a:lnTo>
                    <a:pt x="2617660" y="32524"/>
                  </a:lnTo>
                  <a:lnTo>
                    <a:pt x="2621750" y="26466"/>
                  </a:lnTo>
                  <a:lnTo>
                    <a:pt x="2623248" y="19050"/>
                  </a:lnTo>
                  <a:close/>
                </a:path>
                <a:path w="3108959" h="2512695">
                  <a:moveTo>
                    <a:pt x="2640012" y="2493403"/>
                  </a:moveTo>
                  <a:lnTo>
                    <a:pt x="2638514" y="2485999"/>
                  </a:lnTo>
                  <a:lnTo>
                    <a:pt x="2634424" y="2479941"/>
                  </a:lnTo>
                  <a:lnTo>
                    <a:pt x="2628379" y="2475852"/>
                  </a:lnTo>
                  <a:lnTo>
                    <a:pt x="2620924" y="2474353"/>
                  </a:lnTo>
                  <a:lnTo>
                    <a:pt x="2613507" y="2475852"/>
                  </a:lnTo>
                  <a:lnTo>
                    <a:pt x="2607449" y="2479941"/>
                  </a:lnTo>
                  <a:lnTo>
                    <a:pt x="2603373" y="2485999"/>
                  </a:lnTo>
                  <a:lnTo>
                    <a:pt x="2601874" y="2493403"/>
                  </a:lnTo>
                  <a:lnTo>
                    <a:pt x="2603373" y="2500820"/>
                  </a:lnTo>
                  <a:lnTo>
                    <a:pt x="2607449" y="2506878"/>
                  </a:lnTo>
                  <a:lnTo>
                    <a:pt x="2613507" y="2510967"/>
                  </a:lnTo>
                  <a:lnTo>
                    <a:pt x="2620962" y="2512453"/>
                  </a:lnTo>
                  <a:lnTo>
                    <a:pt x="2628379" y="2510967"/>
                  </a:lnTo>
                  <a:lnTo>
                    <a:pt x="2634424" y="2506878"/>
                  </a:lnTo>
                  <a:lnTo>
                    <a:pt x="2638514" y="2500820"/>
                  </a:lnTo>
                  <a:lnTo>
                    <a:pt x="2640012" y="2493403"/>
                  </a:lnTo>
                  <a:close/>
                </a:path>
                <a:path w="3108959" h="2512695">
                  <a:moveTo>
                    <a:pt x="2652572" y="1049832"/>
                  </a:moveTo>
                  <a:lnTo>
                    <a:pt x="2651087" y="1042416"/>
                  </a:lnTo>
                  <a:lnTo>
                    <a:pt x="2646997" y="1036358"/>
                  </a:lnTo>
                  <a:lnTo>
                    <a:pt x="2640939" y="1032281"/>
                  </a:lnTo>
                  <a:lnTo>
                    <a:pt x="2633484" y="1030782"/>
                  </a:lnTo>
                  <a:lnTo>
                    <a:pt x="2626080" y="1032281"/>
                  </a:lnTo>
                  <a:lnTo>
                    <a:pt x="2620022" y="1036358"/>
                  </a:lnTo>
                  <a:lnTo>
                    <a:pt x="2615933" y="1042416"/>
                  </a:lnTo>
                  <a:lnTo>
                    <a:pt x="2614434" y="1049832"/>
                  </a:lnTo>
                  <a:lnTo>
                    <a:pt x="2615933" y="1057249"/>
                  </a:lnTo>
                  <a:lnTo>
                    <a:pt x="2620022" y="1063294"/>
                  </a:lnTo>
                  <a:lnTo>
                    <a:pt x="2626080" y="1067384"/>
                  </a:lnTo>
                  <a:lnTo>
                    <a:pt x="2633522" y="1068882"/>
                  </a:lnTo>
                  <a:lnTo>
                    <a:pt x="2640939" y="1067384"/>
                  </a:lnTo>
                  <a:lnTo>
                    <a:pt x="2646997" y="1063294"/>
                  </a:lnTo>
                  <a:lnTo>
                    <a:pt x="2651087" y="1057249"/>
                  </a:lnTo>
                  <a:lnTo>
                    <a:pt x="2652572" y="1049832"/>
                  </a:lnTo>
                  <a:close/>
                </a:path>
                <a:path w="3108959" h="2512695">
                  <a:moveTo>
                    <a:pt x="2686913" y="1462633"/>
                  </a:moveTo>
                  <a:lnTo>
                    <a:pt x="2685415" y="1455216"/>
                  </a:lnTo>
                  <a:lnTo>
                    <a:pt x="2681338" y="1449158"/>
                  </a:lnTo>
                  <a:lnTo>
                    <a:pt x="2675280" y="1445082"/>
                  </a:lnTo>
                  <a:lnTo>
                    <a:pt x="2667825" y="1443583"/>
                  </a:lnTo>
                  <a:lnTo>
                    <a:pt x="2660408" y="1445082"/>
                  </a:lnTo>
                  <a:lnTo>
                    <a:pt x="2654363" y="1449158"/>
                  </a:lnTo>
                  <a:lnTo>
                    <a:pt x="2650274" y="1455216"/>
                  </a:lnTo>
                  <a:lnTo>
                    <a:pt x="2648775" y="1462633"/>
                  </a:lnTo>
                  <a:lnTo>
                    <a:pt x="2650274" y="1470050"/>
                  </a:lnTo>
                  <a:lnTo>
                    <a:pt x="2654363" y="1476108"/>
                  </a:lnTo>
                  <a:lnTo>
                    <a:pt x="2660408" y="1480185"/>
                  </a:lnTo>
                  <a:lnTo>
                    <a:pt x="2667863" y="1481683"/>
                  </a:lnTo>
                  <a:lnTo>
                    <a:pt x="2675280" y="1480185"/>
                  </a:lnTo>
                  <a:lnTo>
                    <a:pt x="2681338" y="1476108"/>
                  </a:lnTo>
                  <a:lnTo>
                    <a:pt x="2685415" y="1470050"/>
                  </a:lnTo>
                  <a:lnTo>
                    <a:pt x="2686913" y="1462633"/>
                  </a:lnTo>
                  <a:close/>
                </a:path>
                <a:path w="3108959" h="2512695">
                  <a:moveTo>
                    <a:pt x="2699486" y="19050"/>
                  </a:moveTo>
                  <a:lnTo>
                    <a:pt x="2697988" y="11645"/>
                  </a:lnTo>
                  <a:lnTo>
                    <a:pt x="2693898" y="5588"/>
                  </a:lnTo>
                  <a:lnTo>
                    <a:pt x="2687853" y="1498"/>
                  </a:lnTo>
                  <a:lnTo>
                    <a:pt x="2680398" y="0"/>
                  </a:lnTo>
                  <a:lnTo>
                    <a:pt x="2672981" y="1498"/>
                  </a:lnTo>
                  <a:lnTo>
                    <a:pt x="2666923" y="5588"/>
                  </a:lnTo>
                  <a:lnTo>
                    <a:pt x="2662847" y="11645"/>
                  </a:lnTo>
                  <a:lnTo>
                    <a:pt x="2661348" y="19050"/>
                  </a:lnTo>
                  <a:lnTo>
                    <a:pt x="2662847" y="26466"/>
                  </a:lnTo>
                  <a:lnTo>
                    <a:pt x="2666923" y="32524"/>
                  </a:lnTo>
                  <a:lnTo>
                    <a:pt x="2672981" y="36614"/>
                  </a:lnTo>
                  <a:lnTo>
                    <a:pt x="2680436" y="38100"/>
                  </a:lnTo>
                  <a:lnTo>
                    <a:pt x="2687853" y="36614"/>
                  </a:lnTo>
                  <a:lnTo>
                    <a:pt x="2693898" y="32524"/>
                  </a:lnTo>
                  <a:lnTo>
                    <a:pt x="2697988" y="26466"/>
                  </a:lnTo>
                  <a:lnTo>
                    <a:pt x="2699486" y="19050"/>
                  </a:lnTo>
                  <a:close/>
                </a:path>
                <a:path w="3108959" h="2512695">
                  <a:moveTo>
                    <a:pt x="2716250" y="2493403"/>
                  </a:moveTo>
                  <a:lnTo>
                    <a:pt x="2714752" y="2485999"/>
                  </a:lnTo>
                  <a:lnTo>
                    <a:pt x="2710662" y="2479941"/>
                  </a:lnTo>
                  <a:lnTo>
                    <a:pt x="2704617" y="2475852"/>
                  </a:lnTo>
                  <a:lnTo>
                    <a:pt x="2697162" y="2474353"/>
                  </a:lnTo>
                  <a:lnTo>
                    <a:pt x="2689745" y="2475852"/>
                  </a:lnTo>
                  <a:lnTo>
                    <a:pt x="2683687" y="2479941"/>
                  </a:lnTo>
                  <a:lnTo>
                    <a:pt x="2679611" y="2485999"/>
                  </a:lnTo>
                  <a:lnTo>
                    <a:pt x="2678112" y="2493403"/>
                  </a:lnTo>
                  <a:lnTo>
                    <a:pt x="2679611" y="2500820"/>
                  </a:lnTo>
                  <a:lnTo>
                    <a:pt x="2683687" y="2506878"/>
                  </a:lnTo>
                  <a:lnTo>
                    <a:pt x="2689745" y="2510967"/>
                  </a:lnTo>
                  <a:lnTo>
                    <a:pt x="2697200" y="2512453"/>
                  </a:lnTo>
                  <a:lnTo>
                    <a:pt x="2704617" y="2510967"/>
                  </a:lnTo>
                  <a:lnTo>
                    <a:pt x="2710662" y="2506878"/>
                  </a:lnTo>
                  <a:lnTo>
                    <a:pt x="2714752" y="2500820"/>
                  </a:lnTo>
                  <a:lnTo>
                    <a:pt x="2716250" y="2493403"/>
                  </a:lnTo>
                  <a:close/>
                </a:path>
                <a:path w="3108959" h="2512695">
                  <a:moveTo>
                    <a:pt x="2728811" y="1049832"/>
                  </a:moveTo>
                  <a:lnTo>
                    <a:pt x="2727325" y="1042416"/>
                  </a:lnTo>
                  <a:lnTo>
                    <a:pt x="2723235" y="1036358"/>
                  </a:lnTo>
                  <a:lnTo>
                    <a:pt x="2717177" y="1032281"/>
                  </a:lnTo>
                  <a:lnTo>
                    <a:pt x="2709722" y="1030782"/>
                  </a:lnTo>
                  <a:lnTo>
                    <a:pt x="2702318" y="1032281"/>
                  </a:lnTo>
                  <a:lnTo>
                    <a:pt x="2696260" y="1036358"/>
                  </a:lnTo>
                  <a:lnTo>
                    <a:pt x="2692171" y="1042416"/>
                  </a:lnTo>
                  <a:lnTo>
                    <a:pt x="2690672" y="1049832"/>
                  </a:lnTo>
                  <a:lnTo>
                    <a:pt x="2692171" y="1057249"/>
                  </a:lnTo>
                  <a:lnTo>
                    <a:pt x="2696260" y="1063294"/>
                  </a:lnTo>
                  <a:lnTo>
                    <a:pt x="2702318" y="1067384"/>
                  </a:lnTo>
                  <a:lnTo>
                    <a:pt x="2709761" y="1068882"/>
                  </a:lnTo>
                  <a:lnTo>
                    <a:pt x="2717177" y="1067384"/>
                  </a:lnTo>
                  <a:lnTo>
                    <a:pt x="2723235" y="1063294"/>
                  </a:lnTo>
                  <a:lnTo>
                    <a:pt x="2727325" y="1057249"/>
                  </a:lnTo>
                  <a:lnTo>
                    <a:pt x="2728811" y="1049832"/>
                  </a:lnTo>
                  <a:close/>
                </a:path>
                <a:path w="3108959" h="2512695">
                  <a:moveTo>
                    <a:pt x="2763151" y="1462633"/>
                  </a:moveTo>
                  <a:lnTo>
                    <a:pt x="2761653" y="1455216"/>
                  </a:lnTo>
                  <a:lnTo>
                    <a:pt x="2757576" y="1449158"/>
                  </a:lnTo>
                  <a:lnTo>
                    <a:pt x="2751518" y="1445082"/>
                  </a:lnTo>
                  <a:lnTo>
                    <a:pt x="2744063" y="1443583"/>
                  </a:lnTo>
                  <a:lnTo>
                    <a:pt x="2736646" y="1445082"/>
                  </a:lnTo>
                  <a:lnTo>
                    <a:pt x="2730601" y="1449158"/>
                  </a:lnTo>
                  <a:lnTo>
                    <a:pt x="2726512" y="1455216"/>
                  </a:lnTo>
                  <a:lnTo>
                    <a:pt x="2725013" y="1462633"/>
                  </a:lnTo>
                  <a:lnTo>
                    <a:pt x="2726512" y="1470050"/>
                  </a:lnTo>
                  <a:lnTo>
                    <a:pt x="2730601" y="1476108"/>
                  </a:lnTo>
                  <a:lnTo>
                    <a:pt x="2736646" y="1480185"/>
                  </a:lnTo>
                  <a:lnTo>
                    <a:pt x="2744101" y="1481683"/>
                  </a:lnTo>
                  <a:lnTo>
                    <a:pt x="2751518" y="1480185"/>
                  </a:lnTo>
                  <a:lnTo>
                    <a:pt x="2757576" y="1476108"/>
                  </a:lnTo>
                  <a:lnTo>
                    <a:pt x="2761653" y="1470050"/>
                  </a:lnTo>
                  <a:lnTo>
                    <a:pt x="2763151" y="1462633"/>
                  </a:lnTo>
                  <a:close/>
                </a:path>
                <a:path w="3108959" h="2512695">
                  <a:moveTo>
                    <a:pt x="2775724" y="19050"/>
                  </a:moveTo>
                  <a:lnTo>
                    <a:pt x="2774226" y="11645"/>
                  </a:lnTo>
                  <a:lnTo>
                    <a:pt x="2770136" y="5588"/>
                  </a:lnTo>
                  <a:lnTo>
                    <a:pt x="2764091" y="1498"/>
                  </a:lnTo>
                  <a:lnTo>
                    <a:pt x="2756636" y="0"/>
                  </a:lnTo>
                  <a:lnTo>
                    <a:pt x="2749219" y="1498"/>
                  </a:lnTo>
                  <a:lnTo>
                    <a:pt x="2743162" y="5588"/>
                  </a:lnTo>
                  <a:lnTo>
                    <a:pt x="2739085" y="11645"/>
                  </a:lnTo>
                  <a:lnTo>
                    <a:pt x="2737586" y="19050"/>
                  </a:lnTo>
                  <a:lnTo>
                    <a:pt x="2739085" y="26466"/>
                  </a:lnTo>
                  <a:lnTo>
                    <a:pt x="2743162" y="32524"/>
                  </a:lnTo>
                  <a:lnTo>
                    <a:pt x="2749219" y="36614"/>
                  </a:lnTo>
                  <a:lnTo>
                    <a:pt x="2756674" y="38100"/>
                  </a:lnTo>
                  <a:lnTo>
                    <a:pt x="2764091" y="36614"/>
                  </a:lnTo>
                  <a:lnTo>
                    <a:pt x="2770136" y="32524"/>
                  </a:lnTo>
                  <a:lnTo>
                    <a:pt x="2774226" y="26466"/>
                  </a:lnTo>
                  <a:lnTo>
                    <a:pt x="2775724" y="19050"/>
                  </a:lnTo>
                  <a:close/>
                </a:path>
                <a:path w="3108959" h="2512695">
                  <a:moveTo>
                    <a:pt x="2792488" y="2493403"/>
                  </a:moveTo>
                  <a:lnTo>
                    <a:pt x="2790990" y="2485999"/>
                  </a:lnTo>
                  <a:lnTo>
                    <a:pt x="2786900" y="2479941"/>
                  </a:lnTo>
                  <a:lnTo>
                    <a:pt x="2780855" y="2475852"/>
                  </a:lnTo>
                  <a:lnTo>
                    <a:pt x="2773400" y="2474353"/>
                  </a:lnTo>
                  <a:lnTo>
                    <a:pt x="2765983" y="2475852"/>
                  </a:lnTo>
                  <a:lnTo>
                    <a:pt x="2759926" y="2479941"/>
                  </a:lnTo>
                  <a:lnTo>
                    <a:pt x="2755849" y="2485999"/>
                  </a:lnTo>
                  <a:lnTo>
                    <a:pt x="2754350" y="2493403"/>
                  </a:lnTo>
                  <a:lnTo>
                    <a:pt x="2755849" y="2500820"/>
                  </a:lnTo>
                  <a:lnTo>
                    <a:pt x="2759926" y="2506878"/>
                  </a:lnTo>
                  <a:lnTo>
                    <a:pt x="2765983" y="2510967"/>
                  </a:lnTo>
                  <a:lnTo>
                    <a:pt x="2773438" y="2512453"/>
                  </a:lnTo>
                  <a:lnTo>
                    <a:pt x="2780855" y="2510967"/>
                  </a:lnTo>
                  <a:lnTo>
                    <a:pt x="2786900" y="2506878"/>
                  </a:lnTo>
                  <a:lnTo>
                    <a:pt x="2790990" y="2500820"/>
                  </a:lnTo>
                  <a:lnTo>
                    <a:pt x="2792488" y="2493403"/>
                  </a:lnTo>
                  <a:close/>
                </a:path>
                <a:path w="3108959" h="2512695">
                  <a:moveTo>
                    <a:pt x="2805049" y="1049832"/>
                  </a:moveTo>
                  <a:lnTo>
                    <a:pt x="2803563" y="1042416"/>
                  </a:lnTo>
                  <a:lnTo>
                    <a:pt x="2799473" y="1036358"/>
                  </a:lnTo>
                  <a:lnTo>
                    <a:pt x="2793415" y="1032281"/>
                  </a:lnTo>
                  <a:lnTo>
                    <a:pt x="2785961" y="1030782"/>
                  </a:lnTo>
                  <a:lnTo>
                    <a:pt x="2778556" y="1032281"/>
                  </a:lnTo>
                  <a:lnTo>
                    <a:pt x="2772499" y="1036358"/>
                  </a:lnTo>
                  <a:lnTo>
                    <a:pt x="2768409" y="1042416"/>
                  </a:lnTo>
                  <a:lnTo>
                    <a:pt x="2766911" y="1049832"/>
                  </a:lnTo>
                  <a:lnTo>
                    <a:pt x="2768409" y="1057249"/>
                  </a:lnTo>
                  <a:lnTo>
                    <a:pt x="2772499" y="1063294"/>
                  </a:lnTo>
                  <a:lnTo>
                    <a:pt x="2778556" y="1067384"/>
                  </a:lnTo>
                  <a:lnTo>
                    <a:pt x="2785999" y="1068882"/>
                  </a:lnTo>
                  <a:lnTo>
                    <a:pt x="2793415" y="1067384"/>
                  </a:lnTo>
                  <a:lnTo>
                    <a:pt x="2799473" y="1063294"/>
                  </a:lnTo>
                  <a:lnTo>
                    <a:pt x="2803563" y="1057249"/>
                  </a:lnTo>
                  <a:lnTo>
                    <a:pt x="2805049" y="1049832"/>
                  </a:lnTo>
                  <a:close/>
                </a:path>
                <a:path w="3108959" h="2512695">
                  <a:moveTo>
                    <a:pt x="2839389" y="1462633"/>
                  </a:moveTo>
                  <a:lnTo>
                    <a:pt x="2837891" y="1455216"/>
                  </a:lnTo>
                  <a:lnTo>
                    <a:pt x="2833814" y="1449158"/>
                  </a:lnTo>
                  <a:lnTo>
                    <a:pt x="2827756" y="1445082"/>
                  </a:lnTo>
                  <a:lnTo>
                    <a:pt x="2820301" y="1443583"/>
                  </a:lnTo>
                  <a:lnTo>
                    <a:pt x="2812885" y="1445082"/>
                  </a:lnTo>
                  <a:lnTo>
                    <a:pt x="2806839" y="1449158"/>
                  </a:lnTo>
                  <a:lnTo>
                    <a:pt x="2802750" y="1455216"/>
                  </a:lnTo>
                  <a:lnTo>
                    <a:pt x="2801251" y="1462633"/>
                  </a:lnTo>
                  <a:lnTo>
                    <a:pt x="2802750" y="1470050"/>
                  </a:lnTo>
                  <a:lnTo>
                    <a:pt x="2806839" y="1476108"/>
                  </a:lnTo>
                  <a:lnTo>
                    <a:pt x="2812885" y="1480185"/>
                  </a:lnTo>
                  <a:lnTo>
                    <a:pt x="2820339" y="1481683"/>
                  </a:lnTo>
                  <a:lnTo>
                    <a:pt x="2827756" y="1480185"/>
                  </a:lnTo>
                  <a:lnTo>
                    <a:pt x="2833814" y="1476108"/>
                  </a:lnTo>
                  <a:lnTo>
                    <a:pt x="2837891" y="1470050"/>
                  </a:lnTo>
                  <a:lnTo>
                    <a:pt x="2839389" y="1462633"/>
                  </a:lnTo>
                  <a:close/>
                </a:path>
                <a:path w="3108959" h="2512695">
                  <a:moveTo>
                    <a:pt x="2851962" y="19050"/>
                  </a:moveTo>
                  <a:lnTo>
                    <a:pt x="2850464" y="11645"/>
                  </a:lnTo>
                  <a:lnTo>
                    <a:pt x="2846374" y="5588"/>
                  </a:lnTo>
                  <a:lnTo>
                    <a:pt x="2840329" y="1498"/>
                  </a:lnTo>
                  <a:lnTo>
                    <a:pt x="2832874" y="0"/>
                  </a:lnTo>
                  <a:lnTo>
                    <a:pt x="2825458" y="1498"/>
                  </a:lnTo>
                  <a:lnTo>
                    <a:pt x="2819400" y="5588"/>
                  </a:lnTo>
                  <a:lnTo>
                    <a:pt x="2815323" y="11645"/>
                  </a:lnTo>
                  <a:lnTo>
                    <a:pt x="2813824" y="19050"/>
                  </a:lnTo>
                  <a:lnTo>
                    <a:pt x="2815323" y="26466"/>
                  </a:lnTo>
                  <a:lnTo>
                    <a:pt x="2819400" y="32524"/>
                  </a:lnTo>
                  <a:lnTo>
                    <a:pt x="2825458" y="36614"/>
                  </a:lnTo>
                  <a:lnTo>
                    <a:pt x="2832912" y="38100"/>
                  </a:lnTo>
                  <a:lnTo>
                    <a:pt x="2840329" y="36614"/>
                  </a:lnTo>
                  <a:lnTo>
                    <a:pt x="2846374" y="32524"/>
                  </a:lnTo>
                  <a:lnTo>
                    <a:pt x="2850464" y="26466"/>
                  </a:lnTo>
                  <a:lnTo>
                    <a:pt x="2851962" y="19050"/>
                  </a:lnTo>
                  <a:close/>
                </a:path>
                <a:path w="3108959" h="2512695">
                  <a:moveTo>
                    <a:pt x="2868460" y="2489085"/>
                  </a:moveTo>
                  <a:lnTo>
                    <a:pt x="2865869" y="2481986"/>
                  </a:lnTo>
                  <a:lnTo>
                    <a:pt x="2860916" y="2476614"/>
                  </a:lnTo>
                  <a:lnTo>
                    <a:pt x="2854312" y="2473490"/>
                  </a:lnTo>
                  <a:lnTo>
                    <a:pt x="2846755" y="2473121"/>
                  </a:lnTo>
                  <a:lnTo>
                    <a:pt x="2839618" y="2475725"/>
                  </a:lnTo>
                  <a:lnTo>
                    <a:pt x="2834246" y="2480665"/>
                  </a:lnTo>
                  <a:lnTo>
                    <a:pt x="2831122" y="2487269"/>
                  </a:lnTo>
                  <a:lnTo>
                    <a:pt x="2830753" y="2494826"/>
                  </a:lnTo>
                  <a:lnTo>
                    <a:pt x="2833357" y="2501938"/>
                  </a:lnTo>
                  <a:lnTo>
                    <a:pt x="2838297" y="2507310"/>
                  </a:lnTo>
                  <a:lnTo>
                    <a:pt x="2844901" y="2510434"/>
                  </a:lnTo>
                  <a:lnTo>
                    <a:pt x="2852496" y="2510790"/>
                  </a:lnTo>
                  <a:lnTo>
                    <a:pt x="2859608" y="2508186"/>
                  </a:lnTo>
                  <a:lnTo>
                    <a:pt x="2864980" y="2503246"/>
                  </a:lnTo>
                  <a:lnTo>
                    <a:pt x="2868104" y="2496642"/>
                  </a:lnTo>
                  <a:lnTo>
                    <a:pt x="2868460" y="2489085"/>
                  </a:lnTo>
                  <a:close/>
                </a:path>
                <a:path w="3108959" h="2512695">
                  <a:moveTo>
                    <a:pt x="2881033" y="1045502"/>
                  </a:moveTo>
                  <a:lnTo>
                    <a:pt x="2878429" y="1038402"/>
                  </a:lnTo>
                  <a:lnTo>
                    <a:pt x="2873489" y="1033030"/>
                  </a:lnTo>
                  <a:lnTo>
                    <a:pt x="2866885" y="1029906"/>
                  </a:lnTo>
                  <a:lnTo>
                    <a:pt x="2859328" y="1029538"/>
                  </a:lnTo>
                  <a:lnTo>
                    <a:pt x="2852191" y="1032141"/>
                  </a:lnTo>
                  <a:lnTo>
                    <a:pt x="2846819" y="1037094"/>
                  </a:lnTo>
                  <a:lnTo>
                    <a:pt x="2843695" y="1043698"/>
                  </a:lnTo>
                  <a:lnTo>
                    <a:pt x="2843326" y="1051255"/>
                  </a:lnTo>
                  <a:lnTo>
                    <a:pt x="2845917" y="1058354"/>
                  </a:lnTo>
                  <a:lnTo>
                    <a:pt x="2850870" y="1063726"/>
                  </a:lnTo>
                  <a:lnTo>
                    <a:pt x="2857474" y="1066850"/>
                  </a:lnTo>
                  <a:lnTo>
                    <a:pt x="2865069" y="1067206"/>
                  </a:lnTo>
                  <a:lnTo>
                    <a:pt x="2872168" y="1064615"/>
                  </a:lnTo>
                  <a:lnTo>
                    <a:pt x="2877540" y="1059662"/>
                  </a:lnTo>
                  <a:lnTo>
                    <a:pt x="2880664" y="1053058"/>
                  </a:lnTo>
                  <a:lnTo>
                    <a:pt x="2881033" y="1045502"/>
                  </a:lnTo>
                  <a:close/>
                </a:path>
                <a:path w="3108959" h="2512695">
                  <a:moveTo>
                    <a:pt x="2914396" y="1470533"/>
                  </a:moveTo>
                  <a:lnTo>
                    <a:pt x="2911945" y="1463662"/>
                  </a:lnTo>
                  <a:lnTo>
                    <a:pt x="2907093" y="1458201"/>
                  </a:lnTo>
                  <a:lnTo>
                    <a:pt x="2900248" y="1454899"/>
                  </a:lnTo>
                  <a:lnTo>
                    <a:pt x="2892691" y="1454505"/>
                  </a:lnTo>
                  <a:lnTo>
                    <a:pt x="2885808" y="1456956"/>
                  </a:lnTo>
                  <a:lnTo>
                    <a:pt x="2880360" y="1461808"/>
                  </a:lnTo>
                  <a:lnTo>
                    <a:pt x="2877058" y="1468615"/>
                  </a:lnTo>
                  <a:lnTo>
                    <a:pt x="2876664" y="1476171"/>
                  </a:lnTo>
                  <a:lnTo>
                    <a:pt x="2879115" y="1483055"/>
                  </a:lnTo>
                  <a:lnTo>
                    <a:pt x="2883966" y="1488516"/>
                  </a:lnTo>
                  <a:lnTo>
                    <a:pt x="2890786" y="1491805"/>
                  </a:lnTo>
                  <a:lnTo>
                    <a:pt x="2898368" y="1492199"/>
                  </a:lnTo>
                  <a:lnTo>
                    <a:pt x="2905252" y="1489748"/>
                  </a:lnTo>
                  <a:lnTo>
                    <a:pt x="2910713" y="1484896"/>
                  </a:lnTo>
                  <a:lnTo>
                    <a:pt x="2914002" y="1478089"/>
                  </a:lnTo>
                  <a:lnTo>
                    <a:pt x="2914396" y="1470533"/>
                  </a:lnTo>
                  <a:close/>
                </a:path>
                <a:path w="3108959" h="2512695">
                  <a:moveTo>
                    <a:pt x="2926969" y="26962"/>
                  </a:moveTo>
                  <a:lnTo>
                    <a:pt x="2924518" y="20078"/>
                  </a:lnTo>
                  <a:lnTo>
                    <a:pt x="2919666" y="14617"/>
                  </a:lnTo>
                  <a:lnTo>
                    <a:pt x="2912808" y="11315"/>
                  </a:lnTo>
                  <a:lnTo>
                    <a:pt x="2905264" y="10922"/>
                  </a:lnTo>
                  <a:lnTo>
                    <a:pt x="2898381" y="13373"/>
                  </a:lnTo>
                  <a:lnTo>
                    <a:pt x="2892920" y="18224"/>
                  </a:lnTo>
                  <a:lnTo>
                    <a:pt x="2889631" y="25044"/>
                  </a:lnTo>
                  <a:lnTo>
                    <a:pt x="2889237" y="32588"/>
                  </a:lnTo>
                  <a:lnTo>
                    <a:pt x="2891688" y="39471"/>
                  </a:lnTo>
                  <a:lnTo>
                    <a:pt x="2896539" y="44932"/>
                  </a:lnTo>
                  <a:lnTo>
                    <a:pt x="2903347" y="48221"/>
                  </a:lnTo>
                  <a:lnTo>
                    <a:pt x="2910941" y="48628"/>
                  </a:lnTo>
                  <a:lnTo>
                    <a:pt x="2917825" y="46177"/>
                  </a:lnTo>
                  <a:lnTo>
                    <a:pt x="2923286" y="41325"/>
                  </a:lnTo>
                  <a:lnTo>
                    <a:pt x="2926575" y="34505"/>
                  </a:lnTo>
                  <a:lnTo>
                    <a:pt x="2926969" y="26962"/>
                  </a:lnTo>
                  <a:close/>
                </a:path>
                <a:path w="3108959" h="2512695">
                  <a:moveTo>
                    <a:pt x="2942145" y="2471750"/>
                  </a:moveTo>
                  <a:lnTo>
                    <a:pt x="2940266" y="2464422"/>
                  </a:lnTo>
                  <a:lnTo>
                    <a:pt x="2935694" y="2458402"/>
                  </a:lnTo>
                  <a:lnTo>
                    <a:pt x="2929382" y="2454719"/>
                  </a:lnTo>
                  <a:lnTo>
                    <a:pt x="2922143" y="2453690"/>
                  </a:lnTo>
                  <a:lnTo>
                    <a:pt x="2914815" y="2455570"/>
                  </a:lnTo>
                  <a:lnTo>
                    <a:pt x="2908757" y="2460155"/>
                  </a:lnTo>
                  <a:lnTo>
                    <a:pt x="2905087" y="2466467"/>
                  </a:lnTo>
                  <a:lnTo>
                    <a:pt x="2904045" y="2473693"/>
                  </a:lnTo>
                  <a:lnTo>
                    <a:pt x="2905925" y="2481021"/>
                  </a:lnTo>
                  <a:lnTo>
                    <a:pt x="2910509" y="2487053"/>
                  </a:lnTo>
                  <a:lnTo>
                    <a:pt x="2916821" y="2490724"/>
                  </a:lnTo>
                  <a:lnTo>
                    <a:pt x="2924048" y="2491765"/>
                  </a:lnTo>
                  <a:lnTo>
                    <a:pt x="2931414" y="2489860"/>
                  </a:lnTo>
                  <a:lnTo>
                    <a:pt x="2937433" y="2485288"/>
                  </a:lnTo>
                  <a:lnTo>
                    <a:pt x="2941104" y="2478976"/>
                  </a:lnTo>
                  <a:lnTo>
                    <a:pt x="2942145" y="2471750"/>
                  </a:lnTo>
                  <a:close/>
                </a:path>
                <a:path w="3108959" h="2512695">
                  <a:moveTo>
                    <a:pt x="2954718" y="1028166"/>
                  </a:moveTo>
                  <a:lnTo>
                    <a:pt x="2952839" y="1020838"/>
                  </a:lnTo>
                  <a:lnTo>
                    <a:pt x="2948254" y="1014818"/>
                  </a:lnTo>
                  <a:lnTo>
                    <a:pt x="2941942" y="1011148"/>
                  </a:lnTo>
                  <a:lnTo>
                    <a:pt x="2934716" y="1010107"/>
                  </a:lnTo>
                  <a:lnTo>
                    <a:pt x="2927388" y="1011986"/>
                  </a:lnTo>
                  <a:lnTo>
                    <a:pt x="2921330" y="1016584"/>
                  </a:lnTo>
                  <a:lnTo>
                    <a:pt x="2917660" y="1022896"/>
                  </a:lnTo>
                  <a:lnTo>
                    <a:pt x="2916618" y="1030122"/>
                  </a:lnTo>
                  <a:lnTo>
                    <a:pt x="2918498" y="1037450"/>
                  </a:lnTo>
                  <a:lnTo>
                    <a:pt x="2923070" y="1043470"/>
                  </a:lnTo>
                  <a:lnTo>
                    <a:pt x="2929382" y="1047140"/>
                  </a:lnTo>
                  <a:lnTo>
                    <a:pt x="2936608" y="1048181"/>
                  </a:lnTo>
                  <a:lnTo>
                    <a:pt x="2943974" y="1046289"/>
                  </a:lnTo>
                  <a:lnTo>
                    <a:pt x="2949994" y="1041717"/>
                  </a:lnTo>
                  <a:lnTo>
                    <a:pt x="2953677" y="1035405"/>
                  </a:lnTo>
                  <a:lnTo>
                    <a:pt x="2954718" y="1028166"/>
                  </a:lnTo>
                  <a:close/>
                </a:path>
                <a:path w="3108959" h="2512695">
                  <a:moveTo>
                    <a:pt x="2983115" y="1508518"/>
                  </a:moveTo>
                  <a:lnTo>
                    <a:pt x="2982772" y="1501216"/>
                  </a:lnTo>
                  <a:lnTo>
                    <a:pt x="2979724" y="1494586"/>
                  </a:lnTo>
                  <a:lnTo>
                    <a:pt x="2974136" y="1489430"/>
                  </a:lnTo>
                  <a:lnTo>
                    <a:pt x="2967024" y="1486852"/>
                  </a:lnTo>
                  <a:lnTo>
                    <a:pt x="2959735" y="1487195"/>
                  </a:lnTo>
                  <a:lnTo>
                    <a:pt x="2953093" y="1490243"/>
                  </a:lnTo>
                  <a:lnTo>
                    <a:pt x="2947962" y="1495793"/>
                  </a:lnTo>
                  <a:lnTo>
                    <a:pt x="2945384" y="1502918"/>
                  </a:lnTo>
                  <a:lnTo>
                    <a:pt x="2945727" y="1510207"/>
                  </a:lnTo>
                  <a:lnTo>
                    <a:pt x="2948775" y="1516837"/>
                  </a:lnTo>
                  <a:lnTo>
                    <a:pt x="2954324" y="1521980"/>
                  </a:lnTo>
                  <a:lnTo>
                    <a:pt x="2961475" y="1524571"/>
                  </a:lnTo>
                  <a:lnTo>
                    <a:pt x="2968764" y="1524228"/>
                  </a:lnTo>
                  <a:lnTo>
                    <a:pt x="2975406" y="1521180"/>
                  </a:lnTo>
                  <a:lnTo>
                    <a:pt x="2980537" y="1515630"/>
                  </a:lnTo>
                  <a:lnTo>
                    <a:pt x="2983115" y="1508518"/>
                  </a:lnTo>
                  <a:close/>
                </a:path>
                <a:path w="3108959" h="2512695">
                  <a:moveTo>
                    <a:pt x="2995688" y="64935"/>
                  </a:moveTo>
                  <a:lnTo>
                    <a:pt x="2995345" y="57645"/>
                  </a:lnTo>
                  <a:lnTo>
                    <a:pt x="2992297" y="51003"/>
                  </a:lnTo>
                  <a:lnTo>
                    <a:pt x="2986709" y="45847"/>
                  </a:lnTo>
                  <a:lnTo>
                    <a:pt x="2979597" y="43281"/>
                  </a:lnTo>
                  <a:lnTo>
                    <a:pt x="2972295" y="43611"/>
                  </a:lnTo>
                  <a:lnTo>
                    <a:pt x="2965666" y="46659"/>
                  </a:lnTo>
                  <a:lnTo>
                    <a:pt x="2960535" y="52222"/>
                  </a:lnTo>
                  <a:lnTo>
                    <a:pt x="2957957" y="59334"/>
                  </a:lnTo>
                  <a:lnTo>
                    <a:pt x="2958287" y="66624"/>
                  </a:lnTo>
                  <a:lnTo>
                    <a:pt x="2961335" y="73266"/>
                  </a:lnTo>
                  <a:lnTo>
                    <a:pt x="2966897" y="78397"/>
                  </a:lnTo>
                  <a:lnTo>
                    <a:pt x="2974048" y="80987"/>
                  </a:lnTo>
                  <a:lnTo>
                    <a:pt x="2981337" y="80657"/>
                  </a:lnTo>
                  <a:lnTo>
                    <a:pt x="2987967" y="77609"/>
                  </a:lnTo>
                  <a:lnTo>
                    <a:pt x="2993110" y="72047"/>
                  </a:lnTo>
                  <a:lnTo>
                    <a:pt x="2995688" y="64935"/>
                  </a:lnTo>
                  <a:close/>
                </a:path>
                <a:path w="3108959" h="2512695">
                  <a:moveTo>
                    <a:pt x="3006547" y="2433409"/>
                  </a:moveTo>
                  <a:lnTo>
                    <a:pt x="3005505" y="2426182"/>
                  </a:lnTo>
                  <a:lnTo>
                    <a:pt x="3001632" y="2419680"/>
                  </a:lnTo>
                  <a:lnTo>
                    <a:pt x="2995536" y="2415197"/>
                  </a:lnTo>
                  <a:lnTo>
                    <a:pt x="2988449" y="2413457"/>
                  </a:lnTo>
                  <a:lnTo>
                    <a:pt x="2981223" y="2414498"/>
                  </a:lnTo>
                  <a:lnTo>
                    <a:pt x="2974721" y="2418372"/>
                  </a:lnTo>
                  <a:lnTo>
                    <a:pt x="2970212" y="2424493"/>
                  </a:lnTo>
                  <a:lnTo>
                    <a:pt x="2968472" y="2431580"/>
                  </a:lnTo>
                  <a:lnTo>
                    <a:pt x="2969514" y="2438806"/>
                  </a:lnTo>
                  <a:lnTo>
                    <a:pt x="2973387" y="2445308"/>
                  </a:lnTo>
                  <a:lnTo>
                    <a:pt x="2979470" y="2449792"/>
                  </a:lnTo>
                  <a:lnTo>
                    <a:pt x="2986570" y="2451531"/>
                  </a:lnTo>
                  <a:lnTo>
                    <a:pt x="2993796" y="2450490"/>
                  </a:lnTo>
                  <a:lnTo>
                    <a:pt x="3000324" y="2446591"/>
                  </a:lnTo>
                  <a:lnTo>
                    <a:pt x="3004807" y="2440495"/>
                  </a:lnTo>
                  <a:lnTo>
                    <a:pt x="3006547" y="2433409"/>
                  </a:lnTo>
                  <a:close/>
                </a:path>
                <a:path w="3108959" h="2512695">
                  <a:moveTo>
                    <a:pt x="3019120" y="989825"/>
                  </a:moveTo>
                  <a:lnTo>
                    <a:pt x="3018078" y="982599"/>
                  </a:lnTo>
                  <a:lnTo>
                    <a:pt x="3014205" y="976096"/>
                  </a:lnTo>
                  <a:lnTo>
                    <a:pt x="3008109" y="971613"/>
                  </a:lnTo>
                  <a:lnTo>
                    <a:pt x="3001022" y="969873"/>
                  </a:lnTo>
                  <a:lnTo>
                    <a:pt x="2993796" y="970915"/>
                  </a:lnTo>
                  <a:lnTo>
                    <a:pt x="2987294" y="974788"/>
                  </a:lnTo>
                  <a:lnTo>
                    <a:pt x="2982772" y="980909"/>
                  </a:lnTo>
                  <a:lnTo>
                    <a:pt x="2981033" y="987996"/>
                  </a:lnTo>
                  <a:lnTo>
                    <a:pt x="2982074" y="995222"/>
                  </a:lnTo>
                  <a:lnTo>
                    <a:pt x="2985947" y="1001725"/>
                  </a:lnTo>
                  <a:lnTo>
                    <a:pt x="2992043" y="1006208"/>
                  </a:lnTo>
                  <a:lnTo>
                    <a:pt x="2999130" y="1007960"/>
                  </a:lnTo>
                  <a:lnTo>
                    <a:pt x="3006369" y="1006906"/>
                  </a:lnTo>
                  <a:lnTo>
                    <a:pt x="3012884" y="1003007"/>
                  </a:lnTo>
                  <a:lnTo>
                    <a:pt x="3017380" y="996924"/>
                  </a:lnTo>
                  <a:lnTo>
                    <a:pt x="3019120" y="989825"/>
                  </a:lnTo>
                  <a:close/>
                </a:path>
                <a:path w="3108959" h="2512695">
                  <a:moveTo>
                    <a:pt x="3039097" y="1559826"/>
                  </a:moveTo>
                  <a:lnTo>
                    <a:pt x="3038741" y="1552524"/>
                  </a:lnTo>
                  <a:lnTo>
                    <a:pt x="3035490" y="1545653"/>
                  </a:lnTo>
                  <a:lnTo>
                    <a:pt x="3029864" y="1540611"/>
                  </a:lnTo>
                  <a:lnTo>
                    <a:pt x="3022968" y="1538185"/>
                  </a:lnTo>
                  <a:lnTo>
                    <a:pt x="3015678" y="1538541"/>
                  </a:lnTo>
                  <a:lnTo>
                    <a:pt x="3008833" y="1541767"/>
                  </a:lnTo>
                  <a:lnTo>
                    <a:pt x="3003778" y="1547406"/>
                  </a:lnTo>
                  <a:lnTo>
                    <a:pt x="3001365" y="1554289"/>
                  </a:lnTo>
                  <a:lnTo>
                    <a:pt x="3001708" y="1561592"/>
                  </a:lnTo>
                  <a:lnTo>
                    <a:pt x="3004947" y="1568424"/>
                  </a:lnTo>
                  <a:lnTo>
                    <a:pt x="3010598" y="1573504"/>
                  </a:lnTo>
                  <a:lnTo>
                    <a:pt x="3017494" y="1575917"/>
                  </a:lnTo>
                  <a:lnTo>
                    <a:pt x="3024784" y="1575574"/>
                  </a:lnTo>
                  <a:lnTo>
                    <a:pt x="3031629" y="1572348"/>
                  </a:lnTo>
                  <a:lnTo>
                    <a:pt x="3036684" y="1566710"/>
                  </a:lnTo>
                  <a:lnTo>
                    <a:pt x="3039097" y="1559826"/>
                  </a:lnTo>
                  <a:close/>
                </a:path>
                <a:path w="3108959" h="2512695">
                  <a:moveTo>
                    <a:pt x="3051657" y="116243"/>
                  </a:moveTo>
                  <a:lnTo>
                    <a:pt x="3051314" y="108953"/>
                  </a:lnTo>
                  <a:lnTo>
                    <a:pt x="3048063" y="102082"/>
                  </a:lnTo>
                  <a:lnTo>
                    <a:pt x="3042424" y="97028"/>
                  </a:lnTo>
                  <a:lnTo>
                    <a:pt x="3035541" y="94615"/>
                  </a:lnTo>
                  <a:lnTo>
                    <a:pt x="3028238" y="94957"/>
                  </a:lnTo>
                  <a:lnTo>
                    <a:pt x="3021406" y="98196"/>
                  </a:lnTo>
                  <a:lnTo>
                    <a:pt x="3016351" y="103822"/>
                  </a:lnTo>
                  <a:lnTo>
                    <a:pt x="3013938" y="110718"/>
                  </a:lnTo>
                  <a:lnTo>
                    <a:pt x="3014281" y="118008"/>
                  </a:lnTo>
                  <a:lnTo>
                    <a:pt x="3017520" y="124853"/>
                  </a:lnTo>
                  <a:lnTo>
                    <a:pt x="3023171" y="129933"/>
                  </a:lnTo>
                  <a:lnTo>
                    <a:pt x="3030067" y="132346"/>
                  </a:lnTo>
                  <a:lnTo>
                    <a:pt x="3037357" y="132003"/>
                  </a:lnTo>
                  <a:lnTo>
                    <a:pt x="3044202" y="128765"/>
                  </a:lnTo>
                  <a:lnTo>
                    <a:pt x="3049244" y="123139"/>
                  </a:lnTo>
                  <a:lnTo>
                    <a:pt x="3051657" y="116243"/>
                  </a:lnTo>
                  <a:close/>
                </a:path>
                <a:path w="3108959" h="2512695">
                  <a:moveTo>
                    <a:pt x="3056077" y="2377846"/>
                  </a:moveTo>
                  <a:lnTo>
                    <a:pt x="3055721" y="2370556"/>
                  </a:lnTo>
                  <a:lnTo>
                    <a:pt x="3052661" y="2363914"/>
                  </a:lnTo>
                  <a:lnTo>
                    <a:pt x="3047098" y="2358796"/>
                  </a:lnTo>
                  <a:lnTo>
                    <a:pt x="3039986" y="2356231"/>
                  </a:lnTo>
                  <a:lnTo>
                    <a:pt x="3032683" y="2356574"/>
                  </a:lnTo>
                  <a:lnTo>
                    <a:pt x="3026054" y="2359634"/>
                  </a:lnTo>
                  <a:lnTo>
                    <a:pt x="3020936" y="2365210"/>
                  </a:lnTo>
                  <a:lnTo>
                    <a:pt x="3018345" y="2372347"/>
                  </a:lnTo>
                  <a:lnTo>
                    <a:pt x="3018701" y="2379649"/>
                  </a:lnTo>
                  <a:lnTo>
                    <a:pt x="3021761" y="2386279"/>
                  </a:lnTo>
                  <a:lnTo>
                    <a:pt x="3027324" y="2391397"/>
                  </a:lnTo>
                  <a:lnTo>
                    <a:pt x="3034436" y="2393975"/>
                  </a:lnTo>
                  <a:lnTo>
                    <a:pt x="3041726" y="2393619"/>
                  </a:lnTo>
                  <a:lnTo>
                    <a:pt x="3048355" y="2390559"/>
                  </a:lnTo>
                  <a:lnTo>
                    <a:pt x="3053511" y="2384958"/>
                  </a:lnTo>
                  <a:lnTo>
                    <a:pt x="3056077" y="2377846"/>
                  </a:lnTo>
                  <a:close/>
                </a:path>
                <a:path w="3108959" h="2512695">
                  <a:moveTo>
                    <a:pt x="3068637" y="934262"/>
                  </a:moveTo>
                  <a:lnTo>
                    <a:pt x="3068294" y="926973"/>
                  </a:lnTo>
                  <a:lnTo>
                    <a:pt x="3065234" y="920343"/>
                  </a:lnTo>
                  <a:lnTo>
                    <a:pt x="3059671" y="915212"/>
                  </a:lnTo>
                  <a:lnTo>
                    <a:pt x="3052546" y="912647"/>
                  </a:lnTo>
                  <a:lnTo>
                    <a:pt x="3045256" y="913003"/>
                  </a:lnTo>
                  <a:lnTo>
                    <a:pt x="3038627" y="916063"/>
                  </a:lnTo>
                  <a:lnTo>
                    <a:pt x="3033496" y="921626"/>
                  </a:lnTo>
                  <a:lnTo>
                    <a:pt x="3030918" y="928776"/>
                  </a:lnTo>
                  <a:lnTo>
                    <a:pt x="3031261" y="936066"/>
                  </a:lnTo>
                  <a:lnTo>
                    <a:pt x="3034322" y="942695"/>
                  </a:lnTo>
                  <a:lnTo>
                    <a:pt x="3039884" y="947826"/>
                  </a:lnTo>
                  <a:lnTo>
                    <a:pt x="3047009" y="950391"/>
                  </a:lnTo>
                  <a:lnTo>
                    <a:pt x="3054299" y="950036"/>
                  </a:lnTo>
                  <a:lnTo>
                    <a:pt x="3060928" y="946975"/>
                  </a:lnTo>
                  <a:lnTo>
                    <a:pt x="3066072" y="941387"/>
                  </a:lnTo>
                  <a:lnTo>
                    <a:pt x="3068637" y="934262"/>
                  </a:lnTo>
                  <a:close/>
                </a:path>
                <a:path w="3108959" h="2512695">
                  <a:moveTo>
                    <a:pt x="3077603" y="1623593"/>
                  </a:moveTo>
                  <a:lnTo>
                    <a:pt x="3076460" y="1616075"/>
                  </a:lnTo>
                  <a:lnTo>
                    <a:pt x="3072523" y="1609623"/>
                  </a:lnTo>
                  <a:lnTo>
                    <a:pt x="3066618" y="1605330"/>
                  </a:lnTo>
                  <a:lnTo>
                    <a:pt x="3059531" y="1603552"/>
                  </a:lnTo>
                  <a:lnTo>
                    <a:pt x="3052051" y="1604683"/>
                  </a:lnTo>
                  <a:lnTo>
                    <a:pt x="3045599" y="1608620"/>
                  </a:lnTo>
                  <a:lnTo>
                    <a:pt x="3041294" y="1614525"/>
                  </a:lnTo>
                  <a:lnTo>
                    <a:pt x="3039529" y="1621612"/>
                  </a:lnTo>
                  <a:lnTo>
                    <a:pt x="3040659" y="1629092"/>
                  </a:lnTo>
                  <a:lnTo>
                    <a:pt x="3044609" y="1635582"/>
                  </a:lnTo>
                  <a:lnTo>
                    <a:pt x="3050514" y="1639887"/>
                  </a:lnTo>
                  <a:lnTo>
                    <a:pt x="3057601" y="1641652"/>
                  </a:lnTo>
                  <a:lnTo>
                    <a:pt x="3065081" y="1640522"/>
                  </a:lnTo>
                  <a:lnTo>
                    <a:pt x="3071533" y="1636585"/>
                  </a:lnTo>
                  <a:lnTo>
                    <a:pt x="3075838" y="1630680"/>
                  </a:lnTo>
                  <a:lnTo>
                    <a:pt x="3077603" y="1623593"/>
                  </a:lnTo>
                  <a:close/>
                </a:path>
                <a:path w="3108959" h="2512695">
                  <a:moveTo>
                    <a:pt x="3086595" y="2302789"/>
                  </a:moveTo>
                  <a:lnTo>
                    <a:pt x="3084144" y="2295906"/>
                  </a:lnTo>
                  <a:lnTo>
                    <a:pt x="3079305" y="2290445"/>
                  </a:lnTo>
                  <a:lnTo>
                    <a:pt x="3072498" y="2287143"/>
                  </a:lnTo>
                  <a:lnTo>
                    <a:pt x="3064941" y="2286749"/>
                  </a:lnTo>
                  <a:lnTo>
                    <a:pt x="3058058" y="2289187"/>
                  </a:lnTo>
                  <a:lnTo>
                    <a:pt x="3052597" y="2294039"/>
                  </a:lnTo>
                  <a:lnTo>
                    <a:pt x="3049295" y="2300846"/>
                  </a:lnTo>
                  <a:lnTo>
                    <a:pt x="3048889" y="2308428"/>
                  </a:lnTo>
                  <a:lnTo>
                    <a:pt x="3051327" y="2315311"/>
                  </a:lnTo>
                  <a:lnTo>
                    <a:pt x="3056178" y="2320772"/>
                  </a:lnTo>
                  <a:lnTo>
                    <a:pt x="3062986" y="2324074"/>
                  </a:lnTo>
                  <a:lnTo>
                    <a:pt x="3070529" y="2324481"/>
                  </a:lnTo>
                  <a:lnTo>
                    <a:pt x="3077413" y="2322030"/>
                  </a:lnTo>
                  <a:lnTo>
                    <a:pt x="3082887" y="2317191"/>
                  </a:lnTo>
                  <a:lnTo>
                    <a:pt x="3086189" y="2310346"/>
                  </a:lnTo>
                  <a:lnTo>
                    <a:pt x="3086595" y="2302789"/>
                  </a:lnTo>
                  <a:close/>
                </a:path>
                <a:path w="3108959" h="2512695">
                  <a:moveTo>
                    <a:pt x="3090164" y="180022"/>
                  </a:moveTo>
                  <a:lnTo>
                    <a:pt x="3089033" y="172504"/>
                  </a:lnTo>
                  <a:lnTo>
                    <a:pt x="3085096" y="166039"/>
                  </a:lnTo>
                  <a:lnTo>
                    <a:pt x="3079191" y="161747"/>
                  </a:lnTo>
                  <a:lnTo>
                    <a:pt x="3072104" y="159981"/>
                  </a:lnTo>
                  <a:lnTo>
                    <a:pt x="3064624" y="161099"/>
                  </a:lnTo>
                  <a:lnTo>
                    <a:pt x="3058160" y="165036"/>
                  </a:lnTo>
                  <a:lnTo>
                    <a:pt x="3053867" y="170942"/>
                  </a:lnTo>
                  <a:lnTo>
                    <a:pt x="3052102" y="178028"/>
                  </a:lnTo>
                  <a:lnTo>
                    <a:pt x="3053219" y="185508"/>
                  </a:lnTo>
                  <a:lnTo>
                    <a:pt x="3057169" y="192011"/>
                  </a:lnTo>
                  <a:lnTo>
                    <a:pt x="3063075" y="196303"/>
                  </a:lnTo>
                  <a:lnTo>
                    <a:pt x="3070161" y="198069"/>
                  </a:lnTo>
                  <a:lnTo>
                    <a:pt x="3077641" y="196951"/>
                  </a:lnTo>
                  <a:lnTo>
                    <a:pt x="3084106" y="193014"/>
                  </a:lnTo>
                  <a:lnTo>
                    <a:pt x="3088398" y="187109"/>
                  </a:lnTo>
                  <a:lnTo>
                    <a:pt x="3090164" y="180022"/>
                  </a:lnTo>
                  <a:close/>
                </a:path>
                <a:path w="3108959" h="2512695">
                  <a:moveTo>
                    <a:pt x="3094786" y="1695526"/>
                  </a:moveTo>
                  <a:lnTo>
                    <a:pt x="3092894" y="1688198"/>
                  </a:lnTo>
                  <a:lnTo>
                    <a:pt x="3088500" y="1682369"/>
                  </a:lnTo>
                  <a:lnTo>
                    <a:pt x="3082239" y="1678609"/>
                  </a:lnTo>
                  <a:lnTo>
                    <a:pt x="3074759" y="1677504"/>
                  </a:lnTo>
                  <a:lnTo>
                    <a:pt x="3067431" y="1679384"/>
                  </a:lnTo>
                  <a:lnTo>
                    <a:pt x="3061601" y="1683791"/>
                  </a:lnTo>
                  <a:lnTo>
                    <a:pt x="3057842" y="1690052"/>
                  </a:lnTo>
                  <a:lnTo>
                    <a:pt x="3056737" y="1697532"/>
                  </a:lnTo>
                  <a:lnTo>
                    <a:pt x="3058617" y="1704898"/>
                  </a:lnTo>
                  <a:lnTo>
                    <a:pt x="3063011" y="1710728"/>
                  </a:lnTo>
                  <a:lnTo>
                    <a:pt x="3069272" y="1714487"/>
                  </a:lnTo>
                  <a:lnTo>
                    <a:pt x="3076752" y="1715592"/>
                  </a:lnTo>
                  <a:lnTo>
                    <a:pt x="3084080" y="1713712"/>
                  </a:lnTo>
                  <a:lnTo>
                    <a:pt x="3089922" y="1709305"/>
                  </a:lnTo>
                  <a:lnTo>
                    <a:pt x="3093682" y="1703057"/>
                  </a:lnTo>
                  <a:lnTo>
                    <a:pt x="3094786" y="1695526"/>
                  </a:lnTo>
                  <a:close/>
                </a:path>
                <a:path w="3108959" h="2512695">
                  <a:moveTo>
                    <a:pt x="3095828" y="2230170"/>
                  </a:moveTo>
                  <a:lnTo>
                    <a:pt x="3094329" y="2222754"/>
                  </a:lnTo>
                  <a:lnTo>
                    <a:pt x="3090240" y="2216696"/>
                  </a:lnTo>
                  <a:lnTo>
                    <a:pt x="3084195" y="2212619"/>
                  </a:lnTo>
                  <a:lnTo>
                    <a:pt x="3076778" y="2211120"/>
                  </a:lnTo>
                  <a:lnTo>
                    <a:pt x="3069361" y="2212619"/>
                  </a:lnTo>
                  <a:lnTo>
                    <a:pt x="3063303" y="2216696"/>
                  </a:lnTo>
                  <a:lnTo>
                    <a:pt x="3059226" y="2222754"/>
                  </a:lnTo>
                  <a:lnTo>
                    <a:pt x="3057728" y="2230209"/>
                  </a:lnTo>
                  <a:lnTo>
                    <a:pt x="3059226" y="2237625"/>
                  </a:lnTo>
                  <a:lnTo>
                    <a:pt x="3063303" y="2243683"/>
                  </a:lnTo>
                  <a:lnTo>
                    <a:pt x="3069361" y="2247760"/>
                  </a:lnTo>
                  <a:lnTo>
                    <a:pt x="3076778" y="2249259"/>
                  </a:lnTo>
                  <a:lnTo>
                    <a:pt x="3084195" y="2247760"/>
                  </a:lnTo>
                  <a:lnTo>
                    <a:pt x="3090240" y="2243683"/>
                  </a:lnTo>
                  <a:lnTo>
                    <a:pt x="3094329" y="2237625"/>
                  </a:lnTo>
                  <a:lnTo>
                    <a:pt x="3095828" y="2230170"/>
                  </a:lnTo>
                  <a:close/>
                </a:path>
                <a:path w="3108959" h="2512695">
                  <a:moveTo>
                    <a:pt x="3095828" y="2153932"/>
                  </a:moveTo>
                  <a:lnTo>
                    <a:pt x="3094329" y="2146516"/>
                  </a:lnTo>
                  <a:lnTo>
                    <a:pt x="3090240" y="2140458"/>
                  </a:lnTo>
                  <a:lnTo>
                    <a:pt x="3084195" y="2136381"/>
                  </a:lnTo>
                  <a:lnTo>
                    <a:pt x="3076778" y="2134882"/>
                  </a:lnTo>
                  <a:lnTo>
                    <a:pt x="3069361" y="2136381"/>
                  </a:lnTo>
                  <a:lnTo>
                    <a:pt x="3063303" y="2140458"/>
                  </a:lnTo>
                  <a:lnTo>
                    <a:pt x="3059226" y="2146516"/>
                  </a:lnTo>
                  <a:lnTo>
                    <a:pt x="3057728" y="2153970"/>
                  </a:lnTo>
                  <a:lnTo>
                    <a:pt x="3059226" y="2161387"/>
                  </a:lnTo>
                  <a:lnTo>
                    <a:pt x="3063303" y="2167445"/>
                  </a:lnTo>
                  <a:lnTo>
                    <a:pt x="3069361" y="2171522"/>
                  </a:lnTo>
                  <a:lnTo>
                    <a:pt x="3076778" y="2173020"/>
                  </a:lnTo>
                  <a:lnTo>
                    <a:pt x="3084195" y="2171522"/>
                  </a:lnTo>
                  <a:lnTo>
                    <a:pt x="3090240" y="2167445"/>
                  </a:lnTo>
                  <a:lnTo>
                    <a:pt x="3094329" y="2161387"/>
                  </a:lnTo>
                  <a:lnTo>
                    <a:pt x="3095828" y="2153932"/>
                  </a:lnTo>
                  <a:close/>
                </a:path>
                <a:path w="3108959" h="2512695">
                  <a:moveTo>
                    <a:pt x="3095828" y="2077694"/>
                  </a:moveTo>
                  <a:lnTo>
                    <a:pt x="3094329" y="2070277"/>
                  </a:lnTo>
                  <a:lnTo>
                    <a:pt x="3090240" y="2064219"/>
                  </a:lnTo>
                  <a:lnTo>
                    <a:pt x="3084195" y="2060143"/>
                  </a:lnTo>
                  <a:lnTo>
                    <a:pt x="3076778" y="2058644"/>
                  </a:lnTo>
                  <a:lnTo>
                    <a:pt x="3069361" y="2060143"/>
                  </a:lnTo>
                  <a:lnTo>
                    <a:pt x="3063303" y="2064219"/>
                  </a:lnTo>
                  <a:lnTo>
                    <a:pt x="3059226" y="2070277"/>
                  </a:lnTo>
                  <a:lnTo>
                    <a:pt x="3057728" y="2077732"/>
                  </a:lnTo>
                  <a:lnTo>
                    <a:pt x="3059226" y="2085149"/>
                  </a:lnTo>
                  <a:lnTo>
                    <a:pt x="3063303" y="2091207"/>
                  </a:lnTo>
                  <a:lnTo>
                    <a:pt x="3069361" y="2095284"/>
                  </a:lnTo>
                  <a:lnTo>
                    <a:pt x="3076778" y="2096782"/>
                  </a:lnTo>
                  <a:lnTo>
                    <a:pt x="3084195" y="2095284"/>
                  </a:lnTo>
                  <a:lnTo>
                    <a:pt x="3090240" y="2091207"/>
                  </a:lnTo>
                  <a:lnTo>
                    <a:pt x="3094329" y="2085149"/>
                  </a:lnTo>
                  <a:lnTo>
                    <a:pt x="3095828" y="2077694"/>
                  </a:lnTo>
                  <a:close/>
                </a:path>
                <a:path w="3108959" h="2512695">
                  <a:moveTo>
                    <a:pt x="3095828" y="2001456"/>
                  </a:moveTo>
                  <a:lnTo>
                    <a:pt x="3094329" y="1994039"/>
                  </a:lnTo>
                  <a:lnTo>
                    <a:pt x="3090240" y="1987981"/>
                  </a:lnTo>
                  <a:lnTo>
                    <a:pt x="3084195" y="1983905"/>
                  </a:lnTo>
                  <a:lnTo>
                    <a:pt x="3076778" y="1982406"/>
                  </a:lnTo>
                  <a:lnTo>
                    <a:pt x="3069361" y="1983905"/>
                  </a:lnTo>
                  <a:lnTo>
                    <a:pt x="3063303" y="1987981"/>
                  </a:lnTo>
                  <a:lnTo>
                    <a:pt x="3059226" y="1994039"/>
                  </a:lnTo>
                  <a:lnTo>
                    <a:pt x="3057728" y="2001494"/>
                  </a:lnTo>
                  <a:lnTo>
                    <a:pt x="3059226" y="2008911"/>
                  </a:lnTo>
                  <a:lnTo>
                    <a:pt x="3063303" y="2014969"/>
                  </a:lnTo>
                  <a:lnTo>
                    <a:pt x="3069361" y="2019046"/>
                  </a:lnTo>
                  <a:lnTo>
                    <a:pt x="3076778" y="2020544"/>
                  </a:lnTo>
                  <a:lnTo>
                    <a:pt x="3084195" y="2019046"/>
                  </a:lnTo>
                  <a:lnTo>
                    <a:pt x="3090240" y="2014969"/>
                  </a:lnTo>
                  <a:lnTo>
                    <a:pt x="3094329" y="2008911"/>
                  </a:lnTo>
                  <a:lnTo>
                    <a:pt x="3095828" y="2001456"/>
                  </a:lnTo>
                  <a:close/>
                </a:path>
                <a:path w="3108959" h="2512695">
                  <a:moveTo>
                    <a:pt x="3095828" y="1925218"/>
                  </a:moveTo>
                  <a:lnTo>
                    <a:pt x="3094329" y="1917801"/>
                  </a:lnTo>
                  <a:lnTo>
                    <a:pt x="3090240" y="1911743"/>
                  </a:lnTo>
                  <a:lnTo>
                    <a:pt x="3084195" y="1907667"/>
                  </a:lnTo>
                  <a:lnTo>
                    <a:pt x="3076778" y="1906168"/>
                  </a:lnTo>
                  <a:lnTo>
                    <a:pt x="3069361" y="1907667"/>
                  </a:lnTo>
                  <a:lnTo>
                    <a:pt x="3063303" y="1911743"/>
                  </a:lnTo>
                  <a:lnTo>
                    <a:pt x="3059226" y="1917801"/>
                  </a:lnTo>
                  <a:lnTo>
                    <a:pt x="3057728" y="1925256"/>
                  </a:lnTo>
                  <a:lnTo>
                    <a:pt x="3059226" y="1932673"/>
                  </a:lnTo>
                  <a:lnTo>
                    <a:pt x="3063303" y="1938731"/>
                  </a:lnTo>
                  <a:lnTo>
                    <a:pt x="3069361" y="1942807"/>
                  </a:lnTo>
                  <a:lnTo>
                    <a:pt x="3076778" y="1944306"/>
                  </a:lnTo>
                  <a:lnTo>
                    <a:pt x="3084195" y="1942807"/>
                  </a:lnTo>
                  <a:lnTo>
                    <a:pt x="3090240" y="1938731"/>
                  </a:lnTo>
                  <a:lnTo>
                    <a:pt x="3094329" y="1932673"/>
                  </a:lnTo>
                  <a:lnTo>
                    <a:pt x="3095828" y="1925218"/>
                  </a:lnTo>
                  <a:close/>
                </a:path>
                <a:path w="3108959" h="2512695">
                  <a:moveTo>
                    <a:pt x="3095828" y="1848980"/>
                  </a:moveTo>
                  <a:lnTo>
                    <a:pt x="3094329" y="1841563"/>
                  </a:lnTo>
                  <a:lnTo>
                    <a:pt x="3090240" y="1835505"/>
                  </a:lnTo>
                  <a:lnTo>
                    <a:pt x="3084195" y="1831428"/>
                  </a:lnTo>
                  <a:lnTo>
                    <a:pt x="3076778" y="1829930"/>
                  </a:lnTo>
                  <a:lnTo>
                    <a:pt x="3069361" y="1831428"/>
                  </a:lnTo>
                  <a:lnTo>
                    <a:pt x="3063303" y="1835505"/>
                  </a:lnTo>
                  <a:lnTo>
                    <a:pt x="3059226" y="1841563"/>
                  </a:lnTo>
                  <a:lnTo>
                    <a:pt x="3057728" y="1849018"/>
                  </a:lnTo>
                  <a:lnTo>
                    <a:pt x="3059226" y="1856435"/>
                  </a:lnTo>
                  <a:lnTo>
                    <a:pt x="3063303" y="1862493"/>
                  </a:lnTo>
                  <a:lnTo>
                    <a:pt x="3069361" y="1866569"/>
                  </a:lnTo>
                  <a:lnTo>
                    <a:pt x="3076778" y="1868068"/>
                  </a:lnTo>
                  <a:lnTo>
                    <a:pt x="3084195" y="1866569"/>
                  </a:lnTo>
                  <a:lnTo>
                    <a:pt x="3090240" y="1862493"/>
                  </a:lnTo>
                  <a:lnTo>
                    <a:pt x="3094329" y="1856435"/>
                  </a:lnTo>
                  <a:lnTo>
                    <a:pt x="3095828" y="1848980"/>
                  </a:lnTo>
                  <a:close/>
                </a:path>
                <a:path w="3108959" h="2512695">
                  <a:moveTo>
                    <a:pt x="3095828" y="1772742"/>
                  </a:moveTo>
                  <a:lnTo>
                    <a:pt x="3094329" y="1765325"/>
                  </a:lnTo>
                  <a:lnTo>
                    <a:pt x="3090240" y="1759267"/>
                  </a:lnTo>
                  <a:lnTo>
                    <a:pt x="3084195" y="1755190"/>
                  </a:lnTo>
                  <a:lnTo>
                    <a:pt x="3076778" y="1753692"/>
                  </a:lnTo>
                  <a:lnTo>
                    <a:pt x="3069361" y="1755190"/>
                  </a:lnTo>
                  <a:lnTo>
                    <a:pt x="3063303" y="1759267"/>
                  </a:lnTo>
                  <a:lnTo>
                    <a:pt x="3059226" y="1765325"/>
                  </a:lnTo>
                  <a:lnTo>
                    <a:pt x="3057728" y="1772780"/>
                  </a:lnTo>
                  <a:lnTo>
                    <a:pt x="3059226" y="1780197"/>
                  </a:lnTo>
                  <a:lnTo>
                    <a:pt x="3063303" y="1786255"/>
                  </a:lnTo>
                  <a:lnTo>
                    <a:pt x="3069361" y="1790331"/>
                  </a:lnTo>
                  <a:lnTo>
                    <a:pt x="3076778" y="1791830"/>
                  </a:lnTo>
                  <a:lnTo>
                    <a:pt x="3084195" y="1790331"/>
                  </a:lnTo>
                  <a:lnTo>
                    <a:pt x="3090240" y="1786255"/>
                  </a:lnTo>
                  <a:lnTo>
                    <a:pt x="3094329" y="1780197"/>
                  </a:lnTo>
                  <a:lnTo>
                    <a:pt x="3095828" y="1772742"/>
                  </a:lnTo>
                  <a:close/>
                </a:path>
                <a:path w="3108959" h="2512695">
                  <a:moveTo>
                    <a:pt x="3099155" y="859218"/>
                  </a:moveTo>
                  <a:lnTo>
                    <a:pt x="3096717" y="852335"/>
                  </a:lnTo>
                  <a:lnTo>
                    <a:pt x="3091865" y="846861"/>
                  </a:lnTo>
                  <a:lnTo>
                    <a:pt x="3085071" y="843572"/>
                  </a:lnTo>
                  <a:lnTo>
                    <a:pt x="3077514" y="843165"/>
                  </a:lnTo>
                  <a:lnTo>
                    <a:pt x="3070631" y="845604"/>
                  </a:lnTo>
                  <a:lnTo>
                    <a:pt x="3065170" y="850455"/>
                  </a:lnTo>
                  <a:lnTo>
                    <a:pt x="3061868" y="857262"/>
                  </a:lnTo>
                  <a:lnTo>
                    <a:pt x="3061449" y="864857"/>
                  </a:lnTo>
                  <a:lnTo>
                    <a:pt x="3063900" y="871740"/>
                  </a:lnTo>
                  <a:lnTo>
                    <a:pt x="3068739" y="877201"/>
                  </a:lnTo>
                  <a:lnTo>
                    <a:pt x="3075546" y="880503"/>
                  </a:lnTo>
                  <a:lnTo>
                    <a:pt x="3083102" y="880897"/>
                  </a:lnTo>
                  <a:lnTo>
                    <a:pt x="3089986" y="878459"/>
                  </a:lnTo>
                  <a:lnTo>
                    <a:pt x="3095447" y="873607"/>
                  </a:lnTo>
                  <a:lnTo>
                    <a:pt x="3098762" y="866762"/>
                  </a:lnTo>
                  <a:lnTo>
                    <a:pt x="3099155" y="859218"/>
                  </a:lnTo>
                  <a:close/>
                </a:path>
                <a:path w="3108959" h="2512695">
                  <a:moveTo>
                    <a:pt x="3107347" y="251955"/>
                  </a:moveTo>
                  <a:lnTo>
                    <a:pt x="3105467" y="244627"/>
                  </a:lnTo>
                  <a:lnTo>
                    <a:pt x="3101073" y="238785"/>
                  </a:lnTo>
                  <a:lnTo>
                    <a:pt x="3094812" y="235038"/>
                  </a:lnTo>
                  <a:lnTo>
                    <a:pt x="3087319" y="233921"/>
                  </a:lnTo>
                  <a:lnTo>
                    <a:pt x="3080004" y="235813"/>
                  </a:lnTo>
                  <a:lnTo>
                    <a:pt x="3074162" y="240207"/>
                  </a:lnTo>
                  <a:lnTo>
                    <a:pt x="3070402" y="246468"/>
                  </a:lnTo>
                  <a:lnTo>
                    <a:pt x="3069298" y="253949"/>
                  </a:lnTo>
                  <a:lnTo>
                    <a:pt x="3071190" y="261315"/>
                  </a:lnTo>
                  <a:lnTo>
                    <a:pt x="3075584" y="267144"/>
                  </a:lnTo>
                  <a:lnTo>
                    <a:pt x="3081845" y="270903"/>
                  </a:lnTo>
                  <a:lnTo>
                    <a:pt x="3089325" y="272008"/>
                  </a:lnTo>
                  <a:lnTo>
                    <a:pt x="3096653" y="270129"/>
                  </a:lnTo>
                  <a:lnTo>
                    <a:pt x="3102483" y="265734"/>
                  </a:lnTo>
                  <a:lnTo>
                    <a:pt x="3106242" y="259473"/>
                  </a:lnTo>
                  <a:lnTo>
                    <a:pt x="3107347" y="251955"/>
                  </a:lnTo>
                  <a:close/>
                </a:path>
                <a:path w="3108959" h="2512695">
                  <a:moveTo>
                    <a:pt x="3108388" y="786587"/>
                  </a:moveTo>
                  <a:lnTo>
                    <a:pt x="3106890" y="779170"/>
                  </a:lnTo>
                  <a:lnTo>
                    <a:pt x="3102813" y="773125"/>
                  </a:lnTo>
                  <a:lnTo>
                    <a:pt x="3096755" y="769035"/>
                  </a:lnTo>
                  <a:lnTo>
                    <a:pt x="3089338" y="767537"/>
                  </a:lnTo>
                  <a:lnTo>
                    <a:pt x="3081921" y="769035"/>
                  </a:lnTo>
                  <a:lnTo>
                    <a:pt x="3075876" y="773125"/>
                  </a:lnTo>
                  <a:lnTo>
                    <a:pt x="3071787" y="779170"/>
                  </a:lnTo>
                  <a:lnTo>
                    <a:pt x="3070288" y="786625"/>
                  </a:lnTo>
                  <a:lnTo>
                    <a:pt x="3071787" y="794042"/>
                  </a:lnTo>
                  <a:lnTo>
                    <a:pt x="3075876" y="800100"/>
                  </a:lnTo>
                  <a:lnTo>
                    <a:pt x="3081921" y="804176"/>
                  </a:lnTo>
                  <a:lnTo>
                    <a:pt x="3089338" y="805675"/>
                  </a:lnTo>
                  <a:lnTo>
                    <a:pt x="3096755" y="804176"/>
                  </a:lnTo>
                  <a:lnTo>
                    <a:pt x="3102813" y="800100"/>
                  </a:lnTo>
                  <a:lnTo>
                    <a:pt x="3106890" y="794042"/>
                  </a:lnTo>
                  <a:lnTo>
                    <a:pt x="3108388" y="786587"/>
                  </a:lnTo>
                  <a:close/>
                </a:path>
                <a:path w="3108959" h="2512695">
                  <a:moveTo>
                    <a:pt x="3108388" y="710349"/>
                  </a:moveTo>
                  <a:lnTo>
                    <a:pt x="3106890" y="702932"/>
                  </a:lnTo>
                  <a:lnTo>
                    <a:pt x="3102813" y="696887"/>
                  </a:lnTo>
                  <a:lnTo>
                    <a:pt x="3096755" y="692797"/>
                  </a:lnTo>
                  <a:lnTo>
                    <a:pt x="3089338" y="691299"/>
                  </a:lnTo>
                  <a:lnTo>
                    <a:pt x="3081921" y="692797"/>
                  </a:lnTo>
                  <a:lnTo>
                    <a:pt x="3075876" y="696887"/>
                  </a:lnTo>
                  <a:lnTo>
                    <a:pt x="3071787" y="702932"/>
                  </a:lnTo>
                  <a:lnTo>
                    <a:pt x="3070288" y="710387"/>
                  </a:lnTo>
                  <a:lnTo>
                    <a:pt x="3071787" y="717804"/>
                  </a:lnTo>
                  <a:lnTo>
                    <a:pt x="3075876" y="723861"/>
                  </a:lnTo>
                  <a:lnTo>
                    <a:pt x="3081921" y="727938"/>
                  </a:lnTo>
                  <a:lnTo>
                    <a:pt x="3089338" y="729437"/>
                  </a:lnTo>
                  <a:lnTo>
                    <a:pt x="3096755" y="727938"/>
                  </a:lnTo>
                  <a:lnTo>
                    <a:pt x="3102813" y="723861"/>
                  </a:lnTo>
                  <a:lnTo>
                    <a:pt x="3106890" y="717804"/>
                  </a:lnTo>
                  <a:lnTo>
                    <a:pt x="3108388" y="710349"/>
                  </a:lnTo>
                  <a:close/>
                </a:path>
                <a:path w="3108959" h="2512695">
                  <a:moveTo>
                    <a:pt x="3108388" y="634111"/>
                  </a:moveTo>
                  <a:lnTo>
                    <a:pt x="3106890" y="626694"/>
                  </a:lnTo>
                  <a:lnTo>
                    <a:pt x="3102813" y="620649"/>
                  </a:lnTo>
                  <a:lnTo>
                    <a:pt x="3096755" y="616559"/>
                  </a:lnTo>
                  <a:lnTo>
                    <a:pt x="3089338" y="615061"/>
                  </a:lnTo>
                  <a:lnTo>
                    <a:pt x="3081921" y="616559"/>
                  </a:lnTo>
                  <a:lnTo>
                    <a:pt x="3075876" y="620649"/>
                  </a:lnTo>
                  <a:lnTo>
                    <a:pt x="3071787" y="626694"/>
                  </a:lnTo>
                  <a:lnTo>
                    <a:pt x="3070288" y="634149"/>
                  </a:lnTo>
                  <a:lnTo>
                    <a:pt x="3071787" y="641565"/>
                  </a:lnTo>
                  <a:lnTo>
                    <a:pt x="3075876" y="647623"/>
                  </a:lnTo>
                  <a:lnTo>
                    <a:pt x="3081921" y="651700"/>
                  </a:lnTo>
                  <a:lnTo>
                    <a:pt x="3089338" y="653199"/>
                  </a:lnTo>
                  <a:lnTo>
                    <a:pt x="3096755" y="651700"/>
                  </a:lnTo>
                  <a:lnTo>
                    <a:pt x="3102813" y="647623"/>
                  </a:lnTo>
                  <a:lnTo>
                    <a:pt x="3106890" y="641565"/>
                  </a:lnTo>
                  <a:lnTo>
                    <a:pt x="3108388" y="634111"/>
                  </a:lnTo>
                  <a:close/>
                </a:path>
                <a:path w="3108959" h="2512695">
                  <a:moveTo>
                    <a:pt x="3108388" y="557872"/>
                  </a:moveTo>
                  <a:lnTo>
                    <a:pt x="3106890" y="550456"/>
                  </a:lnTo>
                  <a:lnTo>
                    <a:pt x="3102813" y="544410"/>
                  </a:lnTo>
                  <a:lnTo>
                    <a:pt x="3096755" y="540321"/>
                  </a:lnTo>
                  <a:lnTo>
                    <a:pt x="3089338" y="538822"/>
                  </a:lnTo>
                  <a:lnTo>
                    <a:pt x="3081921" y="540321"/>
                  </a:lnTo>
                  <a:lnTo>
                    <a:pt x="3075876" y="544410"/>
                  </a:lnTo>
                  <a:lnTo>
                    <a:pt x="3071787" y="550456"/>
                  </a:lnTo>
                  <a:lnTo>
                    <a:pt x="3070288" y="557911"/>
                  </a:lnTo>
                  <a:lnTo>
                    <a:pt x="3071787" y="565327"/>
                  </a:lnTo>
                  <a:lnTo>
                    <a:pt x="3075876" y="571385"/>
                  </a:lnTo>
                  <a:lnTo>
                    <a:pt x="3081921" y="575462"/>
                  </a:lnTo>
                  <a:lnTo>
                    <a:pt x="3089338" y="576961"/>
                  </a:lnTo>
                  <a:lnTo>
                    <a:pt x="3096755" y="575462"/>
                  </a:lnTo>
                  <a:lnTo>
                    <a:pt x="3102813" y="571385"/>
                  </a:lnTo>
                  <a:lnTo>
                    <a:pt x="3106890" y="565327"/>
                  </a:lnTo>
                  <a:lnTo>
                    <a:pt x="3108388" y="557872"/>
                  </a:lnTo>
                  <a:close/>
                </a:path>
                <a:path w="3108959" h="2512695">
                  <a:moveTo>
                    <a:pt x="3108388" y="481634"/>
                  </a:moveTo>
                  <a:lnTo>
                    <a:pt x="3106890" y="474218"/>
                  </a:lnTo>
                  <a:lnTo>
                    <a:pt x="3102813" y="468172"/>
                  </a:lnTo>
                  <a:lnTo>
                    <a:pt x="3096755" y="464083"/>
                  </a:lnTo>
                  <a:lnTo>
                    <a:pt x="3089338" y="462584"/>
                  </a:lnTo>
                  <a:lnTo>
                    <a:pt x="3081921" y="464083"/>
                  </a:lnTo>
                  <a:lnTo>
                    <a:pt x="3075876" y="468172"/>
                  </a:lnTo>
                  <a:lnTo>
                    <a:pt x="3071787" y="474218"/>
                  </a:lnTo>
                  <a:lnTo>
                    <a:pt x="3070288" y="481672"/>
                  </a:lnTo>
                  <a:lnTo>
                    <a:pt x="3071787" y="489089"/>
                  </a:lnTo>
                  <a:lnTo>
                    <a:pt x="3075876" y="495147"/>
                  </a:lnTo>
                  <a:lnTo>
                    <a:pt x="3081921" y="499224"/>
                  </a:lnTo>
                  <a:lnTo>
                    <a:pt x="3089338" y="500722"/>
                  </a:lnTo>
                  <a:lnTo>
                    <a:pt x="3096755" y="499224"/>
                  </a:lnTo>
                  <a:lnTo>
                    <a:pt x="3102813" y="495147"/>
                  </a:lnTo>
                  <a:lnTo>
                    <a:pt x="3106890" y="489089"/>
                  </a:lnTo>
                  <a:lnTo>
                    <a:pt x="3108388" y="481634"/>
                  </a:lnTo>
                  <a:close/>
                </a:path>
                <a:path w="3108959" h="2512695">
                  <a:moveTo>
                    <a:pt x="3108388" y="405396"/>
                  </a:moveTo>
                  <a:lnTo>
                    <a:pt x="3106890" y="397979"/>
                  </a:lnTo>
                  <a:lnTo>
                    <a:pt x="3102813" y="391934"/>
                  </a:lnTo>
                  <a:lnTo>
                    <a:pt x="3096755" y="387845"/>
                  </a:lnTo>
                  <a:lnTo>
                    <a:pt x="3089338" y="386346"/>
                  </a:lnTo>
                  <a:lnTo>
                    <a:pt x="3081921" y="387845"/>
                  </a:lnTo>
                  <a:lnTo>
                    <a:pt x="3075876" y="391934"/>
                  </a:lnTo>
                  <a:lnTo>
                    <a:pt x="3071787" y="397979"/>
                  </a:lnTo>
                  <a:lnTo>
                    <a:pt x="3070288" y="405434"/>
                  </a:lnTo>
                  <a:lnTo>
                    <a:pt x="3071787" y="412851"/>
                  </a:lnTo>
                  <a:lnTo>
                    <a:pt x="3075876" y="418909"/>
                  </a:lnTo>
                  <a:lnTo>
                    <a:pt x="3081921" y="422986"/>
                  </a:lnTo>
                  <a:lnTo>
                    <a:pt x="3089338" y="424484"/>
                  </a:lnTo>
                  <a:lnTo>
                    <a:pt x="3096755" y="422986"/>
                  </a:lnTo>
                  <a:lnTo>
                    <a:pt x="3102813" y="418909"/>
                  </a:lnTo>
                  <a:lnTo>
                    <a:pt x="3106890" y="412851"/>
                  </a:lnTo>
                  <a:lnTo>
                    <a:pt x="3108388" y="405396"/>
                  </a:lnTo>
                  <a:close/>
                </a:path>
                <a:path w="3108959" h="2512695">
                  <a:moveTo>
                    <a:pt x="3108388" y="329158"/>
                  </a:moveTo>
                  <a:lnTo>
                    <a:pt x="3106890" y="321741"/>
                  </a:lnTo>
                  <a:lnTo>
                    <a:pt x="3102813" y="315696"/>
                  </a:lnTo>
                  <a:lnTo>
                    <a:pt x="3096755" y="311607"/>
                  </a:lnTo>
                  <a:lnTo>
                    <a:pt x="3089338" y="310108"/>
                  </a:lnTo>
                  <a:lnTo>
                    <a:pt x="3081921" y="311607"/>
                  </a:lnTo>
                  <a:lnTo>
                    <a:pt x="3075876" y="315696"/>
                  </a:lnTo>
                  <a:lnTo>
                    <a:pt x="3071787" y="321741"/>
                  </a:lnTo>
                  <a:lnTo>
                    <a:pt x="3070288" y="329196"/>
                  </a:lnTo>
                  <a:lnTo>
                    <a:pt x="3071787" y="336613"/>
                  </a:lnTo>
                  <a:lnTo>
                    <a:pt x="3075876" y="342671"/>
                  </a:lnTo>
                  <a:lnTo>
                    <a:pt x="3081921" y="346748"/>
                  </a:lnTo>
                  <a:lnTo>
                    <a:pt x="3089338" y="348246"/>
                  </a:lnTo>
                  <a:lnTo>
                    <a:pt x="3096755" y="346748"/>
                  </a:lnTo>
                  <a:lnTo>
                    <a:pt x="3102813" y="342671"/>
                  </a:lnTo>
                  <a:lnTo>
                    <a:pt x="3106890" y="336613"/>
                  </a:lnTo>
                  <a:lnTo>
                    <a:pt x="3108388" y="329158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78384" y="4074306"/>
              <a:ext cx="854075" cy="369570"/>
            </a:xfrm>
            <a:custGeom>
              <a:avLst/>
              <a:gdLst/>
              <a:ahLst/>
              <a:cxnLst/>
              <a:rect l="l" t="t" r="r" b="b"/>
              <a:pathLst>
                <a:path w="854075" h="369570">
                  <a:moveTo>
                    <a:pt x="854080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854080" y="369332"/>
                  </a:lnTo>
                  <a:lnTo>
                    <a:pt x="854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957124" y="4096004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171717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44304" y="2627519"/>
            <a:ext cx="929640" cy="369570"/>
          </a:xfrm>
          <a:custGeom>
            <a:avLst/>
            <a:gdLst/>
            <a:ahLst/>
            <a:cxnLst/>
            <a:rect l="l" t="t" r="r" b="b"/>
            <a:pathLst>
              <a:path w="929639" h="369569">
                <a:moveTo>
                  <a:pt x="929422" y="0"/>
                </a:moveTo>
                <a:lnTo>
                  <a:pt x="0" y="0"/>
                </a:lnTo>
                <a:lnTo>
                  <a:pt x="0" y="369331"/>
                </a:lnTo>
                <a:lnTo>
                  <a:pt x="929422" y="369331"/>
                </a:lnTo>
                <a:lnTo>
                  <a:pt x="9294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923044" y="2648203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171717"/>
                </a:solidFill>
                <a:latin typeface="Verdana"/>
                <a:cs typeface="Verdana"/>
              </a:rPr>
              <a:t>sk</a:t>
            </a:r>
            <a:r>
              <a:rPr dirty="0" sz="1800" spc="-9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-19050" y="2913282"/>
            <a:ext cx="8365490" cy="2081530"/>
            <a:chOff x="-19050" y="2913282"/>
            <a:chExt cx="8365490" cy="2081530"/>
          </a:xfrm>
        </p:grpSpPr>
        <p:sp>
          <p:nvSpPr>
            <p:cNvPr id="34" name="object 34"/>
            <p:cNvSpPr/>
            <p:nvPr/>
          </p:nvSpPr>
          <p:spPr>
            <a:xfrm>
              <a:off x="3425301" y="3229949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230032" y="0"/>
                  </a:moveTo>
                  <a:lnTo>
                    <a:pt x="0" y="0"/>
                  </a:lnTo>
                  <a:lnTo>
                    <a:pt x="0" y="317162"/>
                  </a:lnTo>
                  <a:lnTo>
                    <a:pt x="230032" y="317162"/>
                  </a:lnTo>
                  <a:lnTo>
                    <a:pt x="230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3428472"/>
              <a:ext cx="238125" cy="897255"/>
            </a:xfrm>
            <a:custGeom>
              <a:avLst/>
              <a:gdLst/>
              <a:ahLst/>
              <a:cxnLst/>
              <a:rect l="l" t="t" r="r" b="b"/>
              <a:pathLst>
                <a:path w="238125" h="897254">
                  <a:moveTo>
                    <a:pt x="0" y="0"/>
                  </a:moveTo>
                  <a:lnTo>
                    <a:pt x="237964" y="0"/>
                  </a:lnTo>
                  <a:lnTo>
                    <a:pt x="237964" y="896983"/>
                  </a:lnTo>
                  <a:lnTo>
                    <a:pt x="0" y="896983"/>
                  </a:lnTo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37963" y="3428471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90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300410" y="3428471"/>
              <a:ext cx="1062990" cy="897255"/>
            </a:xfrm>
            <a:custGeom>
              <a:avLst/>
              <a:gdLst/>
              <a:ahLst/>
              <a:cxnLst/>
              <a:rect l="l" t="t" r="r" b="b"/>
              <a:pathLst>
                <a:path w="1062989" h="897254">
                  <a:moveTo>
                    <a:pt x="0" y="0"/>
                  </a:moveTo>
                  <a:lnTo>
                    <a:pt x="1062446" y="0"/>
                  </a:lnTo>
                  <a:lnTo>
                    <a:pt x="1062446" y="896983"/>
                  </a:lnTo>
                  <a:lnTo>
                    <a:pt x="0" y="8969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405722" y="3325442"/>
              <a:ext cx="1358900" cy="365760"/>
            </a:xfrm>
            <a:custGeom>
              <a:avLst/>
              <a:gdLst/>
              <a:ahLst/>
              <a:cxnLst/>
              <a:rect l="l" t="t" r="r" b="b"/>
              <a:pathLst>
                <a:path w="1358900" h="365760">
                  <a:moveTo>
                    <a:pt x="21997" y="327640"/>
                  </a:moveTo>
                  <a:lnTo>
                    <a:pt x="14399" y="327901"/>
                  </a:lnTo>
                  <a:lnTo>
                    <a:pt x="7529" y="331066"/>
                  </a:lnTo>
                  <a:lnTo>
                    <a:pt x="2577" y="336434"/>
                  </a:lnTo>
                  <a:lnTo>
                    <a:pt x="0" y="343267"/>
                  </a:lnTo>
                  <a:lnTo>
                    <a:pt x="251" y="350828"/>
                  </a:lnTo>
                  <a:lnTo>
                    <a:pt x="3417" y="357699"/>
                  </a:lnTo>
                  <a:lnTo>
                    <a:pt x="8785" y="362650"/>
                  </a:lnTo>
                  <a:lnTo>
                    <a:pt x="15618" y="365228"/>
                  </a:lnTo>
                  <a:lnTo>
                    <a:pt x="23179" y="364976"/>
                  </a:lnTo>
                  <a:lnTo>
                    <a:pt x="30086" y="361802"/>
                  </a:lnTo>
                  <a:lnTo>
                    <a:pt x="35038" y="356434"/>
                  </a:lnTo>
                  <a:lnTo>
                    <a:pt x="37615" y="349601"/>
                  </a:lnTo>
                  <a:lnTo>
                    <a:pt x="37363" y="342040"/>
                  </a:lnTo>
                  <a:lnTo>
                    <a:pt x="34198" y="335169"/>
                  </a:lnTo>
                  <a:lnTo>
                    <a:pt x="28830" y="330218"/>
                  </a:lnTo>
                  <a:lnTo>
                    <a:pt x="21997" y="327640"/>
                  </a:lnTo>
                  <a:close/>
                </a:path>
                <a:path w="1358900" h="365760">
                  <a:moveTo>
                    <a:pt x="96184" y="310075"/>
                  </a:moveTo>
                  <a:lnTo>
                    <a:pt x="88586" y="310335"/>
                  </a:lnTo>
                  <a:lnTo>
                    <a:pt x="81716" y="313500"/>
                  </a:lnTo>
                  <a:lnTo>
                    <a:pt x="76764" y="318868"/>
                  </a:lnTo>
                  <a:lnTo>
                    <a:pt x="74187" y="325701"/>
                  </a:lnTo>
                  <a:lnTo>
                    <a:pt x="74438" y="333261"/>
                  </a:lnTo>
                  <a:lnTo>
                    <a:pt x="77604" y="340132"/>
                  </a:lnTo>
                  <a:lnTo>
                    <a:pt x="82972" y="345084"/>
                  </a:lnTo>
                  <a:lnTo>
                    <a:pt x="89804" y="347662"/>
                  </a:lnTo>
                  <a:lnTo>
                    <a:pt x="97364" y="347411"/>
                  </a:lnTo>
                  <a:lnTo>
                    <a:pt x="104273" y="344236"/>
                  </a:lnTo>
                  <a:lnTo>
                    <a:pt x="109225" y="338868"/>
                  </a:lnTo>
                  <a:lnTo>
                    <a:pt x="111802" y="332035"/>
                  </a:lnTo>
                  <a:lnTo>
                    <a:pt x="111550" y="324474"/>
                  </a:lnTo>
                  <a:lnTo>
                    <a:pt x="108385" y="317604"/>
                  </a:lnTo>
                  <a:lnTo>
                    <a:pt x="103017" y="312652"/>
                  </a:lnTo>
                  <a:lnTo>
                    <a:pt x="96184" y="310075"/>
                  </a:lnTo>
                  <a:close/>
                </a:path>
                <a:path w="1358900" h="365760">
                  <a:moveTo>
                    <a:pt x="170372" y="292509"/>
                  </a:moveTo>
                  <a:lnTo>
                    <a:pt x="162775" y="292769"/>
                  </a:lnTo>
                  <a:lnTo>
                    <a:pt x="155903" y="295934"/>
                  </a:lnTo>
                  <a:lnTo>
                    <a:pt x="150951" y="301301"/>
                  </a:lnTo>
                  <a:lnTo>
                    <a:pt x="148374" y="308134"/>
                  </a:lnTo>
                  <a:lnTo>
                    <a:pt x="148625" y="315695"/>
                  </a:lnTo>
                  <a:lnTo>
                    <a:pt x="151790" y="322566"/>
                  </a:lnTo>
                  <a:lnTo>
                    <a:pt x="157158" y="327518"/>
                  </a:lnTo>
                  <a:lnTo>
                    <a:pt x="163991" y="330096"/>
                  </a:lnTo>
                  <a:lnTo>
                    <a:pt x="171551" y="329844"/>
                  </a:lnTo>
                  <a:lnTo>
                    <a:pt x="178459" y="326670"/>
                  </a:lnTo>
                  <a:lnTo>
                    <a:pt x="183411" y="321303"/>
                  </a:lnTo>
                  <a:lnTo>
                    <a:pt x="185989" y="314470"/>
                  </a:lnTo>
                  <a:lnTo>
                    <a:pt x="185737" y="306909"/>
                  </a:lnTo>
                  <a:lnTo>
                    <a:pt x="182573" y="300038"/>
                  </a:lnTo>
                  <a:lnTo>
                    <a:pt x="177205" y="295087"/>
                  </a:lnTo>
                  <a:lnTo>
                    <a:pt x="170372" y="292509"/>
                  </a:lnTo>
                  <a:close/>
                </a:path>
                <a:path w="1358900" h="365760">
                  <a:moveTo>
                    <a:pt x="244559" y="274943"/>
                  </a:moveTo>
                  <a:lnTo>
                    <a:pt x="236962" y="275203"/>
                  </a:lnTo>
                  <a:lnTo>
                    <a:pt x="230090" y="278368"/>
                  </a:lnTo>
                  <a:lnTo>
                    <a:pt x="225138" y="283736"/>
                  </a:lnTo>
                  <a:lnTo>
                    <a:pt x="222560" y="290569"/>
                  </a:lnTo>
                  <a:lnTo>
                    <a:pt x="222811" y="298129"/>
                  </a:lnTo>
                  <a:lnTo>
                    <a:pt x="225977" y="305000"/>
                  </a:lnTo>
                  <a:lnTo>
                    <a:pt x="231344" y="309952"/>
                  </a:lnTo>
                  <a:lnTo>
                    <a:pt x="238177" y="312530"/>
                  </a:lnTo>
                  <a:lnTo>
                    <a:pt x="245737" y="312279"/>
                  </a:lnTo>
                  <a:lnTo>
                    <a:pt x="252646" y="309105"/>
                  </a:lnTo>
                  <a:lnTo>
                    <a:pt x="257598" y="303737"/>
                  </a:lnTo>
                  <a:lnTo>
                    <a:pt x="260176" y="296904"/>
                  </a:lnTo>
                  <a:lnTo>
                    <a:pt x="259924" y="289344"/>
                  </a:lnTo>
                  <a:lnTo>
                    <a:pt x="256759" y="282472"/>
                  </a:lnTo>
                  <a:lnTo>
                    <a:pt x="251391" y="277520"/>
                  </a:lnTo>
                  <a:lnTo>
                    <a:pt x="244559" y="274943"/>
                  </a:lnTo>
                  <a:close/>
                </a:path>
                <a:path w="1358900" h="365760">
                  <a:moveTo>
                    <a:pt x="318742" y="257376"/>
                  </a:moveTo>
                  <a:lnTo>
                    <a:pt x="311145" y="257638"/>
                  </a:lnTo>
                  <a:lnTo>
                    <a:pt x="304274" y="260804"/>
                  </a:lnTo>
                  <a:lnTo>
                    <a:pt x="299323" y="266173"/>
                  </a:lnTo>
                  <a:lnTo>
                    <a:pt x="296747" y="273006"/>
                  </a:lnTo>
                  <a:lnTo>
                    <a:pt x="297000" y="280567"/>
                  </a:lnTo>
                  <a:lnTo>
                    <a:pt x="300166" y="287437"/>
                  </a:lnTo>
                  <a:lnTo>
                    <a:pt x="305534" y="292388"/>
                  </a:lnTo>
                  <a:lnTo>
                    <a:pt x="312368" y="294965"/>
                  </a:lnTo>
                  <a:lnTo>
                    <a:pt x="319928" y="294712"/>
                  </a:lnTo>
                  <a:lnTo>
                    <a:pt x="326835" y="291537"/>
                  </a:lnTo>
                  <a:lnTo>
                    <a:pt x="331786" y="286168"/>
                  </a:lnTo>
                  <a:lnTo>
                    <a:pt x="334363" y="279335"/>
                  </a:lnTo>
                  <a:lnTo>
                    <a:pt x="334110" y="271774"/>
                  </a:lnTo>
                  <a:lnTo>
                    <a:pt x="330944" y="264904"/>
                  </a:lnTo>
                  <a:lnTo>
                    <a:pt x="325575" y="259953"/>
                  </a:lnTo>
                  <a:lnTo>
                    <a:pt x="318742" y="257376"/>
                  </a:lnTo>
                  <a:close/>
                </a:path>
                <a:path w="1358900" h="365760">
                  <a:moveTo>
                    <a:pt x="392929" y="239811"/>
                  </a:moveTo>
                  <a:lnTo>
                    <a:pt x="385331" y="240071"/>
                  </a:lnTo>
                  <a:lnTo>
                    <a:pt x="378461" y="243238"/>
                  </a:lnTo>
                  <a:lnTo>
                    <a:pt x="373510" y="248607"/>
                  </a:lnTo>
                  <a:lnTo>
                    <a:pt x="370934" y="255441"/>
                  </a:lnTo>
                  <a:lnTo>
                    <a:pt x="371187" y="263001"/>
                  </a:lnTo>
                  <a:lnTo>
                    <a:pt x="374353" y="269871"/>
                  </a:lnTo>
                  <a:lnTo>
                    <a:pt x="379721" y="274822"/>
                  </a:lnTo>
                  <a:lnTo>
                    <a:pt x="386555" y="277398"/>
                  </a:lnTo>
                  <a:lnTo>
                    <a:pt x="394115" y="277145"/>
                  </a:lnTo>
                  <a:lnTo>
                    <a:pt x="401022" y="273970"/>
                  </a:lnTo>
                  <a:lnTo>
                    <a:pt x="405973" y="268601"/>
                  </a:lnTo>
                  <a:lnTo>
                    <a:pt x="408550" y="261768"/>
                  </a:lnTo>
                  <a:lnTo>
                    <a:pt x="408297" y="254208"/>
                  </a:lnTo>
                  <a:lnTo>
                    <a:pt x="405131" y="247338"/>
                  </a:lnTo>
                  <a:lnTo>
                    <a:pt x="399762" y="242387"/>
                  </a:lnTo>
                  <a:lnTo>
                    <a:pt x="392929" y="239811"/>
                  </a:lnTo>
                  <a:close/>
                </a:path>
                <a:path w="1358900" h="365760">
                  <a:moveTo>
                    <a:pt x="467116" y="222244"/>
                  </a:moveTo>
                  <a:lnTo>
                    <a:pt x="459518" y="222506"/>
                  </a:lnTo>
                  <a:lnTo>
                    <a:pt x="452648" y="225672"/>
                  </a:lnTo>
                  <a:lnTo>
                    <a:pt x="447697" y="231041"/>
                  </a:lnTo>
                  <a:lnTo>
                    <a:pt x="445121" y="237874"/>
                  </a:lnTo>
                  <a:lnTo>
                    <a:pt x="445374" y="245435"/>
                  </a:lnTo>
                  <a:lnTo>
                    <a:pt x="448539" y="252305"/>
                  </a:lnTo>
                  <a:lnTo>
                    <a:pt x="453908" y="257256"/>
                  </a:lnTo>
                  <a:lnTo>
                    <a:pt x="460742" y="259833"/>
                  </a:lnTo>
                  <a:lnTo>
                    <a:pt x="468302" y="259580"/>
                  </a:lnTo>
                  <a:lnTo>
                    <a:pt x="475209" y="256405"/>
                  </a:lnTo>
                  <a:lnTo>
                    <a:pt x="480160" y="251036"/>
                  </a:lnTo>
                  <a:lnTo>
                    <a:pt x="482737" y="244203"/>
                  </a:lnTo>
                  <a:lnTo>
                    <a:pt x="482484" y="236642"/>
                  </a:lnTo>
                  <a:lnTo>
                    <a:pt x="479318" y="229772"/>
                  </a:lnTo>
                  <a:lnTo>
                    <a:pt x="473949" y="224821"/>
                  </a:lnTo>
                  <a:lnTo>
                    <a:pt x="467116" y="222244"/>
                  </a:lnTo>
                  <a:close/>
                </a:path>
                <a:path w="1358900" h="365760">
                  <a:moveTo>
                    <a:pt x="541302" y="204679"/>
                  </a:moveTo>
                  <a:lnTo>
                    <a:pt x="533705" y="204941"/>
                  </a:lnTo>
                  <a:lnTo>
                    <a:pt x="526834" y="208107"/>
                  </a:lnTo>
                  <a:lnTo>
                    <a:pt x="521883" y="213476"/>
                  </a:lnTo>
                  <a:lnTo>
                    <a:pt x="519307" y="220309"/>
                  </a:lnTo>
                  <a:lnTo>
                    <a:pt x="519559" y="227869"/>
                  </a:lnTo>
                  <a:lnTo>
                    <a:pt x="522726" y="234739"/>
                  </a:lnTo>
                  <a:lnTo>
                    <a:pt x="528094" y="239690"/>
                  </a:lnTo>
                  <a:lnTo>
                    <a:pt x="534928" y="242266"/>
                  </a:lnTo>
                  <a:lnTo>
                    <a:pt x="542489" y="242013"/>
                  </a:lnTo>
                  <a:lnTo>
                    <a:pt x="549396" y="238839"/>
                  </a:lnTo>
                  <a:lnTo>
                    <a:pt x="554347" y="233470"/>
                  </a:lnTo>
                  <a:lnTo>
                    <a:pt x="556923" y="226636"/>
                  </a:lnTo>
                  <a:lnTo>
                    <a:pt x="556670" y="219076"/>
                  </a:lnTo>
                  <a:lnTo>
                    <a:pt x="553504" y="212206"/>
                  </a:lnTo>
                  <a:lnTo>
                    <a:pt x="548135" y="207255"/>
                  </a:lnTo>
                  <a:lnTo>
                    <a:pt x="541302" y="204679"/>
                  </a:lnTo>
                  <a:close/>
                </a:path>
                <a:path w="1358900" h="365760">
                  <a:moveTo>
                    <a:pt x="615489" y="187112"/>
                  </a:moveTo>
                  <a:lnTo>
                    <a:pt x="607892" y="187374"/>
                  </a:lnTo>
                  <a:lnTo>
                    <a:pt x="601022" y="190540"/>
                  </a:lnTo>
                  <a:lnTo>
                    <a:pt x="596070" y="195909"/>
                  </a:lnTo>
                  <a:lnTo>
                    <a:pt x="593494" y="202742"/>
                  </a:lnTo>
                  <a:lnTo>
                    <a:pt x="593746" y="210303"/>
                  </a:lnTo>
                  <a:lnTo>
                    <a:pt x="596913" y="217173"/>
                  </a:lnTo>
                  <a:lnTo>
                    <a:pt x="602281" y="222124"/>
                  </a:lnTo>
                  <a:lnTo>
                    <a:pt x="609115" y="224701"/>
                  </a:lnTo>
                  <a:lnTo>
                    <a:pt x="616675" y="224448"/>
                  </a:lnTo>
                  <a:lnTo>
                    <a:pt x="623583" y="221273"/>
                  </a:lnTo>
                  <a:lnTo>
                    <a:pt x="628534" y="215904"/>
                  </a:lnTo>
                  <a:lnTo>
                    <a:pt x="631110" y="209071"/>
                  </a:lnTo>
                  <a:lnTo>
                    <a:pt x="630857" y="201510"/>
                  </a:lnTo>
                  <a:lnTo>
                    <a:pt x="627691" y="194640"/>
                  </a:lnTo>
                  <a:lnTo>
                    <a:pt x="622322" y="189689"/>
                  </a:lnTo>
                  <a:lnTo>
                    <a:pt x="615489" y="187112"/>
                  </a:lnTo>
                  <a:close/>
                </a:path>
                <a:path w="1358900" h="365760">
                  <a:moveTo>
                    <a:pt x="689676" y="169547"/>
                  </a:moveTo>
                  <a:lnTo>
                    <a:pt x="682079" y="169809"/>
                  </a:lnTo>
                  <a:lnTo>
                    <a:pt x="675209" y="172975"/>
                  </a:lnTo>
                  <a:lnTo>
                    <a:pt x="670257" y="178344"/>
                  </a:lnTo>
                  <a:lnTo>
                    <a:pt x="667681" y="185177"/>
                  </a:lnTo>
                  <a:lnTo>
                    <a:pt x="667934" y="192737"/>
                  </a:lnTo>
                  <a:lnTo>
                    <a:pt x="671100" y="199607"/>
                  </a:lnTo>
                  <a:lnTo>
                    <a:pt x="676468" y="204559"/>
                  </a:lnTo>
                  <a:lnTo>
                    <a:pt x="683302" y="207135"/>
                  </a:lnTo>
                  <a:lnTo>
                    <a:pt x="690862" y="206883"/>
                  </a:lnTo>
                  <a:lnTo>
                    <a:pt x="697770" y="203707"/>
                  </a:lnTo>
                  <a:lnTo>
                    <a:pt x="702721" y="198339"/>
                  </a:lnTo>
                  <a:lnTo>
                    <a:pt x="705297" y="191505"/>
                  </a:lnTo>
                  <a:lnTo>
                    <a:pt x="705044" y="183945"/>
                  </a:lnTo>
                  <a:lnTo>
                    <a:pt x="701878" y="177074"/>
                  </a:lnTo>
                  <a:lnTo>
                    <a:pt x="696509" y="172123"/>
                  </a:lnTo>
                  <a:lnTo>
                    <a:pt x="689676" y="169547"/>
                  </a:lnTo>
                  <a:close/>
                </a:path>
                <a:path w="1358900" h="365760">
                  <a:moveTo>
                    <a:pt x="763863" y="151980"/>
                  </a:moveTo>
                  <a:lnTo>
                    <a:pt x="756266" y="152242"/>
                  </a:lnTo>
                  <a:lnTo>
                    <a:pt x="749396" y="155408"/>
                  </a:lnTo>
                  <a:lnTo>
                    <a:pt x="744445" y="160777"/>
                  </a:lnTo>
                  <a:lnTo>
                    <a:pt x="741868" y="167610"/>
                  </a:lnTo>
                  <a:lnTo>
                    <a:pt x="742121" y="175171"/>
                  </a:lnTo>
                  <a:lnTo>
                    <a:pt x="745287" y="182041"/>
                  </a:lnTo>
                  <a:lnTo>
                    <a:pt x="750655" y="186992"/>
                  </a:lnTo>
                  <a:lnTo>
                    <a:pt x="757489" y="189569"/>
                  </a:lnTo>
                  <a:lnTo>
                    <a:pt x="765049" y="189316"/>
                  </a:lnTo>
                  <a:lnTo>
                    <a:pt x="771956" y="186141"/>
                  </a:lnTo>
                  <a:lnTo>
                    <a:pt x="776907" y="180772"/>
                  </a:lnTo>
                  <a:lnTo>
                    <a:pt x="779484" y="173939"/>
                  </a:lnTo>
                  <a:lnTo>
                    <a:pt x="779231" y="166378"/>
                  </a:lnTo>
                  <a:lnTo>
                    <a:pt x="776065" y="159508"/>
                  </a:lnTo>
                  <a:lnTo>
                    <a:pt x="770696" y="154557"/>
                  </a:lnTo>
                  <a:lnTo>
                    <a:pt x="763863" y="151980"/>
                  </a:lnTo>
                  <a:close/>
                </a:path>
                <a:path w="1358900" h="365760">
                  <a:moveTo>
                    <a:pt x="838050" y="134415"/>
                  </a:moveTo>
                  <a:lnTo>
                    <a:pt x="830452" y="134677"/>
                  </a:lnTo>
                  <a:lnTo>
                    <a:pt x="823582" y="137843"/>
                  </a:lnTo>
                  <a:lnTo>
                    <a:pt x="818631" y="143212"/>
                  </a:lnTo>
                  <a:lnTo>
                    <a:pt x="816055" y="150045"/>
                  </a:lnTo>
                  <a:lnTo>
                    <a:pt x="816308" y="157605"/>
                  </a:lnTo>
                  <a:lnTo>
                    <a:pt x="819474" y="164475"/>
                  </a:lnTo>
                  <a:lnTo>
                    <a:pt x="824843" y="169427"/>
                  </a:lnTo>
                  <a:lnTo>
                    <a:pt x="831676" y="172003"/>
                  </a:lnTo>
                  <a:lnTo>
                    <a:pt x="839236" y="171750"/>
                  </a:lnTo>
                  <a:lnTo>
                    <a:pt x="846143" y="168575"/>
                  </a:lnTo>
                  <a:lnTo>
                    <a:pt x="851094" y="163207"/>
                  </a:lnTo>
                  <a:lnTo>
                    <a:pt x="853671" y="156373"/>
                  </a:lnTo>
                  <a:lnTo>
                    <a:pt x="853418" y="148813"/>
                  </a:lnTo>
                  <a:lnTo>
                    <a:pt x="850252" y="141943"/>
                  </a:lnTo>
                  <a:lnTo>
                    <a:pt x="844883" y="136992"/>
                  </a:lnTo>
                  <a:lnTo>
                    <a:pt x="838050" y="134415"/>
                  </a:lnTo>
                  <a:close/>
                </a:path>
                <a:path w="1358900" h="365760">
                  <a:moveTo>
                    <a:pt x="912237" y="116849"/>
                  </a:moveTo>
                  <a:lnTo>
                    <a:pt x="904639" y="117110"/>
                  </a:lnTo>
                  <a:lnTo>
                    <a:pt x="897769" y="120276"/>
                  </a:lnTo>
                  <a:lnTo>
                    <a:pt x="892818" y="125645"/>
                  </a:lnTo>
                  <a:lnTo>
                    <a:pt x="890242" y="132479"/>
                  </a:lnTo>
                  <a:lnTo>
                    <a:pt x="890495" y="140040"/>
                  </a:lnTo>
                  <a:lnTo>
                    <a:pt x="893661" y="146910"/>
                  </a:lnTo>
                  <a:lnTo>
                    <a:pt x="899030" y="151861"/>
                  </a:lnTo>
                  <a:lnTo>
                    <a:pt x="905863" y="154437"/>
                  </a:lnTo>
                  <a:lnTo>
                    <a:pt x="913423" y="154184"/>
                  </a:lnTo>
                  <a:lnTo>
                    <a:pt x="920330" y="151009"/>
                  </a:lnTo>
                  <a:lnTo>
                    <a:pt x="925281" y="145640"/>
                  </a:lnTo>
                  <a:lnTo>
                    <a:pt x="927858" y="138807"/>
                  </a:lnTo>
                  <a:lnTo>
                    <a:pt x="927605" y="131246"/>
                  </a:lnTo>
                  <a:lnTo>
                    <a:pt x="924439" y="124376"/>
                  </a:lnTo>
                  <a:lnTo>
                    <a:pt x="919070" y="119426"/>
                  </a:lnTo>
                  <a:lnTo>
                    <a:pt x="912237" y="116849"/>
                  </a:lnTo>
                  <a:close/>
                </a:path>
                <a:path w="1358900" h="365760">
                  <a:moveTo>
                    <a:pt x="986423" y="99283"/>
                  </a:moveTo>
                  <a:lnTo>
                    <a:pt x="978826" y="99545"/>
                  </a:lnTo>
                  <a:lnTo>
                    <a:pt x="971955" y="102711"/>
                  </a:lnTo>
                  <a:lnTo>
                    <a:pt x="967004" y="108080"/>
                  </a:lnTo>
                  <a:lnTo>
                    <a:pt x="964428" y="114913"/>
                  </a:lnTo>
                  <a:lnTo>
                    <a:pt x="964680" y="122473"/>
                  </a:lnTo>
                  <a:lnTo>
                    <a:pt x="967847" y="129343"/>
                  </a:lnTo>
                  <a:lnTo>
                    <a:pt x="973216" y="134295"/>
                  </a:lnTo>
                  <a:lnTo>
                    <a:pt x="980049" y="136871"/>
                  </a:lnTo>
                  <a:lnTo>
                    <a:pt x="987610" y="136618"/>
                  </a:lnTo>
                  <a:lnTo>
                    <a:pt x="994517" y="133443"/>
                  </a:lnTo>
                  <a:lnTo>
                    <a:pt x="999468" y="128075"/>
                  </a:lnTo>
                  <a:lnTo>
                    <a:pt x="1002044" y="121241"/>
                  </a:lnTo>
                  <a:lnTo>
                    <a:pt x="1001791" y="113681"/>
                  </a:lnTo>
                  <a:lnTo>
                    <a:pt x="998625" y="106811"/>
                  </a:lnTo>
                  <a:lnTo>
                    <a:pt x="993257" y="101860"/>
                  </a:lnTo>
                  <a:lnTo>
                    <a:pt x="986423" y="99283"/>
                  </a:lnTo>
                  <a:close/>
                </a:path>
                <a:path w="1358900" h="365760">
                  <a:moveTo>
                    <a:pt x="1060610" y="81717"/>
                  </a:moveTo>
                  <a:lnTo>
                    <a:pt x="1053013" y="81979"/>
                  </a:lnTo>
                  <a:lnTo>
                    <a:pt x="1046143" y="85146"/>
                  </a:lnTo>
                  <a:lnTo>
                    <a:pt x="1041191" y="90514"/>
                  </a:lnTo>
                  <a:lnTo>
                    <a:pt x="1038615" y="97347"/>
                  </a:lnTo>
                  <a:lnTo>
                    <a:pt x="1038868" y="104908"/>
                  </a:lnTo>
                  <a:lnTo>
                    <a:pt x="1042034" y="111778"/>
                  </a:lnTo>
                  <a:lnTo>
                    <a:pt x="1047402" y="116729"/>
                  </a:lnTo>
                  <a:lnTo>
                    <a:pt x="1054236" y="119305"/>
                  </a:lnTo>
                  <a:lnTo>
                    <a:pt x="1061796" y="119052"/>
                  </a:lnTo>
                  <a:lnTo>
                    <a:pt x="1068704" y="115877"/>
                  </a:lnTo>
                  <a:lnTo>
                    <a:pt x="1073655" y="110509"/>
                  </a:lnTo>
                  <a:lnTo>
                    <a:pt x="1076231" y="103675"/>
                  </a:lnTo>
                  <a:lnTo>
                    <a:pt x="1075978" y="96114"/>
                  </a:lnTo>
                  <a:lnTo>
                    <a:pt x="1072812" y="89244"/>
                  </a:lnTo>
                  <a:lnTo>
                    <a:pt x="1067443" y="84294"/>
                  </a:lnTo>
                  <a:lnTo>
                    <a:pt x="1060610" y="81717"/>
                  </a:lnTo>
                  <a:close/>
                </a:path>
                <a:path w="1358900" h="365760">
                  <a:moveTo>
                    <a:pt x="1134804" y="64152"/>
                  </a:moveTo>
                  <a:lnTo>
                    <a:pt x="1127206" y="64411"/>
                  </a:lnTo>
                  <a:lnTo>
                    <a:pt x="1120335" y="67575"/>
                  </a:lnTo>
                  <a:lnTo>
                    <a:pt x="1115382" y="72942"/>
                  </a:lnTo>
                  <a:lnTo>
                    <a:pt x="1112803" y="79774"/>
                  </a:lnTo>
                  <a:lnTo>
                    <a:pt x="1113053" y="87335"/>
                  </a:lnTo>
                  <a:lnTo>
                    <a:pt x="1116217" y="94206"/>
                  </a:lnTo>
                  <a:lnTo>
                    <a:pt x="1121584" y="99159"/>
                  </a:lnTo>
                  <a:lnTo>
                    <a:pt x="1128416" y="101738"/>
                  </a:lnTo>
                  <a:lnTo>
                    <a:pt x="1135977" y="101488"/>
                  </a:lnTo>
                  <a:lnTo>
                    <a:pt x="1142885" y="98315"/>
                  </a:lnTo>
                  <a:lnTo>
                    <a:pt x="1147838" y="92948"/>
                  </a:lnTo>
                  <a:lnTo>
                    <a:pt x="1150417" y="86116"/>
                  </a:lnTo>
                  <a:lnTo>
                    <a:pt x="1150168" y="78555"/>
                  </a:lnTo>
                  <a:lnTo>
                    <a:pt x="1147004" y="71684"/>
                  </a:lnTo>
                  <a:lnTo>
                    <a:pt x="1141637" y="66732"/>
                  </a:lnTo>
                  <a:lnTo>
                    <a:pt x="1134804" y="64152"/>
                  </a:lnTo>
                  <a:close/>
                </a:path>
                <a:path w="1358900" h="365760">
                  <a:moveTo>
                    <a:pt x="1208991" y="46587"/>
                  </a:moveTo>
                  <a:lnTo>
                    <a:pt x="1201393" y="46845"/>
                  </a:lnTo>
                  <a:lnTo>
                    <a:pt x="1194522" y="50009"/>
                  </a:lnTo>
                  <a:lnTo>
                    <a:pt x="1189569" y="55376"/>
                  </a:lnTo>
                  <a:lnTo>
                    <a:pt x="1186990" y="62208"/>
                  </a:lnTo>
                  <a:lnTo>
                    <a:pt x="1187240" y="69768"/>
                  </a:lnTo>
                  <a:lnTo>
                    <a:pt x="1190404" y="76640"/>
                  </a:lnTo>
                  <a:lnTo>
                    <a:pt x="1195771" y="81593"/>
                  </a:lnTo>
                  <a:lnTo>
                    <a:pt x="1202603" y="84172"/>
                  </a:lnTo>
                  <a:lnTo>
                    <a:pt x="1210164" y="83922"/>
                  </a:lnTo>
                  <a:lnTo>
                    <a:pt x="1217072" y="80750"/>
                  </a:lnTo>
                  <a:lnTo>
                    <a:pt x="1222025" y="75383"/>
                  </a:lnTo>
                  <a:lnTo>
                    <a:pt x="1224604" y="68551"/>
                  </a:lnTo>
                  <a:lnTo>
                    <a:pt x="1224354" y="60990"/>
                  </a:lnTo>
                  <a:lnTo>
                    <a:pt x="1221190" y="54119"/>
                  </a:lnTo>
                  <a:lnTo>
                    <a:pt x="1215824" y="49166"/>
                  </a:lnTo>
                  <a:lnTo>
                    <a:pt x="1208991" y="46587"/>
                  </a:lnTo>
                  <a:close/>
                </a:path>
                <a:path w="1358900" h="365760">
                  <a:moveTo>
                    <a:pt x="1233880" y="0"/>
                  </a:moveTo>
                  <a:lnTo>
                    <a:pt x="1260215" y="111225"/>
                  </a:lnTo>
                  <a:lnTo>
                    <a:pt x="1358271" y="29277"/>
                  </a:lnTo>
                  <a:lnTo>
                    <a:pt x="123388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39020" y="4563449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230031" y="0"/>
                  </a:moveTo>
                  <a:lnTo>
                    <a:pt x="0" y="0"/>
                  </a:lnTo>
                  <a:lnTo>
                    <a:pt x="0" y="317162"/>
                  </a:lnTo>
                  <a:lnTo>
                    <a:pt x="230031" y="317162"/>
                  </a:lnTo>
                  <a:lnTo>
                    <a:pt x="230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95783" y="4123530"/>
              <a:ext cx="1368425" cy="692785"/>
            </a:xfrm>
            <a:custGeom>
              <a:avLst/>
              <a:gdLst/>
              <a:ahLst/>
              <a:cxnLst/>
              <a:rect l="l" t="t" r="r" b="b"/>
              <a:pathLst>
                <a:path w="1368425" h="692785">
                  <a:moveTo>
                    <a:pt x="20219" y="0"/>
                  </a:moveTo>
                  <a:lnTo>
                    <a:pt x="12978" y="949"/>
                  </a:lnTo>
                  <a:lnTo>
                    <a:pt x="6621" y="4544"/>
                  </a:lnTo>
                  <a:lnTo>
                    <a:pt x="1971" y="10510"/>
                  </a:lnTo>
                  <a:lnTo>
                    <a:pt x="0" y="17813"/>
                  </a:lnTo>
                  <a:lnTo>
                    <a:pt x="948" y="25054"/>
                  </a:lnTo>
                  <a:lnTo>
                    <a:pt x="4543" y="31411"/>
                  </a:lnTo>
                  <a:lnTo>
                    <a:pt x="10509" y="36062"/>
                  </a:lnTo>
                  <a:lnTo>
                    <a:pt x="17846" y="38050"/>
                  </a:lnTo>
                  <a:lnTo>
                    <a:pt x="25088" y="37101"/>
                  </a:lnTo>
                  <a:lnTo>
                    <a:pt x="31445" y="33506"/>
                  </a:lnTo>
                  <a:lnTo>
                    <a:pt x="36096" y="27540"/>
                  </a:lnTo>
                  <a:lnTo>
                    <a:pt x="38067" y="20237"/>
                  </a:lnTo>
                  <a:lnTo>
                    <a:pt x="37118" y="12995"/>
                  </a:lnTo>
                  <a:lnTo>
                    <a:pt x="33523" y="6639"/>
                  </a:lnTo>
                  <a:lnTo>
                    <a:pt x="27522" y="1972"/>
                  </a:lnTo>
                  <a:lnTo>
                    <a:pt x="20219" y="0"/>
                  </a:lnTo>
                  <a:close/>
                </a:path>
                <a:path w="1368425" h="692785">
                  <a:moveTo>
                    <a:pt x="88433" y="34043"/>
                  </a:moveTo>
                  <a:lnTo>
                    <a:pt x="81192" y="34992"/>
                  </a:lnTo>
                  <a:lnTo>
                    <a:pt x="74836" y="38588"/>
                  </a:lnTo>
                  <a:lnTo>
                    <a:pt x="70185" y="44555"/>
                  </a:lnTo>
                  <a:lnTo>
                    <a:pt x="68214" y="51858"/>
                  </a:lnTo>
                  <a:lnTo>
                    <a:pt x="69164" y="59099"/>
                  </a:lnTo>
                  <a:lnTo>
                    <a:pt x="72759" y="65455"/>
                  </a:lnTo>
                  <a:lnTo>
                    <a:pt x="78726" y="70106"/>
                  </a:lnTo>
                  <a:lnTo>
                    <a:pt x="86063" y="72094"/>
                  </a:lnTo>
                  <a:lnTo>
                    <a:pt x="93304" y="71144"/>
                  </a:lnTo>
                  <a:lnTo>
                    <a:pt x="99661" y="67548"/>
                  </a:lnTo>
                  <a:lnTo>
                    <a:pt x="104311" y="61582"/>
                  </a:lnTo>
                  <a:lnTo>
                    <a:pt x="106282" y="54279"/>
                  </a:lnTo>
                  <a:lnTo>
                    <a:pt x="105333" y="47038"/>
                  </a:lnTo>
                  <a:lnTo>
                    <a:pt x="101737" y="40681"/>
                  </a:lnTo>
                  <a:lnTo>
                    <a:pt x="95736" y="36014"/>
                  </a:lnTo>
                  <a:lnTo>
                    <a:pt x="88433" y="34043"/>
                  </a:lnTo>
                  <a:close/>
                </a:path>
                <a:path w="1368425" h="692785">
                  <a:moveTo>
                    <a:pt x="156650" y="68086"/>
                  </a:moveTo>
                  <a:lnTo>
                    <a:pt x="149409" y="69035"/>
                  </a:lnTo>
                  <a:lnTo>
                    <a:pt x="143052" y="72630"/>
                  </a:lnTo>
                  <a:lnTo>
                    <a:pt x="138401" y="78596"/>
                  </a:lnTo>
                  <a:lnTo>
                    <a:pt x="136429" y="85899"/>
                  </a:lnTo>
                  <a:lnTo>
                    <a:pt x="137378" y="93141"/>
                  </a:lnTo>
                  <a:lnTo>
                    <a:pt x="140973" y="99498"/>
                  </a:lnTo>
                  <a:lnTo>
                    <a:pt x="146939" y="104148"/>
                  </a:lnTo>
                  <a:lnTo>
                    <a:pt x="154276" y="106137"/>
                  </a:lnTo>
                  <a:lnTo>
                    <a:pt x="161517" y="105188"/>
                  </a:lnTo>
                  <a:lnTo>
                    <a:pt x="167874" y="101593"/>
                  </a:lnTo>
                  <a:lnTo>
                    <a:pt x="172526" y="95626"/>
                  </a:lnTo>
                  <a:lnTo>
                    <a:pt x="174497" y="88323"/>
                  </a:lnTo>
                  <a:lnTo>
                    <a:pt x="173548" y="81083"/>
                  </a:lnTo>
                  <a:lnTo>
                    <a:pt x="169953" y="74726"/>
                  </a:lnTo>
                  <a:lnTo>
                    <a:pt x="163953" y="70058"/>
                  </a:lnTo>
                  <a:lnTo>
                    <a:pt x="156650" y="68086"/>
                  </a:lnTo>
                  <a:close/>
                </a:path>
                <a:path w="1368425" h="692785">
                  <a:moveTo>
                    <a:pt x="224865" y="102130"/>
                  </a:moveTo>
                  <a:lnTo>
                    <a:pt x="217624" y="103079"/>
                  </a:lnTo>
                  <a:lnTo>
                    <a:pt x="211267" y="106673"/>
                  </a:lnTo>
                  <a:lnTo>
                    <a:pt x="206616" y="112639"/>
                  </a:lnTo>
                  <a:lnTo>
                    <a:pt x="204645" y="119942"/>
                  </a:lnTo>
                  <a:lnTo>
                    <a:pt x="205594" y="127183"/>
                  </a:lnTo>
                  <a:lnTo>
                    <a:pt x="209189" y="133541"/>
                  </a:lnTo>
                  <a:lnTo>
                    <a:pt x="215154" y="138192"/>
                  </a:lnTo>
                  <a:lnTo>
                    <a:pt x="222492" y="140180"/>
                  </a:lnTo>
                  <a:lnTo>
                    <a:pt x="229733" y="139232"/>
                  </a:lnTo>
                  <a:lnTo>
                    <a:pt x="236089" y="135637"/>
                  </a:lnTo>
                  <a:lnTo>
                    <a:pt x="240740" y="129670"/>
                  </a:lnTo>
                  <a:lnTo>
                    <a:pt x="242712" y="122367"/>
                  </a:lnTo>
                  <a:lnTo>
                    <a:pt x="241763" y="115126"/>
                  </a:lnTo>
                  <a:lnTo>
                    <a:pt x="238168" y="108769"/>
                  </a:lnTo>
                  <a:lnTo>
                    <a:pt x="232169" y="104101"/>
                  </a:lnTo>
                  <a:lnTo>
                    <a:pt x="224865" y="102130"/>
                  </a:lnTo>
                  <a:close/>
                </a:path>
                <a:path w="1368425" h="692785">
                  <a:moveTo>
                    <a:pt x="293080" y="136173"/>
                  </a:moveTo>
                  <a:lnTo>
                    <a:pt x="285839" y="137122"/>
                  </a:lnTo>
                  <a:lnTo>
                    <a:pt x="279482" y="140716"/>
                  </a:lnTo>
                  <a:lnTo>
                    <a:pt x="274832" y="146683"/>
                  </a:lnTo>
                  <a:lnTo>
                    <a:pt x="272860" y="153986"/>
                  </a:lnTo>
                  <a:lnTo>
                    <a:pt x="273808" y="161227"/>
                  </a:lnTo>
                  <a:lnTo>
                    <a:pt x="277403" y="167584"/>
                  </a:lnTo>
                  <a:lnTo>
                    <a:pt x="283370" y="172235"/>
                  </a:lnTo>
                  <a:lnTo>
                    <a:pt x="290707" y="174223"/>
                  </a:lnTo>
                  <a:lnTo>
                    <a:pt x="297948" y="173274"/>
                  </a:lnTo>
                  <a:lnTo>
                    <a:pt x="304305" y="169680"/>
                  </a:lnTo>
                  <a:lnTo>
                    <a:pt x="308955" y="163714"/>
                  </a:lnTo>
                  <a:lnTo>
                    <a:pt x="310927" y="156411"/>
                  </a:lnTo>
                  <a:lnTo>
                    <a:pt x="309978" y="149170"/>
                  </a:lnTo>
                  <a:lnTo>
                    <a:pt x="306384" y="142812"/>
                  </a:lnTo>
                  <a:lnTo>
                    <a:pt x="300383" y="138145"/>
                  </a:lnTo>
                  <a:lnTo>
                    <a:pt x="293080" y="136173"/>
                  </a:lnTo>
                  <a:close/>
                </a:path>
                <a:path w="1368425" h="692785">
                  <a:moveTo>
                    <a:pt x="361295" y="170216"/>
                  </a:moveTo>
                  <a:lnTo>
                    <a:pt x="354054" y="171165"/>
                  </a:lnTo>
                  <a:lnTo>
                    <a:pt x="347697" y="174760"/>
                  </a:lnTo>
                  <a:lnTo>
                    <a:pt x="343046" y="180727"/>
                  </a:lnTo>
                  <a:lnTo>
                    <a:pt x="341075" y="188030"/>
                  </a:lnTo>
                  <a:lnTo>
                    <a:pt x="342023" y="195270"/>
                  </a:lnTo>
                  <a:lnTo>
                    <a:pt x="345618" y="201627"/>
                  </a:lnTo>
                  <a:lnTo>
                    <a:pt x="351584" y="206278"/>
                  </a:lnTo>
                  <a:lnTo>
                    <a:pt x="358921" y="208267"/>
                  </a:lnTo>
                  <a:lnTo>
                    <a:pt x="366163" y="207318"/>
                  </a:lnTo>
                  <a:lnTo>
                    <a:pt x="372520" y="203723"/>
                  </a:lnTo>
                  <a:lnTo>
                    <a:pt x="377171" y="197757"/>
                  </a:lnTo>
                  <a:lnTo>
                    <a:pt x="379142" y="190454"/>
                  </a:lnTo>
                  <a:lnTo>
                    <a:pt x="378193" y="183213"/>
                  </a:lnTo>
                  <a:lnTo>
                    <a:pt x="374599" y="176856"/>
                  </a:lnTo>
                  <a:lnTo>
                    <a:pt x="368598" y="172188"/>
                  </a:lnTo>
                  <a:lnTo>
                    <a:pt x="361295" y="170216"/>
                  </a:lnTo>
                  <a:close/>
                </a:path>
                <a:path w="1368425" h="692785">
                  <a:moveTo>
                    <a:pt x="429510" y="204260"/>
                  </a:moveTo>
                  <a:lnTo>
                    <a:pt x="422269" y="205208"/>
                  </a:lnTo>
                  <a:lnTo>
                    <a:pt x="415912" y="208803"/>
                  </a:lnTo>
                  <a:lnTo>
                    <a:pt x="411262" y="214769"/>
                  </a:lnTo>
                  <a:lnTo>
                    <a:pt x="409290" y="222073"/>
                  </a:lnTo>
                  <a:lnTo>
                    <a:pt x="410239" y="229314"/>
                  </a:lnTo>
                  <a:lnTo>
                    <a:pt x="413834" y="235671"/>
                  </a:lnTo>
                  <a:lnTo>
                    <a:pt x="419800" y="240321"/>
                  </a:lnTo>
                  <a:lnTo>
                    <a:pt x="427137" y="242311"/>
                  </a:lnTo>
                  <a:lnTo>
                    <a:pt x="434378" y="241362"/>
                  </a:lnTo>
                  <a:lnTo>
                    <a:pt x="440735" y="237767"/>
                  </a:lnTo>
                  <a:lnTo>
                    <a:pt x="445385" y="231801"/>
                  </a:lnTo>
                  <a:lnTo>
                    <a:pt x="447357" y="224497"/>
                  </a:lnTo>
                  <a:lnTo>
                    <a:pt x="446409" y="217256"/>
                  </a:lnTo>
                  <a:lnTo>
                    <a:pt x="442814" y="210899"/>
                  </a:lnTo>
                  <a:lnTo>
                    <a:pt x="436814" y="206232"/>
                  </a:lnTo>
                  <a:lnTo>
                    <a:pt x="429510" y="204260"/>
                  </a:lnTo>
                  <a:close/>
                </a:path>
                <a:path w="1368425" h="692785">
                  <a:moveTo>
                    <a:pt x="497725" y="238303"/>
                  </a:moveTo>
                  <a:lnTo>
                    <a:pt x="490484" y="239252"/>
                  </a:lnTo>
                  <a:lnTo>
                    <a:pt x="484128" y="242847"/>
                  </a:lnTo>
                  <a:lnTo>
                    <a:pt x="479477" y="248813"/>
                  </a:lnTo>
                  <a:lnTo>
                    <a:pt x="477505" y="256116"/>
                  </a:lnTo>
                  <a:lnTo>
                    <a:pt x="478454" y="263358"/>
                  </a:lnTo>
                  <a:lnTo>
                    <a:pt x="482049" y="269714"/>
                  </a:lnTo>
                  <a:lnTo>
                    <a:pt x="488015" y="274365"/>
                  </a:lnTo>
                  <a:lnTo>
                    <a:pt x="495352" y="276354"/>
                  </a:lnTo>
                  <a:lnTo>
                    <a:pt x="502593" y="275405"/>
                  </a:lnTo>
                  <a:lnTo>
                    <a:pt x="508950" y="271810"/>
                  </a:lnTo>
                  <a:lnTo>
                    <a:pt x="513601" y="265843"/>
                  </a:lnTo>
                  <a:lnTo>
                    <a:pt x="515573" y="258540"/>
                  </a:lnTo>
                  <a:lnTo>
                    <a:pt x="514624" y="251299"/>
                  </a:lnTo>
                  <a:lnTo>
                    <a:pt x="511029" y="244943"/>
                  </a:lnTo>
                  <a:lnTo>
                    <a:pt x="505028" y="240274"/>
                  </a:lnTo>
                  <a:lnTo>
                    <a:pt x="497725" y="238303"/>
                  </a:lnTo>
                  <a:close/>
                </a:path>
                <a:path w="1368425" h="692785">
                  <a:moveTo>
                    <a:pt x="565941" y="272346"/>
                  </a:moveTo>
                  <a:lnTo>
                    <a:pt x="558700" y="273295"/>
                  </a:lnTo>
                  <a:lnTo>
                    <a:pt x="552342" y="276890"/>
                  </a:lnTo>
                  <a:lnTo>
                    <a:pt x="547691" y="282856"/>
                  </a:lnTo>
                  <a:lnTo>
                    <a:pt x="545720" y="290159"/>
                  </a:lnTo>
                  <a:lnTo>
                    <a:pt x="546669" y="297400"/>
                  </a:lnTo>
                  <a:lnTo>
                    <a:pt x="550264" y="303757"/>
                  </a:lnTo>
                  <a:lnTo>
                    <a:pt x="556229" y="308409"/>
                  </a:lnTo>
                  <a:lnTo>
                    <a:pt x="563567" y="310397"/>
                  </a:lnTo>
                  <a:lnTo>
                    <a:pt x="570808" y="309449"/>
                  </a:lnTo>
                  <a:lnTo>
                    <a:pt x="577165" y="305854"/>
                  </a:lnTo>
                  <a:lnTo>
                    <a:pt x="581816" y="299887"/>
                  </a:lnTo>
                  <a:lnTo>
                    <a:pt x="583788" y="292584"/>
                  </a:lnTo>
                  <a:lnTo>
                    <a:pt x="582839" y="285343"/>
                  </a:lnTo>
                  <a:lnTo>
                    <a:pt x="579244" y="278986"/>
                  </a:lnTo>
                  <a:lnTo>
                    <a:pt x="573244" y="274318"/>
                  </a:lnTo>
                  <a:lnTo>
                    <a:pt x="565941" y="272346"/>
                  </a:lnTo>
                  <a:close/>
                </a:path>
                <a:path w="1368425" h="692785">
                  <a:moveTo>
                    <a:pt x="634155" y="306389"/>
                  </a:moveTo>
                  <a:lnTo>
                    <a:pt x="626914" y="307338"/>
                  </a:lnTo>
                  <a:lnTo>
                    <a:pt x="620557" y="310933"/>
                  </a:lnTo>
                  <a:lnTo>
                    <a:pt x="615907" y="316900"/>
                  </a:lnTo>
                  <a:lnTo>
                    <a:pt x="613935" y="324203"/>
                  </a:lnTo>
                  <a:lnTo>
                    <a:pt x="614884" y="331444"/>
                  </a:lnTo>
                  <a:lnTo>
                    <a:pt x="618479" y="337801"/>
                  </a:lnTo>
                  <a:lnTo>
                    <a:pt x="624445" y="342452"/>
                  </a:lnTo>
                  <a:lnTo>
                    <a:pt x="631782" y="344440"/>
                  </a:lnTo>
                  <a:lnTo>
                    <a:pt x="639023" y="343491"/>
                  </a:lnTo>
                  <a:lnTo>
                    <a:pt x="645380" y="339896"/>
                  </a:lnTo>
                  <a:lnTo>
                    <a:pt x="650030" y="333930"/>
                  </a:lnTo>
                  <a:lnTo>
                    <a:pt x="652003" y="326628"/>
                  </a:lnTo>
                  <a:lnTo>
                    <a:pt x="651054" y="319386"/>
                  </a:lnTo>
                  <a:lnTo>
                    <a:pt x="647459" y="313029"/>
                  </a:lnTo>
                  <a:lnTo>
                    <a:pt x="641459" y="308362"/>
                  </a:lnTo>
                  <a:lnTo>
                    <a:pt x="634155" y="306389"/>
                  </a:lnTo>
                  <a:close/>
                </a:path>
                <a:path w="1368425" h="692785">
                  <a:moveTo>
                    <a:pt x="702370" y="340433"/>
                  </a:moveTo>
                  <a:lnTo>
                    <a:pt x="695130" y="341382"/>
                  </a:lnTo>
                  <a:lnTo>
                    <a:pt x="688773" y="344977"/>
                  </a:lnTo>
                  <a:lnTo>
                    <a:pt x="684122" y="350943"/>
                  </a:lnTo>
                  <a:lnTo>
                    <a:pt x="682150" y="358246"/>
                  </a:lnTo>
                  <a:lnTo>
                    <a:pt x="683099" y="365487"/>
                  </a:lnTo>
                  <a:lnTo>
                    <a:pt x="686694" y="371844"/>
                  </a:lnTo>
                  <a:lnTo>
                    <a:pt x="692660" y="376495"/>
                  </a:lnTo>
                  <a:lnTo>
                    <a:pt x="699997" y="378484"/>
                  </a:lnTo>
                  <a:lnTo>
                    <a:pt x="707239" y="377535"/>
                  </a:lnTo>
                  <a:lnTo>
                    <a:pt x="713595" y="373940"/>
                  </a:lnTo>
                  <a:lnTo>
                    <a:pt x="718246" y="367974"/>
                  </a:lnTo>
                  <a:lnTo>
                    <a:pt x="720217" y="360670"/>
                  </a:lnTo>
                  <a:lnTo>
                    <a:pt x="719268" y="353429"/>
                  </a:lnTo>
                  <a:lnTo>
                    <a:pt x="715674" y="347072"/>
                  </a:lnTo>
                  <a:lnTo>
                    <a:pt x="709673" y="342405"/>
                  </a:lnTo>
                  <a:lnTo>
                    <a:pt x="702370" y="340433"/>
                  </a:lnTo>
                  <a:close/>
                </a:path>
                <a:path w="1368425" h="692785">
                  <a:moveTo>
                    <a:pt x="770586" y="374476"/>
                  </a:moveTo>
                  <a:lnTo>
                    <a:pt x="763345" y="375425"/>
                  </a:lnTo>
                  <a:lnTo>
                    <a:pt x="756988" y="379020"/>
                  </a:lnTo>
                  <a:lnTo>
                    <a:pt x="752337" y="384986"/>
                  </a:lnTo>
                  <a:lnTo>
                    <a:pt x="750365" y="392289"/>
                  </a:lnTo>
                  <a:lnTo>
                    <a:pt x="751314" y="399531"/>
                  </a:lnTo>
                  <a:lnTo>
                    <a:pt x="754909" y="405888"/>
                  </a:lnTo>
                  <a:lnTo>
                    <a:pt x="760875" y="410538"/>
                  </a:lnTo>
                  <a:lnTo>
                    <a:pt x="768212" y="412527"/>
                  </a:lnTo>
                  <a:lnTo>
                    <a:pt x="775453" y="411578"/>
                  </a:lnTo>
                  <a:lnTo>
                    <a:pt x="781810" y="407984"/>
                  </a:lnTo>
                  <a:lnTo>
                    <a:pt x="786461" y="402018"/>
                  </a:lnTo>
                  <a:lnTo>
                    <a:pt x="788433" y="394714"/>
                  </a:lnTo>
                  <a:lnTo>
                    <a:pt x="787484" y="387473"/>
                  </a:lnTo>
                  <a:lnTo>
                    <a:pt x="783889" y="381116"/>
                  </a:lnTo>
                  <a:lnTo>
                    <a:pt x="777889" y="376448"/>
                  </a:lnTo>
                  <a:lnTo>
                    <a:pt x="770586" y="374476"/>
                  </a:lnTo>
                  <a:close/>
                </a:path>
                <a:path w="1368425" h="692785">
                  <a:moveTo>
                    <a:pt x="838801" y="408520"/>
                  </a:moveTo>
                  <a:lnTo>
                    <a:pt x="831559" y="409469"/>
                  </a:lnTo>
                  <a:lnTo>
                    <a:pt x="825203" y="413063"/>
                  </a:lnTo>
                  <a:lnTo>
                    <a:pt x="820552" y="419029"/>
                  </a:lnTo>
                  <a:lnTo>
                    <a:pt x="818581" y="426333"/>
                  </a:lnTo>
                  <a:lnTo>
                    <a:pt x="819530" y="433574"/>
                  </a:lnTo>
                  <a:lnTo>
                    <a:pt x="823124" y="439931"/>
                  </a:lnTo>
                  <a:lnTo>
                    <a:pt x="829090" y="444582"/>
                  </a:lnTo>
                  <a:lnTo>
                    <a:pt x="836427" y="446570"/>
                  </a:lnTo>
                  <a:lnTo>
                    <a:pt x="843668" y="445622"/>
                  </a:lnTo>
                  <a:lnTo>
                    <a:pt x="850025" y="442027"/>
                  </a:lnTo>
                  <a:lnTo>
                    <a:pt x="854676" y="436060"/>
                  </a:lnTo>
                  <a:lnTo>
                    <a:pt x="856648" y="428757"/>
                  </a:lnTo>
                  <a:lnTo>
                    <a:pt x="855699" y="421516"/>
                  </a:lnTo>
                  <a:lnTo>
                    <a:pt x="852104" y="415159"/>
                  </a:lnTo>
                  <a:lnTo>
                    <a:pt x="846104" y="410491"/>
                  </a:lnTo>
                  <a:lnTo>
                    <a:pt x="838801" y="408520"/>
                  </a:lnTo>
                  <a:close/>
                </a:path>
                <a:path w="1368425" h="692785">
                  <a:moveTo>
                    <a:pt x="907016" y="442563"/>
                  </a:moveTo>
                  <a:lnTo>
                    <a:pt x="899775" y="443512"/>
                  </a:lnTo>
                  <a:lnTo>
                    <a:pt x="893418" y="447107"/>
                  </a:lnTo>
                  <a:lnTo>
                    <a:pt x="888768" y="453073"/>
                  </a:lnTo>
                  <a:lnTo>
                    <a:pt x="886795" y="460376"/>
                  </a:lnTo>
                  <a:lnTo>
                    <a:pt x="887744" y="467617"/>
                  </a:lnTo>
                  <a:lnTo>
                    <a:pt x="891339" y="473974"/>
                  </a:lnTo>
                  <a:lnTo>
                    <a:pt x="897306" y="478625"/>
                  </a:lnTo>
                  <a:lnTo>
                    <a:pt x="904642" y="480614"/>
                  </a:lnTo>
                  <a:lnTo>
                    <a:pt x="911884" y="479665"/>
                  </a:lnTo>
                  <a:lnTo>
                    <a:pt x="918241" y="476070"/>
                  </a:lnTo>
                  <a:lnTo>
                    <a:pt x="922891" y="470104"/>
                  </a:lnTo>
                  <a:lnTo>
                    <a:pt x="924863" y="462801"/>
                  </a:lnTo>
                  <a:lnTo>
                    <a:pt x="923914" y="455560"/>
                  </a:lnTo>
                  <a:lnTo>
                    <a:pt x="920319" y="449203"/>
                  </a:lnTo>
                  <a:lnTo>
                    <a:pt x="914319" y="444535"/>
                  </a:lnTo>
                  <a:lnTo>
                    <a:pt x="907016" y="442563"/>
                  </a:lnTo>
                  <a:close/>
                </a:path>
                <a:path w="1368425" h="692785">
                  <a:moveTo>
                    <a:pt x="975231" y="476606"/>
                  </a:moveTo>
                  <a:lnTo>
                    <a:pt x="967990" y="477555"/>
                  </a:lnTo>
                  <a:lnTo>
                    <a:pt x="961633" y="481150"/>
                  </a:lnTo>
                  <a:lnTo>
                    <a:pt x="956982" y="487117"/>
                  </a:lnTo>
                  <a:lnTo>
                    <a:pt x="955010" y="494420"/>
                  </a:lnTo>
                  <a:lnTo>
                    <a:pt x="955959" y="501661"/>
                  </a:lnTo>
                  <a:lnTo>
                    <a:pt x="959554" y="508018"/>
                  </a:lnTo>
                  <a:lnTo>
                    <a:pt x="965520" y="512669"/>
                  </a:lnTo>
                  <a:lnTo>
                    <a:pt x="972857" y="514657"/>
                  </a:lnTo>
                  <a:lnTo>
                    <a:pt x="980098" y="513708"/>
                  </a:lnTo>
                  <a:lnTo>
                    <a:pt x="986455" y="510113"/>
                  </a:lnTo>
                  <a:lnTo>
                    <a:pt x="991107" y="504147"/>
                  </a:lnTo>
                  <a:lnTo>
                    <a:pt x="993078" y="496844"/>
                  </a:lnTo>
                  <a:lnTo>
                    <a:pt x="992129" y="489603"/>
                  </a:lnTo>
                  <a:lnTo>
                    <a:pt x="988534" y="483246"/>
                  </a:lnTo>
                  <a:lnTo>
                    <a:pt x="982534" y="478578"/>
                  </a:lnTo>
                  <a:lnTo>
                    <a:pt x="975231" y="476606"/>
                  </a:lnTo>
                  <a:close/>
                </a:path>
                <a:path w="1368425" h="692785">
                  <a:moveTo>
                    <a:pt x="1043446" y="510650"/>
                  </a:moveTo>
                  <a:lnTo>
                    <a:pt x="1036205" y="511599"/>
                  </a:lnTo>
                  <a:lnTo>
                    <a:pt x="1029848" y="515194"/>
                  </a:lnTo>
                  <a:lnTo>
                    <a:pt x="1025197" y="521160"/>
                  </a:lnTo>
                  <a:lnTo>
                    <a:pt x="1023226" y="528463"/>
                  </a:lnTo>
                  <a:lnTo>
                    <a:pt x="1024175" y="535704"/>
                  </a:lnTo>
                  <a:lnTo>
                    <a:pt x="1027770" y="542061"/>
                  </a:lnTo>
                  <a:lnTo>
                    <a:pt x="1033736" y="546711"/>
                  </a:lnTo>
                  <a:lnTo>
                    <a:pt x="1041073" y="548701"/>
                  </a:lnTo>
                  <a:lnTo>
                    <a:pt x="1048314" y="547752"/>
                  </a:lnTo>
                  <a:lnTo>
                    <a:pt x="1054670" y="544157"/>
                  </a:lnTo>
                  <a:lnTo>
                    <a:pt x="1059321" y="538191"/>
                  </a:lnTo>
                  <a:lnTo>
                    <a:pt x="1061293" y="530887"/>
                  </a:lnTo>
                  <a:lnTo>
                    <a:pt x="1060344" y="523646"/>
                  </a:lnTo>
                  <a:lnTo>
                    <a:pt x="1056749" y="517289"/>
                  </a:lnTo>
                  <a:lnTo>
                    <a:pt x="1050750" y="512622"/>
                  </a:lnTo>
                  <a:lnTo>
                    <a:pt x="1043446" y="510650"/>
                  </a:lnTo>
                  <a:close/>
                </a:path>
                <a:path w="1368425" h="692785">
                  <a:moveTo>
                    <a:pt x="1111647" y="544693"/>
                  </a:moveTo>
                  <a:lnTo>
                    <a:pt x="1104407" y="545647"/>
                  </a:lnTo>
                  <a:lnTo>
                    <a:pt x="1098053" y="549246"/>
                  </a:lnTo>
                  <a:lnTo>
                    <a:pt x="1093406" y="555215"/>
                  </a:lnTo>
                  <a:lnTo>
                    <a:pt x="1091440" y="562520"/>
                  </a:lnTo>
                  <a:lnTo>
                    <a:pt x="1092394" y="569760"/>
                  </a:lnTo>
                  <a:lnTo>
                    <a:pt x="1095993" y="576115"/>
                  </a:lnTo>
                  <a:lnTo>
                    <a:pt x="1101962" y="580761"/>
                  </a:lnTo>
                  <a:lnTo>
                    <a:pt x="1109301" y="582744"/>
                  </a:lnTo>
                  <a:lnTo>
                    <a:pt x="1116542" y="581791"/>
                  </a:lnTo>
                  <a:lnTo>
                    <a:pt x="1122896" y="578191"/>
                  </a:lnTo>
                  <a:lnTo>
                    <a:pt x="1127543" y="572222"/>
                  </a:lnTo>
                  <a:lnTo>
                    <a:pt x="1129509" y="564917"/>
                  </a:lnTo>
                  <a:lnTo>
                    <a:pt x="1128555" y="557677"/>
                  </a:lnTo>
                  <a:lnTo>
                    <a:pt x="1124955" y="551322"/>
                  </a:lnTo>
                  <a:lnTo>
                    <a:pt x="1118951" y="546659"/>
                  </a:lnTo>
                  <a:lnTo>
                    <a:pt x="1111647" y="544693"/>
                  </a:lnTo>
                  <a:close/>
                </a:path>
                <a:path w="1368425" h="692785">
                  <a:moveTo>
                    <a:pt x="1179862" y="578735"/>
                  </a:moveTo>
                  <a:lnTo>
                    <a:pt x="1172622" y="579690"/>
                  </a:lnTo>
                  <a:lnTo>
                    <a:pt x="1166267" y="583289"/>
                  </a:lnTo>
                  <a:lnTo>
                    <a:pt x="1161621" y="589259"/>
                  </a:lnTo>
                  <a:lnTo>
                    <a:pt x="1159654" y="596564"/>
                  </a:lnTo>
                  <a:lnTo>
                    <a:pt x="1160609" y="603804"/>
                  </a:lnTo>
                  <a:lnTo>
                    <a:pt x="1164208" y="610158"/>
                  </a:lnTo>
                  <a:lnTo>
                    <a:pt x="1170178" y="614805"/>
                  </a:lnTo>
                  <a:lnTo>
                    <a:pt x="1177517" y="616788"/>
                  </a:lnTo>
                  <a:lnTo>
                    <a:pt x="1184757" y="615834"/>
                  </a:lnTo>
                  <a:lnTo>
                    <a:pt x="1191112" y="612235"/>
                  </a:lnTo>
                  <a:lnTo>
                    <a:pt x="1195758" y="606265"/>
                  </a:lnTo>
                  <a:lnTo>
                    <a:pt x="1197725" y="598960"/>
                  </a:lnTo>
                  <a:lnTo>
                    <a:pt x="1196770" y="591720"/>
                  </a:lnTo>
                  <a:lnTo>
                    <a:pt x="1193171" y="585366"/>
                  </a:lnTo>
                  <a:lnTo>
                    <a:pt x="1187167" y="580702"/>
                  </a:lnTo>
                  <a:lnTo>
                    <a:pt x="1179862" y="578735"/>
                  </a:lnTo>
                  <a:close/>
                </a:path>
                <a:path w="1368425" h="692785">
                  <a:moveTo>
                    <a:pt x="1291459" y="590169"/>
                  </a:moveTo>
                  <a:lnTo>
                    <a:pt x="1240419" y="692440"/>
                  </a:lnTo>
                  <a:lnTo>
                    <a:pt x="1368210" y="692345"/>
                  </a:lnTo>
                  <a:lnTo>
                    <a:pt x="1291459" y="590169"/>
                  </a:lnTo>
                  <a:close/>
                </a:path>
                <a:path w="1368425" h="692785">
                  <a:moveTo>
                    <a:pt x="1248078" y="612779"/>
                  </a:moveTo>
                  <a:lnTo>
                    <a:pt x="1240837" y="613733"/>
                  </a:lnTo>
                  <a:lnTo>
                    <a:pt x="1234483" y="617333"/>
                  </a:lnTo>
                  <a:lnTo>
                    <a:pt x="1229836" y="623303"/>
                  </a:lnTo>
                  <a:lnTo>
                    <a:pt x="1227870" y="630607"/>
                  </a:lnTo>
                  <a:lnTo>
                    <a:pt x="1228824" y="637848"/>
                  </a:lnTo>
                  <a:lnTo>
                    <a:pt x="1232424" y="644202"/>
                  </a:lnTo>
                  <a:lnTo>
                    <a:pt x="1238393" y="648849"/>
                  </a:lnTo>
                  <a:lnTo>
                    <a:pt x="1245732" y="650831"/>
                  </a:lnTo>
                  <a:lnTo>
                    <a:pt x="1252973" y="649877"/>
                  </a:lnTo>
                  <a:lnTo>
                    <a:pt x="1259327" y="646277"/>
                  </a:lnTo>
                  <a:lnTo>
                    <a:pt x="1263974" y="640308"/>
                  </a:lnTo>
                  <a:lnTo>
                    <a:pt x="1265940" y="633003"/>
                  </a:lnTo>
                  <a:lnTo>
                    <a:pt x="1264985" y="625763"/>
                  </a:lnTo>
                  <a:lnTo>
                    <a:pt x="1261386" y="619409"/>
                  </a:lnTo>
                  <a:lnTo>
                    <a:pt x="1255382" y="614745"/>
                  </a:lnTo>
                  <a:lnTo>
                    <a:pt x="1248078" y="612779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323" y="3654648"/>
              <a:ext cx="681904" cy="48966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294" y="3623988"/>
              <a:ext cx="581635" cy="50680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72834" y="4677193"/>
              <a:ext cx="1177925" cy="317500"/>
            </a:xfrm>
            <a:custGeom>
              <a:avLst/>
              <a:gdLst/>
              <a:ahLst/>
              <a:cxnLst/>
              <a:rect l="l" t="t" r="r" b="b"/>
              <a:pathLst>
                <a:path w="1177925" h="317500">
                  <a:moveTo>
                    <a:pt x="230035" y="0"/>
                  </a:moveTo>
                  <a:lnTo>
                    <a:pt x="0" y="0"/>
                  </a:lnTo>
                  <a:lnTo>
                    <a:pt x="0" y="317169"/>
                  </a:lnTo>
                  <a:lnTo>
                    <a:pt x="230035" y="317169"/>
                  </a:lnTo>
                  <a:lnTo>
                    <a:pt x="230035" y="0"/>
                  </a:lnTo>
                  <a:close/>
                </a:path>
                <a:path w="1177925" h="317500">
                  <a:moveTo>
                    <a:pt x="1177696" y="0"/>
                  </a:moveTo>
                  <a:lnTo>
                    <a:pt x="947661" y="0"/>
                  </a:lnTo>
                  <a:lnTo>
                    <a:pt x="947661" y="317169"/>
                  </a:lnTo>
                  <a:lnTo>
                    <a:pt x="1177696" y="317169"/>
                  </a:lnTo>
                  <a:lnTo>
                    <a:pt x="1177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827807" y="4777070"/>
              <a:ext cx="1478915" cy="114300"/>
            </a:xfrm>
            <a:custGeom>
              <a:avLst/>
              <a:gdLst/>
              <a:ahLst/>
              <a:cxnLst/>
              <a:rect l="l" t="t" r="r" b="b"/>
              <a:pathLst>
                <a:path w="1478915" h="114300">
                  <a:moveTo>
                    <a:pt x="19307" y="19756"/>
                  </a:moveTo>
                  <a:lnTo>
                    <a:pt x="11872" y="21151"/>
                  </a:lnTo>
                  <a:lnTo>
                    <a:pt x="5762" y="25151"/>
                  </a:lnTo>
                  <a:lnTo>
                    <a:pt x="1597" y="31150"/>
                  </a:lnTo>
                  <a:lnTo>
                    <a:pt x="0" y="38544"/>
                  </a:lnTo>
                  <a:lnTo>
                    <a:pt x="1395" y="45979"/>
                  </a:lnTo>
                  <a:lnTo>
                    <a:pt x="5395" y="52089"/>
                  </a:lnTo>
                  <a:lnTo>
                    <a:pt x="11394" y="56254"/>
                  </a:lnTo>
                  <a:lnTo>
                    <a:pt x="18826" y="57852"/>
                  </a:lnTo>
                  <a:lnTo>
                    <a:pt x="26261" y="56456"/>
                  </a:lnTo>
                  <a:lnTo>
                    <a:pt x="32371" y="52457"/>
                  </a:lnTo>
                  <a:lnTo>
                    <a:pt x="36536" y="46458"/>
                  </a:lnTo>
                  <a:lnTo>
                    <a:pt x="38134" y="39063"/>
                  </a:lnTo>
                  <a:lnTo>
                    <a:pt x="36738" y="31629"/>
                  </a:lnTo>
                  <a:lnTo>
                    <a:pt x="32738" y="25519"/>
                  </a:lnTo>
                  <a:lnTo>
                    <a:pt x="26739" y="21354"/>
                  </a:lnTo>
                  <a:lnTo>
                    <a:pt x="19307" y="19756"/>
                  </a:lnTo>
                  <a:close/>
                </a:path>
                <a:path w="1478915" h="114300">
                  <a:moveTo>
                    <a:pt x="95538" y="20794"/>
                  </a:moveTo>
                  <a:lnTo>
                    <a:pt x="88103" y="22190"/>
                  </a:lnTo>
                  <a:lnTo>
                    <a:pt x="81993" y="26190"/>
                  </a:lnTo>
                  <a:lnTo>
                    <a:pt x="77828" y="32189"/>
                  </a:lnTo>
                  <a:lnTo>
                    <a:pt x="76230" y="39583"/>
                  </a:lnTo>
                  <a:lnTo>
                    <a:pt x="77626" y="47018"/>
                  </a:lnTo>
                  <a:lnTo>
                    <a:pt x="81626" y="53129"/>
                  </a:lnTo>
                  <a:lnTo>
                    <a:pt x="87625" y="57293"/>
                  </a:lnTo>
                  <a:lnTo>
                    <a:pt x="95018" y="58891"/>
                  </a:lnTo>
                  <a:lnTo>
                    <a:pt x="102492" y="57496"/>
                  </a:lnTo>
                  <a:lnTo>
                    <a:pt x="108602" y="53496"/>
                  </a:lnTo>
                  <a:lnTo>
                    <a:pt x="112766" y="47497"/>
                  </a:lnTo>
                  <a:lnTo>
                    <a:pt x="114364" y="40104"/>
                  </a:lnTo>
                  <a:lnTo>
                    <a:pt x="112969" y="32668"/>
                  </a:lnTo>
                  <a:lnTo>
                    <a:pt x="108969" y="26558"/>
                  </a:lnTo>
                  <a:lnTo>
                    <a:pt x="102970" y="22394"/>
                  </a:lnTo>
                  <a:lnTo>
                    <a:pt x="95538" y="20794"/>
                  </a:lnTo>
                  <a:close/>
                </a:path>
                <a:path w="1478915" h="114300">
                  <a:moveTo>
                    <a:pt x="171770" y="21835"/>
                  </a:moveTo>
                  <a:lnTo>
                    <a:pt x="164334" y="23230"/>
                  </a:lnTo>
                  <a:lnTo>
                    <a:pt x="158224" y="27230"/>
                  </a:lnTo>
                  <a:lnTo>
                    <a:pt x="154060" y="33229"/>
                  </a:lnTo>
                  <a:lnTo>
                    <a:pt x="152462" y="40623"/>
                  </a:lnTo>
                  <a:lnTo>
                    <a:pt x="153857" y="48058"/>
                  </a:lnTo>
                  <a:lnTo>
                    <a:pt x="157857" y="54168"/>
                  </a:lnTo>
                  <a:lnTo>
                    <a:pt x="163856" y="58333"/>
                  </a:lnTo>
                  <a:lnTo>
                    <a:pt x="171288" y="59931"/>
                  </a:lnTo>
                  <a:lnTo>
                    <a:pt x="178723" y="58535"/>
                  </a:lnTo>
                  <a:lnTo>
                    <a:pt x="184833" y="54536"/>
                  </a:lnTo>
                  <a:lnTo>
                    <a:pt x="188998" y="48537"/>
                  </a:lnTo>
                  <a:lnTo>
                    <a:pt x="190596" y="41142"/>
                  </a:lnTo>
                  <a:lnTo>
                    <a:pt x="189200" y="33708"/>
                  </a:lnTo>
                  <a:lnTo>
                    <a:pt x="185200" y="27598"/>
                  </a:lnTo>
                  <a:lnTo>
                    <a:pt x="179201" y="23433"/>
                  </a:lnTo>
                  <a:lnTo>
                    <a:pt x="171770" y="21835"/>
                  </a:lnTo>
                  <a:close/>
                </a:path>
                <a:path w="1478915" h="114300">
                  <a:moveTo>
                    <a:pt x="248000" y="22873"/>
                  </a:moveTo>
                  <a:lnTo>
                    <a:pt x="240565" y="24269"/>
                  </a:lnTo>
                  <a:lnTo>
                    <a:pt x="234455" y="28269"/>
                  </a:lnTo>
                  <a:lnTo>
                    <a:pt x="230290" y="34268"/>
                  </a:lnTo>
                  <a:lnTo>
                    <a:pt x="228692" y="41662"/>
                  </a:lnTo>
                  <a:lnTo>
                    <a:pt x="230088" y="49097"/>
                  </a:lnTo>
                  <a:lnTo>
                    <a:pt x="234088" y="55207"/>
                  </a:lnTo>
                  <a:lnTo>
                    <a:pt x="240087" y="59372"/>
                  </a:lnTo>
                  <a:lnTo>
                    <a:pt x="247481" y="60970"/>
                  </a:lnTo>
                  <a:lnTo>
                    <a:pt x="254954" y="59575"/>
                  </a:lnTo>
                  <a:lnTo>
                    <a:pt x="261064" y="55575"/>
                  </a:lnTo>
                  <a:lnTo>
                    <a:pt x="265229" y="49576"/>
                  </a:lnTo>
                  <a:lnTo>
                    <a:pt x="266826" y="42183"/>
                  </a:lnTo>
                  <a:lnTo>
                    <a:pt x="265431" y="34747"/>
                  </a:lnTo>
                  <a:lnTo>
                    <a:pt x="261431" y="28637"/>
                  </a:lnTo>
                  <a:lnTo>
                    <a:pt x="255432" y="24472"/>
                  </a:lnTo>
                  <a:lnTo>
                    <a:pt x="248000" y="22873"/>
                  </a:lnTo>
                  <a:close/>
                </a:path>
                <a:path w="1478915" h="114300">
                  <a:moveTo>
                    <a:pt x="324232" y="23914"/>
                  </a:moveTo>
                  <a:lnTo>
                    <a:pt x="316796" y="25309"/>
                  </a:lnTo>
                  <a:lnTo>
                    <a:pt x="310686" y="29309"/>
                  </a:lnTo>
                  <a:lnTo>
                    <a:pt x="306521" y="35308"/>
                  </a:lnTo>
                  <a:lnTo>
                    <a:pt x="304923" y="42702"/>
                  </a:lnTo>
                  <a:lnTo>
                    <a:pt x="306319" y="50137"/>
                  </a:lnTo>
                  <a:lnTo>
                    <a:pt x="310318" y="56247"/>
                  </a:lnTo>
                  <a:lnTo>
                    <a:pt x="316317" y="60412"/>
                  </a:lnTo>
                  <a:lnTo>
                    <a:pt x="323749" y="62010"/>
                  </a:lnTo>
                  <a:lnTo>
                    <a:pt x="331184" y="60614"/>
                  </a:lnTo>
                  <a:lnTo>
                    <a:pt x="337295" y="56615"/>
                  </a:lnTo>
                  <a:lnTo>
                    <a:pt x="341460" y="50616"/>
                  </a:lnTo>
                  <a:lnTo>
                    <a:pt x="343058" y="43221"/>
                  </a:lnTo>
                  <a:lnTo>
                    <a:pt x="341662" y="35787"/>
                  </a:lnTo>
                  <a:lnTo>
                    <a:pt x="337663" y="29677"/>
                  </a:lnTo>
                  <a:lnTo>
                    <a:pt x="331664" y="25512"/>
                  </a:lnTo>
                  <a:lnTo>
                    <a:pt x="324232" y="23914"/>
                  </a:lnTo>
                  <a:close/>
                </a:path>
                <a:path w="1478915" h="114300">
                  <a:moveTo>
                    <a:pt x="400462" y="24952"/>
                  </a:moveTo>
                  <a:lnTo>
                    <a:pt x="393027" y="26348"/>
                  </a:lnTo>
                  <a:lnTo>
                    <a:pt x="386917" y="30348"/>
                  </a:lnTo>
                  <a:lnTo>
                    <a:pt x="382752" y="36347"/>
                  </a:lnTo>
                  <a:lnTo>
                    <a:pt x="381154" y="43741"/>
                  </a:lnTo>
                  <a:lnTo>
                    <a:pt x="382550" y="51175"/>
                  </a:lnTo>
                  <a:lnTo>
                    <a:pt x="386550" y="57286"/>
                  </a:lnTo>
                  <a:lnTo>
                    <a:pt x="392549" y="61451"/>
                  </a:lnTo>
                  <a:lnTo>
                    <a:pt x="399943" y="63049"/>
                  </a:lnTo>
                  <a:lnTo>
                    <a:pt x="407415" y="61654"/>
                  </a:lnTo>
                  <a:lnTo>
                    <a:pt x="413526" y="57654"/>
                  </a:lnTo>
                  <a:lnTo>
                    <a:pt x="417691" y="51655"/>
                  </a:lnTo>
                  <a:lnTo>
                    <a:pt x="419289" y="44262"/>
                  </a:lnTo>
                  <a:lnTo>
                    <a:pt x="417893" y="36826"/>
                  </a:lnTo>
                  <a:lnTo>
                    <a:pt x="413893" y="30716"/>
                  </a:lnTo>
                  <a:lnTo>
                    <a:pt x="407894" y="26551"/>
                  </a:lnTo>
                  <a:lnTo>
                    <a:pt x="400462" y="24952"/>
                  </a:lnTo>
                  <a:close/>
                </a:path>
                <a:path w="1478915" h="114300">
                  <a:moveTo>
                    <a:pt x="476693" y="25991"/>
                  </a:moveTo>
                  <a:lnTo>
                    <a:pt x="469258" y="27387"/>
                  </a:lnTo>
                  <a:lnTo>
                    <a:pt x="463148" y="31387"/>
                  </a:lnTo>
                  <a:lnTo>
                    <a:pt x="458983" y="37386"/>
                  </a:lnTo>
                  <a:lnTo>
                    <a:pt x="457385" y="44780"/>
                  </a:lnTo>
                  <a:lnTo>
                    <a:pt x="458781" y="52215"/>
                  </a:lnTo>
                  <a:lnTo>
                    <a:pt x="462781" y="58326"/>
                  </a:lnTo>
                  <a:lnTo>
                    <a:pt x="468780" y="62491"/>
                  </a:lnTo>
                  <a:lnTo>
                    <a:pt x="476211" y="64089"/>
                  </a:lnTo>
                  <a:lnTo>
                    <a:pt x="483646" y="62693"/>
                  </a:lnTo>
                  <a:lnTo>
                    <a:pt x="489757" y="58693"/>
                  </a:lnTo>
                  <a:lnTo>
                    <a:pt x="493921" y="52694"/>
                  </a:lnTo>
                  <a:lnTo>
                    <a:pt x="495519" y="45300"/>
                  </a:lnTo>
                  <a:lnTo>
                    <a:pt x="494124" y="37865"/>
                  </a:lnTo>
                  <a:lnTo>
                    <a:pt x="490124" y="31755"/>
                  </a:lnTo>
                  <a:lnTo>
                    <a:pt x="484125" y="27591"/>
                  </a:lnTo>
                  <a:lnTo>
                    <a:pt x="476693" y="25991"/>
                  </a:lnTo>
                  <a:close/>
                </a:path>
                <a:path w="1478915" h="114300">
                  <a:moveTo>
                    <a:pt x="552924" y="27031"/>
                  </a:moveTo>
                  <a:lnTo>
                    <a:pt x="545489" y="28427"/>
                  </a:lnTo>
                  <a:lnTo>
                    <a:pt x="539379" y="32427"/>
                  </a:lnTo>
                  <a:lnTo>
                    <a:pt x="535215" y="38426"/>
                  </a:lnTo>
                  <a:lnTo>
                    <a:pt x="533617" y="45820"/>
                  </a:lnTo>
                  <a:lnTo>
                    <a:pt x="535012" y="53254"/>
                  </a:lnTo>
                  <a:lnTo>
                    <a:pt x="539012" y="59365"/>
                  </a:lnTo>
                  <a:lnTo>
                    <a:pt x="545011" y="63530"/>
                  </a:lnTo>
                  <a:lnTo>
                    <a:pt x="552443" y="65128"/>
                  </a:lnTo>
                  <a:lnTo>
                    <a:pt x="559878" y="63732"/>
                  </a:lnTo>
                  <a:lnTo>
                    <a:pt x="565988" y="59733"/>
                  </a:lnTo>
                  <a:lnTo>
                    <a:pt x="570153" y="53734"/>
                  </a:lnTo>
                  <a:lnTo>
                    <a:pt x="571751" y="46339"/>
                  </a:lnTo>
                  <a:lnTo>
                    <a:pt x="570355" y="38905"/>
                  </a:lnTo>
                  <a:lnTo>
                    <a:pt x="566355" y="32794"/>
                  </a:lnTo>
                  <a:lnTo>
                    <a:pt x="560356" y="28630"/>
                  </a:lnTo>
                  <a:lnTo>
                    <a:pt x="552924" y="27031"/>
                  </a:lnTo>
                  <a:close/>
                </a:path>
                <a:path w="1478915" h="114300">
                  <a:moveTo>
                    <a:pt x="629155" y="28070"/>
                  </a:moveTo>
                  <a:lnTo>
                    <a:pt x="621720" y="29466"/>
                  </a:lnTo>
                  <a:lnTo>
                    <a:pt x="615610" y="33466"/>
                  </a:lnTo>
                  <a:lnTo>
                    <a:pt x="611445" y="39465"/>
                  </a:lnTo>
                  <a:lnTo>
                    <a:pt x="609847" y="46859"/>
                  </a:lnTo>
                  <a:lnTo>
                    <a:pt x="611243" y="54294"/>
                  </a:lnTo>
                  <a:lnTo>
                    <a:pt x="615243" y="60405"/>
                  </a:lnTo>
                  <a:lnTo>
                    <a:pt x="621242" y="64569"/>
                  </a:lnTo>
                  <a:lnTo>
                    <a:pt x="628636" y="66167"/>
                  </a:lnTo>
                  <a:lnTo>
                    <a:pt x="636109" y="64772"/>
                  </a:lnTo>
                  <a:lnTo>
                    <a:pt x="642219" y="60772"/>
                  </a:lnTo>
                  <a:lnTo>
                    <a:pt x="646384" y="54773"/>
                  </a:lnTo>
                  <a:lnTo>
                    <a:pt x="647981" y="47379"/>
                  </a:lnTo>
                  <a:lnTo>
                    <a:pt x="646586" y="39944"/>
                  </a:lnTo>
                  <a:lnTo>
                    <a:pt x="642586" y="33834"/>
                  </a:lnTo>
                  <a:lnTo>
                    <a:pt x="636587" y="29669"/>
                  </a:lnTo>
                  <a:lnTo>
                    <a:pt x="629155" y="28070"/>
                  </a:lnTo>
                  <a:close/>
                </a:path>
                <a:path w="1478915" h="114300">
                  <a:moveTo>
                    <a:pt x="705387" y="29110"/>
                  </a:moveTo>
                  <a:lnTo>
                    <a:pt x="697951" y="30506"/>
                  </a:lnTo>
                  <a:lnTo>
                    <a:pt x="691841" y="34506"/>
                  </a:lnTo>
                  <a:lnTo>
                    <a:pt x="687676" y="40505"/>
                  </a:lnTo>
                  <a:lnTo>
                    <a:pt x="686079" y="47899"/>
                  </a:lnTo>
                  <a:lnTo>
                    <a:pt x="687475" y="55333"/>
                  </a:lnTo>
                  <a:lnTo>
                    <a:pt x="691474" y="61444"/>
                  </a:lnTo>
                  <a:lnTo>
                    <a:pt x="697473" y="65609"/>
                  </a:lnTo>
                  <a:lnTo>
                    <a:pt x="704905" y="67207"/>
                  </a:lnTo>
                  <a:lnTo>
                    <a:pt x="712340" y="65811"/>
                  </a:lnTo>
                  <a:lnTo>
                    <a:pt x="718450" y="61812"/>
                  </a:lnTo>
                  <a:lnTo>
                    <a:pt x="722615" y="55813"/>
                  </a:lnTo>
                  <a:lnTo>
                    <a:pt x="724213" y="48418"/>
                  </a:lnTo>
                  <a:lnTo>
                    <a:pt x="722817" y="40984"/>
                  </a:lnTo>
                  <a:lnTo>
                    <a:pt x="718818" y="34873"/>
                  </a:lnTo>
                  <a:lnTo>
                    <a:pt x="712819" y="30709"/>
                  </a:lnTo>
                  <a:lnTo>
                    <a:pt x="705387" y="29110"/>
                  </a:lnTo>
                  <a:close/>
                </a:path>
                <a:path w="1478915" h="114300">
                  <a:moveTo>
                    <a:pt x="781617" y="30149"/>
                  </a:moveTo>
                  <a:lnTo>
                    <a:pt x="774182" y="31545"/>
                  </a:lnTo>
                  <a:lnTo>
                    <a:pt x="768072" y="35545"/>
                  </a:lnTo>
                  <a:lnTo>
                    <a:pt x="763907" y="41544"/>
                  </a:lnTo>
                  <a:lnTo>
                    <a:pt x="762309" y="48938"/>
                  </a:lnTo>
                  <a:lnTo>
                    <a:pt x="763705" y="56373"/>
                  </a:lnTo>
                  <a:lnTo>
                    <a:pt x="767705" y="62483"/>
                  </a:lnTo>
                  <a:lnTo>
                    <a:pt x="773704" y="66648"/>
                  </a:lnTo>
                  <a:lnTo>
                    <a:pt x="781098" y="68245"/>
                  </a:lnTo>
                  <a:lnTo>
                    <a:pt x="788571" y="66851"/>
                  </a:lnTo>
                  <a:lnTo>
                    <a:pt x="794681" y="62851"/>
                  </a:lnTo>
                  <a:lnTo>
                    <a:pt x="798846" y="56852"/>
                  </a:lnTo>
                  <a:lnTo>
                    <a:pt x="800444" y="49457"/>
                  </a:lnTo>
                  <a:lnTo>
                    <a:pt x="799048" y="42023"/>
                  </a:lnTo>
                  <a:lnTo>
                    <a:pt x="795049" y="35912"/>
                  </a:lnTo>
                  <a:lnTo>
                    <a:pt x="789050" y="31747"/>
                  </a:lnTo>
                  <a:lnTo>
                    <a:pt x="781617" y="30149"/>
                  </a:lnTo>
                  <a:close/>
                </a:path>
                <a:path w="1478915" h="114300">
                  <a:moveTo>
                    <a:pt x="857848" y="31188"/>
                  </a:moveTo>
                  <a:lnTo>
                    <a:pt x="850413" y="32585"/>
                  </a:lnTo>
                  <a:lnTo>
                    <a:pt x="844303" y="36584"/>
                  </a:lnTo>
                  <a:lnTo>
                    <a:pt x="840138" y="42584"/>
                  </a:lnTo>
                  <a:lnTo>
                    <a:pt x="838540" y="49978"/>
                  </a:lnTo>
                  <a:lnTo>
                    <a:pt x="839936" y="57412"/>
                  </a:lnTo>
                  <a:lnTo>
                    <a:pt x="843936" y="63523"/>
                  </a:lnTo>
                  <a:lnTo>
                    <a:pt x="849935" y="67688"/>
                  </a:lnTo>
                  <a:lnTo>
                    <a:pt x="857368" y="69286"/>
                  </a:lnTo>
                  <a:lnTo>
                    <a:pt x="864802" y="67890"/>
                  </a:lnTo>
                  <a:lnTo>
                    <a:pt x="870912" y="63890"/>
                  </a:lnTo>
                  <a:lnTo>
                    <a:pt x="875077" y="57891"/>
                  </a:lnTo>
                  <a:lnTo>
                    <a:pt x="876675" y="50497"/>
                  </a:lnTo>
                  <a:lnTo>
                    <a:pt x="875280" y="43062"/>
                  </a:lnTo>
                  <a:lnTo>
                    <a:pt x="871280" y="36952"/>
                  </a:lnTo>
                  <a:lnTo>
                    <a:pt x="865280" y="32787"/>
                  </a:lnTo>
                  <a:lnTo>
                    <a:pt x="857848" y="31188"/>
                  </a:lnTo>
                  <a:close/>
                </a:path>
                <a:path w="1478915" h="114300">
                  <a:moveTo>
                    <a:pt x="934079" y="32228"/>
                  </a:moveTo>
                  <a:lnTo>
                    <a:pt x="926644" y="33624"/>
                  </a:lnTo>
                  <a:lnTo>
                    <a:pt x="920534" y="37624"/>
                  </a:lnTo>
                  <a:lnTo>
                    <a:pt x="916370" y="43623"/>
                  </a:lnTo>
                  <a:lnTo>
                    <a:pt x="914772" y="51017"/>
                  </a:lnTo>
                  <a:lnTo>
                    <a:pt x="916167" y="58452"/>
                  </a:lnTo>
                  <a:lnTo>
                    <a:pt x="920167" y="64562"/>
                  </a:lnTo>
                  <a:lnTo>
                    <a:pt x="926166" y="68727"/>
                  </a:lnTo>
                  <a:lnTo>
                    <a:pt x="933598" y="70324"/>
                  </a:lnTo>
                  <a:lnTo>
                    <a:pt x="941033" y="68929"/>
                  </a:lnTo>
                  <a:lnTo>
                    <a:pt x="947143" y="64929"/>
                  </a:lnTo>
                  <a:lnTo>
                    <a:pt x="951308" y="58930"/>
                  </a:lnTo>
                  <a:lnTo>
                    <a:pt x="952906" y="51536"/>
                  </a:lnTo>
                  <a:lnTo>
                    <a:pt x="951510" y="44102"/>
                  </a:lnTo>
                  <a:lnTo>
                    <a:pt x="947510" y="37991"/>
                  </a:lnTo>
                  <a:lnTo>
                    <a:pt x="941511" y="33826"/>
                  </a:lnTo>
                  <a:lnTo>
                    <a:pt x="934079" y="32228"/>
                  </a:lnTo>
                  <a:close/>
                </a:path>
                <a:path w="1478915" h="114300">
                  <a:moveTo>
                    <a:pt x="1010310" y="33267"/>
                  </a:moveTo>
                  <a:lnTo>
                    <a:pt x="1002875" y="34663"/>
                  </a:lnTo>
                  <a:lnTo>
                    <a:pt x="996765" y="38663"/>
                  </a:lnTo>
                  <a:lnTo>
                    <a:pt x="992600" y="44662"/>
                  </a:lnTo>
                  <a:lnTo>
                    <a:pt x="991002" y="52057"/>
                  </a:lnTo>
                  <a:lnTo>
                    <a:pt x="992398" y="59491"/>
                  </a:lnTo>
                  <a:lnTo>
                    <a:pt x="996398" y="65602"/>
                  </a:lnTo>
                  <a:lnTo>
                    <a:pt x="1002397" y="69767"/>
                  </a:lnTo>
                  <a:lnTo>
                    <a:pt x="1009830" y="71365"/>
                  </a:lnTo>
                  <a:lnTo>
                    <a:pt x="1017264" y="69969"/>
                  </a:lnTo>
                  <a:lnTo>
                    <a:pt x="1023375" y="65969"/>
                  </a:lnTo>
                  <a:lnTo>
                    <a:pt x="1027540" y="59970"/>
                  </a:lnTo>
                  <a:lnTo>
                    <a:pt x="1029138" y="52576"/>
                  </a:lnTo>
                  <a:lnTo>
                    <a:pt x="1027741" y="45141"/>
                  </a:lnTo>
                  <a:lnTo>
                    <a:pt x="1023741" y="39031"/>
                  </a:lnTo>
                  <a:lnTo>
                    <a:pt x="1017742" y="34866"/>
                  </a:lnTo>
                  <a:lnTo>
                    <a:pt x="1010310" y="33267"/>
                  </a:lnTo>
                  <a:close/>
                </a:path>
                <a:path w="1478915" h="114300">
                  <a:moveTo>
                    <a:pt x="1086542" y="34307"/>
                  </a:moveTo>
                  <a:lnTo>
                    <a:pt x="1079107" y="35703"/>
                  </a:lnTo>
                  <a:lnTo>
                    <a:pt x="1072996" y="39702"/>
                  </a:lnTo>
                  <a:lnTo>
                    <a:pt x="1068832" y="45701"/>
                  </a:lnTo>
                  <a:lnTo>
                    <a:pt x="1067234" y="53096"/>
                  </a:lnTo>
                  <a:lnTo>
                    <a:pt x="1068630" y="60530"/>
                  </a:lnTo>
                  <a:lnTo>
                    <a:pt x="1072629" y="66641"/>
                  </a:lnTo>
                  <a:lnTo>
                    <a:pt x="1078628" y="70805"/>
                  </a:lnTo>
                  <a:lnTo>
                    <a:pt x="1086060" y="72403"/>
                  </a:lnTo>
                  <a:lnTo>
                    <a:pt x="1093495" y="71008"/>
                  </a:lnTo>
                  <a:lnTo>
                    <a:pt x="1099606" y="67008"/>
                  </a:lnTo>
                  <a:lnTo>
                    <a:pt x="1103770" y="61009"/>
                  </a:lnTo>
                  <a:lnTo>
                    <a:pt x="1105368" y="53615"/>
                  </a:lnTo>
                  <a:lnTo>
                    <a:pt x="1103972" y="46181"/>
                  </a:lnTo>
                  <a:lnTo>
                    <a:pt x="1099973" y="40070"/>
                  </a:lnTo>
                  <a:lnTo>
                    <a:pt x="1093973" y="35905"/>
                  </a:lnTo>
                  <a:lnTo>
                    <a:pt x="1086542" y="34307"/>
                  </a:lnTo>
                  <a:close/>
                </a:path>
                <a:path w="1478915" h="114300">
                  <a:moveTo>
                    <a:pt x="1162772" y="35346"/>
                  </a:moveTo>
                  <a:lnTo>
                    <a:pt x="1155338" y="36742"/>
                  </a:lnTo>
                  <a:lnTo>
                    <a:pt x="1149227" y="40742"/>
                  </a:lnTo>
                  <a:lnTo>
                    <a:pt x="1145062" y="46741"/>
                  </a:lnTo>
                  <a:lnTo>
                    <a:pt x="1143464" y="54135"/>
                  </a:lnTo>
                  <a:lnTo>
                    <a:pt x="1144860" y="61570"/>
                  </a:lnTo>
                  <a:lnTo>
                    <a:pt x="1148860" y="67680"/>
                  </a:lnTo>
                  <a:lnTo>
                    <a:pt x="1154859" y="71844"/>
                  </a:lnTo>
                  <a:lnTo>
                    <a:pt x="1162253" y="73442"/>
                  </a:lnTo>
                  <a:lnTo>
                    <a:pt x="1169726" y="72048"/>
                  </a:lnTo>
                  <a:lnTo>
                    <a:pt x="1175837" y="68048"/>
                  </a:lnTo>
                  <a:lnTo>
                    <a:pt x="1180001" y="62049"/>
                  </a:lnTo>
                  <a:lnTo>
                    <a:pt x="1181599" y="54655"/>
                  </a:lnTo>
                  <a:lnTo>
                    <a:pt x="1180203" y="47220"/>
                  </a:lnTo>
                  <a:lnTo>
                    <a:pt x="1176203" y="41109"/>
                  </a:lnTo>
                  <a:lnTo>
                    <a:pt x="1170205" y="36945"/>
                  </a:lnTo>
                  <a:lnTo>
                    <a:pt x="1162772" y="35346"/>
                  </a:lnTo>
                  <a:close/>
                </a:path>
                <a:path w="1478915" h="114300">
                  <a:moveTo>
                    <a:pt x="1239004" y="36386"/>
                  </a:moveTo>
                  <a:lnTo>
                    <a:pt x="1231569" y="37782"/>
                  </a:lnTo>
                  <a:lnTo>
                    <a:pt x="1225458" y="41781"/>
                  </a:lnTo>
                  <a:lnTo>
                    <a:pt x="1221293" y="47780"/>
                  </a:lnTo>
                  <a:lnTo>
                    <a:pt x="1219696" y="55175"/>
                  </a:lnTo>
                  <a:lnTo>
                    <a:pt x="1221092" y="62609"/>
                  </a:lnTo>
                  <a:lnTo>
                    <a:pt x="1225091" y="68720"/>
                  </a:lnTo>
                  <a:lnTo>
                    <a:pt x="1231090" y="72884"/>
                  </a:lnTo>
                  <a:lnTo>
                    <a:pt x="1238523" y="74482"/>
                  </a:lnTo>
                  <a:lnTo>
                    <a:pt x="1245957" y="73087"/>
                  </a:lnTo>
                  <a:lnTo>
                    <a:pt x="1252067" y="69087"/>
                  </a:lnTo>
                  <a:lnTo>
                    <a:pt x="1256232" y="63088"/>
                  </a:lnTo>
                  <a:lnTo>
                    <a:pt x="1257830" y="55694"/>
                  </a:lnTo>
                  <a:lnTo>
                    <a:pt x="1256435" y="48259"/>
                  </a:lnTo>
                  <a:lnTo>
                    <a:pt x="1252435" y="42149"/>
                  </a:lnTo>
                  <a:lnTo>
                    <a:pt x="1246436" y="37984"/>
                  </a:lnTo>
                  <a:lnTo>
                    <a:pt x="1239004" y="36386"/>
                  </a:lnTo>
                  <a:close/>
                </a:path>
                <a:path w="1478915" h="114300">
                  <a:moveTo>
                    <a:pt x="1315234" y="37425"/>
                  </a:moveTo>
                  <a:lnTo>
                    <a:pt x="1307799" y="38821"/>
                  </a:lnTo>
                  <a:lnTo>
                    <a:pt x="1301689" y="42821"/>
                  </a:lnTo>
                  <a:lnTo>
                    <a:pt x="1297524" y="48820"/>
                  </a:lnTo>
                  <a:lnTo>
                    <a:pt x="1295927" y="56214"/>
                  </a:lnTo>
                  <a:lnTo>
                    <a:pt x="1297322" y="63649"/>
                  </a:lnTo>
                  <a:lnTo>
                    <a:pt x="1301322" y="69759"/>
                  </a:lnTo>
                  <a:lnTo>
                    <a:pt x="1307321" y="73923"/>
                  </a:lnTo>
                  <a:lnTo>
                    <a:pt x="1314715" y="75521"/>
                  </a:lnTo>
                  <a:lnTo>
                    <a:pt x="1322188" y="74126"/>
                  </a:lnTo>
                  <a:lnTo>
                    <a:pt x="1328298" y="70126"/>
                  </a:lnTo>
                  <a:lnTo>
                    <a:pt x="1332463" y="64127"/>
                  </a:lnTo>
                  <a:lnTo>
                    <a:pt x="1334061" y="56733"/>
                  </a:lnTo>
                  <a:lnTo>
                    <a:pt x="1332665" y="49298"/>
                  </a:lnTo>
                  <a:lnTo>
                    <a:pt x="1328666" y="43188"/>
                  </a:lnTo>
                  <a:lnTo>
                    <a:pt x="1322667" y="39023"/>
                  </a:lnTo>
                  <a:lnTo>
                    <a:pt x="1315234" y="37425"/>
                  </a:lnTo>
                  <a:close/>
                </a:path>
                <a:path w="1478915" h="114300">
                  <a:moveTo>
                    <a:pt x="1364969" y="0"/>
                  </a:moveTo>
                  <a:lnTo>
                    <a:pt x="1363411" y="114289"/>
                  </a:lnTo>
                  <a:lnTo>
                    <a:pt x="1478479" y="58703"/>
                  </a:lnTo>
                  <a:lnTo>
                    <a:pt x="1364969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976097" y="3419551"/>
              <a:ext cx="1191260" cy="589280"/>
            </a:xfrm>
            <a:custGeom>
              <a:avLst/>
              <a:gdLst/>
              <a:ahLst/>
              <a:cxnLst/>
              <a:rect l="l" t="t" r="r" b="b"/>
              <a:pathLst>
                <a:path w="1191259" h="589279">
                  <a:moveTo>
                    <a:pt x="230035" y="0"/>
                  </a:moveTo>
                  <a:lnTo>
                    <a:pt x="0" y="0"/>
                  </a:lnTo>
                  <a:lnTo>
                    <a:pt x="0" y="317157"/>
                  </a:lnTo>
                  <a:lnTo>
                    <a:pt x="230035" y="317157"/>
                  </a:lnTo>
                  <a:lnTo>
                    <a:pt x="230035" y="0"/>
                  </a:lnTo>
                  <a:close/>
                </a:path>
                <a:path w="1191259" h="589279">
                  <a:moveTo>
                    <a:pt x="1191234" y="272097"/>
                  </a:moveTo>
                  <a:lnTo>
                    <a:pt x="961199" y="272097"/>
                  </a:lnTo>
                  <a:lnTo>
                    <a:pt x="961199" y="589254"/>
                  </a:lnTo>
                  <a:lnTo>
                    <a:pt x="1191234" y="589254"/>
                  </a:lnTo>
                  <a:lnTo>
                    <a:pt x="1191234" y="272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883502" y="3450060"/>
              <a:ext cx="1463040" cy="501650"/>
            </a:xfrm>
            <a:custGeom>
              <a:avLst/>
              <a:gdLst/>
              <a:ahLst/>
              <a:cxnLst/>
              <a:rect l="l" t="t" r="r" b="b"/>
              <a:pathLst>
                <a:path w="1463040" h="501650">
                  <a:moveTo>
                    <a:pt x="17270" y="0"/>
                  </a:moveTo>
                  <a:lnTo>
                    <a:pt x="10258" y="2040"/>
                  </a:lnTo>
                  <a:lnTo>
                    <a:pt x="4523" y="6562"/>
                  </a:lnTo>
                  <a:lnTo>
                    <a:pt x="836" y="13167"/>
                  </a:lnTo>
                  <a:lnTo>
                    <a:pt x="0" y="20685"/>
                  </a:lnTo>
                  <a:lnTo>
                    <a:pt x="2040" y="27697"/>
                  </a:lnTo>
                  <a:lnTo>
                    <a:pt x="6561" y="33432"/>
                  </a:lnTo>
                  <a:lnTo>
                    <a:pt x="13166" y="37120"/>
                  </a:lnTo>
                  <a:lnTo>
                    <a:pt x="20721" y="37968"/>
                  </a:lnTo>
                  <a:lnTo>
                    <a:pt x="27733" y="35927"/>
                  </a:lnTo>
                  <a:lnTo>
                    <a:pt x="33468" y="31405"/>
                  </a:lnTo>
                  <a:lnTo>
                    <a:pt x="37155" y="24800"/>
                  </a:lnTo>
                  <a:lnTo>
                    <a:pt x="37991" y="17282"/>
                  </a:lnTo>
                  <a:lnTo>
                    <a:pt x="35951" y="10270"/>
                  </a:lnTo>
                  <a:lnTo>
                    <a:pt x="31429" y="4535"/>
                  </a:lnTo>
                  <a:lnTo>
                    <a:pt x="24788" y="836"/>
                  </a:lnTo>
                  <a:lnTo>
                    <a:pt x="17270" y="0"/>
                  </a:lnTo>
                  <a:close/>
                </a:path>
                <a:path w="1463040" h="501650">
                  <a:moveTo>
                    <a:pt x="89876" y="23255"/>
                  </a:moveTo>
                  <a:lnTo>
                    <a:pt x="82863" y="25296"/>
                  </a:lnTo>
                  <a:lnTo>
                    <a:pt x="77128" y="29817"/>
                  </a:lnTo>
                  <a:lnTo>
                    <a:pt x="73440" y="36422"/>
                  </a:lnTo>
                  <a:lnTo>
                    <a:pt x="72603" y="43940"/>
                  </a:lnTo>
                  <a:lnTo>
                    <a:pt x="74644" y="50952"/>
                  </a:lnTo>
                  <a:lnTo>
                    <a:pt x="79165" y="56687"/>
                  </a:lnTo>
                  <a:lnTo>
                    <a:pt x="85770" y="60375"/>
                  </a:lnTo>
                  <a:lnTo>
                    <a:pt x="93325" y="61224"/>
                  </a:lnTo>
                  <a:lnTo>
                    <a:pt x="100337" y="59183"/>
                  </a:lnTo>
                  <a:lnTo>
                    <a:pt x="106072" y="54662"/>
                  </a:lnTo>
                  <a:lnTo>
                    <a:pt x="109760" y="48057"/>
                  </a:lnTo>
                  <a:lnTo>
                    <a:pt x="110596" y="40539"/>
                  </a:lnTo>
                  <a:lnTo>
                    <a:pt x="108556" y="33527"/>
                  </a:lnTo>
                  <a:lnTo>
                    <a:pt x="104035" y="27791"/>
                  </a:lnTo>
                  <a:lnTo>
                    <a:pt x="97394" y="24091"/>
                  </a:lnTo>
                  <a:lnTo>
                    <a:pt x="89876" y="23255"/>
                  </a:lnTo>
                  <a:close/>
                </a:path>
                <a:path w="1463040" h="501650">
                  <a:moveTo>
                    <a:pt x="162479" y="46511"/>
                  </a:moveTo>
                  <a:lnTo>
                    <a:pt x="155467" y="48552"/>
                  </a:lnTo>
                  <a:lnTo>
                    <a:pt x="149731" y="53073"/>
                  </a:lnTo>
                  <a:lnTo>
                    <a:pt x="146044" y="59678"/>
                  </a:lnTo>
                  <a:lnTo>
                    <a:pt x="145208" y="67197"/>
                  </a:lnTo>
                  <a:lnTo>
                    <a:pt x="147248" y="74209"/>
                  </a:lnTo>
                  <a:lnTo>
                    <a:pt x="151770" y="79944"/>
                  </a:lnTo>
                  <a:lnTo>
                    <a:pt x="158375" y="83631"/>
                  </a:lnTo>
                  <a:lnTo>
                    <a:pt x="165930" y="84479"/>
                  </a:lnTo>
                  <a:lnTo>
                    <a:pt x="172942" y="82438"/>
                  </a:lnTo>
                  <a:lnTo>
                    <a:pt x="178677" y="77917"/>
                  </a:lnTo>
                  <a:lnTo>
                    <a:pt x="182364" y="71312"/>
                  </a:lnTo>
                  <a:lnTo>
                    <a:pt x="183201" y="63794"/>
                  </a:lnTo>
                  <a:lnTo>
                    <a:pt x="181160" y="56781"/>
                  </a:lnTo>
                  <a:lnTo>
                    <a:pt x="176639" y="51046"/>
                  </a:lnTo>
                  <a:lnTo>
                    <a:pt x="169997" y="47347"/>
                  </a:lnTo>
                  <a:lnTo>
                    <a:pt x="162479" y="46511"/>
                  </a:lnTo>
                  <a:close/>
                </a:path>
                <a:path w="1463040" h="501650">
                  <a:moveTo>
                    <a:pt x="235085" y="69767"/>
                  </a:moveTo>
                  <a:lnTo>
                    <a:pt x="228073" y="71807"/>
                  </a:lnTo>
                  <a:lnTo>
                    <a:pt x="222338" y="76328"/>
                  </a:lnTo>
                  <a:lnTo>
                    <a:pt x="218650" y="82933"/>
                  </a:lnTo>
                  <a:lnTo>
                    <a:pt x="217812" y="90451"/>
                  </a:lnTo>
                  <a:lnTo>
                    <a:pt x="219852" y="97463"/>
                  </a:lnTo>
                  <a:lnTo>
                    <a:pt x="224373" y="103198"/>
                  </a:lnTo>
                  <a:lnTo>
                    <a:pt x="230977" y="106886"/>
                  </a:lnTo>
                  <a:lnTo>
                    <a:pt x="238533" y="107735"/>
                  </a:lnTo>
                  <a:lnTo>
                    <a:pt x="245545" y="105695"/>
                  </a:lnTo>
                  <a:lnTo>
                    <a:pt x="251281" y="101174"/>
                  </a:lnTo>
                  <a:lnTo>
                    <a:pt x="254969" y="94570"/>
                  </a:lnTo>
                  <a:lnTo>
                    <a:pt x="255805" y="87052"/>
                  </a:lnTo>
                  <a:lnTo>
                    <a:pt x="253765" y="80039"/>
                  </a:lnTo>
                  <a:lnTo>
                    <a:pt x="249244" y="74304"/>
                  </a:lnTo>
                  <a:lnTo>
                    <a:pt x="242603" y="70604"/>
                  </a:lnTo>
                  <a:lnTo>
                    <a:pt x="235085" y="69767"/>
                  </a:lnTo>
                  <a:close/>
                </a:path>
                <a:path w="1463040" h="501650">
                  <a:moveTo>
                    <a:pt x="307690" y="93023"/>
                  </a:moveTo>
                  <a:lnTo>
                    <a:pt x="300677" y="95063"/>
                  </a:lnTo>
                  <a:lnTo>
                    <a:pt x="294942" y="99583"/>
                  </a:lnTo>
                  <a:lnTo>
                    <a:pt x="291254" y="106188"/>
                  </a:lnTo>
                  <a:lnTo>
                    <a:pt x="290417" y="113707"/>
                  </a:lnTo>
                  <a:lnTo>
                    <a:pt x="292457" y="120719"/>
                  </a:lnTo>
                  <a:lnTo>
                    <a:pt x="296978" y="126454"/>
                  </a:lnTo>
                  <a:lnTo>
                    <a:pt x="303582" y="130143"/>
                  </a:lnTo>
                  <a:lnTo>
                    <a:pt x="311137" y="130991"/>
                  </a:lnTo>
                  <a:lnTo>
                    <a:pt x="318150" y="128951"/>
                  </a:lnTo>
                  <a:lnTo>
                    <a:pt x="323885" y="124430"/>
                  </a:lnTo>
                  <a:lnTo>
                    <a:pt x="327574" y="117825"/>
                  </a:lnTo>
                  <a:lnTo>
                    <a:pt x="328410" y="110307"/>
                  </a:lnTo>
                  <a:lnTo>
                    <a:pt x="326370" y="103295"/>
                  </a:lnTo>
                  <a:lnTo>
                    <a:pt x="321849" y="97560"/>
                  </a:lnTo>
                  <a:lnTo>
                    <a:pt x="315208" y="93860"/>
                  </a:lnTo>
                  <a:lnTo>
                    <a:pt x="307690" y="93023"/>
                  </a:lnTo>
                  <a:close/>
                </a:path>
                <a:path w="1463040" h="501650">
                  <a:moveTo>
                    <a:pt x="380294" y="116278"/>
                  </a:moveTo>
                  <a:lnTo>
                    <a:pt x="373282" y="118319"/>
                  </a:lnTo>
                  <a:lnTo>
                    <a:pt x="367547" y="122840"/>
                  </a:lnTo>
                  <a:lnTo>
                    <a:pt x="363859" y="129444"/>
                  </a:lnTo>
                  <a:lnTo>
                    <a:pt x="363022" y="136962"/>
                  </a:lnTo>
                  <a:lnTo>
                    <a:pt x="365062" y="143975"/>
                  </a:lnTo>
                  <a:lnTo>
                    <a:pt x="369582" y="149710"/>
                  </a:lnTo>
                  <a:lnTo>
                    <a:pt x="376187" y="153399"/>
                  </a:lnTo>
                  <a:lnTo>
                    <a:pt x="383742" y="154247"/>
                  </a:lnTo>
                  <a:lnTo>
                    <a:pt x="390754" y="152207"/>
                  </a:lnTo>
                  <a:lnTo>
                    <a:pt x="396489" y="147686"/>
                  </a:lnTo>
                  <a:lnTo>
                    <a:pt x="400177" y="141081"/>
                  </a:lnTo>
                  <a:lnTo>
                    <a:pt x="401014" y="133563"/>
                  </a:lnTo>
                  <a:lnTo>
                    <a:pt x="398974" y="126551"/>
                  </a:lnTo>
                  <a:lnTo>
                    <a:pt x="394454" y="120815"/>
                  </a:lnTo>
                  <a:lnTo>
                    <a:pt x="387812" y="117115"/>
                  </a:lnTo>
                  <a:lnTo>
                    <a:pt x="380294" y="116278"/>
                  </a:lnTo>
                  <a:close/>
                </a:path>
                <a:path w="1463040" h="501650">
                  <a:moveTo>
                    <a:pt x="452899" y="139534"/>
                  </a:moveTo>
                  <a:lnTo>
                    <a:pt x="445886" y="141575"/>
                  </a:lnTo>
                  <a:lnTo>
                    <a:pt x="440151" y="146096"/>
                  </a:lnTo>
                  <a:lnTo>
                    <a:pt x="436462" y="152700"/>
                  </a:lnTo>
                  <a:lnTo>
                    <a:pt x="435626" y="160219"/>
                  </a:lnTo>
                  <a:lnTo>
                    <a:pt x="437666" y="167231"/>
                  </a:lnTo>
                  <a:lnTo>
                    <a:pt x="442187" y="172966"/>
                  </a:lnTo>
                  <a:lnTo>
                    <a:pt x="448791" y="176654"/>
                  </a:lnTo>
                  <a:lnTo>
                    <a:pt x="456346" y="177502"/>
                  </a:lnTo>
                  <a:lnTo>
                    <a:pt x="463358" y="175462"/>
                  </a:lnTo>
                  <a:lnTo>
                    <a:pt x="469093" y="170942"/>
                  </a:lnTo>
                  <a:lnTo>
                    <a:pt x="472782" y="164337"/>
                  </a:lnTo>
                  <a:lnTo>
                    <a:pt x="473619" y="156819"/>
                  </a:lnTo>
                  <a:lnTo>
                    <a:pt x="471579" y="149807"/>
                  </a:lnTo>
                  <a:lnTo>
                    <a:pt x="467058" y="144071"/>
                  </a:lnTo>
                  <a:lnTo>
                    <a:pt x="460417" y="140371"/>
                  </a:lnTo>
                  <a:lnTo>
                    <a:pt x="452899" y="139534"/>
                  </a:lnTo>
                  <a:close/>
                </a:path>
                <a:path w="1463040" h="501650">
                  <a:moveTo>
                    <a:pt x="525503" y="162790"/>
                  </a:moveTo>
                  <a:lnTo>
                    <a:pt x="518491" y="164830"/>
                  </a:lnTo>
                  <a:lnTo>
                    <a:pt x="512755" y="169351"/>
                  </a:lnTo>
                  <a:lnTo>
                    <a:pt x="509067" y="175955"/>
                  </a:lnTo>
                  <a:lnTo>
                    <a:pt x="508230" y="183474"/>
                  </a:lnTo>
                  <a:lnTo>
                    <a:pt x="510271" y="190486"/>
                  </a:lnTo>
                  <a:lnTo>
                    <a:pt x="514791" y="196222"/>
                  </a:lnTo>
                  <a:lnTo>
                    <a:pt x="521396" y="199910"/>
                  </a:lnTo>
                  <a:lnTo>
                    <a:pt x="528951" y="200759"/>
                  </a:lnTo>
                  <a:lnTo>
                    <a:pt x="535963" y="198719"/>
                  </a:lnTo>
                  <a:lnTo>
                    <a:pt x="541698" y="194198"/>
                  </a:lnTo>
                  <a:lnTo>
                    <a:pt x="545386" y="187594"/>
                  </a:lnTo>
                  <a:lnTo>
                    <a:pt x="546223" y="180075"/>
                  </a:lnTo>
                  <a:lnTo>
                    <a:pt x="544183" y="173063"/>
                  </a:lnTo>
                  <a:lnTo>
                    <a:pt x="539663" y="167327"/>
                  </a:lnTo>
                  <a:lnTo>
                    <a:pt x="533022" y="163627"/>
                  </a:lnTo>
                  <a:lnTo>
                    <a:pt x="525503" y="162790"/>
                  </a:lnTo>
                  <a:close/>
                </a:path>
                <a:path w="1463040" h="501650">
                  <a:moveTo>
                    <a:pt x="598103" y="186046"/>
                  </a:moveTo>
                  <a:lnTo>
                    <a:pt x="591091" y="188088"/>
                  </a:lnTo>
                  <a:lnTo>
                    <a:pt x="585357" y="192611"/>
                  </a:lnTo>
                  <a:lnTo>
                    <a:pt x="581670" y="199217"/>
                  </a:lnTo>
                  <a:lnTo>
                    <a:pt x="580835" y="206735"/>
                  </a:lnTo>
                  <a:lnTo>
                    <a:pt x="582877" y="213746"/>
                  </a:lnTo>
                  <a:lnTo>
                    <a:pt x="587399" y="219481"/>
                  </a:lnTo>
                  <a:lnTo>
                    <a:pt x="594004" y="223168"/>
                  </a:lnTo>
                  <a:lnTo>
                    <a:pt x="601560" y="224014"/>
                  </a:lnTo>
                  <a:lnTo>
                    <a:pt x="608571" y="221972"/>
                  </a:lnTo>
                  <a:lnTo>
                    <a:pt x="614306" y="217450"/>
                  </a:lnTo>
                  <a:lnTo>
                    <a:pt x="617992" y="210845"/>
                  </a:lnTo>
                  <a:lnTo>
                    <a:pt x="618827" y="203326"/>
                  </a:lnTo>
                  <a:lnTo>
                    <a:pt x="616786" y="196314"/>
                  </a:lnTo>
                  <a:lnTo>
                    <a:pt x="612264" y="190579"/>
                  </a:lnTo>
                  <a:lnTo>
                    <a:pt x="605621" y="186881"/>
                  </a:lnTo>
                  <a:lnTo>
                    <a:pt x="598103" y="186046"/>
                  </a:lnTo>
                  <a:close/>
                </a:path>
                <a:path w="1463040" h="501650">
                  <a:moveTo>
                    <a:pt x="670707" y="209302"/>
                  </a:moveTo>
                  <a:lnTo>
                    <a:pt x="663696" y="211344"/>
                  </a:lnTo>
                  <a:lnTo>
                    <a:pt x="657961" y="215866"/>
                  </a:lnTo>
                  <a:lnTo>
                    <a:pt x="654275" y="222472"/>
                  </a:lnTo>
                  <a:lnTo>
                    <a:pt x="653440" y="229990"/>
                  </a:lnTo>
                  <a:lnTo>
                    <a:pt x="655482" y="237002"/>
                  </a:lnTo>
                  <a:lnTo>
                    <a:pt x="660004" y="242737"/>
                  </a:lnTo>
                  <a:lnTo>
                    <a:pt x="666609" y="246424"/>
                  </a:lnTo>
                  <a:lnTo>
                    <a:pt x="674164" y="247270"/>
                  </a:lnTo>
                  <a:lnTo>
                    <a:pt x="681176" y="245228"/>
                  </a:lnTo>
                  <a:lnTo>
                    <a:pt x="686910" y="240706"/>
                  </a:lnTo>
                  <a:lnTo>
                    <a:pt x="690597" y="234100"/>
                  </a:lnTo>
                  <a:lnTo>
                    <a:pt x="691432" y="226582"/>
                  </a:lnTo>
                  <a:lnTo>
                    <a:pt x="689390" y="219570"/>
                  </a:lnTo>
                  <a:lnTo>
                    <a:pt x="684868" y="213836"/>
                  </a:lnTo>
                  <a:lnTo>
                    <a:pt x="678226" y="210137"/>
                  </a:lnTo>
                  <a:lnTo>
                    <a:pt x="670707" y="209302"/>
                  </a:lnTo>
                  <a:close/>
                </a:path>
                <a:path w="1463040" h="501650">
                  <a:moveTo>
                    <a:pt x="743312" y="232558"/>
                  </a:moveTo>
                  <a:lnTo>
                    <a:pt x="736300" y="234600"/>
                  </a:lnTo>
                  <a:lnTo>
                    <a:pt x="730566" y="239122"/>
                  </a:lnTo>
                  <a:lnTo>
                    <a:pt x="726879" y="245728"/>
                  </a:lnTo>
                  <a:lnTo>
                    <a:pt x="726044" y="253246"/>
                  </a:lnTo>
                  <a:lnTo>
                    <a:pt x="728086" y="260258"/>
                  </a:lnTo>
                  <a:lnTo>
                    <a:pt x="732609" y="265992"/>
                  </a:lnTo>
                  <a:lnTo>
                    <a:pt x="739214" y="269679"/>
                  </a:lnTo>
                  <a:lnTo>
                    <a:pt x="746769" y="270525"/>
                  </a:lnTo>
                  <a:lnTo>
                    <a:pt x="753781" y="268484"/>
                  </a:lnTo>
                  <a:lnTo>
                    <a:pt x="759515" y="263962"/>
                  </a:lnTo>
                  <a:lnTo>
                    <a:pt x="763201" y="257356"/>
                  </a:lnTo>
                  <a:lnTo>
                    <a:pt x="764037" y="249837"/>
                  </a:lnTo>
                  <a:lnTo>
                    <a:pt x="761995" y="242826"/>
                  </a:lnTo>
                  <a:lnTo>
                    <a:pt x="757473" y="237092"/>
                  </a:lnTo>
                  <a:lnTo>
                    <a:pt x="750830" y="233394"/>
                  </a:lnTo>
                  <a:lnTo>
                    <a:pt x="743312" y="232558"/>
                  </a:lnTo>
                  <a:close/>
                </a:path>
                <a:path w="1463040" h="501650">
                  <a:moveTo>
                    <a:pt x="815917" y="255813"/>
                  </a:moveTo>
                  <a:lnTo>
                    <a:pt x="808905" y="257856"/>
                  </a:lnTo>
                  <a:lnTo>
                    <a:pt x="803171" y="262378"/>
                  </a:lnTo>
                  <a:lnTo>
                    <a:pt x="799484" y="268984"/>
                  </a:lnTo>
                  <a:lnTo>
                    <a:pt x="798649" y="276503"/>
                  </a:lnTo>
                  <a:lnTo>
                    <a:pt x="800691" y="283514"/>
                  </a:lnTo>
                  <a:lnTo>
                    <a:pt x="805213" y="289248"/>
                  </a:lnTo>
                  <a:lnTo>
                    <a:pt x="811818" y="292935"/>
                  </a:lnTo>
                  <a:lnTo>
                    <a:pt x="819374" y="293782"/>
                  </a:lnTo>
                  <a:lnTo>
                    <a:pt x="826385" y="291740"/>
                  </a:lnTo>
                  <a:lnTo>
                    <a:pt x="832119" y="287218"/>
                  </a:lnTo>
                  <a:lnTo>
                    <a:pt x="835806" y="280612"/>
                  </a:lnTo>
                  <a:lnTo>
                    <a:pt x="836641" y="273093"/>
                  </a:lnTo>
                  <a:lnTo>
                    <a:pt x="834600" y="266081"/>
                  </a:lnTo>
                  <a:lnTo>
                    <a:pt x="830078" y="260347"/>
                  </a:lnTo>
                  <a:lnTo>
                    <a:pt x="823435" y="256649"/>
                  </a:lnTo>
                  <a:lnTo>
                    <a:pt x="815917" y="255813"/>
                  </a:lnTo>
                  <a:close/>
                </a:path>
                <a:path w="1463040" h="501650">
                  <a:moveTo>
                    <a:pt x="888521" y="279070"/>
                  </a:moveTo>
                  <a:lnTo>
                    <a:pt x="881510" y="281112"/>
                  </a:lnTo>
                  <a:lnTo>
                    <a:pt x="875775" y="285634"/>
                  </a:lnTo>
                  <a:lnTo>
                    <a:pt x="872089" y="292239"/>
                  </a:lnTo>
                  <a:lnTo>
                    <a:pt x="871253" y="299758"/>
                  </a:lnTo>
                  <a:lnTo>
                    <a:pt x="873295" y="306770"/>
                  </a:lnTo>
                  <a:lnTo>
                    <a:pt x="877817" y="312504"/>
                  </a:lnTo>
                  <a:lnTo>
                    <a:pt x="884423" y="316191"/>
                  </a:lnTo>
                  <a:lnTo>
                    <a:pt x="891978" y="317038"/>
                  </a:lnTo>
                  <a:lnTo>
                    <a:pt x="898990" y="314996"/>
                  </a:lnTo>
                  <a:lnTo>
                    <a:pt x="904724" y="310473"/>
                  </a:lnTo>
                  <a:lnTo>
                    <a:pt x="908411" y="303867"/>
                  </a:lnTo>
                  <a:lnTo>
                    <a:pt x="909246" y="296349"/>
                  </a:lnTo>
                  <a:lnTo>
                    <a:pt x="907204" y="289338"/>
                  </a:lnTo>
                  <a:lnTo>
                    <a:pt x="902682" y="283603"/>
                  </a:lnTo>
                  <a:lnTo>
                    <a:pt x="896040" y="279905"/>
                  </a:lnTo>
                  <a:lnTo>
                    <a:pt x="888521" y="279070"/>
                  </a:lnTo>
                  <a:close/>
                </a:path>
                <a:path w="1463040" h="501650">
                  <a:moveTo>
                    <a:pt x="961126" y="302326"/>
                  </a:moveTo>
                  <a:lnTo>
                    <a:pt x="954114" y="304368"/>
                  </a:lnTo>
                  <a:lnTo>
                    <a:pt x="948380" y="308890"/>
                  </a:lnTo>
                  <a:lnTo>
                    <a:pt x="944693" y="315495"/>
                  </a:lnTo>
                  <a:lnTo>
                    <a:pt x="943858" y="323014"/>
                  </a:lnTo>
                  <a:lnTo>
                    <a:pt x="945900" y="330025"/>
                  </a:lnTo>
                  <a:lnTo>
                    <a:pt x="950422" y="335760"/>
                  </a:lnTo>
                  <a:lnTo>
                    <a:pt x="957028" y="339446"/>
                  </a:lnTo>
                  <a:lnTo>
                    <a:pt x="964583" y="340293"/>
                  </a:lnTo>
                  <a:lnTo>
                    <a:pt x="971595" y="338251"/>
                  </a:lnTo>
                  <a:lnTo>
                    <a:pt x="977329" y="333729"/>
                  </a:lnTo>
                  <a:lnTo>
                    <a:pt x="981015" y="327123"/>
                  </a:lnTo>
                  <a:lnTo>
                    <a:pt x="981850" y="319605"/>
                  </a:lnTo>
                  <a:lnTo>
                    <a:pt x="979808" y="312593"/>
                  </a:lnTo>
                  <a:lnTo>
                    <a:pt x="975286" y="306859"/>
                  </a:lnTo>
                  <a:lnTo>
                    <a:pt x="968644" y="303161"/>
                  </a:lnTo>
                  <a:lnTo>
                    <a:pt x="961126" y="302326"/>
                  </a:lnTo>
                  <a:close/>
                </a:path>
                <a:path w="1463040" h="501650">
                  <a:moveTo>
                    <a:pt x="1033730" y="325581"/>
                  </a:moveTo>
                  <a:lnTo>
                    <a:pt x="1026719" y="327624"/>
                  </a:lnTo>
                  <a:lnTo>
                    <a:pt x="1020985" y="332146"/>
                  </a:lnTo>
                  <a:lnTo>
                    <a:pt x="1017298" y="338752"/>
                  </a:lnTo>
                  <a:lnTo>
                    <a:pt x="1016463" y="346270"/>
                  </a:lnTo>
                  <a:lnTo>
                    <a:pt x="1018504" y="353282"/>
                  </a:lnTo>
                  <a:lnTo>
                    <a:pt x="1023027" y="359016"/>
                  </a:lnTo>
                  <a:lnTo>
                    <a:pt x="1029632" y="362702"/>
                  </a:lnTo>
                  <a:lnTo>
                    <a:pt x="1037188" y="363549"/>
                  </a:lnTo>
                  <a:lnTo>
                    <a:pt x="1044199" y="361507"/>
                  </a:lnTo>
                  <a:lnTo>
                    <a:pt x="1049933" y="356985"/>
                  </a:lnTo>
                  <a:lnTo>
                    <a:pt x="1053620" y="350380"/>
                  </a:lnTo>
                  <a:lnTo>
                    <a:pt x="1054455" y="342861"/>
                  </a:lnTo>
                  <a:lnTo>
                    <a:pt x="1052413" y="335849"/>
                  </a:lnTo>
                  <a:lnTo>
                    <a:pt x="1047891" y="330115"/>
                  </a:lnTo>
                  <a:lnTo>
                    <a:pt x="1041249" y="326416"/>
                  </a:lnTo>
                  <a:lnTo>
                    <a:pt x="1033730" y="325581"/>
                  </a:lnTo>
                  <a:close/>
                </a:path>
                <a:path w="1463040" h="501650">
                  <a:moveTo>
                    <a:pt x="1106344" y="348836"/>
                  </a:moveTo>
                  <a:lnTo>
                    <a:pt x="1099332" y="350875"/>
                  </a:lnTo>
                  <a:lnTo>
                    <a:pt x="1093595" y="355394"/>
                  </a:lnTo>
                  <a:lnTo>
                    <a:pt x="1089905" y="361998"/>
                  </a:lnTo>
                  <a:lnTo>
                    <a:pt x="1089066" y="369516"/>
                  </a:lnTo>
                  <a:lnTo>
                    <a:pt x="1091105" y="376529"/>
                  </a:lnTo>
                  <a:lnTo>
                    <a:pt x="1095624" y="382265"/>
                  </a:lnTo>
                  <a:lnTo>
                    <a:pt x="1102228" y="385955"/>
                  </a:lnTo>
                  <a:lnTo>
                    <a:pt x="1109782" y="386806"/>
                  </a:lnTo>
                  <a:lnTo>
                    <a:pt x="1116795" y="384767"/>
                  </a:lnTo>
                  <a:lnTo>
                    <a:pt x="1122531" y="380248"/>
                  </a:lnTo>
                  <a:lnTo>
                    <a:pt x="1126221" y="373645"/>
                  </a:lnTo>
                  <a:lnTo>
                    <a:pt x="1127060" y="366126"/>
                  </a:lnTo>
                  <a:lnTo>
                    <a:pt x="1125022" y="359113"/>
                  </a:lnTo>
                  <a:lnTo>
                    <a:pt x="1120503" y="353377"/>
                  </a:lnTo>
                  <a:lnTo>
                    <a:pt x="1113862" y="349675"/>
                  </a:lnTo>
                  <a:lnTo>
                    <a:pt x="1106344" y="348836"/>
                  </a:lnTo>
                  <a:close/>
                </a:path>
                <a:path w="1463040" h="501650">
                  <a:moveTo>
                    <a:pt x="1178949" y="372092"/>
                  </a:moveTo>
                  <a:lnTo>
                    <a:pt x="1171936" y="374130"/>
                  </a:lnTo>
                  <a:lnTo>
                    <a:pt x="1166200" y="378650"/>
                  </a:lnTo>
                  <a:lnTo>
                    <a:pt x="1162510" y="385254"/>
                  </a:lnTo>
                  <a:lnTo>
                    <a:pt x="1161671" y="392772"/>
                  </a:lnTo>
                  <a:lnTo>
                    <a:pt x="1163709" y="399785"/>
                  </a:lnTo>
                  <a:lnTo>
                    <a:pt x="1168229" y="405521"/>
                  </a:lnTo>
                  <a:lnTo>
                    <a:pt x="1174833" y="409211"/>
                  </a:lnTo>
                  <a:lnTo>
                    <a:pt x="1182387" y="410062"/>
                  </a:lnTo>
                  <a:lnTo>
                    <a:pt x="1189400" y="408023"/>
                  </a:lnTo>
                  <a:lnTo>
                    <a:pt x="1195136" y="403504"/>
                  </a:lnTo>
                  <a:lnTo>
                    <a:pt x="1198825" y="396900"/>
                  </a:lnTo>
                  <a:lnTo>
                    <a:pt x="1199664" y="389382"/>
                  </a:lnTo>
                  <a:lnTo>
                    <a:pt x="1197626" y="382369"/>
                  </a:lnTo>
                  <a:lnTo>
                    <a:pt x="1193107" y="376633"/>
                  </a:lnTo>
                  <a:lnTo>
                    <a:pt x="1186467" y="372931"/>
                  </a:lnTo>
                  <a:lnTo>
                    <a:pt x="1178949" y="372092"/>
                  </a:lnTo>
                  <a:close/>
                </a:path>
                <a:path w="1463040" h="501650">
                  <a:moveTo>
                    <a:pt x="1251553" y="395348"/>
                  </a:moveTo>
                  <a:lnTo>
                    <a:pt x="1244540" y="397387"/>
                  </a:lnTo>
                  <a:lnTo>
                    <a:pt x="1238804" y="401906"/>
                  </a:lnTo>
                  <a:lnTo>
                    <a:pt x="1235114" y="408510"/>
                  </a:lnTo>
                  <a:lnTo>
                    <a:pt x="1234275" y="416028"/>
                  </a:lnTo>
                  <a:lnTo>
                    <a:pt x="1236314" y="423040"/>
                  </a:lnTo>
                  <a:lnTo>
                    <a:pt x="1240833" y="428777"/>
                  </a:lnTo>
                  <a:lnTo>
                    <a:pt x="1247437" y="432467"/>
                  </a:lnTo>
                  <a:lnTo>
                    <a:pt x="1254991" y="433318"/>
                  </a:lnTo>
                  <a:lnTo>
                    <a:pt x="1262004" y="431279"/>
                  </a:lnTo>
                  <a:lnTo>
                    <a:pt x="1267741" y="426760"/>
                  </a:lnTo>
                  <a:lnTo>
                    <a:pt x="1271430" y="420156"/>
                  </a:lnTo>
                  <a:lnTo>
                    <a:pt x="1272269" y="412638"/>
                  </a:lnTo>
                  <a:lnTo>
                    <a:pt x="1270231" y="405625"/>
                  </a:lnTo>
                  <a:lnTo>
                    <a:pt x="1265711" y="399889"/>
                  </a:lnTo>
                  <a:lnTo>
                    <a:pt x="1259072" y="396187"/>
                  </a:lnTo>
                  <a:lnTo>
                    <a:pt x="1251553" y="395348"/>
                  </a:lnTo>
                  <a:close/>
                </a:path>
                <a:path w="1463040" h="501650">
                  <a:moveTo>
                    <a:pt x="1371510" y="392196"/>
                  </a:moveTo>
                  <a:lnTo>
                    <a:pt x="1336643" y="501047"/>
                  </a:lnTo>
                  <a:lnTo>
                    <a:pt x="1462930" y="481488"/>
                  </a:lnTo>
                  <a:lnTo>
                    <a:pt x="1371510" y="392196"/>
                  </a:lnTo>
                  <a:close/>
                </a:path>
                <a:path w="1463040" h="501650">
                  <a:moveTo>
                    <a:pt x="1324158" y="418604"/>
                  </a:moveTo>
                  <a:lnTo>
                    <a:pt x="1317145" y="420643"/>
                  </a:lnTo>
                  <a:lnTo>
                    <a:pt x="1311408" y="425162"/>
                  </a:lnTo>
                  <a:lnTo>
                    <a:pt x="1307719" y="431765"/>
                  </a:lnTo>
                  <a:lnTo>
                    <a:pt x="1306880" y="439283"/>
                  </a:lnTo>
                  <a:lnTo>
                    <a:pt x="1308918" y="446296"/>
                  </a:lnTo>
                  <a:lnTo>
                    <a:pt x="1313438" y="452033"/>
                  </a:lnTo>
                  <a:lnTo>
                    <a:pt x="1320042" y="455722"/>
                  </a:lnTo>
                  <a:lnTo>
                    <a:pt x="1327596" y="456573"/>
                  </a:lnTo>
                  <a:lnTo>
                    <a:pt x="1334608" y="454535"/>
                  </a:lnTo>
                  <a:lnTo>
                    <a:pt x="1340345" y="450016"/>
                  </a:lnTo>
                  <a:lnTo>
                    <a:pt x="1344035" y="443412"/>
                  </a:lnTo>
                  <a:lnTo>
                    <a:pt x="1344874" y="435894"/>
                  </a:lnTo>
                  <a:lnTo>
                    <a:pt x="1342835" y="428881"/>
                  </a:lnTo>
                  <a:lnTo>
                    <a:pt x="1338316" y="423144"/>
                  </a:lnTo>
                  <a:lnTo>
                    <a:pt x="1331676" y="419442"/>
                  </a:lnTo>
                  <a:lnTo>
                    <a:pt x="1324158" y="418604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76097" y="2913290"/>
              <a:ext cx="1191260" cy="396240"/>
            </a:xfrm>
            <a:custGeom>
              <a:avLst/>
              <a:gdLst/>
              <a:ahLst/>
              <a:cxnLst/>
              <a:rect l="l" t="t" r="r" b="b"/>
              <a:pathLst>
                <a:path w="1191259" h="396239">
                  <a:moveTo>
                    <a:pt x="230035" y="78765"/>
                  </a:moveTo>
                  <a:lnTo>
                    <a:pt x="0" y="78765"/>
                  </a:lnTo>
                  <a:lnTo>
                    <a:pt x="0" y="395922"/>
                  </a:lnTo>
                  <a:lnTo>
                    <a:pt x="230035" y="395922"/>
                  </a:lnTo>
                  <a:lnTo>
                    <a:pt x="230035" y="78765"/>
                  </a:lnTo>
                  <a:close/>
                </a:path>
                <a:path w="1191259" h="396239">
                  <a:moveTo>
                    <a:pt x="1191234" y="0"/>
                  </a:moveTo>
                  <a:lnTo>
                    <a:pt x="961199" y="0"/>
                  </a:lnTo>
                  <a:lnTo>
                    <a:pt x="961199" y="317157"/>
                  </a:lnTo>
                  <a:lnTo>
                    <a:pt x="1191234" y="317157"/>
                  </a:lnTo>
                  <a:lnTo>
                    <a:pt x="1191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827911" y="2991542"/>
              <a:ext cx="1478915" cy="219075"/>
            </a:xfrm>
            <a:custGeom>
              <a:avLst/>
              <a:gdLst/>
              <a:ahLst/>
              <a:cxnLst/>
              <a:rect l="l" t="t" r="r" b="b"/>
              <a:pathLst>
                <a:path w="1478915" h="219075">
                  <a:moveTo>
                    <a:pt x="16932" y="180708"/>
                  </a:moveTo>
                  <a:lnTo>
                    <a:pt x="9717" y="182979"/>
                  </a:lnTo>
                  <a:lnTo>
                    <a:pt x="4126" y="187678"/>
                  </a:lnTo>
                  <a:lnTo>
                    <a:pt x="706" y="194130"/>
                  </a:lnTo>
                  <a:lnTo>
                    <a:pt x="0" y="201662"/>
                  </a:lnTo>
                  <a:lnTo>
                    <a:pt x="2271" y="208877"/>
                  </a:lnTo>
                  <a:lnTo>
                    <a:pt x="6969" y="214468"/>
                  </a:lnTo>
                  <a:lnTo>
                    <a:pt x="13422" y="217889"/>
                  </a:lnTo>
                  <a:lnTo>
                    <a:pt x="20953" y="218594"/>
                  </a:lnTo>
                  <a:lnTo>
                    <a:pt x="28207" y="216320"/>
                  </a:lnTo>
                  <a:lnTo>
                    <a:pt x="33798" y="211621"/>
                  </a:lnTo>
                  <a:lnTo>
                    <a:pt x="37219" y="205169"/>
                  </a:lnTo>
                  <a:lnTo>
                    <a:pt x="37924" y="197637"/>
                  </a:lnTo>
                  <a:lnTo>
                    <a:pt x="35653" y="190421"/>
                  </a:lnTo>
                  <a:lnTo>
                    <a:pt x="30954" y="184830"/>
                  </a:lnTo>
                  <a:lnTo>
                    <a:pt x="24502" y="181410"/>
                  </a:lnTo>
                  <a:lnTo>
                    <a:pt x="16932" y="180708"/>
                  </a:lnTo>
                  <a:close/>
                </a:path>
                <a:path w="1478915" h="219075">
                  <a:moveTo>
                    <a:pt x="92745" y="172662"/>
                  </a:moveTo>
                  <a:lnTo>
                    <a:pt x="85529" y="174933"/>
                  </a:lnTo>
                  <a:lnTo>
                    <a:pt x="79939" y="179632"/>
                  </a:lnTo>
                  <a:lnTo>
                    <a:pt x="76518" y="186084"/>
                  </a:lnTo>
                  <a:lnTo>
                    <a:pt x="75812" y="193616"/>
                  </a:lnTo>
                  <a:lnTo>
                    <a:pt x="78083" y="200832"/>
                  </a:lnTo>
                  <a:lnTo>
                    <a:pt x="82782" y="206422"/>
                  </a:lnTo>
                  <a:lnTo>
                    <a:pt x="89234" y="209843"/>
                  </a:lnTo>
                  <a:lnTo>
                    <a:pt x="96766" y="210549"/>
                  </a:lnTo>
                  <a:lnTo>
                    <a:pt x="104020" y="208274"/>
                  </a:lnTo>
                  <a:lnTo>
                    <a:pt x="109610" y="203575"/>
                  </a:lnTo>
                  <a:lnTo>
                    <a:pt x="113031" y="197123"/>
                  </a:lnTo>
                  <a:lnTo>
                    <a:pt x="113737" y="189591"/>
                  </a:lnTo>
                  <a:lnTo>
                    <a:pt x="111466" y="182376"/>
                  </a:lnTo>
                  <a:lnTo>
                    <a:pt x="106767" y="176785"/>
                  </a:lnTo>
                  <a:lnTo>
                    <a:pt x="100315" y="173364"/>
                  </a:lnTo>
                  <a:lnTo>
                    <a:pt x="92745" y="172662"/>
                  </a:lnTo>
                  <a:close/>
                </a:path>
                <a:path w="1478915" h="219075">
                  <a:moveTo>
                    <a:pt x="168558" y="164616"/>
                  </a:moveTo>
                  <a:lnTo>
                    <a:pt x="161342" y="166887"/>
                  </a:lnTo>
                  <a:lnTo>
                    <a:pt x="155751" y="171586"/>
                  </a:lnTo>
                  <a:lnTo>
                    <a:pt x="152331" y="178038"/>
                  </a:lnTo>
                  <a:lnTo>
                    <a:pt x="151625" y="185569"/>
                  </a:lnTo>
                  <a:lnTo>
                    <a:pt x="153896" y="192786"/>
                  </a:lnTo>
                  <a:lnTo>
                    <a:pt x="158595" y="198377"/>
                  </a:lnTo>
                  <a:lnTo>
                    <a:pt x="165047" y="201797"/>
                  </a:lnTo>
                  <a:lnTo>
                    <a:pt x="172579" y="202504"/>
                  </a:lnTo>
                  <a:lnTo>
                    <a:pt x="179831" y="200229"/>
                  </a:lnTo>
                  <a:lnTo>
                    <a:pt x="185422" y="195530"/>
                  </a:lnTo>
                  <a:lnTo>
                    <a:pt x="188843" y="189078"/>
                  </a:lnTo>
                  <a:lnTo>
                    <a:pt x="189550" y="181546"/>
                  </a:lnTo>
                  <a:lnTo>
                    <a:pt x="187279" y="174330"/>
                  </a:lnTo>
                  <a:lnTo>
                    <a:pt x="182580" y="168739"/>
                  </a:lnTo>
                  <a:lnTo>
                    <a:pt x="176128" y="165318"/>
                  </a:lnTo>
                  <a:lnTo>
                    <a:pt x="168558" y="164616"/>
                  </a:lnTo>
                  <a:close/>
                </a:path>
                <a:path w="1478915" h="219075">
                  <a:moveTo>
                    <a:pt x="244370" y="156570"/>
                  </a:moveTo>
                  <a:lnTo>
                    <a:pt x="237155" y="158842"/>
                  </a:lnTo>
                  <a:lnTo>
                    <a:pt x="231564" y="163541"/>
                  </a:lnTo>
                  <a:lnTo>
                    <a:pt x="228143" y="169993"/>
                  </a:lnTo>
                  <a:lnTo>
                    <a:pt x="227436" y="177525"/>
                  </a:lnTo>
                  <a:lnTo>
                    <a:pt x="229708" y="184741"/>
                  </a:lnTo>
                  <a:lnTo>
                    <a:pt x="234407" y="190331"/>
                  </a:lnTo>
                  <a:lnTo>
                    <a:pt x="240859" y="193752"/>
                  </a:lnTo>
                  <a:lnTo>
                    <a:pt x="248391" y="194458"/>
                  </a:lnTo>
                  <a:lnTo>
                    <a:pt x="255645" y="192183"/>
                  </a:lnTo>
                  <a:lnTo>
                    <a:pt x="261235" y="187483"/>
                  </a:lnTo>
                  <a:lnTo>
                    <a:pt x="264656" y="181031"/>
                  </a:lnTo>
                  <a:lnTo>
                    <a:pt x="265362" y="173499"/>
                  </a:lnTo>
                  <a:lnTo>
                    <a:pt x="263090" y="166284"/>
                  </a:lnTo>
                  <a:lnTo>
                    <a:pt x="258391" y="160693"/>
                  </a:lnTo>
                  <a:lnTo>
                    <a:pt x="251939" y="157273"/>
                  </a:lnTo>
                  <a:lnTo>
                    <a:pt x="244370" y="156570"/>
                  </a:lnTo>
                  <a:close/>
                </a:path>
                <a:path w="1478915" h="219075">
                  <a:moveTo>
                    <a:pt x="320182" y="148525"/>
                  </a:moveTo>
                  <a:lnTo>
                    <a:pt x="312966" y="150797"/>
                  </a:lnTo>
                  <a:lnTo>
                    <a:pt x="307376" y="155496"/>
                  </a:lnTo>
                  <a:lnTo>
                    <a:pt x="303955" y="161948"/>
                  </a:lnTo>
                  <a:lnTo>
                    <a:pt x="303249" y="169480"/>
                  </a:lnTo>
                  <a:lnTo>
                    <a:pt x="305521" y="176695"/>
                  </a:lnTo>
                  <a:lnTo>
                    <a:pt x="310220" y="182286"/>
                  </a:lnTo>
                  <a:lnTo>
                    <a:pt x="316672" y="185706"/>
                  </a:lnTo>
                  <a:lnTo>
                    <a:pt x="324204" y="186413"/>
                  </a:lnTo>
                  <a:lnTo>
                    <a:pt x="331458" y="184136"/>
                  </a:lnTo>
                  <a:lnTo>
                    <a:pt x="337048" y="179437"/>
                  </a:lnTo>
                  <a:lnTo>
                    <a:pt x="340468" y="172985"/>
                  </a:lnTo>
                  <a:lnTo>
                    <a:pt x="341174" y="165454"/>
                  </a:lnTo>
                  <a:lnTo>
                    <a:pt x="338902" y="158238"/>
                  </a:lnTo>
                  <a:lnTo>
                    <a:pt x="334203" y="152647"/>
                  </a:lnTo>
                  <a:lnTo>
                    <a:pt x="327750" y="149227"/>
                  </a:lnTo>
                  <a:lnTo>
                    <a:pt x="320182" y="148525"/>
                  </a:lnTo>
                  <a:close/>
                </a:path>
                <a:path w="1478915" h="219075">
                  <a:moveTo>
                    <a:pt x="395994" y="140479"/>
                  </a:moveTo>
                  <a:lnTo>
                    <a:pt x="388779" y="142750"/>
                  </a:lnTo>
                  <a:lnTo>
                    <a:pt x="383188" y="147449"/>
                  </a:lnTo>
                  <a:lnTo>
                    <a:pt x="379768" y="153901"/>
                  </a:lnTo>
                  <a:lnTo>
                    <a:pt x="379061" y="161433"/>
                  </a:lnTo>
                  <a:lnTo>
                    <a:pt x="381333" y="168649"/>
                  </a:lnTo>
                  <a:lnTo>
                    <a:pt x="386031" y="174240"/>
                  </a:lnTo>
                  <a:lnTo>
                    <a:pt x="392484" y="177661"/>
                  </a:lnTo>
                  <a:lnTo>
                    <a:pt x="400015" y="178367"/>
                  </a:lnTo>
                  <a:lnTo>
                    <a:pt x="407269" y="176091"/>
                  </a:lnTo>
                  <a:lnTo>
                    <a:pt x="412860" y="171392"/>
                  </a:lnTo>
                  <a:lnTo>
                    <a:pt x="416281" y="164940"/>
                  </a:lnTo>
                  <a:lnTo>
                    <a:pt x="416986" y="157408"/>
                  </a:lnTo>
                  <a:lnTo>
                    <a:pt x="414715" y="150193"/>
                  </a:lnTo>
                  <a:lnTo>
                    <a:pt x="410016" y="144602"/>
                  </a:lnTo>
                  <a:lnTo>
                    <a:pt x="403564" y="141182"/>
                  </a:lnTo>
                  <a:lnTo>
                    <a:pt x="395994" y="140479"/>
                  </a:lnTo>
                  <a:close/>
                </a:path>
                <a:path w="1478915" h="219075">
                  <a:moveTo>
                    <a:pt x="471807" y="132434"/>
                  </a:moveTo>
                  <a:lnTo>
                    <a:pt x="464591" y="134705"/>
                  </a:lnTo>
                  <a:lnTo>
                    <a:pt x="459001" y="139404"/>
                  </a:lnTo>
                  <a:lnTo>
                    <a:pt x="455580" y="145856"/>
                  </a:lnTo>
                  <a:lnTo>
                    <a:pt x="454874" y="153388"/>
                  </a:lnTo>
                  <a:lnTo>
                    <a:pt x="457145" y="160603"/>
                  </a:lnTo>
                  <a:lnTo>
                    <a:pt x="461844" y="166194"/>
                  </a:lnTo>
                  <a:lnTo>
                    <a:pt x="468296" y="169615"/>
                  </a:lnTo>
                  <a:lnTo>
                    <a:pt x="475828" y="170320"/>
                  </a:lnTo>
                  <a:lnTo>
                    <a:pt x="483082" y="168046"/>
                  </a:lnTo>
                  <a:lnTo>
                    <a:pt x="488672" y="163347"/>
                  </a:lnTo>
                  <a:lnTo>
                    <a:pt x="492093" y="156895"/>
                  </a:lnTo>
                  <a:lnTo>
                    <a:pt x="492799" y="149363"/>
                  </a:lnTo>
                  <a:lnTo>
                    <a:pt x="490528" y="142147"/>
                  </a:lnTo>
                  <a:lnTo>
                    <a:pt x="485829" y="136557"/>
                  </a:lnTo>
                  <a:lnTo>
                    <a:pt x="479377" y="133136"/>
                  </a:lnTo>
                  <a:lnTo>
                    <a:pt x="471807" y="132434"/>
                  </a:lnTo>
                  <a:close/>
                </a:path>
                <a:path w="1478915" h="219075">
                  <a:moveTo>
                    <a:pt x="547620" y="124388"/>
                  </a:moveTo>
                  <a:lnTo>
                    <a:pt x="540404" y="126659"/>
                  </a:lnTo>
                  <a:lnTo>
                    <a:pt x="534813" y="131358"/>
                  </a:lnTo>
                  <a:lnTo>
                    <a:pt x="531392" y="137810"/>
                  </a:lnTo>
                  <a:lnTo>
                    <a:pt x="530687" y="145342"/>
                  </a:lnTo>
                  <a:lnTo>
                    <a:pt x="532958" y="152558"/>
                  </a:lnTo>
                  <a:lnTo>
                    <a:pt x="537657" y="158149"/>
                  </a:lnTo>
                  <a:lnTo>
                    <a:pt x="544109" y="161569"/>
                  </a:lnTo>
                  <a:lnTo>
                    <a:pt x="551641" y="162275"/>
                  </a:lnTo>
                  <a:lnTo>
                    <a:pt x="558894" y="160000"/>
                  </a:lnTo>
                  <a:lnTo>
                    <a:pt x="564485" y="155301"/>
                  </a:lnTo>
                  <a:lnTo>
                    <a:pt x="567905" y="148849"/>
                  </a:lnTo>
                  <a:lnTo>
                    <a:pt x="568612" y="141317"/>
                  </a:lnTo>
                  <a:lnTo>
                    <a:pt x="566340" y="134102"/>
                  </a:lnTo>
                  <a:lnTo>
                    <a:pt x="561642" y="128511"/>
                  </a:lnTo>
                  <a:lnTo>
                    <a:pt x="555189" y="125090"/>
                  </a:lnTo>
                  <a:lnTo>
                    <a:pt x="547620" y="124388"/>
                  </a:lnTo>
                  <a:close/>
                </a:path>
                <a:path w="1478915" h="219075">
                  <a:moveTo>
                    <a:pt x="623432" y="116343"/>
                  </a:moveTo>
                  <a:lnTo>
                    <a:pt x="616217" y="118614"/>
                  </a:lnTo>
                  <a:lnTo>
                    <a:pt x="610626" y="123313"/>
                  </a:lnTo>
                  <a:lnTo>
                    <a:pt x="607205" y="129765"/>
                  </a:lnTo>
                  <a:lnTo>
                    <a:pt x="606498" y="137297"/>
                  </a:lnTo>
                  <a:lnTo>
                    <a:pt x="608770" y="144512"/>
                  </a:lnTo>
                  <a:lnTo>
                    <a:pt x="613469" y="150103"/>
                  </a:lnTo>
                  <a:lnTo>
                    <a:pt x="619921" y="153523"/>
                  </a:lnTo>
                  <a:lnTo>
                    <a:pt x="627453" y="154230"/>
                  </a:lnTo>
                  <a:lnTo>
                    <a:pt x="634706" y="151955"/>
                  </a:lnTo>
                  <a:lnTo>
                    <a:pt x="640297" y="147256"/>
                  </a:lnTo>
                  <a:lnTo>
                    <a:pt x="643718" y="140804"/>
                  </a:lnTo>
                  <a:lnTo>
                    <a:pt x="644424" y="133272"/>
                  </a:lnTo>
                  <a:lnTo>
                    <a:pt x="642152" y="126056"/>
                  </a:lnTo>
                  <a:lnTo>
                    <a:pt x="637453" y="120465"/>
                  </a:lnTo>
                  <a:lnTo>
                    <a:pt x="631001" y="117044"/>
                  </a:lnTo>
                  <a:lnTo>
                    <a:pt x="623432" y="116343"/>
                  </a:lnTo>
                  <a:close/>
                </a:path>
                <a:path w="1478915" h="219075">
                  <a:moveTo>
                    <a:pt x="699242" y="108297"/>
                  </a:moveTo>
                  <a:lnTo>
                    <a:pt x="692027" y="110569"/>
                  </a:lnTo>
                  <a:lnTo>
                    <a:pt x="686437" y="115268"/>
                  </a:lnTo>
                  <a:lnTo>
                    <a:pt x="683016" y="121721"/>
                  </a:lnTo>
                  <a:lnTo>
                    <a:pt x="682311" y="129252"/>
                  </a:lnTo>
                  <a:lnTo>
                    <a:pt x="684583" y="136468"/>
                  </a:lnTo>
                  <a:lnTo>
                    <a:pt x="689282" y="142058"/>
                  </a:lnTo>
                  <a:lnTo>
                    <a:pt x="695735" y="145479"/>
                  </a:lnTo>
                  <a:lnTo>
                    <a:pt x="703267" y="146184"/>
                  </a:lnTo>
                  <a:lnTo>
                    <a:pt x="710521" y="143908"/>
                  </a:lnTo>
                  <a:lnTo>
                    <a:pt x="716110" y="139209"/>
                  </a:lnTo>
                  <a:lnTo>
                    <a:pt x="719530" y="132756"/>
                  </a:lnTo>
                  <a:lnTo>
                    <a:pt x="720236" y="125224"/>
                  </a:lnTo>
                  <a:lnTo>
                    <a:pt x="717964" y="118008"/>
                  </a:lnTo>
                  <a:lnTo>
                    <a:pt x="713265" y="112418"/>
                  </a:lnTo>
                  <a:lnTo>
                    <a:pt x="706812" y="108998"/>
                  </a:lnTo>
                  <a:lnTo>
                    <a:pt x="699242" y="108297"/>
                  </a:lnTo>
                  <a:close/>
                </a:path>
                <a:path w="1478915" h="219075">
                  <a:moveTo>
                    <a:pt x="775055" y="100252"/>
                  </a:moveTo>
                  <a:lnTo>
                    <a:pt x="767839" y="102524"/>
                  </a:lnTo>
                  <a:lnTo>
                    <a:pt x="762249" y="107223"/>
                  </a:lnTo>
                  <a:lnTo>
                    <a:pt x="758829" y="113675"/>
                  </a:lnTo>
                  <a:lnTo>
                    <a:pt x="758123" y="121207"/>
                  </a:lnTo>
                  <a:lnTo>
                    <a:pt x="760395" y="128423"/>
                  </a:lnTo>
                  <a:lnTo>
                    <a:pt x="765095" y="134013"/>
                  </a:lnTo>
                  <a:lnTo>
                    <a:pt x="771548" y="137433"/>
                  </a:lnTo>
                  <a:lnTo>
                    <a:pt x="779080" y="138139"/>
                  </a:lnTo>
                  <a:lnTo>
                    <a:pt x="786332" y="135862"/>
                  </a:lnTo>
                  <a:lnTo>
                    <a:pt x="791922" y="131163"/>
                  </a:lnTo>
                  <a:lnTo>
                    <a:pt x="795343" y="124710"/>
                  </a:lnTo>
                  <a:lnTo>
                    <a:pt x="796048" y="117179"/>
                  </a:lnTo>
                  <a:lnTo>
                    <a:pt x="793776" y="109963"/>
                  </a:lnTo>
                  <a:lnTo>
                    <a:pt x="789077" y="104373"/>
                  </a:lnTo>
                  <a:lnTo>
                    <a:pt x="782624" y="100952"/>
                  </a:lnTo>
                  <a:lnTo>
                    <a:pt x="775055" y="100252"/>
                  </a:lnTo>
                  <a:close/>
                </a:path>
                <a:path w="1478915" h="219075">
                  <a:moveTo>
                    <a:pt x="850866" y="92205"/>
                  </a:moveTo>
                  <a:lnTo>
                    <a:pt x="843651" y="94478"/>
                  </a:lnTo>
                  <a:lnTo>
                    <a:pt x="838061" y="99177"/>
                  </a:lnTo>
                  <a:lnTo>
                    <a:pt x="834641" y="105630"/>
                  </a:lnTo>
                  <a:lnTo>
                    <a:pt x="833936" y="113162"/>
                  </a:lnTo>
                  <a:lnTo>
                    <a:pt x="836208" y="120377"/>
                  </a:lnTo>
                  <a:lnTo>
                    <a:pt x="840907" y="125967"/>
                  </a:lnTo>
                  <a:lnTo>
                    <a:pt x="847359" y="129388"/>
                  </a:lnTo>
                  <a:lnTo>
                    <a:pt x="854891" y="130093"/>
                  </a:lnTo>
                  <a:lnTo>
                    <a:pt x="862145" y="127816"/>
                  </a:lnTo>
                  <a:lnTo>
                    <a:pt x="867735" y="123117"/>
                  </a:lnTo>
                  <a:lnTo>
                    <a:pt x="871155" y="116665"/>
                  </a:lnTo>
                  <a:lnTo>
                    <a:pt x="871861" y="109133"/>
                  </a:lnTo>
                  <a:lnTo>
                    <a:pt x="869589" y="101918"/>
                  </a:lnTo>
                  <a:lnTo>
                    <a:pt x="864889" y="96327"/>
                  </a:lnTo>
                  <a:lnTo>
                    <a:pt x="858436" y="92907"/>
                  </a:lnTo>
                  <a:lnTo>
                    <a:pt x="850866" y="92205"/>
                  </a:lnTo>
                  <a:close/>
                </a:path>
                <a:path w="1478915" h="219075">
                  <a:moveTo>
                    <a:pt x="926679" y="84160"/>
                  </a:moveTo>
                  <a:lnTo>
                    <a:pt x="919464" y="86432"/>
                  </a:lnTo>
                  <a:lnTo>
                    <a:pt x="913873" y="91131"/>
                  </a:lnTo>
                  <a:lnTo>
                    <a:pt x="910454" y="97584"/>
                  </a:lnTo>
                  <a:lnTo>
                    <a:pt x="909749" y="105116"/>
                  </a:lnTo>
                  <a:lnTo>
                    <a:pt x="912021" y="112332"/>
                  </a:lnTo>
                  <a:lnTo>
                    <a:pt x="916720" y="117922"/>
                  </a:lnTo>
                  <a:lnTo>
                    <a:pt x="923172" y="121342"/>
                  </a:lnTo>
                  <a:lnTo>
                    <a:pt x="930704" y="122046"/>
                  </a:lnTo>
                  <a:lnTo>
                    <a:pt x="937957" y="119771"/>
                  </a:lnTo>
                  <a:lnTo>
                    <a:pt x="943548" y="115072"/>
                  </a:lnTo>
                  <a:lnTo>
                    <a:pt x="946968" y="108619"/>
                  </a:lnTo>
                  <a:lnTo>
                    <a:pt x="947674" y="101088"/>
                  </a:lnTo>
                  <a:lnTo>
                    <a:pt x="945401" y="93872"/>
                  </a:lnTo>
                  <a:lnTo>
                    <a:pt x="940702" y="88282"/>
                  </a:lnTo>
                  <a:lnTo>
                    <a:pt x="934249" y="84862"/>
                  </a:lnTo>
                  <a:lnTo>
                    <a:pt x="926679" y="84160"/>
                  </a:lnTo>
                  <a:close/>
                </a:path>
                <a:path w="1478915" h="219075">
                  <a:moveTo>
                    <a:pt x="1002492" y="76114"/>
                  </a:moveTo>
                  <a:lnTo>
                    <a:pt x="995276" y="78386"/>
                  </a:lnTo>
                  <a:lnTo>
                    <a:pt x="989686" y="83086"/>
                  </a:lnTo>
                  <a:lnTo>
                    <a:pt x="986266" y="89539"/>
                  </a:lnTo>
                  <a:lnTo>
                    <a:pt x="985560" y="97071"/>
                  </a:lnTo>
                  <a:lnTo>
                    <a:pt x="987833" y="104286"/>
                  </a:lnTo>
                  <a:lnTo>
                    <a:pt x="992532" y="109876"/>
                  </a:lnTo>
                  <a:lnTo>
                    <a:pt x="998985" y="113296"/>
                  </a:lnTo>
                  <a:lnTo>
                    <a:pt x="1006516" y="114001"/>
                  </a:lnTo>
                  <a:lnTo>
                    <a:pt x="1013770" y="111725"/>
                  </a:lnTo>
                  <a:lnTo>
                    <a:pt x="1019360" y="107026"/>
                  </a:lnTo>
                  <a:lnTo>
                    <a:pt x="1022780" y="100573"/>
                  </a:lnTo>
                  <a:lnTo>
                    <a:pt x="1023485" y="93041"/>
                  </a:lnTo>
                  <a:lnTo>
                    <a:pt x="1021213" y="85826"/>
                  </a:lnTo>
                  <a:lnTo>
                    <a:pt x="1016514" y="80236"/>
                  </a:lnTo>
                  <a:lnTo>
                    <a:pt x="1010062" y="76816"/>
                  </a:lnTo>
                  <a:lnTo>
                    <a:pt x="1002492" y="76114"/>
                  </a:lnTo>
                  <a:close/>
                </a:path>
                <a:path w="1478915" h="219075">
                  <a:moveTo>
                    <a:pt x="1078304" y="68069"/>
                  </a:moveTo>
                  <a:lnTo>
                    <a:pt x="1071089" y="70341"/>
                  </a:lnTo>
                  <a:lnTo>
                    <a:pt x="1065499" y="75040"/>
                  </a:lnTo>
                  <a:lnTo>
                    <a:pt x="1062078" y="81493"/>
                  </a:lnTo>
                  <a:lnTo>
                    <a:pt x="1061373" y="89025"/>
                  </a:lnTo>
                  <a:lnTo>
                    <a:pt x="1063645" y="96240"/>
                  </a:lnTo>
                  <a:lnTo>
                    <a:pt x="1068344" y="101830"/>
                  </a:lnTo>
                  <a:lnTo>
                    <a:pt x="1074797" y="105250"/>
                  </a:lnTo>
                  <a:lnTo>
                    <a:pt x="1082329" y="105956"/>
                  </a:lnTo>
                  <a:lnTo>
                    <a:pt x="1089583" y="103680"/>
                  </a:lnTo>
                  <a:lnTo>
                    <a:pt x="1095172" y="98980"/>
                  </a:lnTo>
                  <a:lnTo>
                    <a:pt x="1098592" y="92527"/>
                  </a:lnTo>
                  <a:lnTo>
                    <a:pt x="1099298" y="84996"/>
                  </a:lnTo>
                  <a:lnTo>
                    <a:pt x="1097026" y="77780"/>
                  </a:lnTo>
                  <a:lnTo>
                    <a:pt x="1092327" y="72190"/>
                  </a:lnTo>
                  <a:lnTo>
                    <a:pt x="1085874" y="68770"/>
                  </a:lnTo>
                  <a:lnTo>
                    <a:pt x="1078304" y="68069"/>
                  </a:lnTo>
                  <a:close/>
                </a:path>
                <a:path w="1478915" h="219075">
                  <a:moveTo>
                    <a:pt x="1154116" y="60024"/>
                  </a:moveTo>
                  <a:lnTo>
                    <a:pt x="1146901" y="62295"/>
                  </a:lnTo>
                  <a:lnTo>
                    <a:pt x="1141311" y="66994"/>
                  </a:lnTo>
                  <a:lnTo>
                    <a:pt x="1137891" y="73447"/>
                  </a:lnTo>
                  <a:lnTo>
                    <a:pt x="1137185" y="80979"/>
                  </a:lnTo>
                  <a:lnTo>
                    <a:pt x="1139457" y="88194"/>
                  </a:lnTo>
                  <a:lnTo>
                    <a:pt x="1144157" y="93784"/>
                  </a:lnTo>
                  <a:lnTo>
                    <a:pt x="1150610" y="97205"/>
                  </a:lnTo>
                  <a:lnTo>
                    <a:pt x="1158142" y="97910"/>
                  </a:lnTo>
                  <a:lnTo>
                    <a:pt x="1165394" y="95634"/>
                  </a:lnTo>
                  <a:lnTo>
                    <a:pt x="1170984" y="90935"/>
                  </a:lnTo>
                  <a:lnTo>
                    <a:pt x="1174405" y="84482"/>
                  </a:lnTo>
                  <a:lnTo>
                    <a:pt x="1175110" y="76950"/>
                  </a:lnTo>
                  <a:lnTo>
                    <a:pt x="1172838" y="69735"/>
                  </a:lnTo>
                  <a:lnTo>
                    <a:pt x="1168139" y="64145"/>
                  </a:lnTo>
                  <a:lnTo>
                    <a:pt x="1161686" y="60725"/>
                  </a:lnTo>
                  <a:lnTo>
                    <a:pt x="1154116" y="60024"/>
                  </a:lnTo>
                  <a:close/>
                </a:path>
                <a:path w="1478915" h="219075">
                  <a:moveTo>
                    <a:pt x="1229928" y="51978"/>
                  </a:moveTo>
                  <a:lnTo>
                    <a:pt x="1222713" y="54250"/>
                  </a:lnTo>
                  <a:lnTo>
                    <a:pt x="1217123" y="58949"/>
                  </a:lnTo>
                  <a:lnTo>
                    <a:pt x="1213703" y="65401"/>
                  </a:lnTo>
                  <a:lnTo>
                    <a:pt x="1212998" y="72933"/>
                  </a:lnTo>
                  <a:lnTo>
                    <a:pt x="1215270" y="80149"/>
                  </a:lnTo>
                  <a:lnTo>
                    <a:pt x="1219969" y="85739"/>
                  </a:lnTo>
                  <a:lnTo>
                    <a:pt x="1226421" y="89159"/>
                  </a:lnTo>
                  <a:lnTo>
                    <a:pt x="1233953" y="89865"/>
                  </a:lnTo>
                  <a:lnTo>
                    <a:pt x="1241207" y="87589"/>
                  </a:lnTo>
                  <a:lnTo>
                    <a:pt x="1246797" y="82889"/>
                  </a:lnTo>
                  <a:lnTo>
                    <a:pt x="1250217" y="76437"/>
                  </a:lnTo>
                  <a:lnTo>
                    <a:pt x="1250923" y="68905"/>
                  </a:lnTo>
                  <a:lnTo>
                    <a:pt x="1248651" y="61689"/>
                  </a:lnTo>
                  <a:lnTo>
                    <a:pt x="1243951" y="56099"/>
                  </a:lnTo>
                  <a:lnTo>
                    <a:pt x="1237498" y="52679"/>
                  </a:lnTo>
                  <a:lnTo>
                    <a:pt x="1229928" y="51978"/>
                  </a:lnTo>
                  <a:close/>
                </a:path>
                <a:path w="1478915" h="219075">
                  <a:moveTo>
                    <a:pt x="1305745" y="43931"/>
                  </a:moveTo>
                  <a:lnTo>
                    <a:pt x="1298529" y="46202"/>
                  </a:lnTo>
                  <a:lnTo>
                    <a:pt x="1292938" y="50900"/>
                  </a:lnTo>
                  <a:lnTo>
                    <a:pt x="1289517" y="57352"/>
                  </a:lnTo>
                  <a:lnTo>
                    <a:pt x="1288809" y="64884"/>
                  </a:lnTo>
                  <a:lnTo>
                    <a:pt x="1291080" y="72100"/>
                  </a:lnTo>
                  <a:lnTo>
                    <a:pt x="1295779" y="77691"/>
                  </a:lnTo>
                  <a:lnTo>
                    <a:pt x="1302230" y="81112"/>
                  </a:lnTo>
                  <a:lnTo>
                    <a:pt x="1309762" y="81819"/>
                  </a:lnTo>
                  <a:lnTo>
                    <a:pt x="1317016" y="79545"/>
                  </a:lnTo>
                  <a:lnTo>
                    <a:pt x="1322607" y="74846"/>
                  </a:lnTo>
                  <a:lnTo>
                    <a:pt x="1326028" y="68394"/>
                  </a:lnTo>
                  <a:lnTo>
                    <a:pt x="1326735" y="60863"/>
                  </a:lnTo>
                  <a:lnTo>
                    <a:pt x="1324465" y="53647"/>
                  </a:lnTo>
                  <a:lnTo>
                    <a:pt x="1319767" y="48056"/>
                  </a:lnTo>
                  <a:lnTo>
                    <a:pt x="1313315" y="44635"/>
                  </a:lnTo>
                  <a:lnTo>
                    <a:pt x="1305745" y="43931"/>
                  </a:lnTo>
                  <a:close/>
                </a:path>
                <a:path w="1478915" h="219075">
                  <a:moveTo>
                    <a:pt x="1364761" y="57281"/>
                  </a:moveTo>
                  <a:lnTo>
                    <a:pt x="1370745" y="113662"/>
                  </a:lnTo>
                  <a:lnTo>
                    <a:pt x="1433061" y="73774"/>
                  </a:lnTo>
                  <a:lnTo>
                    <a:pt x="1385575" y="73774"/>
                  </a:lnTo>
                  <a:lnTo>
                    <a:pt x="1378043" y="73067"/>
                  </a:lnTo>
                  <a:lnTo>
                    <a:pt x="1371591" y="69645"/>
                  </a:lnTo>
                  <a:lnTo>
                    <a:pt x="1366893" y="64054"/>
                  </a:lnTo>
                  <a:lnTo>
                    <a:pt x="1364761" y="57281"/>
                  </a:lnTo>
                  <a:close/>
                </a:path>
                <a:path w="1478915" h="219075">
                  <a:moveTo>
                    <a:pt x="1381558" y="35886"/>
                  </a:moveTo>
                  <a:lnTo>
                    <a:pt x="1374342" y="38157"/>
                  </a:lnTo>
                  <a:lnTo>
                    <a:pt x="1368751" y="42855"/>
                  </a:lnTo>
                  <a:lnTo>
                    <a:pt x="1365329" y="49307"/>
                  </a:lnTo>
                  <a:lnTo>
                    <a:pt x="1364665" y="56377"/>
                  </a:lnTo>
                  <a:lnTo>
                    <a:pt x="1364761" y="57281"/>
                  </a:lnTo>
                  <a:lnTo>
                    <a:pt x="1366893" y="64054"/>
                  </a:lnTo>
                  <a:lnTo>
                    <a:pt x="1371591" y="69645"/>
                  </a:lnTo>
                  <a:lnTo>
                    <a:pt x="1378043" y="73067"/>
                  </a:lnTo>
                  <a:lnTo>
                    <a:pt x="1385575" y="73774"/>
                  </a:lnTo>
                  <a:lnTo>
                    <a:pt x="1392829" y="71499"/>
                  </a:lnTo>
                  <a:lnTo>
                    <a:pt x="1398420" y="66801"/>
                  </a:lnTo>
                  <a:lnTo>
                    <a:pt x="1401841" y="60349"/>
                  </a:lnTo>
                  <a:lnTo>
                    <a:pt x="1402548" y="52818"/>
                  </a:lnTo>
                  <a:lnTo>
                    <a:pt x="1400277" y="45602"/>
                  </a:lnTo>
                  <a:lnTo>
                    <a:pt x="1395579" y="40010"/>
                  </a:lnTo>
                  <a:lnTo>
                    <a:pt x="1389127" y="36589"/>
                  </a:lnTo>
                  <a:lnTo>
                    <a:pt x="1381558" y="35886"/>
                  </a:lnTo>
                  <a:close/>
                </a:path>
                <a:path w="1478915" h="219075">
                  <a:moveTo>
                    <a:pt x="1454627" y="35886"/>
                  </a:moveTo>
                  <a:lnTo>
                    <a:pt x="1381558" y="35886"/>
                  </a:lnTo>
                  <a:lnTo>
                    <a:pt x="1389127" y="36589"/>
                  </a:lnTo>
                  <a:lnTo>
                    <a:pt x="1395579" y="40010"/>
                  </a:lnTo>
                  <a:lnTo>
                    <a:pt x="1400277" y="45602"/>
                  </a:lnTo>
                  <a:lnTo>
                    <a:pt x="1402548" y="52818"/>
                  </a:lnTo>
                  <a:lnTo>
                    <a:pt x="1401841" y="60349"/>
                  </a:lnTo>
                  <a:lnTo>
                    <a:pt x="1398420" y="66801"/>
                  </a:lnTo>
                  <a:lnTo>
                    <a:pt x="1392829" y="71499"/>
                  </a:lnTo>
                  <a:lnTo>
                    <a:pt x="1385575" y="73774"/>
                  </a:lnTo>
                  <a:lnTo>
                    <a:pt x="1433061" y="73774"/>
                  </a:lnTo>
                  <a:lnTo>
                    <a:pt x="1478375" y="44768"/>
                  </a:lnTo>
                  <a:lnTo>
                    <a:pt x="1454627" y="35886"/>
                  </a:lnTo>
                  <a:close/>
                </a:path>
                <a:path w="1478915" h="219075">
                  <a:moveTo>
                    <a:pt x="1364665" y="56377"/>
                  </a:moveTo>
                  <a:lnTo>
                    <a:pt x="1364622" y="56838"/>
                  </a:lnTo>
                  <a:lnTo>
                    <a:pt x="1364761" y="57281"/>
                  </a:lnTo>
                  <a:lnTo>
                    <a:pt x="1364665" y="56377"/>
                  </a:lnTo>
                  <a:close/>
                </a:path>
                <a:path w="1478915" h="219075">
                  <a:moveTo>
                    <a:pt x="1358682" y="0"/>
                  </a:moveTo>
                  <a:lnTo>
                    <a:pt x="1364665" y="56377"/>
                  </a:lnTo>
                  <a:lnTo>
                    <a:pt x="1365329" y="49307"/>
                  </a:lnTo>
                  <a:lnTo>
                    <a:pt x="1368751" y="42855"/>
                  </a:lnTo>
                  <a:lnTo>
                    <a:pt x="1374342" y="38157"/>
                  </a:lnTo>
                  <a:lnTo>
                    <a:pt x="1381558" y="35886"/>
                  </a:lnTo>
                  <a:lnTo>
                    <a:pt x="1454627" y="35886"/>
                  </a:lnTo>
                  <a:lnTo>
                    <a:pt x="1358682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2022-07-11T17:56:00Z</dcterms:created>
  <dcterms:modified xsi:type="dcterms:W3CDTF">2022-07-11T17:56:00Z</dcterms:modified>
</cp:coreProperties>
</file>