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1" r:id="rId12"/>
    <p:sldId id="320" r:id="rId13"/>
    <p:sldId id="322" r:id="rId14"/>
    <p:sldId id="323" r:id="rId15"/>
    <p:sldId id="324" r:id="rId16"/>
    <p:sldId id="325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6449" y="738230"/>
            <a:ext cx="349910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7546975" cy="6858000"/>
          </a:xfrm>
          <a:custGeom>
            <a:avLst/>
            <a:gdLst/>
            <a:ahLst/>
            <a:cxnLst/>
            <a:rect l="l" t="t" r="r" b="b"/>
            <a:pathLst>
              <a:path w="7546975" h="6858000">
                <a:moveTo>
                  <a:pt x="7546848" y="0"/>
                </a:moveTo>
                <a:lnTo>
                  <a:pt x="0" y="0"/>
                </a:lnTo>
                <a:lnTo>
                  <a:pt x="0" y="6858000"/>
                </a:lnTo>
                <a:lnTo>
                  <a:pt x="7546848" y="6858000"/>
                </a:lnTo>
                <a:lnTo>
                  <a:pt x="7546848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46847" y="0"/>
            <a:ext cx="4645660" cy="6858000"/>
          </a:xfrm>
          <a:custGeom>
            <a:avLst/>
            <a:gdLst/>
            <a:ahLst/>
            <a:cxnLst/>
            <a:rect l="l" t="t" r="r" b="b"/>
            <a:pathLst>
              <a:path w="4645659" h="6858000">
                <a:moveTo>
                  <a:pt x="4645152" y="0"/>
                </a:moveTo>
                <a:lnTo>
                  <a:pt x="0" y="0"/>
                </a:lnTo>
                <a:lnTo>
                  <a:pt x="0" y="6858000"/>
                </a:lnTo>
                <a:lnTo>
                  <a:pt x="4645152" y="6858000"/>
                </a:lnTo>
                <a:lnTo>
                  <a:pt x="4645152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6899" y="86263"/>
            <a:ext cx="79982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044" y="1100123"/>
            <a:ext cx="7470140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470" y="2057400"/>
            <a:ext cx="1197229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0" spc="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Advanced JavaScript</a:t>
            </a:r>
            <a:endParaRPr lang="en-US" sz="4500" b="0" spc="-175" dirty="0">
              <a:solidFill>
                <a:srgbClr val="10101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display: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console.log(this.firstName + " " + this.lastName);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person.display();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undefined undefined 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display: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console.log(this.firstName + " " + this.lastName);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setTimeout(person.display, 3000);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  <a:sym typeface="+mn-ea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display: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console.log(this.firstName + " " + this.lastName);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let display = person.display.bind(person);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setTimeout(display, 3000);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743200"/>
            <a:ext cx="858456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 Prototypes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English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function Person(first, last, age, eye)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this.firstName = first;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this.lastName = last;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this.age = age;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this.eyeColor = eye;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Person.prototype.nationality = "English";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myFather = new Person("John", "Doe", 50, "blue");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console.log(myFather.nationality);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96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function Person(first, last, age, eye)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this.firstName = first;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this.lastName = last;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this.age = age;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this.eyeColor = eye;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Person.prototype.name =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myFather = new Person("John", "Doe", 50, "blue");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console.log(myFather.name());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19400"/>
            <a:ext cx="66147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call()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219" y="5730340"/>
            <a:ext cx="22193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console.log(person.fullName.call(person1));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Doe,Oslo,Norway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(city, country)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 + "," + city + "," + country;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console.log(person.fullName.call(person1, "Oslo", "Norway"));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19400"/>
            <a:ext cx="66147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apply()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Mary 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Doe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"Mary",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console.log(person.fullName.apply(person1));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John Doe,Oslo,Norway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(city, country)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 + "," + city + "," + country;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person1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console.log(person.fullName.apply(person1, ["Oslo", "Norway"]));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819400"/>
            <a:ext cx="66147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 </a:t>
            </a:r>
            <a:r>
              <a:rPr lang="en-US"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bind</a:t>
            </a:r>
            <a:r>
              <a:rPr sz="6000" b="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6000" b="0" spc="-5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3505" y="5730240"/>
            <a:ext cx="373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Hege Nilsen</a:t>
            </a:r>
            <a:endParaRPr sz="2400" dirty="0">
              <a:solidFill>
                <a:srgbClr val="9CCB42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76200"/>
            <a:ext cx="11587480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person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"John",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"Doe",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fullName: function ()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  return this.firstName + " " + this.lastName;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},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 member = {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firstName: "Hege",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 lastName: "Nilsen",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let fullName = person.fullName.bind(member);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console.log(fullName());</a:t>
            </a:r>
            <a:endParaRPr sz="2400" dirty="0">
              <a:solidFill>
                <a:srgbClr val="FFFFFF"/>
              </a:solidFill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itle 9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Presentation</Application>
  <PresentationFormat>On-screen Show (4:3)</PresentationFormat>
  <Paragraphs>242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Tahoma</vt:lpstr>
      <vt:lpstr>Ebrima</vt:lpstr>
      <vt:lpstr>Verdana</vt:lpstr>
      <vt:lpstr>Calibri</vt:lpstr>
      <vt:lpstr>Microsoft YaHei</vt:lpstr>
      <vt:lpstr>Arial Unicode MS</vt:lpstr>
      <vt:lpstr>Office Theme</vt:lpstr>
      <vt:lpstr>Promises, Functions and Object  Prototypes </vt:lpstr>
      <vt:lpstr>Function call()</vt:lpstr>
      <vt:lpstr>PowerPoint 演示文稿</vt:lpstr>
      <vt:lpstr>PowerPoint 演示文稿</vt:lpstr>
      <vt:lpstr>Function apply()</vt:lpstr>
      <vt:lpstr>PowerPoint 演示文稿</vt:lpstr>
      <vt:lpstr>PowerPoint 演示文稿</vt:lpstr>
      <vt:lpstr>Function bind()</vt:lpstr>
      <vt:lpstr>PowerPoint 演示文稿</vt:lpstr>
      <vt:lpstr>PowerPoint 演示文稿</vt:lpstr>
      <vt:lpstr>PowerPoint 演示文稿</vt:lpstr>
      <vt:lpstr>PowerPoint 演示文稿</vt:lpstr>
      <vt:lpstr>Object Prototypes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</dc:title>
  <dc:creator>Mark Zamoyta</dc:creator>
  <cp:lastModifiedBy>Steve Sam</cp:lastModifiedBy>
  <cp:revision>14</cp:revision>
  <dcterms:created xsi:type="dcterms:W3CDTF">2022-05-11T17:17:00Z</dcterms:created>
  <dcterms:modified xsi:type="dcterms:W3CDTF">2022-07-03T15:05:11Z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2016-04-01T03:30:00Z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2022-05-12T03:30:00Z</vt:filetime>
  </property>
  <property fmtid="{D5CDD505-2E9C-101B-9397-08002B2CF9AE}" pid="5" name="ICV">
    <vt:lpwstr>2A013840564649DFB52B06781CE2900A</vt:lpwstr>
  </property>
  <property fmtid="{D5CDD505-2E9C-101B-9397-08002B2CF9AE}" pid="6" name="KSOProductBuildVer">
    <vt:lpwstr>1033-11.2.0.11156</vt:lpwstr>
  </property>
</Properties>
</file>