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notesMaster" Target="notesMasters/notesMaster1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1344929" y="837437"/>
            <a:ext cx="2016760" cy="3672840"/>
          </a:xfrm>
          <a:custGeom>
            <a:avLst/>
            <a:gdLst/>
            <a:ahLst/>
            <a:cxnLst/>
            <a:rect l="l" t="t" r="r" b="b"/>
            <a:pathLst>
              <a:path w="2016760" h="3672840">
                <a:moveTo>
                  <a:pt x="0" y="3672840"/>
                </a:moveTo>
                <a:lnTo>
                  <a:pt x="2016251" y="3672840"/>
                </a:lnTo>
                <a:lnTo>
                  <a:pt x="2016251" y="0"/>
                </a:lnTo>
                <a:lnTo>
                  <a:pt x="0" y="0"/>
                </a:lnTo>
                <a:lnTo>
                  <a:pt x="0" y="367284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6412" y="1019809"/>
            <a:ext cx="427481" cy="3048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6412" y="1400505"/>
            <a:ext cx="509777" cy="30510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6412" y="1782191"/>
            <a:ext cx="512063" cy="30480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72385" y="4699965"/>
            <a:ext cx="697230" cy="366064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5953506" y="837437"/>
            <a:ext cx="2014855" cy="3672840"/>
          </a:xfrm>
          <a:custGeom>
            <a:avLst/>
            <a:gdLst/>
            <a:ahLst/>
            <a:cxnLst/>
            <a:rect l="l" t="t" r="r" b="b"/>
            <a:pathLst>
              <a:path w="2014854" h="3672840">
                <a:moveTo>
                  <a:pt x="0" y="3672840"/>
                </a:moveTo>
                <a:lnTo>
                  <a:pt x="2014727" y="3672840"/>
                </a:lnTo>
                <a:lnTo>
                  <a:pt x="2014727" y="0"/>
                </a:lnTo>
                <a:lnTo>
                  <a:pt x="0" y="0"/>
                </a:lnTo>
                <a:lnTo>
                  <a:pt x="0" y="3672840"/>
                </a:lnTo>
                <a:close/>
              </a:path>
            </a:pathLst>
          </a:custGeom>
          <a:ln w="25908">
            <a:solidFill>
              <a:srgbClr val="A62D5C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3" name="bg 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17487" y="1118869"/>
            <a:ext cx="427481" cy="304800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90055" y="1652650"/>
            <a:ext cx="509777" cy="304800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90055" y="2186050"/>
            <a:ext cx="512064" cy="304800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87667" y="4699965"/>
            <a:ext cx="1102360" cy="366064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6025134" y="1485138"/>
            <a:ext cx="1872614" cy="0"/>
          </a:xfrm>
          <a:custGeom>
            <a:avLst/>
            <a:gdLst/>
            <a:ahLst/>
            <a:cxnLst/>
            <a:rect l="l" t="t" r="r" b="b"/>
            <a:pathLst>
              <a:path w="1872615">
                <a:moveTo>
                  <a:pt x="0" y="0"/>
                </a:moveTo>
                <a:lnTo>
                  <a:pt x="1872234" y="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6025134" y="2061210"/>
            <a:ext cx="1872614" cy="0"/>
          </a:xfrm>
          <a:custGeom>
            <a:avLst/>
            <a:gdLst/>
            <a:ahLst/>
            <a:cxnLst/>
            <a:rect l="l" t="t" r="r" b="b"/>
            <a:pathLst>
              <a:path w="1872615">
                <a:moveTo>
                  <a:pt x="0" y="0"/>
                </a:moveTo>
                <a:lnTo>
                  <a:pt x="1872234" y="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6025134" y="2565654"/>
            <a:ext cx="1872614" cy="0"/>
          </a:xfrm>
          <a:custGeom>
            <a:avLst/>
            <a:gdLst/>
            <a:ahLst/>
            <a:cxnLst/>
            <a:rect l="l" t="t" r="r" b="b"/>
            <a:pathLst>
              <a:path w="1872615">
                <a:moveTo>
                  <a:pt x="0" y="0"/>
                </a:moveTo>
                <a:lnTo>
                  <a:pt x="1872234" y="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3035" y="4747386"/>
            <a:ext cx="10345928" cy="330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5.png"/><Relationship Id="rId8" Type="http://schemas.openxmlformats.org/officeDocument/2006/relationships/image" Target="../media/image114.png"/><Relationship Id="rId7" Type="http://schemas.openxmlformats.org/officeDocument/2006/relationships/image" Target="../media/image113.png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Relationship Id="rId3" Type="http://schemas.openxmlformats.org/officeDocument/2006/relationships/image" Target="../media/image109.png"/><Relationship Id="rId20" Type="http://schemas.openxmlformats.org/officeDocument/2006/relationships/slideLayout" Target="../slideLayouts/slideLayout5.xml"/><Relationship Id="rId2" Type="http://schemas.openxmlformats.org/officeDocument/2006/relationships/image" Target="../media/image108.png"/><Relationship Id="rId19" Type="http://schemas.openxmlformats.org/officeDocument/2006/relationships/image" Target="../media/image125.png"/><Relationship Id="rId18" Type="http://schemas.openxmlformats.org/officeDocument/2006/relationships/image" Target="../media/image124.png"/><Relationship Id="rId17" Type="http://schemas.openxmlformats.org/officeDocument/2006/relationships/image" Target="../media/image123.png"/><Relationship Id="rId16" Type="http://schemas.openxmlformats.org/officeDocument/2006/relationships/image" Target="../media/image122.png"/><Relationship Id="rId15" Type="http://schemas.openxmlformats.org/officeDocument/2006/relationships/image" Target="../media/image121.png"/><Relationship Id="rId14" Type="http://schemas.openxmlformats.org/officeDocument/2006/relationships/image" Target="../media/image120.png"/><Relationship Id="rId13" Type="http://schemas.openxmlformats.org/officeDocument/2006/relationships/image" Target="../media/image119.png"/><Relationship Id="rId12" Type="http://schemas.openxmlformats.org/officeDocument/2006/relationships/image" Target="../media/image118.png"/><Relationship Id="rId11" Type="http://schemas.openxmlformats.org/officeDocument/2006/relationships/image" Target="../media/image117.png"/><Relationship Id="rId10" Type="http://schemas.openxmlformats.org/officeDocument/2006/relationships/image" Target="../media/image116.png"/><Relationship Id="rId1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2.png"/><Relationship Id="rId8" Type="http://schemas.openxmlformats.org/officeDocument/2006/relationships/image" Target="../media/image36.png"/><Relationship Id="rId7" Type="http://schemas.openxmlformats.org/officeDocument/2006/relationships/image" Target="../media/image131.png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136.png"/><Relationship Id="rId15" Type="http://schemas.openxmlformats.org/officeDocument/2006/relationships/image" Target="../media/image44.png"/><Relationship Id="rId14" Type="http://schemas.openxmlformats.org/officeDocument/2006/relationships/image" Target="../media/image43.png"/><Relationship Id="rId13" Type="http://schemas.openxmlformats.org/officeDocument/2006/relationships/image" Target="../media/image135.png"/><Relationship Id="rId12" Type="http://schemas.openxmlformats.org/officeDocument/2006/relationships/image" Target="../media/image121.png"/><Relationship Id="rId11" Type="http://schemas.openxmlformats.org/officeDocument/2006/relationships/image" Target="../media/image134.png"/><Relationship Id="rId10" Type="http://schemas.openxmlformats.org/officeDocument/2006/relationships/image" Target="../media/image133.png"/><Relationship Id="rId1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4.png"/><Relationship Id="rId8" Type="http://schemas.openxmlformats.org/officeDocument/2006/relationships/image" Target="../media/image143.png"/><Relationship Id="rId7" Type="http://schemas.openxmlformats.org/officeDocument/2006/relationships/image" Target="../media/image142.png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Relationship Id="rId3" Type="http://schemas.openxmlformats.org/officeDocument/2006/relationships/image" Target="../media/image138.png"/><Relationship Id="rId29" Type="http://schemas.openxmlformats.org/officeDocument/2006/relationships/slideLayout" Target="../slideLayouts/slideLayout5.xml"/><Relationship Id="rId28" Type="http://schemas.openxmlformats.org/officeDocument/2006/relationships/image" Target="../media/image160.png"/><Relationship Id="rId27" Type="http://schemas.openxmlformats.org/officeDocument/2006/relationships/image" Target="../media/image159.png"/><Relationship Id="rId26" Type="http://schemas.openxmlformats.org/officeDocument/2006/relationships/image" Target="../media/image158.png"/><Relationship Id="rId25" Type="http://schemas.openxmlformats.org/officeDocument/2006/relationships/image" Target="../media/image157.png"/><Relationship Id="rId24" Type="http://schemas.openxmlformats.org/officeDocument/2006/relationships/image" Target="../media/image156.png"/><Relationship Id="rId23" Type="http://schemas.openxmlformats.org/officeDocument/2006/relationships/image" Target="../media/image155.png"/><Relationship Id="rId22" Type="http://schemas.openxmlformats.org/officeDocument/2006/relationships/image" Target="../media/image154.png"/><Relationship Id="rId21" Type="http://schemas.openxmlformats.org/officeDocument/2006/relationships/image" Target="../media/image153.png"/><Relationship Id="rId20" Type="http://schemas.openxmlformats.org/officeDocument/2006/relationships/image" Target="../media/image152.png"/><Relationship Id="rId2" Type="http://schemas.openxmlformats.org/officeDocument/2006/relationships/image" Target="../media/image137.png"/><Relationship Id="rId19" Type="http://schemas.openxmlformats.org/officeDocument/2006/relationships/image" Target="../media/image151.png"/><Relationship Id="rId18" Type="http://schemas.openxmlformats.org/officeDocument/2006/relationships/image" Target="../media/image150.png"/><Relationship Id="rId17" Type="http://schemas.openxmlformats.org/officeDocument/2006/relationships/image" Target="../media/image149.png"/><Relationship Id="rId16" Type="http://schemas.openxmlformats.org/officeDocument/2006/relationships/image" Target="../media/image148.png"/><Relationship Id="rId15" Type="http://schemas.openxmlformats.org/officeDocument/2006/relationships/image" Target="../media/image147.png"/><Relationship Id="rId14" Type="http://schemas.openxmlformats.org/officeDocument/2006/relationships/image" Target="../media/image146.png"/><Relationship Id="rId13" Type="http://schemas.openxmlformats.org/officeDocument/2006/relationships/image" Target="../media/image81.png"/><Relationship Id="rId12" Type="http://schemas.openxmlformats.org/officeDocument/2006/relationships/image" Target="../media/image44.png"/><Relationship Id="rId11" Type="http://schemas.openxmlformats.org/officeDocument/2006/relationships/image" Target="../media/image43.png"/><Relationship Id="rId10" Type="http://schemas.openxmlformats.org/officeDocument/2006/relationships/image" Target="../media/image145.png"/><Relationship Id="rId1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1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9.png"/><Relationship Id="rId8" Type="http://schemas.openxmlformats.org/officeDocument/2006/relationships/image" Target="../media/image168.png"/><Relationship Id="rId7" Type="http://schemas.openxmlformats.org/officeDocument/2006/relationships/image" Target="../media/image167.png"/><Relationship Id="rId6" Type="http://schemas.openxmlformats.org/officeDocument/2006/relationships/image" Target="../media/image166.png"/><Relationship Id="rId5" Type="http://schemas.openxmlformats.org/officeDocument/2006/relationships/image" Target="../media/image165.png"/><Relationship Id="rId4" Type="http://schemas.openxmlformats.org/officeDocument/2006/relationships/image" Target="../media/image164.png"/><Relationship Id="rId3" Type="http://schemas.openxmlformats.org/officeDocument/2006/relationships/image" Target="../media/image163.png"/><Relationship Id="rId2" Type="http://schemas.openxmlformats.org/officeDocument/2006/relationships/image" Target="../media/image162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176.png"/><Relationship Id="rId16" Type="http://schemas.openxmlformats.org/officeDocument/2006/relationships/image" Target="../media/image175.png"/><Relationship Id="rId15" Type="http://schemas.openxmlformats.org/officeDocument/2006/relationships/image" Target="../media/image174.png"/><Relationship Id="rId14" Type="http://schemas.openxmlformats.org/officeDocument/2006/relationships/image" Target="../media/image173.png"/><Relationship Id="rId13" Type="http://schemas.openxmlformats.org/officeDocument/2006/relationships/image" Target="../media/image172.png"/><Relationship Id="rId12" Type="http://schemas.openxmlformats.org/officeDocument/2006/relationships/image" Target="../media/image52.png"/><Relationship Id="rId11" Type="http://schemas.openxmlformats.org/officeDocument/2006/relationships/image" Target="../media/image171.png"/><Relationship Id="rId10" Type="http://schemas.openxmlformats.org/officeDocument/2006/relationships/image" Target="../media/image170.png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1.png"/><Relationship Id="rId8" Type="http://schemas.openxmlformats.org/officeDocument/2006/relationships/image" Target="../media/image180.png"/><Relationship Id="rId7" Type="http://schemas.openxmlformats.org/officeDocument/2006/relationships/image" Target="../media/image179.png"/><Relationship Id="rId6" Type="http://schemas.openxmlformats.org/officeDocument/2006/relationships/image" Target="../media/image166.png"/><Relationship Id="rId5" Type="http://schemas.openxmlformats.org/officeDocument/2006/relationships/image" Target="../media/image178.png"/><Relationship Id="rId4" Type="http://schemas.openxmlformats.org/officeDocument/2006/relationships/image" Target="../media/image177.png"/><Relationship Id="rId3" Type="http://schemas.openxmlformats.org/officeDocument/2006/relationships/image" Target="../media/image163.png"/><Relationship Id="rId20" Type="http://schemas.openxmlformats.org/officeDocument/2006/relationships/slideLayout" Target="../slideLayouts/slideLayout5.xml"/><Relationship Id="rId2" Type="http://schemas.openxmlformats.org/officeDocument/2006/relationships/image" Target="../media/image162.png"/><Relationship Id="rId19" Type="http://schemas.openxmlformats.org/officeDocument/2006/relationships/image" Target="../media/image176.png"/><Relationship Id="rId18" Type="http://schemas.openxmlformats.org/officeDocument/2006/relationships/image" Target="../media/image185.png"/><Relationship Id="rId17" Type="http://schemas.openxmlformats.org/officeDocument/2006/relationships/image" Target="../media/image172.png"/><Relationship Id="rId16" Type="http://schemas.openxmlformats.org/officeDocument/2006/relationships/image" Target="../media/image40.png"/><Relationship Id="rId15" Type="http://schemas.openxmlformats.org/officeDocument/2006/relationships/image" Target="../media/image171.png"/><Relationship Id="rId14" Type="http://schemas.openxmlformats.org/officeDocument/2006/relationships/image" Target="../media/image184.png"/><Relationship Id="rId13" Type="http://schemas.openxmlformats.org/officeDocument/2006/relationships/image" Target="../media/image101.png"/><Relationship Id="rId12" Type="http://schemas.openxmlformats.org/officeDocument/2006/relationships/image" Target="../media/image183.png"/><Relationship Id="rId11" Type="http://schemas.openxmlformats.org/officeDocument/2006/relationships/image" Target="../media/image182.png"/><Relationship Id="rId10" Type="http://schemas.openxmlformats.org/officeDocument/2006/relationships/image" Target="../media/image42.png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9.png"/><Relationship Id="rId8" Type="http://schemas.openxmlformats.org/officeDocument/2006/relationships/image" Target="../media/image189.png"/><Relationship Id="rId7" Type="http://schemas.openxmlformats.org/officeDocument/2006/relationships/image" Target="../media/image188.png"/><Relationship Id="rId6" Type="http://schemas.openxmlformats.org/officeDocument/2006/relationships/image" Target="../media/image40.png"/><Relationship Id="rId5" Type="http://schemas.openxmlformats.org/officeDocument/2006/relationships/image" Target="../media/image187.png"/><Relationship Id="rId4" Type="http://schemas.openxmlformats.org/officeDocument/2006/relationships/image" Target="../media/image186.png"/><Relationship Id="rId3" Type="http://schemas.openxmlformats.org/officeDocument/2006/relationships/image" Target="../media/image163.png"/><Relationship Id="rId21" Type="http://schemas.openxmlformats.org/officeDocument/2006/relationships/slideLayout" Target="../slideLayouts/slideLayout5.xml"/><Relationship Id="rId20" Type="http://schemas.openxmlformats.org/officeDocument/2006/relationships/image" Target="../media/image176.png"/><Relationship Id="rId2" Type="http://schemas.openxmlformats.org/officeDocument/2006/relationships/image" Target="../media/image162.png"/><Relationship Id="rId19" Type="http://schemas.openxmlformats.org/officeDocument/2006/relationships/image" Target="../media/image185.png"/><Relationship Id="rId18" Type="http://schemas.openxmlformats.org/officeDocument/2006/relationships/image" Target="../media/image172.png"/><Relationship Id="rId17" Type="http://schemas.openxmlformats.org/officeDocument/2006/relationships/image" Target="../media/image171.png"/><Relationship Id="rId16" Type="http://schemas.openxmlformats.org/officeDocument/2006/relationships/image" Target="../media/image184.png"/><Relationship Id="rId15" Type="http://schemas.openxmlformats.org/officeDocument/2006/relationships/image" Target="../media/image101.png"/><Relationship Id="rId14" Type="http://schemas.openxmlformats.org/officeDocument/2006/relationships/image" Target="../media/image183.png"/><Relationship Id="rId13" Type="http://schemas.openxmlformats.org/officeDocument/2006/relationships/image" Target="../media/image182.png"/><Relationship Id="rId12" Type="http://schemas.openxmlformats.org/officeDocument/2006/relationships/image" Target="../media/image42.png"/><Relationship Id="rId11" Type="http://schemas.openxmlformats.org/officeDocument/2006/relationships/image" Target="../media/image190.png"/><Relationship Id="rId10" Type="http://schemas.openxmlformats.org/officeDocument/2006/relationships/image" Target="../media/image180.png"/><Relationship Id="rId1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4.png"/><Relationship Id="rId8" Type="http://schemas.openxmlformats.org/officeDocument/2006/relationships/image" Target="../media/image193.png"/><Relationship Id="rId7" Type="http://schemas.openxmlformats.org/officeDocument/2006/relationships/image" Target="../media/image192.png"/><Relationship Id="rId6" Type="http://schemas.openxmlformats.org/officeDocument/2006/relationships/image" Target="../media/image188.png"/><Relationship Id="rId5" Type="http://schemas.openxmlformats.org/officeDocument/2006/relationships/image" Target="../media/image40.png"/><Relationship Id="rId4" Type="http://schemas.openxmlformats.org/officeDocument/2006/relationships/image" Target="../media/image187.png"/><Relationship Id="rId3" Type="http://schemas.openxmlformats.org/officeDocument/2006/relationships/image" Target="../media/image191.png"/><Relationship Id="rId2" Type="http://schemas.openxmlformats.org/officeDocument/2006/relationships/image" Target="../media/image165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201.png"/><Relationship Id="rId15" Type="http://schemas.openxmlformats.org/officeDocument/2006/relationships/image" Target="../media/image200.png"/><Relationship Id="rId14" Type="http://schemas.openxmlformats.org/officeDocument/2006/relationships/image" Target="../media/image199.png"/><Relationship Id="rId13" Type="http://schemas.openxmlformats.org/officeDocument/2006/relationships/image" Target="../media/image198.png"/><Relationship Id="rId12" Type="http://schemas.openxmlformats.org/officeDocument/2006/relationships/image" Target="../media/image197.png"/><Relationship Id="rId11" Type="http://schemas.openxmlformats.org/officeDocument/2006/relationships/image" Target="../media/image196.png"/><Relationship Id="rId10" Type="http://schemas.openxmlformats.org/officeDocument/2006/relationships/image" Target="../media/image195.png"/><Relationship Id="rId1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6.png"/><Relationship Id="rId8" Type="http://schemas.openxmlformats.org/officeDocument/2006/relationships/image" Target="../media/image205.png"/><Relationship Id="rId7" Type="http://schemas.openxmlformats.org/officeDocument/2006/relationships/image" Target="../media/image204.png"/><Relationship Id="rId6" Type="http://schemas.openxmlformats.org/officeDocument/2006/relationships/image" Target="../media/image203.png"/><Relationship Id="rId5" Type="http://schemas.openxmlformats.org/officeDocument/2006/relationships/image" Target="../media/image119.png"/><Relationship Id="rId4" Type="http://schemas.openxmlformats.org/officeDocument/2006/relationships/image" Target="../media/image202.png"/><Relationship Id="rId30" Type="http://schemas.openxmlformats.org/officeDocument/2006/relationships/slideLayout" Target="../slideLayouts/slideLayout5.xml"/><Relationship Id="rId3" Type="http://schemas.openxmlformats.org/officeDocument/2006/relationships/image" Target="../media/image165.png"/><Relationship Id="rId29" Type="http://schemas.openxmlformats.org/officeDocument/2006/relationships/image" Target="../media/image176.png"/><Relationship Id="rId28" Type="http://schemas.openxmlformats.org/officeDocument/2006/relationships/image" Target="../media/image175.png"/><Relationship Id="rId27" Type="http://schemas.openxmlformats.org/officeDocument/2006/relationships/image" Target="../media/image223.png"/><Relationship Id="rId26" Type="http://schemas.openxmlformats.org/officeDocument/2006/relationships/image" Target="../media/image222.png"/><Relationship Id="rId25" Type="http://schemas.openxmlformats.org/officeDocument/2006/relationships/image" Target="../media/image221.png"/><Relationship Id="rId24" Type="http://schemas.openxmlformats.org/officeDocument/2006/relationships/image" Target="../media/image220.png"/><Relationship Id="rId23" Type="http://schemas.openxmlformats.org/officeDocument/2006/relationships/image" Target="../media/image219.png"/><Relationship Id="rId22" Type="http://schemas.openxmlformats.org/officeDocument/2006/relationships/image" Target="../media/image218.png"/><Relationship Id="rId21" Type="http://schemas.openxmlformats.org/officeDocument/2006/relationships/image" Target="../media/image217.png"/><Relationship Id="rId20" Type="http://schemas.openxmlformats.org/officeDocument/2006/relationships/image" Target="../media/image78.png"/><Relationship Id="rId2" Type="http://schemas.openxmlformats.org/officeDocument/2006/relationships/image" Target="../media/image81.png"/><Relationship Id="rId19" Type="http://schemas.openxmlformats.org/officeDocument/2006/relationships/image" Target="../media/image216.png"/><Relationship Id="rId18" Type="http://schemas.openxmlformats.org/officeDocument/2006/relationships/image" Target="../media/image215.png"/><Relationship Id="rId17" Type="http://schemas.openxmlformats.org/officeDocument/2006/relationships/image" Target="../media/image214.png"/><Relationship Id="rId16" Type="http://schemas.openxmlformats.org/officeDocument/2006/relationships/image" Target="../media/image213.png"/><Relationship Id="rId15" Type="http://schemas.openxmlformats.org/officeDocument/2006/relationships/image" Target="../media/image212.png"/><Relationship Id="rId14" Type="http://schemas.openxmlformats.org/officeDocument/2006/relationships/image" Target="../media/image211.png"/><Relationship Id="rId13" Type="http://schemas.openxmlformats.org/officeDocument/2006/relationships/image" Target="../media/image210.png"/><Relationship Id="rId12" Type="http://schemas.openxmlformats.org/officeDocument/2006/relationships/image" Target="../media/image209.png"/><Relationship Id="rId11" Type="http://schemas.openxmlformats.org/officeDocument/2006/relationships/image" Target="../media/image208.png"/><Relationship Id="rId10" Type="http://schemas.openxmlformats.org/officeDocument/2006/relationships/image" Target="../media/image207.png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1.png"/><Relationship Id="rId8" Type="http://schemas.openxmlformats.org/officeDocument/2006/relationships/image" Target="../media/image230.png"/><Relationship Id="rId7" Type="http://schemas.openxmlformats.org/officeDocument/2006/relationships/image" Target="../media/image229.png"/><Relationship Id="rId6" Type="http://schemas.openxmlformats.org/officeDocument/2006/relationships/image" Target="../media/image228.png"/><Relationship Id="rId5" Type="http://schemas.openxmlformats.org/officeDocument/2006/relationships/image" Target="../media/image227.png"/><Relationship Id="rId4" Type="http://schemas.openxmlformats.org/officeDocument/2006/relationships/image" Target="../media/image226.png"/><Relationship Id="rId3" Type="http://schemas.openxmlformats.org/officeDocument/2006/relationships/image" Target="../media/image225.png"/><Relationship Id="rId2" Type="http://schemas.openxmlformats.org/officeDocument/2006/relationships/image" Target="../media/image224.png"/><Relationship Id="rId19" Type="http://schemas.openxmlformats.org/officeDocument/2006/relationships/slideLayout" Target="../slideLayouts/slideLayout5.xml"/><Relationship Id="rId18" Type="http://schemas.openxmlformats.org/officeDocument/2006/relationships/image" Target="../media/image176.png"/><Relationship Id="rId17" Type="http://schemas.openxmlformats.org/officeDocument/2006/relationships/image" Target="../media/image237.png"/><Relationship Id="rId16" Type="http://schemas.openxmlformats.org/officeDocument/2006/relationships/image" Target="../media/image222.png"/><Relationship Id="rId15" Type="http://schemas.openxmlformats.org/officeDocument/2006/relationships/image" Target="../media/image221.png"/><Relationship Id="rId14" Type="http://schemas.openxmlformats.org/officeDocument/2006/relationships/image" Target="../media/image236.png"/><Relationship Id="rId13" Type="http://schemas.openxmlformats.org/officeDocument/2006/relationships/image" Target="../media/image235.png"/><Relationship Id="rId12" Type="http://schemas.openxmlformats.org/officeDocument/2006/relationships/image" Target="../media/image234.png"/><Relationship Id="rId11" Type="http://schemas.openxmlformats.org/officeDocument/2006/relationships/image" Target="../media/image233.png"/><Relationship Id="rId10" Type="http://schemas.openxmlformats.org/officeDocument/2006/relationships/image" Target="../media/image232.png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38.png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6.png"/><Relationship Id="rId8" Type="http://schemas.openxmlformats.org/officeDocument/2006/relationships/image" Target="../media/image245.png"/><Relationship Id="rId7" Type="http://schemas.openxmlformats.org/officeDocument/2006/relationships/image" Target="../media/image244.png"/><Relationship Id="rId6" Type="http://schemas.openxmlformats.org/officeDocument/2006/relationships/image" Target="../media/image243.png"/><Relationship Id="rId5" Type="http://schemas.openxmlformats.org/officeDocument/2006/relationships/image" Target="../media/image242.png"/><Relationship Id="rId4" Type="http://schemas.openxmlformats.org/officeDocument/2006/relationships/image" Target="../media/image241.png"/><Relationship Id="rId3" Type="http://schemas.openxmlformats.org/officeDocument/2006/relationships/image" Target="../media/image240.png"/><Relationship Id="rId24" Type="http://schemas.openxmlformats.org/officeDocument/2006/relationships/slideLayout" Target="../slideLayouts/slideLayout5.xml"/><Relationship Id="rId23" Type="http://schemas.openxmlformats.org/officeDocument/2006/relationships/image" Target="../media/image156.png"/><Relationship Id="rId22" Type="http://schemas.openxmlformats.org/officeDocument/2006/relationships/image" Target="../media/image253.png"/><Relationship Id="rId21" Type="http://schemas.openxmlformats.org/officeDocument/2006/relationships/image" Target="../media/image200.png"/><Relationship Id="rId20" Type="http://schemas.openxmlformats.org/officeDocument/2006/relationships/image" Target="../media/image199.png"/><Relationship Id="rId2" Type="http://schemas.openxmlformats.org/officeDocument/2006/relationships/image" Target="../media/image239.png"/><Relationship Id="rId19" Type="http://schemas.openxmlformats.org/officeDocument/2006/relationships/image" Target="../media/image252.png"/><Relationship Id="rId18" Type="http://schemas.openxmlformats.org/officeDocument/2006/relationships/image" Target="../media/image251.png"/><Relationship Id="rId17" Type="http://schemas.openxmlformats.org/officeDocument/2006/relationships/image" Target="../media/image196.png"/><Relationship Id="rId16" Type="http://schemas.openxmlformats.org/officeDocument/2006/relationships/image" Target="../media/image195.png"/><Relationship Id="rId15" Type="http://schemas.openxmlformats.org/officeDocument/2006/relationships/image" Target="../media/image194.png"/><Relationship Id="rId14" Type="http://schemas.openxmlformats.org/officeDocument/2006/relationships/image" Target="../media/image193.png"/><Relationship Id="rId13" Type="http://schemas.openxmlformats.org/officeDocument/2006/relationships/image" Target="../media/image250.png"/><Relationship Id="rId12" Type="http://schemas.openxmlformats.org/officeDocument/2006/relationships/image" Target="../media/image249.png"/><Relationship Id="rId11" Type="http://schemas.openxmlformats.org/officeDocument/2006/relationships/image" Target="../media/image248.png"/><Relationship Id="rId10" Type="http://schemas.openxmlformats.org/officeDocument/2006/relationships/image" Target="../media/image247.png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8.png"/><Relationship Id="rId8" Type="http://schemas.openxmlformats.org/officeDocument/2006/relationships/image" Target="../media/image257.png"/><Relationship Id="rId7" Type="http://schemas.openxmlformats.org/officeDocument/2006/relationships/image" Target="../media/image119.png"/><Relationship Id="rId6" Type="http://schemas.openxmlformats.org/officeDocument/2006/relationships/image" Target="../media/image36.png"/><Relationship Id="rId5" Type="http://schemas.openxmlformats.org/officeDocument/2006/relationships/image" Target="../media/image256.png"/><Relationship Id="rId4" Type="http://schemas.openxmlformats.org/officeDocument/2006/relationships/image" Target="../media/image255.png"/><Relationship Id="rId3" Type="http://schemas.openxmlformats.org/officeDocument/2006/relationships/image" Target="../media/image254.png"/><Relationship Id="rId28" Type="http://schemas.openxmlformats.org/officeDocument/2006/relationships/slideLayout" Target="../slideLayouts/slideLayout5.xml"/><Relationship Id="rId27" Type="http://schemas.openxmlformats.org/officeDocument/2006/relationships/image" Target="../media/image201.png"/><Relationship Id="rId26" Type="http://schemas.openxmlformats.org/officeDocument/2006/relationships/image" Target="../media/image274.png"/><Relationship Id="rId25" Type="http://schemas.openxmlformats.org/officeDocument/2006/relationships/image" Target="../media/image273.png"/><Relationship Id="rId24" Type="http://schemas.openxmlformats.org/officeDocument/2006/relationships/image" Target="../media/image272.png"/><Relationship Id="rId23" Type="http://schemas.openxmlformats.org/officeDocument/2006/relationships/image" Target="../media/image271.png"/><Relationship Id="rId22" Type="http://schemas.openxmlformats.org/officeDocument/2006/relationships/image" Target="../media/image270.png"/><Relationship Id="rId21" Type="http://schemas.openxmlformats.org/officeDocument/2006/relationships/image" Target="../media/image269.png"/><Relationship Id="rId20" Type="http://schemas.openxmlformats.org/officeDocument/2006/relationships/image" Target="../media/image268.png"/><Relationship Id="rId2" Type="http://schemas.openxmlformats.org/officeDocument/2006/relationships/image" Target="../media/image81.png"/><Relationship Id="rId19" Type="http://schemas.openxmlformats.org/officeDocument/2006/relationships/image" Target="../media/image267.png"/><Relationship Id="rId18" Type="http://schemas.openxmlformats.org/officeDocument/2006/relationships/image" Target="../media/image266.png"/><Relationship Id="rId17" Type="http://schemas.openxmlformats.org/officeDocument/2006/relationships/image" Target="../media/image265.png"/><Relationship Id="rId16" Type="http://schemas.openxmlformats.org/officeDocument/2006/relationships/image" Target="../media/image264.png"/><Relationship Id="rId15" Type="http://schemas.openxmlformats.org/officeDocument/2006/relationships/image" Target="../media/image263.png"/><Relationship Id="rId14" Type="http://schemas.openxmlformats.org/officeDocument/2006/relationships/image" Target="../media/image262.png"/><Relationship Id="rId13" Type="http://schemas.openxmlformats.org/officeDocument/2006/relationships/image" Target="../media/image261.png"/><Relationship Id="rId12" Type="http://schemas.openxmlformats.org/officeDocument/2006/relationships/image" Target="../media/image260.png"/><Relationship Id="rId11" Type="http://schemas.openxmlformats.org/officeDocument/2006/relationships/image" Target="../media/image132.png"/><Relationship Id="rId10" Type="http://schemas.openxmlformats.org/officeDocument/2006/relationships/image" Target="../media/image259.png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0.png"/><Relationship Id="rId8" Type="http://schemas.openxmlformats.org/officeDocument/2006/relationships/image" Target="../media/image279.png"/><Relationship Id="rId7" Type="http://schemas.openxmlformats.org/officeDocument/2006/relationships/image" Target="../media/image278.png"/><Relationship Id="rId6" Type="http://schemas.openxmlformats.org/officeDocument/2006/relationships/image" Target="../media/image277.png"/><Relationship Id="rId5" Type="http://schemas.openxmlformats.org/officeDocument/2006/relationships/image" Target="../media/image276.png"/><Relationship Id="rId4" Type="http://schemas.openxmlformats.org/officeDocument/2006/relationships/image" Target="../media/image275.png"/><Relationship Id="rId3" Type="http://schemas.openxmlformats.org/officeDocument/2006/relationships/image" Target="../media/image254.png"/><Relationship Id="rId20" Type="http://schemas.openxmlformats.org/officeDocument/2006/relationships/slideLayout" Target="../slideLayouts/slideLayout5.xml"/><Relationship Id="rId2" Type="http://schemas.openxmlformats.org/officeDocument/2006/relationships/image" Target="../media/image81.png"/><Relationship Id="rId19" Type="http://schemas.openxmlformats.org/officeDocument/2006/relationships/image" Target="../media/image201.png"/><Relationship Id="rId18" Type="http://schemas.openxmlformats.org/officeDocument/2006/relationships/image" Target="../media/image289.png"/><Relationship Id="rId17" Type="http://schemas.openxmlformats.org/officeDocument/2006/relationships/image" Target="../media/image288.png"/><Relationship Id="rId16" Type="http://schemas.openxmlformats.org/officeDocument/2006/relationships/image" Target="../media/image287.png"/><Relationship Id="rId15" Type="http://schemas.openxmlformats.org/officeDocument/2006/relationships/image" Target="../media/image286.png"/><Relationship Id="rId14" Type="http://schemas.openxmlformats.org/officeDocument/2006/relationships/image" Target="../media/image285.png"/><Relationship Id="rId13" Type="http://schemas.openxmlformats.org/officeDocument/2006/relationships/image" Target="../media/image284.png"/><Relationship Id="rId12" Type="http://schemas.openxmlformats.org/officeDocument/2006/relationships/image" Target="../media/image283.png"/><Relationship Id="rId11" Type="http://schemas.openxmlformats.org/officeDocument/2006/relationships/image" Target="../media/image282.png"/><Relationship Id="rId10" Type="http://schemas.openxmlformats.org/officeDocument/2006/relationships/image" Target="../media/image281.png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4.png"/><Relationship Id="rId8" Type="http://schemas.openxmlformats.org/officeDocument/2006/relationships/image" Target="../media/image293.png"/><Relationship Id="rId7" Type="http://schemas.openxmlformats.org/officeDocument/2006/relationships/image" Target="../media/image50.png"/><Relationship Id="rId6" Type="http://schemas.openxmlformats.org/officeDocument/2006/relationships/image" Target="../media/image292.png"/><Relationship Id="rId5" Type="http://schemas.openxmlformats.org/officeDocument/2006/relationships/image" Target="../media/image291.png"/><Relationship Id="rId4" Type="http://schemas.openxmlformats.org/officeDocument/2006/relationships/image" Target="../media/image290.png"/><Relationship Id="rId3" Type="http://schemas.openxmlformats.org/officeDocument/2006/relationships/image" Target="../media/image254.png"/><Relationship Id="rId29" Type="http://schemas.openxmlformats.org/officeDocument/2006/relationships/slideLayout" Target="../slideLayouts/slideLayout5.xml"/><Relationship Id="rId28" Type="http://schemas.openxmlformats.org/officeDocument/2006/relationships/image" Target="../media/image201.png"/><Relationship Id="rId27" Type="http://schemas.openxmlformats.org/officeDocument/2006/relationships/image" Target="../media/image309.png"/><Relationship Id="rId26" Type="http://schemas.openxmlformats.org/officeDocument/2006/relationships/image" Target="../media/image308.png"/><Relationship Id="rId25" Type="http://schemas.openxmlformats.org/officeDocument/2006/relationships/image" Target="../media/image307.png"/><Relationship Id="rId24" Type="http://schemas.openxmlformats.org/officeDocument/2006/relationships/image" Target="../media/image306.png"/><Relationship Id="rId23" Type="http://schemas.openxmlformats.org/officeDocument/2006/relationships/image" Target="../media/image305.png"/><Relationship Id="rId22" Type="http://schemas.openxmlformats.org/officeDocument/2006/relationships/image" Target="../media/image304.png"/><Relationship Id="rId21" Type="http://schemas.openxmlformats.org/officeDocument/2006/relationships/image" Target="../media/image40.png"/><Relationship Id="rId20" Type="http://schemas.openxmlformats.org/officeDocument/2006/relationships/image" Target="../media/image303.png"/><Relationship Id="rId2" Type="http://schemas.openxmlformats.org/officeDocument/2006/relationships/image" Target="../media/image81.png"/><Relationship Id="rId19" Type="http://schemas.openxmlformats.org/officeDocument/2006/relationships/image" Target="../media/image269.png"/><Relationship Id="rId18" Type="http://schemas.openxmlformats.org/officeDocument/2006/relationships/image" Target="../media/image302.png"/><Relationship Id="rId17" Type="http://schemas.openxmlformats.org/officeDocument/2006/relationships/image" Target="../media/image301.png"/><Relationship Id="rId16" Type="http://schemas.openxmlformats.org/officeDocument/2006/relationships/image" Target="../media/image277.png"/><Relationship Id="rId15" Type="http://schemas.openxmlformats.org/officeDocument/2006/relationships/image" Target="../media/image300.png"/><Relationship Id="rId14" Type="http://schemas.openxmlformats.org/officeDocument/2006/relationships/image" Target="../media/image299.png"/><Relationship Id="rId13" Type="http://schemas.openxmlformats.org/officeDocument/2006/relationships/image" Target="../media/image298.png"/><Relationship Id="rId12" Type="http://schemas.openxmlformats.org/officeDocument/2006/relationships/image" Target="../media/image297.png"/><Relationship Id="rId11" Type="http://schemas.openxmlformats.org/officeDocument/2006/relationships/image" Target="../media/image296.png"/><Relationship Id="rId10" Type="http://schemas.openxmlformats.org/officeDocument/2006/relationships/image" Target="../media/image295.png"/><Relationship Id="rId1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10.png"/><Relationship Id="rId1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6.png"/><Relationship Id="rId8" Type="http://schemas.openxmlformats.org/officeDocument/2006/relationships/image" Target="../media/image315.png"/><Relationship Id="rId7" Type="http://schemas.openxmlformats.org/officeDocument/2006/relationships/image" Target="../media/image314.png"/><Relationship Id="rId6" Type="http://schemas.openxmlformats.org/officeDocument/2006/relationships/image" Target="../media/image313.png"/><Relationship Id="rId5" Type="http://schemas.openxmlformats.org/officeDocument/2006/relationships/image" Target="../media/image146.png"/><Relationship Id="rId4" Type="http://schemas.openxmlformats.org/officeDocument/2006/relationships/image" Target="../media/image312.png"/><Relationship Id="rId3" Type="http://schemas.openxmlformats.org/officeDocument/2006/relationships/image" Target="../media/image254.png"/><Relationship Id="rId28" Type="http://schemas.openxmlformats.org/officeDocument/2006/relationships/slideLayout" Target="../slideLayouts/slideLayout5.xml"/><Relationship Id="rId27" Type="http://schemas.openxmlformats.org/officeDocument/2006/relationships/image" Target="../media/image330.png"/><Relationship Id="rId26" Type="http://schemas.openxmlformats.org/officeDocument/2006/relationships/image" Target="../media/image296.png"/><Relationship Id="rId25" Type="http://schemas.openxmlformats.org/officeDocument/2006/relationships/image" Target="../media/image329.png"/><Relationship Id="rId24" Type="http://schemas.openxmlformats.org/officeDocument/2006/relationships/image" Target="../media/image328.png"/><Relationship Id="rId23" Type="http://schemas.openxmlformats.org/officeDocument/2006/relationships/image" Target="../media/image327.png"/><Relationship Id="rId22" Type="http://schemas.openxmlformats.org/officeDocument/2006/relationships/image" Target="../media/image326.png"/><Relationship Id="rId21" Type="http://schemas.openxmlformats.org/officeDocument/2006/relationships/image" Target="../media/image325.png"/><Relationship Id="rId20" Type="http://schemas.openxmlformats.org/officeDocument/2006/relationships/image" Target="../media/image324.png"/><Relationship Id="rId2" Type="http://schemas.openxmlformats.org/officeDocument/2006/relationships/image" Target="../media/image311.png"/><Relationship Id="rId19" Type="http://schemas.openxmlformats.org/officeDocument/2006/relationships/image" Target="../media/image323.png"/><Relationship Id="rId18" Type="http://schemas.openxmlformats.org/officeDocument/2006/relationships/image" Target="../media/image322.png"/><Relationship Id="rId17" Type="http://schemas.openxmlformats.org/officeDocument/2006/relationships/image" Target="../media/image321.png"/><Relationship Id="rId16" Type="http://schemas.openxmlformats.org/officeDocument/2006/relationships/image" Target="../media/image320.png"/><Relationship Id="rId15" Type="http://schemas.openxmlformats.org/officeDocument/2006/relationships/image" Target="../media/image319.png"/><Relationship Id="rId14" Type="http://schemas.openxmlformats.org/officeDocument/2006/relationships/image" Target="../media/image318.png"/><Relationship Id="rId13" Type="http://schemas.openxmlformats.org/officeDocument/2006/relationships/image" Target="../media/image81.png"/><Relationship Id="rId12" Type="http://schemas.openxmlformats.org/officeDocument/2006/relationships/image" Target="../media/image167.png"/><Relationship Id="rId11" Type="http://schemas.openxmlformats.org/officeDocument/2006/relationships/image" Target="../media/image317.png"/><Relationship Id="rId10" Type="http://schemas.openxmlformats.org/officeDocument/2006/relationships/image" Target="../media/image234.png"/><Relationship Id="rId1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7.png"/><Relationship Id="rId8" Type="http://schemas.openxmlformats.org/officeDocument/2006/relationships/image" Target="../media/image336.png"/><Relationship Id="rId7" Type="http://schemas.openxmlformats.org/officeDocument/2006/relationships/image" Target="../media/image335.png"/><Relationship Id="rId6" Type="http://schemas.openxmlformats.org/officeDocument/2006/relationships/image" Target="../media/image334.png"/><Relationship Id="rId5" Type="http://schemas.openxmlformats.org/officeDocument/2006/relationships/image" Target="../media/image164.png"/><Relationship Id="rId4" Type="http://schemas.openxmlformats.org/officeDocument/2006/relationships/image" Target="../media/image333.png"/><Relationship Id="rId3" Type="http://schemas.openxmlformats.org/officeDocument/2006/relationships/image" Target="../media/image332.png"/><Relationship Id="rId2" Type="http://schemas.openxmlformats.org/officeDocument/2006/relationships/image" Target="../media/image331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330.png"/><Relationship Id="rId14" Type="http://schemas.openxmlformats.org/officeDocument/2006/relationships/image" Target="../media/image341.png"/><Relationship Id="rId13" Type="http://schemas.openxmlformats.org/officeDocument/2006/relationships/image" Target="../media/image340.png"/><Relationship Id="rId12" Type="http://schemas.openxmlformats.org/officeDocument/2006/relationships/image" Target="../media/image322.png"/><Relationship Id="rId11" Type="http://schemas.openxmlformats.org/officeDocument/2006/relationships/image" Target="../media/image339.png"/><Relationship Id="rId10" Type="http://schemas.openxmlformats.org/officeDocument/2006/relationships/image" Target="../media/image338.png"/><Relationship Id="rId1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45.png"/><Relationship Id="rId3" Type="http://schemas.openxmlformats.org/officeDocument/2006/relationships/image" Target="../media/image344.png"/><Relationship Id="rId2" Type="http://schemas.openxmlformats.org/officeDocument/2006/relationships/image" Target="../media/image343.png"/><Relationship Id="rId1" Type="http://schemas.openxmlformats.org/officeDocument/2006/relationships/image" Target="../media/image3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46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4.png"/><Relationship Id="rId8" Type="http://schemas.openxmlformats.org/officeDocument/2006/relationships/image" Target="../media/image353.png"/><Relationship Id="rId7" Type="http://schemas.openxmlformats.org/officeDocument/2006/relationships/image" Target="../media/image352.png"/><Relationship Id="rId6" Type="http://schemas.openxmlformats.org/officeDocument/2006/relationships/image" Target="../media/image351.png"/><Relationship Id="rId5" Type="http://schemas.openxmlformats.org/officeDocument/2006/relationships/image" Target="../media/image350.png"/><Relationship Id="rId4" Type="http://schemas.openxmlformats.org/officeDocument/2006/relationships/image" Target="../media/image349.png"/><Relationship Id="rId3" Type="http://schemas.openxmlformats.org/officeDocument/2006/relationships/image" Target="../media/image348.png"/><Relationship Id="rId22" Type="http://schemas.openxmlformats.org/officeDocument/2006/relationships/slideLayout" Target="../slideLayouts/slideLayout5.xml"/><Relationship Id="rId21" Type="http://schemas.openxmlformats.org/officeDocument/2006/relationships/image" Target="../media/image201.png"/><Relationship Id="rId20" Type="http://schemas.openxmlformats.org/officeDocument/2006/relationships/image" Target="../media/image361.png"/><Relationship Id="rId2" Type="http://schemas.openxmlformats.org/officeDocument/2006/relationships/image" Target="../media/image347.png"/><Relationship Id="rId19" Type="http://schemas.openxmlformats.org/officeDocument/2006/relationships/image" Target="../media/image360.png"/><Relationship Id="rId18" Type="http://schemas.openxmlformats.org/officeDocument/2006/relationships/image" Target="../media/image359.png"/><Relationship Id="rId17" Type="http://schemas.openxmlformats.org/officeDocument/2006/relationships/image" Target="../media/image254.png"/><Relationship Id="rId16" Type="http://schemas.openxmlformats.org/officeDocument/2006/relationships/image" Target="../media/image358.png"/><Relationship Id="rId15" Type="http://schemas.openxmlformats.org/officeDocument/2006/relationships/image" Target="../media/image357.png"/><Relationship Id="rId14" Type="http://schemas.openxmlformats.org/officeDocument/2006/relationships/image" Target="../media/image151.png"/><Relationship Id="rId13" Type="http://schemas.openxmlformats.org/officeDocument/2006/relationships/image" Target="../media/image356.png"/><Relationship Id="rId12" Type="http://schemas.openxmlformats.org/officeDocument/2006/relationships/image" Target="../media/image167.png"/><Relationship Id="rId11" Type="http://schemas.openxmlformats.org/officeDocument/2006/relationships/image" Target="../media/image355.png"/><Relationship Id="rId10" Type="http://schemas.openxmlformats.org/officeDocument/2006/relationships/image" Target="../media/image234.png"/><Relationship Id="rId1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65.png"/><Relationship Id="rId3" Type="http://schemas.openxmlformats.org/officeDocument/2006/relationships/image" Target="../media/image364.png"/><Relationship Id="rId2" Type="http://schemas.openxmlformats.org/officeDocument/2006/relationships/image" Target="../media/image363.png"/><Relationship Id="rId1" Type="http://schemas.openxmlformats.org/officeDocument/2006/relationships/image" Target="../media/image362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65.png"/><Relationship Id="rId3" Type="http://schemas.openxmlformats.org/officeDocument/2006/relationships/image" Target="../media/image364.png"/><Relationship Id="rId2" Type="http://schemas.openxmlformats.org/officeDocument/2006/relationships/image" Target="../media/image363.png"/><Relationship Id="rId1" Type="http://schemas.openxmlformats.org/officeDocument/2006/relationships/image" Target="../media/image362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65.png"/><Relationship Id="rId3" Type="http://schemas.openxmlformats.org/officeDocument/2006/relationships/image" Target="../media/image364.png"/><Relationship Id="rId2" Type="http://schemas.openxmlformats.org/officeDocument/2006/relationships/image" Target="../media/image363.png"/><Relationship Id="rId1" Type="http://schemas.openxmlformats.org/officeDocument/2006/relationships/image" Target="../media/image362.pn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5.png"/><Relationship Id="rId8" Type="http://schemas.openxmlformats.org/officeDocument/2006/relationships/image" Target="../media/image364.png"/><Relationship Id="rId7" Type="http://schemas.openxmlformats.org/officeDocument/2006/relationships/image" Target="../media/image363.png"/><Relationship Id="rId6" Type="http://schemas.openxmlformats.org/officeDocument/2006/relationships/image" Target="../media/image362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366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366.png"/><Relationship Id="rId4" Type="http://schemas.openxmlformats.org/officeDocument/2006/relationships/image" Target="../media/image365.png"/><Relationship Id="rId3" Type="http://schemas.openxmlformats.org/officeDocument/2006/relationships/image" Target="../media/image364.png"/><Relationship Id="rId2" Type="http://schemas.openxmlformats.org/officeDocument/2006/relationships/image" Target="../media/image363.png"/><Relationship Id="rId1" Type="http://schemas.openxmlformats.org/officeDocument/2006/relationships/image" Target="../media/image362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365.png"/><Relationship Id="rId7" Type="http://schemas.openxmlformats.org/officeDocument/2006/relationships/image" Target="../media/image364.png"/><Relationship Id="rId6" Type="http://schemas.openxmlformats.org/officeDocument/2006/relationships/image" Target="../media/image362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373.png"/><Relationship Id="rId6" Type="http://schemas.openxmlformats.org/officeDocument/2006/relationships/image" Target="../media/image372.png"/><Relationship Id="rId5" Type="http://schemas.openxmlformats.org/officeDocument/2006/relationships/image" Target="../media/image371.png"/><Relationship Id="rId4" Type="http://schemas.openxmlformats.org/officeDocument/2006/relationships/image" Target="../media/image370.png"/><Relationship Id="rId3" Type="http://schemas.openxmlformats.org/officeDocument/2006/relationships/image" Target="../media/image369.png"/><Relationship Id="rId2" Type="http://schemas.openxmlformats.org/officeDocument/2006/relationships/image" Target="../media/image368.png"/><Relationship Id="rId1" Type="http://schemas.openxmlformats.org/officeDocument/2006/relationships/image" Target="../media/image367.pn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2.png"/><Relationship Id="rId8" Type="http://schemas.openxmlformats.org/officeDocument/2006/relationships/image" Target="../media/image381.png"/><Relationship Id="rId7" Type="http://schemas.openxmlformats.org/officeDocument/2006/relationships/image" Target="../media/image380.png"/><Relationship Id="rId6" Type="http://schemas.openxmlformats.org/officeDocument/2006/relationships/image" Target="../media/image379.png"/><Relationship Id="rId5" Type="http://schemas.openxmlformats.org/officeDocument/2006/relationships/image" Target="../media/image378.png"/><Relationship Id="rId4" Type="http://schemas.openxmlformats.org/officeDocument/2006/relationships/image" Target="../media/image377.png"/><Relationship Id="rId3" Type="http://schemas.openxmlformats.org/officeDocument/2006/relationships/image" Target="../media/image376.png"/><Relationship Id="rId2" Type="http://schemas.openxmlformats.org/officeDocument/2006/relationships/image" Target="../media/image375.png"/><Relationship Id="rId19" Type="http://schemas.openxmlformats.org/officeDocument/2006/relationships/slideLayout" Target="../slideLayouts/slideLayout5.xml"/><Relationship Id="rId18" Type="http://schemas.openxmlformats.org/officeDocument/2006/relationships/image" Target="../media/image391.png"/><Relationship Id="rId17" Type="http://schemas.openxmlformats.org/officeDocument/2006/relationships/image" Target="../media/image390.png"/><Relationship Id="rId16" Type="http://schemas.openxmlformats.org/officeDocument/2006/relationships/image" Target="../media/image389.png"/><Relationship Id="rId15" Type="http://schemas.openxmlformats.org/officeDocument/2006/relationships/image" Target="../media/image388.png"/><Relationship Id="rId14" Type="http://schemas.openxmlformats.org/officeDocument/2006/relationships/image" Target="../media/image387.png"/><Relationship Id="rId13" Type="http://schemas.openxmlformats.org/officeDocument/2006/relationships/image" Target="../media/image386.png"/><Relationship Id="rId12" Type="http://schemas.openxmlformats.org/officeDocument/2006/relationships/image" Target="../media/image385.png"/><Relationship Id="rId11" Type="http://schemas.openxmlformats.org/officeDocument/2006/relationships/image" Target="../media/image384.png"/><Relationship Id="rId10" Type="http://schemas.openxmlformats.org/officeDocument/2006/relationships/image" Target="../media/image383.png"/><Relationship Id="rId1" Type="http://schemas.openxmlformats.org/officeDocument/2006/relationships/image" Target="../media/image37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92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image" Target="../media/image18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19.png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8.png"/><Relationship Id="rId8" Type="http://schemas.openxmlformats.org/officeDocument/2006/relationships/image" Target="../media/image397.png"/><Relationship Id="rId7" Type="http://schemas.openxmlformats.org/officeDocument/2006/relationships/image" Target="../media/image396.png"/><Relationship Id="rId6" Type="http://schemas.openxmlformats.org/officeDocument/2006/relationships/image" Target="../media/image395.png"/><Relationship Id="rId5" Type="http://schemas.openxmlformats.org/officeDocument/2006/relationships/image" Target="../media/image114.png"/><Relationship Id="rId4" Type="http://schemas.openxmlformats.org/officeDocument/2006/relationships/image" Target="../media/image394.png"/><Relationship Id="rId3" Type="http://schemas.openxmlformats.org/officeDocument/2006/relationships/image" Target="../media/image393.png"/><Relationship Id="rId26" Type="http://schemas.openxmlformats.org/officeDocument/2006/relationships/slideLayout" Target="../slideLayouts/slideLayout5.xml"/><Relationship Id="rId25" Type="http://schemas.openxmlformats.org/officeDocument/2006/relationships/image" Target="../media/image411.png"/><Relationship Id="rId24" Type="http://schemas.openxmlformats.org/officeDocument/2006/relationships/image" Target="../media/image410.png"/><Relationship Id="rId23" Type="http://schemas.openxmlformats.org/officeDocument/2006/relationships/image" Target="../media/image409.png"/><Relationship Id="rId22" Type="http://schemas.openxmlformats.org/officeDocument/2006/relationships/image" Target="../media/image408.png"/><Relationship Id="rId21" Type="http://schemas.openxmlformats.org/officeDocument/2006/relationships/image" Target="../media/image407.png"/><Relationship Id="rId20" Type="http://schemas.openxmlformats.org/officeDocument/2006/relationships/image" Target="../media/image406.png"/><Relationship Id="rId2" Type="http://schemas.openxmlformats.org/officeDocument/2006/relationships/image" Target="../media/image69.png"/><Relationship Id="rId19" Type="http://schemas.openxmlformats.org/officeDocument/2006/relationships/image" Target="../media/image405.png"/><Relationship Id="rId18" Type="http://schemas.openxmlformats.org/officeDocument/2006/relationships/image" Target="../media/image404.png"/><Relationship Id="rId17" Type="http://schemas.openxmlformats.org/officeDocument/2006/relationships/image" Target="../media/image403.png"/><Relationship Id="rId16" Type="http://schemas.openxmlformats.org/officeDocument/2006/relationships/image" Target="../media/image402.png"/><Relationship Id="rId15" Type="http://schemas.openxmlformats.org/officeDocument/2006/relationships/image" Target="../media/image401.png"/><Relationship Id="rId14" Type="http://schemas.openxmlformats.org/officeDocument/2006/relationships/image" Target="../media/image400.png"/><Relationship Id="rId13" Type="http://schemas.openxmlformats.org/officeDocument/2006/relationships/image" Target="../media/image399.png"/><Relationship Id="rId12" Type="http://schemas.openxmlformats.org/officeDocument/2006/relationships/image" Target="../media/image206.png"/><Relationship Id="rId11" Type="http://schemas.openxmlformats.org/officeDocument/2006/relationships/image" Target="../media/image39.png"/><Relationship Id="rId10" Type="http://schemas.openxmlformats.org/officeDocument/2006/relationships/image" Target="../media/image76.png"/><Relationship Id="rId1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png"/><Relationship Id="rId8" Type="http://schemas.openxmlformats.org/officeDocument/2006/relationships/image" Target="../media/image76.png"/><Relationship Id="rId7" Type="http://schemas.openxmlformats.org/officeDocument/2006/relationships/image" Target="../media/image398.png"/><Relationship Id="rId6" Type="http://schemas.openxmlformats.org/officeDocument/2006/relationships/image" Target="../media/image415.png"/><Relationship Id="rId5" Type="http://schemas.openxmlformats.org/officeDocument/2006/relationships/image" Target="../media/image414.png"/><Relationship Id="rId4" Type="http://schemas.openxmlformats.org/officeDocument/2006/relationships/image" Target="../media/image413.png"/><Relationship Id="rId3" Type="http://schemas.openxmlformats.org/officeDocument/2006/relationships/image" Target="../media/image412.png"/><Relationship Id="rId23" Type="http://schemas.openxmlformats.org/officeDocument/2006/relationships/slideLayout" Target="../slideLayouts/slideLayout5.xml"/><Relationship Id="rId22" Type="http://schemas.openxmlformats.org/officeDocument/2006/relationships/image" Target="../media/image411.png"/><Relationship Id="rId21" Type="http://schemas.openxmlformats.org/officeDocument/2006/relationships/image" Target="../media/image423.png"/><Relationship Id="rId20" Type="http://schemas.openxmlformats.org/officeDocument/2006/relationships/image" Target="../media/image422.png"/><Relationship Id="rId2" Type="http://schemas.openxmlformats.org/officeDocument/2006/relationships/image" Target="../media/image69.png"/><Relationship Id="rId19" Type="http://schemas.openxmlformats.org/officeDocument/2006/relationships/image" Target="../media/image421.png"/><Relationship Id="rId18" Type="http://schemas.openxmlformats.org/officeDocument/2006/relationships/image" Target="../media/image407.png"/><Relationship Id="rId17" Type="http://schemas.openxmlformats.org/officeDocument/2006/relationships/image" Target="../media/image420.png"/><Relationship Id="rId16" Type="http://schemas.openxmlformats.org/officeDocument/2006/relationships/image" Target="../media/image419.png"/><Relationship Id="rId15" Type="http://schemas.openxmlformats.org/officeDocument/2006/relationships/image" Target="../media/image418.png"/><Relationship Id="rId14" Type="http://schemas.openxmlformats.org/officeDocument/2006/relationships/image" Target="../media/image402.png"/><Relationship Id="rId13" Type="http://schemas.openxmlformats.org/officeDocument/2006/relationships/image" Target="../media/image401.png"/><Relationship Id="rId12" Type="http://schemas.openxmlformats.org/officeDocument/2006/relationships/image" Target="../media/image417.png"/><Relationship Id="rId11" Type="http://schemas.openxmlformats.org/officeDocument/2006/relationships/image" Target="../media/image416.png"/><Relationship Id="rId10" Type="http://schemas.openxmlformats.org/officeDocument/2006/relationships/image" Target="../media/image312.png"/><Relationship Id="rId1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5.png"/><Relationship Id="rId8" Type="http://schemas.openxmlformats.org/officeDocument/2006/relationships/image" Target="../media/image428.png"/><Relationship Id="rId7" Type="http://schemas.openxmlformats.org/officeDocument/2006/relationships/image" Target="../media/image36.png"/><Relationship Id="rId6" Type="http://schemas.openxmlformats.org/officeDocument/2006/relationships/image" Target="../media/image427.png"/><Relationship Id="rId5" Type="http://schemas.openxmlformats.org/officeDocument/2006/relationships/image" Target="../media/image426.png"/><Relationship Id="rId4" Type="http://schemas.openxmlformats.org/officeDocument/2006/relationships/image" Target="../media/image425.png"/><Relationship Id="rId3" Type="http://schemas.openxmlformats.org/officeDocument/2006/relationships/image" Target="../media/image424.png"/><Relationship Id="rId2" Type="http://schemas.openxmlformats.org/officeDocument/2006/relationships/image" Target="../media/image69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330.png"/><Relationship Id="rId15" Type="http://schemas.openxmlformats.org/officeDocument/2006/relationships/image" Target="../media/image434.png"/><Relationship Id="rId14" Type="http://schemas.openxmlformats.org/officeDocument/2006/relationships/image" Target="../media/image433.png"/><Relationship Id="rId13" Type="http://schemas.openxmlformats.org/officeDocument/2006/relationships/image" Target="../media/image432.png"/><Relationship Id="rId12" Type="http://schemas.openxmlformats.org/officeDocument/2006/relationships/image" Target="../media/image431.png"/><Relationship Id="rId11" Type="http://schemas.openxmlformats.org/officeDocument/2006/relationships/image" Target="../media/image430.png"/><Relationship Id="rId10" Type="http://schemas.openxmlformats.org/officeDocument/2006/relationships/image" Target="../media/image429.png"/><Relationship Id="rId1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1.png"/><Relationship Id="rId8" Type="http://schemas.openxmlformats.org/officeDocument/2006/relationships/image" Target="../media/image362.png"/><Relationship Id="rId7" Type="http://schemas.openxmlformats.org/officeDocument/2006/relationships/image" Target="../media/image440.png"/><Relationship Id="rId6" Type="http://schemas.openxmlformats.org/officeDocument/2006/relationships/image" Target="../media/image439.png"/><Relationship Id="rId5" Type="http://schemas.openxmlformats.org/officeDocument/2006/relationships/image" Target="../media/image438.png"/><Relationship Id="rId4" Type="http://schemas.openxmlformats.org/officeDocument/2006/relationships/image" Target="../media/image437.png"/><Relationship Id="rId3" Type="http://schemas.openxmlformats.org/officeDocument/2006/relationships/image" Target="../media/image5.png"/><Relationship Id="rId2" Type="http://schemas.openxmlformats.org/officeDocument/2006/relationships/image" Target="../media/image436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435.png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2.png"/><Relationship Id="rId8" Type="http://schemas.openxmlformats.org/officeDocument/2006/relationships/image" Target="../media/image362.png"/><Relationship Id="rId7" Type="http://schemas.openxmlformats.org/officeDocument/2006/relationships/image" Target="../media/image440.png"/><Relationship Id="rId6" Type="http://schemas.openxmlformats.org/officeDocument/2006/relationships/image" Target="../media/image439.png"/><Relationship Id="rId5" Type="http://schemas.openxmlformats.org/officeDocument/2006/relationships/image" Target="../media/image438.png"/><Relationship Id="rId4" Type="http://schemas.openxmlformats.org/officeDocument/2006/relationships/image" Target="../media/image437.png"/><Relationship Id="rId3" Type="http://schemas.openxmlformats.org/officeDocument/2006/relationships/image" Target="../media/image5.png"/><Relationship Id="rId2" Type="http://schemas.openxmlformats.org/officeDocument/2006/relationships/image" Target="../media/image436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435.png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3.png"/><Relationship Id="rId8" Type="http://schemas.openxmlformats.org/officeDocument/2006/relationships/image" Target="../media/image362.png"/><Relationship Id="rId7" Type="http://schemas.openxmlformats.org/officeDocument/2006/relationships/image" Target="../media/image440.png"/><Relationship Id="rId6" Type="http://schemas.openxmlformats.org/officeDocument/2006/relationships/image" Target="../media/image439.png"/><Relationship Id="rId5" Type="http://schemas.openxmlformats.org/officeDocument/2006/relationships/image" Target="../media/image438.png"/><Relationship Id="rId4" Type="http://schemas.openxmlformats.org/officeDocument/2006/relationships/image" Target="../media/image437.png"/><Relationship Id="rId3" Type="http://schemas.openxmlformats.org/officeDocument/2006/relationships/image" Target="../media/image5.png"/><Relationship Id="rId2" Type="http://schemas.openxmlformats.org/officeDocument/2006/relationships/image" Target="../media/image436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435.png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362.png"/><Relationship Id="rId7" Type="http://schemas.openxmlformats.org/officeDocument/2006/relationships/image" Target="../media/image440.png"/><Relationship Id="rId6" Type="http://schemas.openxmlformats.org/officeDocument/2006/relationships/image" Target="../media/image439.png"/><Relationship Id="rId5" Type="http://schemas.openxmlformats.org/officeDocument/2006/relationships/image" Target="../media/image438.png"/><Relationship Id="rId4" Type="http://schemas.openxmlformats.org/officeDocument/2006/relationships/image" Target="../media/image437.png"/><Relationship Id="rId3" Type="http://schemas.openxmlformats.org/officeDocument/2006/relationships/image" Target="../media/image5.png"/><Relationship Id="rId2" Type="http://schemas.openxmlformats.org/officeDocument/2006/relationships/image" Target="../media/image436.png"/><Relationship Id="rId1" Type="http://schemas.openxmlformats.org/officeDocument/2006/relationships/image" Target="../media/image435.png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447.png"/><Relationship Id="rId3" Type="http://schemas.openxmlformats.org/officeDocument/2006/relationships/image" Target="../media/image446.png"/><Relationship Id="rId2" Type="http://schemas.openxmlformats.org/officeDocument/2006/relationships/image" Target="../media/image445.png"/><Relationship Id="rId1" Type="http://schemas.openxmlformats.org/officeDocument/2006/relationships/image" Target="../media/image444.pn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50.png"/><Relationship Id="rId2" Type="http://schemas.openxmlformats.org/officeDocument/2006/relationships/image" Target="../media/image449.png"/><Relationship Id="rId1" Type="http://schemas.openxmlformats.org/officeDocument/2006/relationships/image" Target="../media/image448.png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9.png"/><Relationship Id="rId8" Type="http://schemas.openxmlformats.org/officeDocument/2006/relationships/image" Target="../media/image458.png"/><Relationship Id="rId7" Type="http://schemas.openxmlformats.org/officeDocument/2006/relationships/image" Target="../media/image457.png"/><Relationship Id="rId6" Type="http://schemas.openxmlformats.org/officeDocument/2006/relationships/image" Target="../media/image456.png"/><Relationship Id="rId5" Type="http://schemas.openxmlformats.org/officeDocument/2006/relationships/image" Target="../media/image455.png"/><Relationship Id="rId4" Type="http://schemas.openxmlformats.org/officeDocument/2006/relationships/image" Target="../media/image454.png"/><Relationship Id="rId3" Type="http://schemas.openxmlformats.org/officeDocument/2006/relationships/image" Target="../media/image453.png"/><Relationship Id="rId21" Type="http://schemas.openxmlformats.org/officeDocument/2006/relationships/slideLayout" Target="../slideLayouts/slideLayout5.xml"/><Relationship Id="rId20" Type="http://schemas.openxmlformats.org/officeDocument/2006/relationships/image" Target="../media/image470.png"/><Relationship Id="rId2" Type="http://schemas.openxmlformats.org/officeDocument/2006/relationships/image" Target="../media/image452.png"/><Relationship Id="rId19" Type="http://schemas.openxmlformats.org/officeDocument/2006/relationships/image" Target="../media/image469.png"/><Relationship Id="rId18" Type="http://schemas.openxmlformats.org/officeDocument/2006/relationships/image" Target="../media/image468.png"/><Relationship Id="rId17" Type="http://schemas.openxmlformats.org/officeDocument/2006/relationships/image" Target="../media/image467.png"/><Relationship Id="rId16" Type="http://schemas.openxmlformats.org/officeDocument/2006/relationships/image" Target="../media/image466.png"/><Relationship Id="rId15" Type="http://schemas.openxmlformats.org/officeDocument/2006/relationships/image" Target="../media/image465.png"/><Relationship Id="rId14" Type="http://schemas.openxmlformats.org/officeDocument/2006/relationships/image" Target="../media/image464.png"/><Relationship Id="rId13" Type="http://schemas.openxmlformats.org/officeDocument/2006/relationships/image" Target="../media/image463.png"/><Relationship Id="rId12" Type="http://schemas.openxmlformats.org/officeDocument/2006/relationships/image" Target="../media/image462.png"/><Relationship Id="rId11" Type="http://schemas.openxmlformats.org/officeDocument/2006/relationships/image" Target="../media/image461.png"/><Relationship Id="rId10" Type="http://schemas.openxmlformats.org/officeDocument/2006/relationships/image" Target="../media/image460.png"/><Relationship Id="rId1" Type="http://schemas.openxmlformats.org/officeDocument/2006/relationships/image" Target="../media/image45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3" Type="http://schemas.openxmlformats.org/officeDocument/2006/relationships/slideLayout" Target="../slideLayouts/slideLayout5.xml"/><Relationship Id="rId32" Type="http://schemas.openxmlformats.org/officeDocument/2006/relationships/image" Target="../media/image58.png"/><Relationship Id="rId31" Type="http://schemas.openxmlformats.org/officeDocument/2006/relationships/image" Target="../media/image57.png"/><Relationship Id="rId30" Type="http://schemas.openxmlformats.org/officeDocument/2006/relationships/image" Target="../media/image56.png"/><Relationship Id="rId3" Type="http://schemas.openxmlformats.org/officeDocument/2006/relationships/image" Target="../media/image29.png"/><Relationship Id="rId29" Type="http://schemas.openxmlformats.org/officeDocument/2006/relationships/image" Target="../media/image55.png"/><Relationship Id="rId28" Type="http://schemas.openxmlformats.org/officeDocument/2006/relationships/image" Target="../media/image54.png"/><Relationship Id="rId27" Type="http://schemas.openxmlformats.org/officeDocument/2006/relationships/image" Target="../media/image53.png"/><Relationship Id="rId26" Type="http://schemas.openxmlformats.org/officeDocument/2006/relationships/image" Target="../media/image52.png"/><Relationship Id="rId25" Type="http://schemas.openxmlformats.org/officeDocument/2006/relationships/image" Target="../media/image51.png"/><Relationship Id="rId24" Type="http://schemas.openxmlformats.org/officeDocument/2006/relationships/image" Target="../media/image50.png"/><Relationship Id="rId23" Type="http://schemas.openxmlformats.org/officeDocument/2006/relationships/image" Target="../media/image49.png"/><Relationship Id="rId22" Type="http://schemas.openxmlformats.org/officeDocument/2006/relationships/image" Target="../media/image48.png"/><Relationship Id="rId21" Type="http://schemas.openxmlformats.org/officeDocument/2006/relationships/image" Target="../media/image47.png"/><Relationship Id="rId20" Type="http://schemas.openxmlformats.org/officeDocument/2006/relationships/image" Target="../media/image46.png"/><Relationship Id="rId2" Type="http://schemas.openxmlformats.org/officeDocument/2006/relationships/image" Target="../media/image28.png"/><Relationship Id="rId19" Type="http://schemas.openxmlformats.org/officeDocument/2006/relationships/image" Target="../media/image45.png"/><Relationship Id="rId18" Type="http://schemas.openxmlformats.org/officeDocument/2006/relationships/image" Target="../media/image44.png"/><Relationship Id="rId17" Type="http://schemas.openxmlformats.org/officeDocument/2006/relationships/image" Target="../media/image43.png"/><Relationship Id="rId16" Type="http://schemas.openxmlformats.org/officeDocument/2006/relationships/image" Target="../media/image42.png"/><Relationship Id="rId15" Type="http://schemas.openxmlformats.org/officeDocument/2006/relationships/image" Target="../media/image41.png"/><Relationship Id="rId14" Type="http://schemas.openxmlformats.org/officeDocument/2006/relationships/image" Target="../media/image40.png"/><Relationship Id="rId13" Type="http://schemas.openxmlformats.org/officeDocument/2006/relationships/image" Target="../media/image39.png"/><Relationship Id="rId12" Type="http://schemas.openxmlformats.org/officeDocument/2006/relationships/image" Target="../media/image38.png"/><Relationship Id="rId11" Type="http://schemas.openxmlformats.org/officeDocument/2006/relationships/image" Target="../media/image37.png"/><Relationship Id="rId10" Type="http://schemas.openxmlformats.org/officeDocument/2006/relationships/image" Target="../media/image36.png"/><Relationship Id="rId1" Type="http://schemas.openxmlformats.org/officeDocument/2006/relationships/image" Target="../media/image27.pn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72.png"/><Relationship Id="rId2" Type="http://schemas.openxmlformats.org/officeDocument/2006/relationships/image" Target="../media/image471.png"/><Relationship Id="rId1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8.png"/><Relationship Id="rId8" Type="http://schemas.openxmlformats.org/officeDocument/2006/relationships/image" Target="../media/image477.png"/><Relationship Id="rId7" Type="http://schemas.openxmlformats.org/officeDocument/2006/relationships/image" Target="../media/image119.png"/><Relationship Id="rId6" Type="http://schemas.openxmlformats.org/officeDocument/2006/relationships/image" Target="../media/image476.png"/><Relationship Id="rId5" Type="http://schemas.openxmlformats.org/officeDocument/2006/relationships/image" Target="../media/image475.png"/><Relationship Id="rId4" Type="http://schemas.openxmlformats.org/officeDocument/2006/relationships/image" Target="../media/image254.png"/><Relationship Id="rId3" Type="http://schemas.openxmlformats.org/officeDocument/2006/relationships/image" Target="../media/image474.png"/><Relationship Id="rId23" Type="http://schemas.openxmlformats.org/officeDocument/2006/relationships/slideLayout" Target="../slideLayouts/slideLayout5.xml"/><Relationship Id="rId22" Type="http://schemas.openxmlformats.org/officeDocument/2006/relationships/image" Target="../media/image201.png"/><Relationship Id="rId21" Type="http://schemas.openxmlformats.org/officeDocument/2006/relationships/image" Target="../media/image167.png"/><Relationship Id="rId20" Type="http://schemas.openxmlformats.org/officeDocument/2006/relationships/image" Target="../media/image489.png"/><Relationship Id="rId2" Type="http://schemas.openxmlformats.org/officeDocument/2006/relationships/image" Target="../media/image473.png"/><Relationship Id="rId19" Type="http://schemas.openxmlformats.org/officeDocument/2006/relationships/image" Target="../media/image488.png"/><Relationship Id="rId18" Type="http://schemas.openxmlformats.org/officeDocument/2006/relationships/image" Target="../media/image487.png"/><Relationship Id="rId17" Type="http://schemas.openxmlformats.org/officeDocument/2006/relationships/image" Target="../media/image486.png"/><Relationship Id="rId16" Type="http://schemas.openxmlformats.org/officeDocument/2006/relationships/image" Target="../media/image485.png"/><Relationship Id="rId15" Type="http://schemas.openxmlformats.org/officeDocument/2006/relationships/image" Target="../media/image484.png"/><Relationship Id="rId14" Type="http://schemas.openxmlformats.org/officeDocument/2006/relationships/image" Target="../media/image483.png"/><Relationship Id="rId13" Type="http://schemas.openxmlformats.org/officeDocument/2006/relationships/image" Target="../media/image482.png"/><Relationship Id="rId12" Type="http://schemas.openxmlformats.org/officeDocument/2006/relationships/image" Target="../media/image481.png"/><Relationship Id="rId11" Type="http://schemas.openxmlformats.org/officeDocument/2006/relationships/image" Target="../media/image480.png"/><Relationship Id="rId10" Type="http://schemas.openxmlformats.org/officeDocument/2006/relationships/image" Target="../media/image479.png"/><Relationship Id="rId1" Type="http://schemas.openxmlformats.org/officeDocument/2006/relationships/image" Target="../media/image27.pn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92.png"/><Relationship Id="rId2" Type="http://schemas.openxmlformats.org/officeDocument/2006/relationships/image" Target="../media/image491.png"/><Relationship Id="rId1" Type="http://schemas.openxmlformats.org/officeDocument/2006/relationships/image" Target="../media/image49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93.png"/><Relationship Id="rId1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99.png"/><Relationship Id="rId8" Type="http://schemas.openxmlformats.org/officeDocument/2006/relationships/image" Target="../media/image498.png"/><Relationship Id="rId7" Type="http://schemas.openxmlformats.org/officeDocument/2006/relationships/image" Target="../media/image334.png"/><Relationship Id="rId6" Type="http://schemas.openxmlformats.org/officeDocument/2006/relationships/image" Target="../media/image497.png"/><Relationship Id="rId5" Type="http://schemas.openxmlformats.org/officeDocument/2006/relationships/image" Target="../media/image496.png"/><Relationship Id="rId4" Type="http://schemas.openxmlformats.org/officeDocument/2006/relationships/image" Target="../media/image52.png"/><Relationship Id="rId3" Type="http://schemas.openxmlformats.org/officeDocument/2006/relationships/image" Target="../media/image495.png"/><Relationship Id="rId2" Type="http://schemas.openxmlformats.org/officeDocument/2006/relationships/image" Target="../media/image494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201.png"/><Relationship Id="rId14" Type="http://schemas.openxmlformats.org/officeDocument/2006/relationships/image" Target="../media/image503.png"/><Relationship Id="rId13" Type="http://schemas.openxmlformats.org/officeDocument/2006/relationships/image" Target="../media/image40.png"/><Relationship Id="rId12" Type="http://schemas.openxmlformats.org/officeDocument/2006/relationships/image" Target="../media/image502.png"/><Relationship Id="rId11" Type="http://schemas.openxmlformats.org/officeDocument/2006/relationships/image" Target="../media/image501.png"/><Relationship Id="rId10" Type="http://schemas.openxmlformats.org/officeDocument/2006/relationships/image" Target="../media/image500.png"/><Relationship Id="rId1" Type="http://schemas.openxmlformats.org/officeDocument/2006/relationships/image" Target="../media/image27.png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10.png"/><Relationship Id="rId8" Type="http://schemas.openxmlformats.org/officeDocument/2006/relationships/image" Target="../media/image509.png"/><Relationship Id="rId7" Type="http://schemas.openxmlformats.org/officeDocument/2006/relationships/image" Target="../media/image84.png"/><Relationship Id="rId6" Type="http://schemas.openxmlformats.org/officeDocument/2006/relationships/image" Target="../media/image508.png"/><Relationship Id="rId5" Type="http://schemas.openxmlformats.org/officeDocument/2006/relationships/image" Target="../media/image507.png"/><Relationship Id="rId4" Type="http://schemas.openxmlformats.org/officeDocument/2006/relationships/image" Target="../media/image506.png"/><Relationship Id="rId3" Type="http://schemas.openxmlformats.org/officeDocument/2006/relationships/image" Target="../media/image505.png"/><Relationship Id="rId2" Type="http://schemas.openxmlformats.org/officeDocument/2006/relationships/image" Target="../media/image504.png"/><Relationship Id="rId17" Type="http://schemas.openxmlformats.org/officeDocument/2006/relationships/slideLayout" Target="../slideLayouts/slideLayout5.xml"/><Relationship Id="rId16" Type="http://schemas.openxmlformats.org/officeDocument/2006/relationships/image" Target="../media/image516.png"/><Relationship Id="rId15" Type="http://schemas.openxmlformats.org/officeDocument/2006/relationships/image" Target="../media/image515.png"/><Relationship Id="rId14" Type="http://schemas.openxmlformats.org/officeDocument/2006/relationships/image" Target="../media/image191.png"/><Relationship Id="rId13" Type="http://schemas.openxmlformats.org/officeDocument/2006/relationships/image" Target="../media/image514.png"/><Relationship Id="rId12" Type="http://schemas.openxmlformats.org/officeDocument/2006/relationships/image" Target="../media/image513.png"/><Relationship Id="rId11" Type="http://schemas.openxmlformats.org/officeDocument/2006/relationships/image" Target="../media/image512.png"/><Relationship Id="rId10" Type="http://schemas.openxmlformats.org/officeDocument/2006/relationships/image" Target="../media/image511.png"/><Relationship Id="rId1" Type="http://schemas.openxmlformats.org/officeDocument/2006/relationships/image" Target="../media/image27.png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23.png"/><Relationship Id="rId8" Type="http://schemas.openxmlformats.org/officeDocument/2006/relationships/image" Target="../media/image522.png"/><Relationship Id="rId7" Type="http://schemas.openxmlformats.org/officeDocument/2006/relationships/image" Target="../media/image521.png"/><Relationship Id="rId6" Type="http://schemas.openxmlformats.org/officeDocument/2006/relationships/image" Target="../media/image520.png"/><Relationship Id="rId5" Type="http://schemas.openxmlformats.org/officeDocument/2006/relationships/image" Target="../media/image519.png"/><Relationship Id="rId4" Type="http://schemas.openxmlformats.org/officeDocument/2006/relationships/image" Target="../media/image518.png"/><Relationship Id="rId3" Type="http://schemas.openxmlformats.org/officeDocument/2006/relationships/image" Target="../media/image280.png"/><Relationship Id="rId26" Type="http://schemas.openxmlformats.org/officeDocument/2006/relationships/slideLayout" Target="../slideLayouts/slideLayout5.xml"/><Relationship Id="rId25" Type="http://schemas.openxmlformats.org/officeDocument/2006/relationships/image" Target="../media/image516.png"/><Relationship Id="rId24" Type="http://schemas.openxmlformats.org/officeDocument/2006/relationships/image" Target="../media/image534.png"/><Relationship Id="rId23" Type="http://schemas.openxmlformats.org/officeDocument/2006/relationships/image" Target="../media/image533.png"/><Relationship Id="rId22" Type="http://schemas.openxmlformats.org/officeDocument/2006/relationships/image" Target="../media/image532.png"/><Relationship Id="rId21" Type="http://schemas.openxmlformats.org/officeDocument/2006/relationships/image" Target="../media/image40.png"/><Relationship Id="rId20" Type="http://schemas.openxmlformats.org/officeDocument/2006/relationships/image" Target="../media/image495.png"/><Relationship Id="rId2" Type="http://schemas.openxmlformats.org/officeDocument/2006/relationships/image" Target="../media/image517.png"/><Relationship Id="rId19" Type="http://schemas.openxmlformats.org/officeDocument/2006/relationships/image" Target="../media/image317.png"/><Relationship Id="rId18" Type="http://schemas.openxmlformats.org/officeDocument/2006/relationships/image" Target="../media/image531.png"/><Relationship Id="rId17" Type="http://schemas.openxmlformats.org/officeDocument/2006/relationships/image" Target="../media/image530.png"/><Relationship Id="rId16" Type="http://schemas.openxmlformats.org/officeDocument/2006/relationships/image" Target="../media/image312.png"/><Relationship Id="rId15" Type="http://schemas.openxmlformats.org/officeDocument/2006/relationships/image" Target="../media/image529.png"/><Relationship Id="rId14" Type="http://schemas.openxmlformats.org/officeDocument/2006/relationships/image" Target="../media/image528.png"/><Relationship Id="rId13" Type="http://schemas.openxmlformats.org/officeDocument/2006/relationships/image" Target="../media/image527.png"/><Relationship Id="rId12" Type="http://schemas.openxmlformats.org/officeDocument/2006/relationships/image" Target="../media/image526.png"/><Relationship Id="rId11" Type="http://schemas.openxmlformats.org/officeDocument/2006/relationships/image" Target="../media/image525.png"/><Relationship Id="rId10" Type="http://schemas.openxmlformats.org/officeDocument/2006/relationships/image" Target="../media/image524.png"/><Relationship Id="rId1" Type="http://schemas.openxmlformats.org/officeDocument/2006/relationships/image" Target="../media/image27.png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37.png"/><Relationship Id="rId2" Type="http://schemas.openxmlformats.org/officeDocument/2006/relationships/image" Target="../media/image536.png"/><Relationship Id="rId1" Type="http://schemas.openxmlformats.org/officeDocument/2006/relationships/image" Target="../media/image535.png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40.png"/><Relationship Id="rId2" Type="http://schemas.openxmlformats.org/officeDocument/2006/relationships/image" Target="../media/image539.png"/><Relationship Id="rId1" Type="http://schemas.openxmlformats.org/officeDocument/2006/relationships/image" Target="../media/image538.png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48.png"/><Relationship Id="rId8" Type="http://schemas.openxmlformats.org/officeDocument/2006/relationships/image" Target="../media/image380.png"/><Relationship Id="rId7" Type="http://schemas.openxmlformats.org/officeDocument/2006/relationships/image" Target="../media/image547.png"/><Relationship Id="rId6" Type="http://schemas.openxmlformats.org/officeDocument/2006/relationships/image" Target="../media/image546.png"/><Relationship Id="rId5" Type="http://schemas.openxmlformats.org/officeDocument/2006/relationships/image" Target="../media/image545.png"/><Relationship Id="rId4" Type="http://schemas.openxmlformats.org/officeDocument/2006/relationships/image" Target="../media/image544.png"/><Relationship Id="rId3" Type="http://schemas.openxmlformats.org/officeDocument/2006/relationships/image" Target="../media/image543.png"/><Relationship Id="rId23" Type="http://schemas.openxmlformats.org/officeDocument/2006/relationships/slideLayout" Target="../slideLayouts/slideLayout5.xml"/><Relationship Id="rId22" Type="http://schemas.openxmlformats.org/officeDocument/2006/relationships/image" Target="../media/image559.png"/><Relationship Id="rId21" Type="http://schemas.openxmlformats.org/officeDocument/2006/relationships/image" Target="../media/image558.png"/><Relationship Id="rId20" Type="http://schemas.openxmlformats.org/officeDocument/2006/relationships/image" Target="../media/image557.png"/><Relationship Id="rId2" Type="http://schemas.openxmlformats.org/officeDocument/2006/relationships/image" Target="../media/image542.png"/><Relationship Id="rId19" Type="http://schemas.openxmlformats.org/officeDocument/2006/relationships/image" Target="../media/image376.png"/><Relationship Id="rId18" Type="http://schemas.openxmlformats.org/officeDocument/2006/relationships/image" Target="../media/image556.png"/><Relationship Id="rId17" Type="http://schemas.openxmlformats.org/officeDocument/2006/relationships/image" Target="../media/image555.png"/><Relationship Id="rId16" Type="http://schemas.openxmlformats.org/officeDocument/2006/relationships/image" Target="../media/image554.png"/><Relationship Id="rId15" Type="http://schemas.openxmlformats.org/officeDocument/2006/relationships/image" Target="../media/image553.png"/><Relationship Id="rId14" Type="http://schemas.openxmlformats.org/officeDocument/2006/relationships/image" Target="../media/image552.png"/><Relationship Id="rId13" Type="http://schemas.openxmlformats.org/officeDocument/2006/relationships/image" Target="../media/image551.png"/><Relationship Id="rId12" Type="http://schemas.openxmlformats.org/officeDocument/2006/relationships/image" Target="../media/image460.png"/><Relationship Id="rId11" Type="http://schemas.openxmlformats.org/officeDocument/2006/relationships/image" Target="../media/image550.png"/><Relationship Id="rId10" Type="http://schemas.openxmlformats.org/officeDocument/2006/relationships/image" Target="../media/image549.png"/><Relationship Id="rId1" Type="http://schemas.openxmlformats.org/officeDocument/2006/relationships/image" Target="../media/image54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6.png"/><Relationship Id="rId8" Type="http://schemas.openxmlformats.org/officeDocument/2006/relationships/image" Target="../media/image65.png"/><Relationship Id="rId7" Type="http://schemas.openxmlformats.org/officeDocument/2006/relationships/image" Target="../media/image64.png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38" Type="http://schemas.openxmlformats.org/officeDocument/2006/relationships/slideLayout" Target="../slideLayouts/slideLayout5.xml"/><Relationship Id="rId37" Type="http://schemas.openxmlformats.org/officeDocument/2006/relationships/image" Target="../media/image93.png"/><Relationship Id="rId36" Type="http://schemas.openxmlformats.org/officeDocument/2006/relationships/image" Target="../media/image92.png"/><Relationship Id="rId35" Type="http://schemas.openxmlformats.org/officeDocument/2006/relationships/image" Target="../media/image91.png"/><Relationship Id="rId34" Type="http://schemas.openxmlformats.org/officeDocument/2006/relationships/image" Target="../media/image90.png"/><Relationship Id="rId33" Type="http://schemas.openxmlformats.org/officeDocument/2006/relationships/image" Target="../media/image89.png"/><Relationship Id="rId32" Type="http://schemas.openxmlformats.org/officeDocument/2006/relationships/image" Target="../media/image88.png"/><Relationship Id="rId31" Type="http://schemas.openxmlformats.org/officeDocument/2006/relationships/image" Target="../media/image87.png"/><Relationship Id="rId30" Type="http://schemas.openxmlformats.org/officeDocument/2006/relationships/image" Target="../media/image86.png"/><Relationship Id="rId3" Type="http://schemas.openxmlformats.org/officeDocument/2006/relationships/image" Target="../media/image60.png"/><Relationship Id="rId29" Type="http://schemas.openxmlformats.org/officeDocument/2006/relationships/image" Target="../media/image85.png"/><Relationship Id="rId28" Type="http://schemas.openxmlformats.org/officeDocument/2006/relationships/image" Target="../media/image84.png"/><Relationship Id="rId27" Type="http://schemas.openxmlformats.org/officeDocument/2006/relationships/image" Target="../media/image83.png"/><Relationship Id="rId26" Type="http://schemas.openxmlformats.org/officeDocument/2006/relationships/image" Target="../media/image82.png"/><Relationship Id="rId25" Type="http://schemas.openxmlformats.org/officeDocument/2006/relationships/image" Target="../media/image81.png"/><Relationship Id="rId24" Type="http://schemas.openxmlformats.org/officeDocument/2006/relationships/image" Target="../media/image80.png"/><Relationship Id="rId23" Type="http://schemas.openxmlformats.org/officeDocument/2006/relationships/image" Target="../media/image79.png"/><Relationship Id="rId22" Type="http://schemas.openxmlformats.org/officeDocument/2006/relationships/image" Target="../media/image78.png"/><Relationship Id="rId21" Type="http://schemas.openxmlformats.org/officeDocument/2006/relationships/image" Target="../media/image77.png"/><Relationship Id="rId20" Type="http://schemas.openxmlformats.org/officeDocument/2006/relationships/image" Target="../media/image76.png"/><Relationship Id="rId2" Type="http://schemas.openxmlformats.org/officeDocument/2006/relationships/image" Target="../media/image59.png"/><Relationship Id="rId19" Type="http://schemas.openxmlformats.org/officeDocument/2006/relationships/image" Target="../media/image75.png"/><Relationship Id="rId18" Type="http://schemas.openxmlformats.org/officeDocument/2006/relationships/image" Target="../media/image74.png"/><Relationship Id="rId17" Type="http://schemas.openxmlformats.org/officeDocument/2006/relationships/image" Target="../media/image73.png"/><Relationship Id="rId16" Type="http://schemas.openxmlformats.org/officeDocument/2006/relationships/image" Target="../media/image72.png"/><Relationship Id="rId15" Type="http://schemas.openxmlformats.org/officeDocument/2006/relationships/image" Target="../media/image71.png"/><Relationship Id="rId14" Type="http://schemas.openxmlformats.org/officeDocument/2006/relationships/image" Target="../media/image70.png"/><Relationship Id="rId13" Type="http://schemas.openxmlformats.org/officeDocument/2006/relationships/image" Target="../media/image69.png"/><Relationship Id="rId12" Type="http://schemas.openxmlformats.org/officeDocument/2006/relationships/image" Target="../media/image68.png"/><Relationship Id="rId11" Type="http://schemas.openxmlformats.org/officeDocument/2006/relationships/image" Target="../media/image67.png"/><Relationship Id="rId10" Type="http://schemas.openxmlformats.org/officeDocument/2006/relationships/image" Target="../media/image40.png"/><Relationship Id="rId1" Type="http://schemas.openxmlformats.org/officeDocument/2006/relationships/image" Target="../media/image2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60.png"/><Relationship Id="rId1" Type="http://schemas.openxmlformats.org/officeDocument/2006/relationships/image" Target="../media/image6.png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67.png"/><Relationship Id="rId8" Type="http://schemas.openxmlformats.org/officeDocument/2006/relationships/image" Target="../media/image566.png"/><Relationship Id="rId7" Type="http://schemas.openxmlformats.org/officeDocument/2006/relationships/image" Target="../media/image565.png"/><Relationship Id="rId6" Type="http://schemas.openxmlformats.org/officeDocument/2006/relationships/image" Target="../media/image564.png"/><Relationship Id="rId5" Type="http://schemas.openxmlformats.org/officeDocument/2006/relationships/image" Target="../media/image563.png"/><Relationship Id="rId4" Type="http://schemas.openxmlformats.org/officeDocument/2006/relationships/image" Target="../media/image562.png"/><Relationship Id="rId3" Type="http://schemas.openxmlformats.org/officeDocument/2006/relationships/image" Target="../media/image561.png"/><Relationship Id="rId24" Type="http://schemas.openxmlformats.org/officeDocument/2006/relationships/slideLayout" Target="../slideLayouts/slideLayout5.xml"/><Relationship Id="rId23" Type="http://schemas.openxmlformats.org/officeDocument/2006/relationships/image" Target="../media/image176.png"/><Relationship Id="rId22" Type="http://schemas.openxmlformats.org/officeDocument/2006/relationships/image" Target="../media/image574.png"/><Relationship Id="rId21" Type="http://schemas.openxmlformats.org/officeDocument/2006/relationships/image" Target="../media/image573.png"/><Relationship Id="rId20" Type="http://schemas.openxmlformats.org/officeDocument/2006/relationships/image" Target="../media/image572.png"/><Relationship Id="rId2" Type="http://schemas.openxmlformats.org/officeDocument/2006/relationships/image" Target="../media/image81.png"/><Relationship Id="rId19" Type="http://schemas.openxmlformats.org/officeDocument/2006/relationships/image" Target="../media/image571.png"/><Relationship Id="rId18" Type="http://schemas.openxmlformats.org/officeDocument/2006/relationships/image" Target="../media/image570.png"/><Relationship Id="rId17" Type="http://schemas.openxmlformats.org/officeDocument/2006/relationships/image" Target="../media/image43.png"/><Relationship Id="rId16" Type="http://schemas.openxmlformats.org/officeDocument/2006/relationships/image" Target="../media/image191.png"/><Relationship Id="rId15" Type="http://schemas.openxmlformats.org/officeDocument/2006/relationships/image" Target="../media/image234.png"/><Relationship Id="rId14" Type="http://schemas.openxmlformats.org/officeDocument/2006/relationships/image" Target="../media/image395.png"/><Relationship Id="rId13" Type="http://schemas.openxmlformats.org/officeDocument/2006/relationships/image" Target="../media/image40.png"/><Relationship Id="rId12" Type="http://schemas.openxmlformats.org/officeDocument/2006/relationships/image" Target="../media/image569.png"/><Relationship Id="rId11" Type="http://schemas.openxmlformats.org/officeDocument/2006/relationships/image" Target="../media/image568.png"/><Relationship Id="rId10" Type="http://schemas.openxmlformats.org/officeDocument/2006/relationships/image" Target="../media/image52.png"/><Relationship Id="rId1" Type="http://schemas.openxmlformats.org/officeDocument/2006/relationships/image" Target="../media/image27.png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581.png"/><Relationship Id="rId7" Type="http://schemas.openxmlformats.org/officeDocument/2006/relationships/image" Target="../media/image580.png"/><Relationship Id="rId6" Type="http://schemas.openxmlformats.org/officeDocument/2006/relationships/image" Target="../media/image579.png"/><Relationship Id="rId5" Type="http://schemas.openxmlformats.org/officeDocument/2006/relationships/image" Target="../media/image578.png"/><Relationship Id="rId4" Type="http://schemas.openxmlformats.org/officeDocument/2006/relationships/image" Target="../media/image577.png"/><Relationship Id="rId3" Type="http://schemas.openxmlformats.org/officeDocument/2006/relationships/image" Target="../media/image27.png"/><Relationship Id="rId2" Type="http://schemas.openxmlformats.org/officeDocument/2006/relationships/image" Target="../media/image576.png"/><Relationship Id="rId1" Type="http://schemas.openxmlformats.org/officeDocument/2006/relationships/image" Target="../media/image575.png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89.png"/><Relationship Id="rId8" Type="http://schemas.openxmlformats.org/officeDocument/2006/relationships/image" Target="../media/image588.png"/><Relationship Id="rId7" Type="http://schemas.openxmlformats.org/officeDocument/2006/relationships/image" Target="../media/image587.png"/><Relationship Id="rId6" Type="http://schemas.openxmlformats.org/officeDocument/2006/relationships/image" Target="../media/image586.png"/><Relationship Id="rId5" Type="http://schemas.openxmlformats.org/officeDocument/2006/relationships/image" Target="../media/image585.png"/><Relationship Id="rId4" Type="http://schemas.openxmlformats.org/officeDocument/2006/relationships/image" Target="../media/image584.png"/><Relationship Id="rId3" Type="http://schemas.openxmlformats.org/officeDocument/2006/relationships/image" Target="../media/image583.png"/><Relationship Id="rId2" Type="http://schemas.openxmlformats.org/officeDocument/2006/relationships/image" Target="../media/image582.png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94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98.png"/><Relationship Id="rId5" Type="http://schemas.openxmlformats.org/officeDocument/2006/relationships/image" Target="../media/image44.png"/><Relationship Id="rId4" Type="http://schemas.openxmlformats.org/officeDocument/2006/relationships/image" Target="../media/image97.png"/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image" Target="../media/image94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6.png"/><Relationship Id="rId8" Type="http://schemas.openxmlformats.org/officeDocument/2006/relationships/image" Target="../media/image105.png"/><Relationship Id="rId7" Type="http://schemas.openxmlformats.org/officeDocument/2006/relationships/image" Target="../media/image104.png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98.png"/><Relationship Id="rId1" Type="http://schemas.openxmlformats.org/officeDocument/2006/relationships/image" Target="../media/image9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964082" y="3294634"/>
            <a:ext cx="7233284" cy="426720"/>
            <a:chOff x="964082" y="3294634"/>
            <a:chExt cx="7233284" cy="42672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082" y="3294634"/>
              <a:ext cx="2134870" cy="4267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1545" y="3294634"/>
              <a:ext cx="2406523" cy="4267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37404" y="3294634"/>
              <a:ext cx="1245870" cy="4267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40780" y="3294634"/>
              <a:ext cx="1956562" cy="426719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0752" y="2057222"/>
            <a:ext cx="9610090" cy="686104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753184"/>
            <a:ext cx="3345053" cy="36606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96002" y="2348229"/>
            <a:ext cx="6577965" cy="365760"/>
            <a:chOff x="5096002" y="2348229"/>
            <a:chExt cx="6577965" cy="3657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348229"/>
              <a:ext cx="2773553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19060" y="2348229"/>
              <a:ext cx="764031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83523" y="2348229"/>
              <a:ext cx="1935352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69905" y="2348229"/>
              <a:ext cx="1503679" cy="36576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096002" y="2942285"/>
            <a:ext cx="4645025" cy="366395"/>
            <a:chOff x="5096002" y="2942285"/>
            <a:chExt cx="4645025" cy="36639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2942285"/>
              <a:ext cx="2708782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58100" y="2942285"/>
              <a:ext cx="1334134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19972" y="2942285"/>
              <a:ext cx="821054" cy="366064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096002" y="3537203"/>
            <a:ext cx="6869430" cy="365760"/>
            <a:chOff x="5096002" y="3537203"/>
            <a:chExt cx="6869430" cy="365760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96002" y="3537203"/>
              <a:ext cx="1782699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13550" y="3537203"/>
              <a:ext cx="2974721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31680" y="3537203"/>
              <a:ext cx="945260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482326" y="3537203"/>
              <a:ext cx="1482852" cy="36576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5096002" y="4131259"/>
            <a:ext cx="5314315" cy="366395"/>
            <a:chOff x="5096002" y="4131259"/>
            <a:chExt cx="5314315" cy="366395"/>
          </a:xfrm>
        </p:grpSpPr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6002" y="4131259"/>
              <a:ext cx="2197989" cy="3660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41464" y="4131259"/>
              <a:ext cx="1441830" cy="3660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516111" y="4131259"/>
              <a:ext cx="1894077" cy="366064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5096002" y="4726178"/>
            <a:ext cx="5666105" cy="365760"/>
            <a:chOff x="5096002" y="4726178"/>
            <a:chExt cx="5666105" cy="365760"/>
          </a:xfrm>
        </p:grpSpPr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96002" y="4726178"/>
              <a:ext cx="3704209" cy="3657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654796" y="4726178"/>
              <a:ext cx="2106803" cy="365760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106234" y="2229405"/>
            <a:ext cx="2272037" cy="2378753"/>
          </a:xfrm>
          <a:prstGeom prst="rect">
            <a:avLst/>
          </a:prstGeom>
        </p:spPr>
      </p:pic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753184"/>
            <a:ext cx="2260346" cy="36606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96002" y="2348229"/>
            <a:ext cx="4116070" cy="365760"/>
            <a:chOff x="5096002" y="2348229"/>
            <a:chExt cx="4116070" cy="3657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348229"/>
              <a:ext cx="2219452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61276" y="2348229"/>
              <a:ext cx="2050542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096002" y="2942285"/>
            <a:ext cx="3749675" cy="366395"/>
            <a:chOff x="5096002" y="2942285"/>
            <a:chExt cx="3749675" cy="36639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6002" y="2942285"/>
              <a:ext cx="2291207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35012" y="2942285"/>
              <a:ext cx="1510411" cy="36606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096002" y="3537203"/>
            <a:ext cx="3183890" cy="365760"/>
            <a:chOff x="5096002" y="3537203"/>
            <a:chExt cx="3183890" cy="36576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3537203"/>
              <a:ext cx="787400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40654" y="3537203"/>
              <a:ext cx="249936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65622" y="3537203"/>
              <a:ext cx="944879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12966" y="3537203"/>
              <a:ext cx="1566672" cy="36576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5096002" y="4131259"/>
            <a:ext cx="4612640" cy="366395"/>
            <a:chOff x="5096002" y="4131259"/>
            <a:chExt cx="4612640" cy="366395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96002" y="4131259"/>
              <a:ext cx="3325749" cy="3660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66176" y="4131259"/>
              <a:ext cx="1441957" cy="366064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5096002" y="4726178"/>
            <a:ext cx="6042660" cy="365760"/>
            <a:chOff x="5096002" y="4726178"/>
            <a:chExt cx="6042660" cy="365760"/>
          </a:xfrm>
        </p:grpSpPr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96002" y="4726178"/>
              <a:ext cx="2191384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35368" y="4726178"/>
              <a:ext cx="2284983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337548" y="4726178"/>
              <a:ext cx="1800732" cy="365760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18538" y="2221905"/>
            <a:ext cx="2248501" cy="2394825"/>
          </a:xfrm>
          <a:prstGeom prst="rect">
            <a:avLst/>
          </a:prstGeom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387728"/>
            <a:ext cx="6445250" cy="36576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96002" y="1982470"/>
            <a:ext cx="4980940" cy="365760"/>
            <a:chOff x="5096002" y="1982470"/>
            <a:chExt cx="4980940" cy="3657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1982470"/>
              <a:ext cx="1318768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57290" y="1982470"/>
              <a:ext cx="2730627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36152" y="1982470"/>
              <a:ext cx="1240447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096002" y="2576829"/>
            <a:ext cx="6031230" cy="365760"/>
            <a:chOff x="5096002" y="2576829"/>
            <a:chExt cx="6031230" cy="36576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2576829"/>
              <a:ext cx="1635887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54470" y="2576829"/>
              <a:ext cx="2732278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34855" y="2576829"/>
              <a:ext cx="1991868" cy="36576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5096002" y="3171444"/>
            <a:ext cx="6112510" cy="365760"/>
            <a:chOff x="5096002" y="3171444"/>
            <a:chExt cx="6112510" cy="365760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6002" y="3171444"/>
              <a:ext cx="1646301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76390" y="3171444"/>
              <a:ext cx="661416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05472" y="3171444"/>
              <a:ext cx="2284983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407652" y="3171444"/>
              <a:ext cx="1800732" cy="36576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5096002" y="3765803"/>
            <a:ext cx="6725920" cy="731520"/>
            <a:chOff x="5096002" y="3765803"/>
            <a:chExt cx="6725920" cy="731520"/>
          </a:xfrm>
        </p:grpSpPr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96002" y="3765803"/>
              <a:ext cx="500634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29758" y="3765803"/>
              <a:ext cx="936345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01486" y="3765803"/>
              <a:ext cx="3416935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563100" y="3765803"/>
              <a:ext cx="2258568" cy="365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96002" y="4131259"/>
              <a:ext cx="2136140" cy="3660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089648" y="4131259"/>
              <a:ext cx="2032380" cy="366064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5096002" y="4726178"/>
            <a:ext cx="6934834" cy="731520"/>
            <a:chOff x="5096002" y="4726178"/>
            <a:chExt cx="6934834" cy="731520"/>
          </a:xfrm>
        </p:grpSpPr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96002" y="4726178"/>
              <a:ext cx="500634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429758" y="4726178"/>
              <a:ext cx="859155" cy="3657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210046" y="4726178"/>
              <a:ext cx="3447288" cy="3657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500616" y="4726178"/>
              <a:ext cx="2529712" cy="3657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96002" y="5091938"/>
              <a:ext cx="2136140" cy="36575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089648" y="5091938"/>
              <a:ext cx="2036826" cy="365759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123139" y="2599385"/>
            <a:ext cx="4377055" cy="1647189"/>
            <a:chOff x="123139" y="2599385"/>
            <a:chExt cx="4377055" cy="1647189"/>
          </a:xfrm>
        </p:grpSpPr>
        <p:pic>
          <p:nvPicPr>
            <p:cNvPr id="33" name="object 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39239" y="2599385"/>
              <a:ext cx="2828290" cy="54894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3139" y="3148583"/>
              <a:ext cx="1846580" cy="54863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738883" y="3148583"/>
              <a:ext cx="358901" cy="54863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978151" y="3148583"/>
              <a:ext cx="2521585" cy="54863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69543" y="3697173"/>
              <a:ext cx="1227201" cy="54894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051304" y="3697173"/>
              <a:ext cx="2311781" cy="548944"/>
            </a:xfrm>
            <a:prstGeom prst="rect">
              <a:avLst/>
            </a:prstGeom>
          </p:spPr>
        </p:pic>
      </p:grpSp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40857" y="2750820"/>
            <a:ext cx="5805296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051050"/>
            <a:ext cx="6382385" cy="365760"/>
            <a:chOff x="5096002" y="2051050"/>
            <a:chExt cx="6382385" cy="365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2051050"/>
              <a:ext cx="1419478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1026" y="2051050"/>
              <a:ext cx="5047107" cy="3657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096002" y="2645410"/>
            <a:ext cx="4949825" cy="365760"/>
            <a:chOff x="5096002" y="2645410"/>
            <a:chExt cx="4949825" cy="3657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6002" y="2645410"/>
              <a:ext cx="461263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41950" y="2645410"/>
              <a:ext cx="1963801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36536" y="2645410"/>
              <a:ext cx="2269617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54896" y="2645410"/>
              <a:ext cx="590930" cy="36576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096002" y="3240023"/>
            <a:ext cx="2534920" cy="365760"/>
            <a:chOff x="5096002" y="3240023"/>
            <a:chExt cx="2534920" cy="365760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6002" y="3240023"/>
              <a:ext cx="1537207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01130" y="3240023"/>
              <a:ext cx="1129385" cy="36576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096002" y="3834384"/>
            <a:ext cx="4249420" cy="365760"/>
            <a:chOff x="5096002" y="3834384"/>
            <a:chExt cx="4249420" cy="365760"/>
          </a:xfrm>
        </p:grpSpPr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96002" y="3834384"/>
              <a:ext cx="1625727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58102" y="3834384"/>
              <a:ext cx="1008037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91044" y="3834384"/>
              <a:ext cx="832484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57032" y="3834384"/>
              <a:ext cx="1088135" cy="36576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5096002" y="4428997"/>
            <a:ext cx="2731135" cy="365760"/>
            <a:chOff x="5096002" y="4428997"/>
            <a:chExt cx="2731135" cy="365760"/>
          </a:xfrm>
        </p:grpSpPr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6002" y="4428997"/>
              <a:ext cx="957834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947918" y="4428997"/>
              <a:ext cx="1878964" cy="365760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2082673" y="2873705"/>
            <a:ext cx="2371090" cy="1097915"/>
            <a:chOff x="2082673" y="2873705"/>
            <a:chExt cx="2371090" cy="1097915"/>
          </a:xfrm>
        </p:grpSpPr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335782" y="2873705"/>
              <a:ext cx="1117396" cy="54894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082673" y="3422904"/>
              <a:ext cx="2304669" cy="548640"/>
            </a:xfrm>
            <a:prstGeom prst="rect">
              <a:avLst/>
            </a:prstGeom>
          </p:spPr>
        </p:pic>
      </p:grp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165350"/>
            <a:ext cx="6382385" cy="365760"/>
            <a:chOff x="5096002" y="2165350"/>
            <a:chExt cx="6382385" cy="365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2165350"/>
              <a:ext cx="1419478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1026" y="2165350"/>
              <a:ext cx="5047107" cy="3657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096002" y="2759659"/>
            <a:ext cx="6550659" cy="366395"/>
            <a:chOff x="5096002" y="2759659"/>
            <a:chExt cx="6550659" cy="36639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6002" y="2759659"/>
              <a:ext cx="550672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09006" y="2759659"/>
              <a:ext cx="2934588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56092" y="2759659"/>
              <a:ext cx="2269998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74705" y="2759659"/>
              <a:ext cx="1171702" cy="36606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096002" y="3354323"/>
            <a:ext cx="3527425" cy="365760"/>
            <a:chOff x="5096002" y="3354323"/>
            <a:chExt cx="3527425" cy="365760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6002" y="3354323"/>
              <a:ext cx="2113407" cy="36575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63740" y="3354323"/>
              <a:ext cx="1559559" cy="365759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096002" y="3948684"/>
            <a:ext cx="6476365" cy="732155"/>
            <a:chOff x="5096002" y="3948684"/>
            <a:chExt cx="6476365" cy="732155"/>
          </a:xfrm>
        </p:grpSpPr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96002" y="3948684"/>
              <a:ext cx="1823339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58686" y="3948684"/>
              <a:ext cx="1409700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04632" y="3948684"/>
              <a:ext cx="770127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682228" y="3948684"/>
              <a:ext cx="249935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807196" y="3948684"/>
              <a:ext cx="1917192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564622" y="3948684"/>
              <a:ext cx="1007668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96002" y="4314698"/>
              <a:ext cx="830579" cy="365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60466" y="4314698"/>
              <a:ext cx="1088136" cy="365760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2082673" y="2873705"/>
            <a:ext cx="2422525" cy="1097915"/>
            <a:chOff x="2082673" y="2873705"/>
            <a:chExt cx="2422525" cy="1097915"/>
          </a:xfrm>
        </p:grpSpPr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590165" y="2873705"/>
              <a:ext cx="1914525" cy="54894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082673" y="3422904"/>
              <a:ext cx="2304669" cy="548640"/>
            </a:xfrm>
            <a:prstGeom prst="rect">
              <a:avLst/>
            </a:prstGeom>
          </p:spPr>
        </p:pic>
      </p:grp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982470"/>
            <a:ext cx="6382385" cy="365760"/>
            <a:chOff x="5096002" y="1982470"/>
            <a:chExt cx="6382385" cy="365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1982470"/>
              <a:ext cx="1419478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1026" y="1982470"/>
              <a:ext cx="5047107" cy="3657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096002" y="2576829"/>
            <a:ext cx="6325235" cy="731520"/>
            <a:chOff x="5096002" y="2576829"/>
            <a:chExt cx="6325235" cy="73152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6002" y="2576829"/>
              <a:ext cx="552703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10530" y="2576829"/>
              <a:ext cx="2465451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95844" y="2576829"/>
              <a:ext cx="830579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2942285"/>
              <a:ext cx="3450971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67344" y="2942285"/>
              <a:ext cx="1930400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49154" y="2942285"/>
              <a:ext cx="1171702" cy="366064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096002" y="3537203"/>
            <a:ext cx="5974080" cy="365760"/>
            <a:chOff x="5096002" y="3537203"/>
            <a:chExt cx="5974080" cy="365760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96002" y="3537203"/>
              <a:ext cx="2113407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63740" y="3537203"/>
              <a:ext cx="4006215" cy="36576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5096002" y="4131259"/>
            <a:ext cx="6476365" cy="732155"/>
            <a:chOff x="5096002" y="4131259"/>
            <a:chExt cx="6476365" cy="732155"/>
          </a:xfrm>
        </p:grpSpPr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96002" y="4131259"/>
              <a:ext cx="1823339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58686" y="4131259"/>
              <a:ext cx="1409700" cy="36606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104632" y="4131259"/>
              <a:ext cx="770127" cy="3660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682228" y="4131259"/>
              <a:ext cx="249935" cy="3660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807196" y="4131259"/>
              <a:ext cx="1917192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564622" y="4131259"/>
              <a:ext cx="1007668" cy="3660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4497577"/>
              <a:ext cx="830579" cy="3657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760466" y="4497577"/>
              <a:ext cx="1088136" cy="365760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2082673" y="2873705"/>
            <a:ext cx="2422525" cy="1097915"/>
            <a:chOff x="2082673" y="2873705"/>
            <a:chExt cx="2422525" cy="1097915"/>
          </a:xfrm>
        </p:grpSpPr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590165" y="2873705"/>
              <a:ext cx="1914525" cy="54894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82673" y="3422904"/>
              <a:ext cx="2304669" cy="548640"/>
            </a:xfrm>
            <a:prstGeom prst="rect">
              <a:avLst/>
            </a:prstGeom>
          </p:spPr>
        </p:pic>
      </p:grp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462529"/>
            <a:ext cx="6522720" cy="732155"/>
            <a:chOff x="5096002" y="2462529"/>
            <a:chExt cx="6522720" cy="7321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2462529"/>
              <a:ext cx="1963420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5846" y="2462529"/>
              <a:ext cx="265633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2884" y="2462529"/>
              <a:ext cx="2465070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57944" y="2462529"/>
              <a:ext cx="830961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2828239"/>
              <a:ext cx="3450971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67344" y="2828239"/>
              <a:ext cx="3151124" cy="36606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096002" y="3422903"/>
            <a:ext cx="5960745" cy="365760"/>
            <a:chOff x="5096002" y="3422903"/>
            <a:chExt cx="5960745" cy="36576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6002" y="3422903"/>
              <a:ext cx="1652651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83426" y="3422903"/>
              <a:ext cx="2741041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47632" y="3422903"/>
              <a:ext cx="718566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822434" y="3422903"/>
              <a:ext cx="1233931" cy="36576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5096002" y="4017213"/>
            <a:ext cx="6797675" cy="366395"/>
            <a:chOff x="5096002" y="4017213"/>
            <a:chExt cx="6797675" cy="366395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96002" y="4017213"/>
              <a:ext cx="1568830" cy="3660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83426" y="4017213"/>
              <a:ext cx="2741929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72955" y="4017213"/>
              <a:ext cx="1245679" cy="36606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357358" y="4017213"/>
              <a:ext cx="1536192" cy="366064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75388" y="2509489"/>
            <a:ext cx="2334435" cy="1817761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096770"/>
            <a:ext cx="6870700" cy="731520"/>
            <a:chOff x="5096002" y="2096770"/>
            <a:chExt cx="6870700" cy="7315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2096770"/>
              <a:ext cx="500634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9758" y="2096770"/>
              <a:ext cx="1963801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22820" y="2096770"/>
              <a:ext cx="3327400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83850" y="2096770"/>
              <a:ext cx="1482852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2462530"/>
              <a:ext cx="1537207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93510" y="2462530"/>
              <a:ext cx="1044041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82840" y="2462530"/>
              <a:ext cx="1169924" cy="36576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096002" y="3056585"/>
            <a:ext cx="6149340" cy="366395"/>
            <a:chOff x="5096002" y="3056585"/>
            <a:chExt cx="6149340" cy="36639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6002" y="3056585"/>
              <a:ext cx="753872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42178" y="3056585"/>
              <a:ext cx="830275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28562" y="3056585"/>
              <a:ext cx="640079" cy="3660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08622" y="3056585"/>
              <a:ext cx="2037714" cy="3660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889492" y="3056585"/>
              <a:ext cx="661034" cy="3660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418320" y="3056585"/>
              <a:ext cx="703326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75417" y="3056585"/>
              <a:ext cx="1169924" cy="366064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5096002" y="3651503"/>
            <a:ext cx="6645909" cy="1097915"/>
            <a:chOff x="5096002" y="3651503"/>
            <a:chExt cx="6645909" cy="1097915"/>
          </a:xfrm>
        </p:grpSpPr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96002" y="3651503"/>
              <a:ext cx="3399154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333232" y="3651503"/>
              <a:ext cx="2012442" cy="365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201910" y="3651503"/>
              <a:ext cx="1140142" cy="3657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96002" y="4017213"/>
              <a:ext cx="1654555" cy="36606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600190" y="4017213"/>
              <a:ext cx="1209103" cy="36606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749540" y="4017213"/>
              <a:ext cx="406907" cy="36606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020812" y="4017213"/>
              <a:ext cx="2093849" cy="36606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049510" y="4017213"/>
              <a:ext cx="1692275" cy="36606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096002" y="4383277"/>
              <a:ext cx="1224419" cy="3657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167374" y="4383277"/>
              <a:ext cx="775334" cy="365760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724814" y="2873705"/>
            <a:ext cx="3728720" cy="1097915"/>
            <a:chOff x="724814" y="2873705"/>
            <a:chExt cx="3728720" cy="1097915"/>
          </a:xfrm>
        </p:grpSpPr>
        <p:pic>
          <p:nvPicPr>
            <p:cNvPr id="32" name="object 3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24814" y="2873705"/>
              <a:ext cx="608076" cy="54894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30198" y="2873705"/>
              <a:ext cx="371856" cy="54894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316100" y="2873705"/>
              <a:ext cx="2307717" cy="54894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335781" y="2873705"/>
              <a:ext cx="1117396" cy="54894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082672" y="3422904"/>
              <a:ext cx="2304669" cy="548640"/>
            </a:xfrm>
            <a:prstGeom prst="rect">
              <a:avLst/>
            </a:prstGeom>
          </p:spPr>
        </p:pic>
      </p:grpSp>
      <p:sp>
        <p:nvSpPr>
          <p:cNvPr id="37" name="Slide Number Placeholder 3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798904"/>
            <a:ext cx="5717413" cy="36606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96002" y="2393950"/>
            <a:ext cx="6635115" cy="732155"/>
            <a:chOff x="5096002" y="2393950"/>
            <a:chExt cx="6635115" cy="73215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393950"/>
              <a:ext cx="2374011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54240" y="2393950"/>
              <a:ext cx="4476750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6002" y="2759659"/>
              <a:ext cx="1541272" cy="36606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096002" y="3354323"/>
            <a:ext cx="3768090" cy="365760"/>
            <a:chOff x="5096002" y="3354323"/>
            <a:chExt cx="3768090" cy="36576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3354323"/>
              <a:ext cx="2577084" cy="36575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58456" y="3354323"/>
              <a:ext cx="1405508" cy="36575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096002" y="3948684"/>
            <a:ext cx="6705600" cy="1097915"/>
            <a:chOff x="5096002" y="3948684"/>
            <a:chExt cx="6705600" cy="1097915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6002" y="3948684"/>
              <a:ext cx="1742186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47434" y="3948684"/>
              <a:ext cx="3080766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81388" y="3948684"/>
              <a:ext cx="870877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401554" y="3948684"/>
              <a:ext cx="1191577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96002" y="4314698"/>
              <a:ext cx="1360297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80734" y="4314698"/>
              <a:ext cx="5420868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6002" y="4680458"/>
              <a:ext cx="775335" cy="36576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762914" y="2873705"/>
            <a:ext cx="3747135" cy="1097915"/>
            <a:chOff x="762914" y="2873705"/>
            <a:chExt cx="3747135" cy="1097915"/>
          </a:xfrm>
        </p:grpSpPr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2914" y="2873705"/>
              <a:ext cx="608076" cy="54894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68298" y="2873705"/>
              <a:ext cx="371856" cy="54894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54200" y="2873705"/>
              <a:ext cx="3155442" cy="54894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082672" y="3422904"/>
              <a:ext cx="2304669" cy="548640"/>
            </a:xfrm>
            <a:prstGeom prst="rect">
              <a:avLst/>
            </a:prstGeom>
          </p:spPr>
        </p:pic>
      </p:grp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51292" y="2179320"/>
            <a:ext cx="3429000" cy="3496310"/>
            <a:chOff x="8051292" y="2179320"/>
            <a:chExt cx="3429000" cy="3496310"/>
          </a:xfrm>
        </p:grpSpPr>
        <p:sp>
          <p:nvSpPr>
            <p:cNvPr id="3" name="object 3"/>
            <p:cNvSpPr/>
            <p:nvPr/>
          </p:nvSpPr>
          <p:spPr>
            <a:xfrm>
              <a:off x="8051292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799576" y="3386963"/>
              <a:ext cx="2129028" cy="4267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13648" y="4041978"/>
              <a:ext cx="2483230" cy="42702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376928" y="2179320"/>
            <a:ext cx="3429000" cy="3496310"/>
            <a:chOff x="4376928" y="2179320"/>
            <a:chExt cx="3429000" cy="3496310"/>
          </a:xfrm>
        </p:grpSpPr>
        <p:sp>
          <p:nvSpPr>
            <p:cNvPr id="7" name="object 7"/>
            <p:cNvSpPr/>
            <p:nvPr/>
          </p:nvSpPr>
          <p:spPr>
            <a:xfrm>
              <a:off x="4376928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5486" y="3386963"/>
              <a:ext cx="1812543" cy="4267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8286" y="4041978"/>
              <a:ext cx="2721483" cy="42702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701040" y="2179320"/>
            <a:ext cx="3429000" cy="3496310"/>
            <a:chOff x="701040" y="2179320"/>
            <a:chExt cx="3429000" cy="3496310"/>
          </a:xfrm>
        </p:grpSpPr>
        <p:sp>
          <p:nvSpPr>
            <p:cNvPr id="11" name="object 11"/>
            <p:cNvSpPr/>
            <p:nvPr/>
          </p:nvSpPr>
          <p:spPr>
            <a:xfrm>
              <a:off x="701040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5097" y="3386963"/>
              <a:ext cx="1688846" cy="4267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8214" y="4041978"/>
              <a:ext cx="2494661" cy="42702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80257" y="549859"/>
            <a:ext cx="6183503" cy="54894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0150" y="2750820"/>
            <a:ext cx="5357113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387728"/>
            <a:ext cx="6245860" cy="731520"/>
            <a:chOff x="5096002" y="1387728"/>
            <a:chExt cx="6245860" cy="7315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1387728"/>
              <a:ext cx="1102360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32322" y="1387728"/>
              <a:ext cx="5209158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6002" y="1753184"/>
              <a:ext cx="2234056" cy="36606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096002" y="2348229"/>
            <a:ext cx="2001520" cy="365760"/>
            <a:chOff x="5096002" y="2348229"/>
            <a:chExt cx="2001520" cy="36576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6002" y="2348229"/>
              <a:ext cx="1998472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32422" y="2348229"/>
              <a:ext cx="164592" cy="3657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096002" y="2942285"/>
            <a:ext cx="2406650" cy="366395"/>
            <a:chOff x="5096002" y="2942285"/>
            <a:chExt cx="2406650" cy="36639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2942285"/>
              <a:ext cx="2016887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49186" y="2942285"/>
              <a:ext cx="553110" cy="366064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096002" y="3537203"/>
            <a:ext cx="5017770" cy="731520"/>
            <a:chOff x="5096002" y="3537203"/>
            <a:chExt cx="5017770" cy="731520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6002" y="3537203"/>
              <a:ext cx="1674749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03238" y="3537203"/>
              <a:ext cx="1618869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33588" y="3537203"/>
              <a:ext cx="627888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604504" y="3537203"/>
              <a:ext cx="1509141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96002" y="3902963"/>
              <a:ext cx="2741041" cy="36576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5096002" y="4497578"/>
            <a:ext cx="5960745" cy="365760"/>
            <a:chOff x="5096002" y="4497578"/>
            <a:chExt cx="5960745" cy="365760"/>
          </a:xfrm>
        </p:grpSpPr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6002" y="4497578"/>
              <a:ext cx="1652651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83426" y="4497578"/>
              <a:ext cx="2741041" cy="365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247632" y="4497578"/>
              <a:ext cx="718566" cy="3657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822434" y="4497578"/>
              <a:ext cx="1233931" cy="365760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5096002" y="5091938"/>
            <a:ext cx="6499225" cy="365760"/>
            <a:chOff x="5096002" y="5091938"/>
            <a:chExt cx="6499225" cy="365760"/>
          </a:xfrm>
        </p:grpSpPr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96002" y="5091938"/>
              <a:ext cx="1254036" cy="36575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284722" y="5091938"/>
              <a:ext cx="2743580" cy="36575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875776" y="5091938"/>
              <a:ext cx="1245679" cy="36575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058654" y="5091938"/>
              <a:ext cx="1536192" cy="365759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2221357" y="2873705"/>
            <a:ext cx="2273300" cy="1097915"/>
            <a:chOff x="2221357" y="2873705"/>
            <a:chExt cx="2273300" cy="1097915"/>
          </a:xfrm>
        </p:grpSpPr>
        <p:pic>
          <p:nvPicPr>
            <p:cNvPr id="31" name="object 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221357" y="2873705"/>
              <a:ext cx="2272792" cy="54894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515489" y="3422904"/>
              <a:ext cx="1846580" cy="548640"/>
            </a:xfrm>
            <a:prstGeom prst="rect">
              <a:avLst/>
            </a:prstGeom>
          </p:spPr>
        </p:pic>
      </p:grpSp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273428"/>
            <a:ext cx="5444490" cy="365760"/>
            <a:chOff x="5096002" y="1273428"/>
            <a:chExt cx="5444490" cy="365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1273428"/>
              <a:ext cx="500634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9758" y="1273428"/>
              <a:ext cx="1084580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50838" y="1273428"/>
              <a:ext cx="923137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42048" y="1273428"/>
              <a:ext cx="413766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17892" y="1273428"/>
              <a:ext cx="249935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42860" y="1273428"/>
              <a:ext cx="1482852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03792" y="1273428"/>
              <a:ext cx="1536192" cy="36576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096002" y="1868170"/>
            <a:ext cx="6756400" cy="731520"/>
            <a:chOff x="5096002" y="1868170"/>
            <a:chExt cx="6756400" cy="73152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6002" y="1868170"/>
              <a:ext cx="3377057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19516" y="1868170"/>
              <a:ext cx="570992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47760" y="1868170"/>
              <a:ext cx="249935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72728" y="1868170"/>
              <a:ext cx="944879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20326" y="1868170"/>
              <a:ext cx="2131949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96002" y="2233930"/>
              <a:ext cx="885951" cy="36576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5096002" y="2828239"/>
            <a:ext cx="5230495" cy="366395"/>
            <a:chOff x="5096002" y="2828239"/>
            <a:chExt cx="5230495" cy="366395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2828239"/>
              <a:ext cx="500634" cy="3660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9758" y="2828239"/>
              <a:ext cx="1084580" cy="3660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50838" y="2828239"/>
              <a:ext cx="1834134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132064" y="2828239"/>
              <a:ext cx="377951" cy="3660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412480" y="2828239"/>
              <a:ext cx="1913889" cy="366064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5096002" y="3422903"/>
            <a:ext cx="6679565" cy="365760"/>
            <a:chOff x="5096002" y="3422903"/>
            <a:chExt cx="6679565" cy="365760"/>
          </a:xfrm>
        </p:grpSpPr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96002" y="3422903"/>
              <a:ext cx="623316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583682" y="3422903"/>
              <a:ext cx="1464183" cy="3657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982714" y="3422903"/>
              <a:ext cx="4792472" cy="365760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5096002" y="4017213"/>
            <a:ext cx="3084195" cy="366395"/>
            <a:chOff x="5096002" y="4017213"/>
            <a:chExt cx="3084195" cy="366395"/>
          </a:xfrm>
        </p:grpSpPr>
        <p:pic>
          <p:nvPicPr>
            <p:cNvPr id="30" name="object 3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96002" y="4017213"/>
              <a:ext cx="623316" cy="36606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583682" y="4017213"/>
              <a:ext cx="2596007" cy="366064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5096002" y="4611878"/>
            <a:ext cx="1297940" cy="365760"/>
            <a:chOff x="5096002" y="4611878"/>
            <a:chExt cx="1297940" cy="365760"/>
          </a:xfrm>
        </p:grpSpPr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96002" y="4611878"/>
              <a:ext cx="623316" cy="36576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583682" y="4611878"/>
              <a:ext cx="810158" cy="365760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5096002" y="5206238"/>
            <a:ext cx="6720840" cy="365760"/>
            <a:chOff x="5096002" y="5206238"/>
            <a:chExt cx="6720840" cy="365760"/>
          </a:xfrm>
        </p:grpSpPr>
        <p:pic>
          <p:nvPicPr>
            <p:cNvPr id="36" name="object 3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096002" y="5206238"/>
              <a:ext cx="1505330" cy="36575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450838" y="5206238"/>
              <a:ext cx="2009648" cy="36575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305800" y="5206238"/>
              <a:ext cx="1139075" cy="36575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302496" y="5206238"/>
              <a:ext cx="1502282" cy="36575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750550" y="5206238"/>
              <a:ext cx="1066190" cy="365759"/>
            </a:xfrm>
            <a:prstGeom prst="rect">
              <a:avLst/>
            </a:prstGeom>
          </p:spPr>
        </p:pic>
      </p:grpSp>
      <p:pic>
        <p:nvPicPr>
          <p:cNvPr id="41" name="object 41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075388" y="2509489"/>
            <a:ext cx="2334435" cy="1817761"/>
          </a:xfrm>
          <a:prstGeom prst="rect">
            <a:avLst/>
          </a:prstGeom>
        </p:spPr>
      </p:pic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348229"/>
            <a:ext cx="4995545" cy="365760"/>
            <a:chOff x="5096002" y="2348229"/>
            <a:chExt cx="4995545" cy="365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2348229"/>
              <a:ext cx="500634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9758" y="2348229"/>
              <a:ext cx="1084580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50838" y="2348229"/>
              <a:ext cx="1832483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30540" y="2348229"/>
              <a:ext cx="1054353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27236" y="2348229"/>
              <a:ext cx="964310" cy="36576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096002" y="2942285"/>
            <a:ext cx="5386070" cy="366395"/>
            <a:chOff x="5096002" y="2942285"/>
            <a:chExt cx="5386070" cy="36639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2942285"/>
              <a:ext cx="1402079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17310" y="2942285"/>
              <a:ext cx="2278126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43544" y="2942285"/>
              <a:ext cx="772159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14104" y="2942285"/>
              <a:ext cx="1267358" cy="366064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096002" y="3537203"/>
            <a:ext cx="6283960" cy="365760"/>
            <a:chOff x="5096002" y="3537203"/>
            <a:chExt cx="6283960" cy="365760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96002" y="3537203"/>
              <a:ext cx="1951609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14134" y="3537203"/>
              <a:ext cx="964310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76972" y="3537203"/>
              <a:ext cx="1147787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81288" y="3537203"/>
              <a:ext cx="1266571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80930" y="3537203"/>
              <a:ext cx="1399031" cy="36576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096002" y="4131259"/>
            <a:ext cx="5160010" cy="366395"/>
            <a:chOff x="5096002" y="4131259"/>
            <a:chExt cx="5160010" cy="366395"/>
          </a:xfrm>
        </p:grpSpPr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96002" y="4131259"/>
              <a:ext cx="1832355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793738" y="4131259"/>
              <a:ext cx="691896" cy="3660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440168" y="4131259"/>
              <a:ext cx="2815462" cy="366064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75388" y="2509489"/>
            <a:ext cx="2334435" cy="1817761"/>
          </a:xfrm>
          <a:prstGeom prst="rect">
            <a:avLst/>
          </a:prstGeom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021969"/>
            <a:ext cx="4899025" cy="365760"/>
            <a:chOff x="5096002" y="1021969"/>
            <a:chExt cx="4899025" cy="365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1021969"/>
              <a:ext cx="500634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9758" y="1021969"/>
              <a:ext cx="1084580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50838" y="1021969"/>
              <a:ext cx="1607312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97368" y="1021969"/>
              <a:ext cx="2097151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096002" y="1616024"/>
            <a:ext cx="5992495" cy="732790"/>
            <a:chOff x="5096002" y="1616024"/>
            <a:chExt cx="5992495" cy="73279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1616024"/>
              <a:ext cx="1429003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51778" y="1616024"/>
              <a:ext cx="265175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28562" y="1616024"/>
              <a:ext cx="1052931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25512" y="1616024"/>
              <a:ext cx="2281301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43872" y="1616024"/>
              <a:ext cx="768096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351261" y="1616024"/>
              <a:ext cx="737234" cy="3660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96002" y="1982470"/>
              <a:ext cx="3322828" cy="36576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5096002" y="2576829"/>
            <a:ext cx="6146800" cy="731520"/>
            <a:chOff x="5096002" y="2576829"/>
            <a:chExt cx="6146800" cy="731520"/>
          </a:xfrm>
        </p:grpSpPr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96002" y="2576829"/>
              <a:ext cx="1136294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78982" y="2576829"/>
              <a:ext cx="265175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55766" y="2576829"/>
              <a:ext cx="767714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62902" y="2576829"/>
              <a:ext cx="4279773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96002" y="2942285"/>
              <a:ext cx="2373756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21296" y="2942285"/>
              <a:ext cx="963929" cy="366064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5096002" y="3537203"/>
            <a:ext cx="6642100" cy="731520"/>
            <a:chOff x="5096002" y="3537203"/>
            <a:chExt cx="6642100" cy="731520"/>
          </a:xfrm>
        </p:grpSpPr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96002" y="3537203"/>
              <a:ext cx="831723" cy="3657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804662" y="3537203"/>
              <a:ext cx="1609724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80148" y="3537203"/>
              <a:ext cx="810158" cy="3657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49768" y="3537203"/>
              <a:ext cx="3688079" cy="3657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096002" y="3902963"/>
              <a:ext cx="830579" cy="3657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760466" y="3902963"/>
              <a:ext cx="1362074" cy="36576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045198" y="3902963"/>
              <a:ext cx="1671701" cy="365760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5096002" y="4497578"/>
            <a:ext cx="3803015" cy="365760"/>
            <a:chOff x="5096002" y="4497578"/>
            <a:chExt cx="3803015" cy="365760"/>
          </a:xfrm>
        </p:grpSpPr>
        <p:pic>
          <p:nvPicPr>
            <p:cNvPr id="33" name="object 3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096002" y="4497578"/>
              <a:ext cx="1116177" cy="36576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062218" y="4497578"/>
              <a:ext cx="2836544" cy="365760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5096002" y="5091938"/>
            <a:ext cx="6333490" cy="732155"/>
            <a:chOff x="5096002" y="5091938"/>
            <a:chExt cx="6333490" cy="732155"/>
          </a:xfrm>
        </p:grpSpPr>
        <p:pic>
          <p:nvPicPr>
            <p:cNvPr id="36" name="object 3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096002" y="5091938"/>
              <a:ext cx="6333363" cy="36575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096002" y="5457444"/>
              <a:ext cx="1377696" cy="366064"/>
            </a:xfrm>
            <a:prstGeom prst="rect">
              <a:avLst/>
            </a:prstGeom>
          </p:spPr>
        </p:pic>
      </p:grpSp>
      <p:pic>
        <p:nvPicPr>
          <p:cNvPr id="38" name="object 38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075388" y="2509489"/>
            <a:ext cx="2334435" cy="1817761"/>
          </a:xfrm>
          <a:prstGeom prst="rect">
            <a:avLst/>
          </a:prstGeom>
        </p:spPr>
      </p:pic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9040" y="2750820"/>
            <a:ext cx="5828792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570685"/>
            <a:ext cx="5693410" cy="366395"/>
            <a:chOff x="5096002" y="1570685"/>
            <a:chExt cx="5693410" cy="3663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1570685"/>
              <a:ext cx="1894331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18122" y="1570685"/>
              <a:ext cx="1084935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39456" y="1570685"/>
              <a:ext cx="550672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52460" y="1570685"/>
              <a:ext cx="936345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24188" y="1570685"/>
              <a:ext cx="756284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29470" y="1570685"/>
              <a:ext cx="691515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75646" y="1570685"/>
              <a:ext cx="413766" cy="36606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096002" y="2165350"/>
            <a:ext cx="4963795" cy="365760"/>
            <a:chOff x="5096002" y="2165350"/>
            <a:chExt cx="4963795" cy="36576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6002" y="2165350"/>
              <a:ext cx="1278381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14618" y="2165350"/>
              <a:ext cx="1360678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99604" y="2165350"/>
              <a:ext cx="550672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2608" y="2165350"/>
              <a:ext cx="936345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84336" y="2165350"/>
              <a:ext cx="821131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468611" y="2165350"/>
              <a:ext cx="590930" cy="36576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5096002" y="2759659"/>
            <a:ext cx="6821805" cy="366395"/>
            <a:chOff x="5096002" y="2759659"/>
            <a:chExt cx="6821805" cy="366395"/>
          </a:xfrm>
        </p:grpSpPr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96002" y="2759659"/>
              <a:ext cx="500634" cy="3660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29758" y="2759659"/>
              <a:ext cx="1360296" cy="3660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12966" y="2759659"/>
              <a:ext cx="3496310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057130" y="2759659"/>
              <a:ext cx="1860423" cy="366064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5096002" y="3354323"/>
            <a:ext cx="3531235" cy="365760"/>
            <a:chOff x="5096002" y="3354323"/>
            <a:chExt cx="3531235" cy="365760"/>
          </a:xfrm>
        </p:grpSpPr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96002" y="3354323"/>
              <a:ext cx="1811147" cy="36575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767830" y="3354323"/>
              <a:ext cx="1859026" cy="365759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5096002" y="3948684"/>
            <a:ext cx="6590665" cy="365760"/>
            <a:chOff x="5096002" y="3948684"/>
            <a:chExt cx="6590665" cy="365760"/>
          </a:xfrm>
        </p:grpSpPr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96002" y="3948684"/>
              <a:ext cx="1768982" cy="3657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717538" y="3948684"/>
              <a:ext cx="1383665" cy="3657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903464" y="3948684"/>
              <a:ext cx="402335" cy="36576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261604" y="3948684"/>
              <a:ext cx="1867788" cy="36576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59594" y="3948684"/>
              <a:ext cx="936345" cy="36576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831322" y="3948684"/>
              <a:ext cx="855345" cy="365760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5096002" y="4543297"/>
            <a:ext cx="5108575" cy="731520"/>
            <a:chOff x="5096002" y="4543297"/>
            <a:chExt cx="5108575" cy="731520"/>
          </a:xfrm>
        </p:grpSpPr>
        <p:pic>
          <p:nvPicPr>
            <p:cNvPr id="35" name="object 3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096002" y="4543297"/>
              <a:ext cx="1982851" cy="36576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926326" y="4543297"/>
              <a:ext cx="1992756" cy="36576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776716" y="4543297"/>
              <a:ext cx="1427860" cy="36576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096002" y="4909057"/>
              <a:ext cx="737235" cy="36576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85790" y="4909057"/>
              <a:ext cx="1860677" cy="36576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82840" y="4909057"/>
              <a:ext cx="821131" cy="36576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67116" y="4909057"/>
              <a:ext cx="590550" cy="365760"/>
            </a:xfrm>
            <a:prstGeom prst="rect">
              <a:avLst/>
            </a:prstGeom>
          </p:spPr>
        </p:pic>
      </p:grpSp>
      <p:pic>
        <p:nvPicPr>
          <p:cNvPr id="42" name="object 42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320880" y="2498931"/>
            <a:ext cx="1844956" cy="1840386"/>
          </a:xfrm>
          <a:prstGeom prst="rect">
            <a:avLst/>
          </a:prstGeom>
        </p:spPr>
      </p:pic>
      <p:sp>
        <p:nvSpPr>
          <p:cNvPr id="43" name="Slide Number Placeholder 4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645410"/>
            <a:ext cx="2574290" cy="365760"/>
            <a:chOff x="5096002" y="2645410"/>
            <a:chExt cx="2574290" cy="365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2645410"/>
              <a:ext cx="1473200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1882" y="2645410"/>
              <a:ext cx="1231734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99604" y="2645410"/>
              <a:ext cx="170688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096002" y="3240023"/>
            <a:ext cx="6515100" cy="365760"/>
            <a:chOff x="5096002" y="3240023"/>
            <a:chExt cx="6515100" cy="36576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6002" y="3240023"/>
              <a:ext cx="461263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41950" y="3240023"/>
              <a:ext cx="1325499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93154" y="3240023"/>
              <a:ext cx="739521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84720" y="3240023"/>
              <a:ext cx="853440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60436" y="3240023"/>
              <a:ext cx="1847850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66046" y="3240023"/>
              <a:ext cx="834390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526522" y="3240023"/>
              <a:ext cx="1084579" cy="36576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5096002" y="3834384"/>
            <a:ext cx="4815205" cy="365760"/>
            <a:chOff x="5096002" y="3834384"/>
            <a:chExt cx="4815205" cy="365760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96002" y="3834384"/>
              <a:ext cx="1768982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17538" y="3834384"/>
              <a:ext cx="1867407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520684" y="3834384"/>
              <a:ext cx="1390396" cy="365760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320880" y="2498931"/>
            <a:ext cx="1844956" cy="1840386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7440" y="4221810"/>
            <a:ext cx="4490339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816728"/>
            <a:ext cx="6930771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50" y="5410809"/>
            <a:ext cx="10779252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7440" y="6005779"/>
            <a:ext cx="6248399" cy="365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96594" y="152145"/>
            <a:ext cx="6842125" cy="2814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</a:t>
            </a:r>
            <a:r>
              <a:rPr sz="1800" spc="-4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byteBuffer</a:t>
            </a:r>
            <a:r>
              <a:rPr sz="1800" spc="-5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8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6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ByteBuffer.</a:t>
            </a:r>
            <a:r>
              <a:rPr sz="1800" i="1" spc="65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allocate</a:t>
            </a:r>
            <a:r>
              <a:rPr sz="1800" spc="6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800" spc="65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1024</a:t>
            </a:r>
            <a:r>
              <a:rPr sz="1800" spc="6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byteBuffer</a:t>
            </a:r>
            <a:r>
              <a:rPr sz="18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10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putInt</a:t>
            </a:r>
            <a:r>
              <a:rPr sz="18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800" spc="-10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10</a:t>
            </a:r>
            <a:r>
              <a:rPr sz="18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831215" marR="20955" indent="-819150">
              <a:lnSpc>
                <a:spcPct val="150000"/>
              </a:lnSpc>
              <a:spcBef>
                <a:spcPts val="1805"/>
              </a:spcBef>
            </a:pPr>
            <a:r>
              <a:rPr sz="18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FileChannel </a:t>
            </a:r>
            <a:r>
              <a:rPr sz="18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fileChannel </a:t>
            </a:r>
            <a:r>
              <a:rPr sz="18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1800" spc="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FileChannel.</a:t>
            </a:r>
            <a:r>
              <a:rPr sz="1800" i="1" spc="10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open</a:t>
            </a:r>
            <a:r>
              <a:rPr sz="1800" spc="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 </a:t>
            </a:r>
            <a:r>
              <a:rPr sz="18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Paths.</a:t>
            </a:r>
            <a:r>
              <a:rPr sz="1800" i="1" spc="10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get</a:t>
            </a:r>
            <a:r>
              <a:rPr sz="1800" spc="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800" spc="10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"files/ints.bin"</a:t>
            </a:r>
            <a:r>
              <a:rPr sz="1800" spc="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),</a:t>
            </a:r>
            <a:r>
              <a:rPr sz="1800" spc="-5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i="1" spc="15" dirty="0">
                <a:solidFill>
                  <a:srgbClr val="9776AA"/>
                </a:solidFill>
                <a:latin typeface="Trebuchet MS" panose="020B0603020202020204"/>
                <a:cs typeface="Trebuchet MS" panose="020B0603020202020204"/>
              </a:rPr>
              <a:t>CREATE</a:t>
            </a:r>
            <a:r>
              <a:rPr sz="18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1800" spc="3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i="1" spc="20" dirty="0">
                <a:solidFill>
                  <a:srgbClr val="9776AA"/>
                </a:solidFill>
                <a:latin typeface="Trebuchet MS" panose="020B0603020202020204"/>
                <a:cs typeface="Trebuchet MS" panose="020B0603020202020204"/>
              </a:rPr>
              <a:t>WRITE</a:t>
            </a:r>
            <a:r>
              <a:rPr sz="1800" spc="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 marR="2720340">
              <a:lnSpc>
                <a:spcPts val="3240"/>
              </a:lnSpc>
              <a:spcBef>
                <a:spcPts val="100"/>
              </a:spcBef>
            </a:pPr>
            <a:r>
              <a:rPr sz="1800" spc="-1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fileChannel</a:t>
            </a:r>
            <a:r>
              <a:rPr sz="18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10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write</a:t>
            </a:r>
            <a:r>
              <a:rPr sz="18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800" spc="-1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byteBuffer</a:t>
            </a:r>
            <a:r>
              <a:rPr sz="18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1800" spc="-107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fileChannel</a:t>
            </a:r>
            <a:r>
              <a:rPr sz="18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1800" spc="-10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close</a:t>
            </a:r>
            <a:r>
              <a:rPr sz="18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2902" y="2750820"/>
            <a:ext cx="4664075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51292" y="2179320"/>
            <a:ext cx="3429000" cy="3496310"/>
            <a:chOff x="8051292" y="2179320"/>
            <a:chExt cx="3429000" cy="3496310"/>
          </a:xfrm>
        </p:grpSpPr>
        <p:sp>
          <p:nvSpPr>
            <p:cNvPr id="3" name="object 3"/>
            <p:cNvSpPr/>
            <p:nvPr/>
          </p:nvSpPr>
          <p:spPr>
            <a:xfrm>
              <a:off x="8051292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799576" y="3386963"/>
              <a:ext cx="2129028" cy="4267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13648" y="4041978"/>
              <a:ext cx="2483230" cy="42702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376928" y="2179320"/>
            <a:ext cx="3429000" cy="3496310"/>
            <a:chOff x="4376928" y="2179320"/>
            <a:chExt cx="3429000" cy="3496310"/>
          </a:xfrm>
        </p:grpSpPr>
        <p:sp>
          <p:nvSpPr>
            <p:cNvPr id="7" name="object 7"/>
            <p:cNvSpPr/>
            <p:nvPr/>
          </p:nvSpPr>
          <p:spPr>
            <a:xfrm>
              <a:off x="4376928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5486" y="3386963"/>
              <a:ext cx="1812543" cy="4267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8286" y="4041978"/>
              <a:ext cx="2721483" cy="42702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701040" y="2179320"/>
            <a:ext cx="3429000" cy="3496310"/>
            <a:chOff x="701040" y="2179320"/>
            <a:chExt cx="3429000" cy="3496310"/>
          </a:xfrm>
        </p:grpSpPr>
        <p:sp>
          <p:nvSpPr>
            <p:cNvPr id="11" name="object 11"/>
            <p:cNvSpPr/>
            <p:nvPr/>
          </p:nvSpPr>
          <p:spPr>
            <a:xfrm>
              <a:off x="701040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5097" y="3386963"/>
              <a:ext cx="1688846" cy="4267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8214" y="4041978"/>
              <a:ext cx="2494661" cy="42702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80257" y="549859"/>
            <a:ext cx="6183503" cy="54894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798904"/>
            <a:ext cx="6754495" cy="732790"/>
            <a:chOff x="5096002" y="1798904"/>
            <a:chExt cx="6754495" cy="7327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1798904"/>
              <a:ext cx="1860677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13550" y="1798904"/>
              <a:ext cx="2336927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94648" y="1798904"/>
              <a:ext cx="2855849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6002" y="2165349"/>
              <a:ext cx="1998345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27850" y="2165349"/>
              <a:ext cx="2834004" cy="36576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096002" y="2759659"/>
            <a:ext cx="5948045" cy="366395"/>
            <a:chOff x="5096002" y="2759659"/>
            <a:chExt cx="5948045" cy="36639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2759659"/>
              <a:ext cx="923544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42762" y="2759659"/>
              <a:ext cx="1120139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95846" y="2759659"/>
              <a:ext cx="407365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67372" y="2759659"/>
              <a:ext cx="1360297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52104" y="2759659"/>
              <a:ext cx="2155317" cy="3660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453370" y="2759659"/>
              <a:ext cx="590550" cy="366064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5096002" y="3354323"/>
            <a:ext cx="6294755" cy="731520"/>
            <a:chOff x="5096002" y="3354323"/>
            <a:chExt cx="6294755" cy="731520"/>
          </a:xfrm>
        </p:grpSpPr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96002" y="3354323"/>
              <a:ext cx="1150924" cy="36575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91174" y="3354323"/>
              <a:ext cx="859154" cy="36575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71462" y="3354323"/>
              <a:ext cx="3008249" cy="36575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729470" y="3354323"/>
              <a:ext cx="1660944" cy="36575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96002" y="3720083"/>
              <a:ext cx="1084579" cy="365760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5096002" y="4314697"/>
            <a:ext cx="6078220" cy="731520"/>
            <a:chOff x="5096002" y="4314697"/>
            <a:chExt cx="6078220" cy="731520"/>
          </a:xfrm>
        </p:grpSpPr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96002" y="4314697"/>
              <a:ext cx="2520696" cy="3657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463028" y="4314697"/>
              <a:ext cx="1084579" cy="3657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484108" y="4314697"/>
              <a:ext cx="2689986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096002" y="4680457"/>
              <a:ext cx="1344549" cy="365760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075388" y="2509489"/>
            <a:ext cx="2334435" cy="1817761"/>
          </a:xfrm>
          <a:prstGeom prst="rect">
            <a:avLst/>
          </a:prstGeom>
        </p:spPr>
      </p:pic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2886" y="2458805"/>
            <a:ext cx="792480" cy="226060"/>
          </a:xfrm>
          <a:custGeom>
            <a:avLst/>
            <a:gdLst/>
            <a:ahLst/>
            <a:cxnLst/>
            <a:rect l="l" t="t" r="r" b="b"/>
            <a:pathLst>
              <a:path w="792479" h="226060">
                <a:moveTo>
                  <a:pt x="197572" y="0"/>
                </a:moveTo>
                <a:lnTo>
                  <a:pt x="188087" y="3216"/>
                </a:lnTo>
                <a:lnTo>
                  <a:pt x="0" y="112944"/>
                </a:lnTo>
                <a:lnTo>
                  <a:pt x="188087" y="222672"/>
                </a:lnTo>
                <a:lnTo>
                  <a:pt x="197572" y="225889"/>
                </a:lnTo>
                <a:lnTo>
                  <a:pt x="207200" y="225260"/>
                </a:lnTo>
                <a:lnTo>
                  <a:pt x="215876" y="221083"/>
                </a:lnTo>
                <a:lnTo>
                  <a:pt x="222504" y="213655"/>
                </a:lnTo>
                <a:lnTo>
                  <a:pt x="225720" y="204170"/>
                </a:lnTo>
                <a:lnTo>
                  <a:pt x="225091" y="194542"/>
                </a:lnTo>
                <a:lnTo>
                  <a:pt x="220914" y="185866"/>
                </a:lnTo>
                <a:lnTo>
                  <a:pt x="213487" y="179238"/>
                </a:lnTo>
                <a:lnTo>
                  <a:pt x="142947" y="138090"/>
                </a:lnTo>
                <a:lnTo>
                  <a:pt x="49911" y="138090"/>
                </a:lnTo>
                <a:lnTo>
                  <a:pt x="49911" y="87798"/>
                </a:lnTo>
                <a:lnTo>
                  <a:pt x="142947" y="87798"/>
                </a:lnTo>
                <a:lnTo>
                  <a:pt x="213487" y="46650"/>
                </a:lnTo>
                <a:lnTo>
                  <a:pt x="220914" y="40022"/>
                </a:lnTo>
                <a:lnTo>
                  <a:pt x="225091" y="31347"/>
                </a:lnTo>
                <a:lnTo>
                  <a:pt x="225720" y="21718"/>
                </a:lnTo>
                <a:lnTo>
                  <a:pt x="222504" y="12233"/>
                </a:lnTo>
                <a:lnTo>
                  <a:pt x="215876" y="4806"/>
                </a:lnTo>
                <a:lnTo>
                  <a:pt x="207200" y="629"/>
                </a:lnTo>
                <a:lnTo>
                  <a:pt x="197572" y="0"/>
                </a:lnTo>
                <a:close/>
              </a:path>
              <a:path w="792479" h="226060">
                <a:moveTo>
                  <a:pt x="142947" y="87798"/>
                </a:moveTo>
                <a:lnTo>
                  <a:pt x="49911" y="87798"/>
                </a:lnTo>
                <a:lnTo>
                  <a:pt x="49911" y="138090"/>
                </a:lnTo>
                <a:lnTo>
                  <a:pt x="142947" y="138090"/>
                </a:lnTo>
                <a:lnTo>
                  <a:pt x="137069" y="134661"/>
                </a:lnTo>
                <a:lnTo>
                  <a:pt x="62611" y="134661"/>
                </a:lnTo>
                <a:lnTo>
                  <a:pt x="62611" y="91227"/>
                </a:lnTo>
                <a:lnTo>
                  <a:pt x="137069" y="91227"/>
                </a:lnTo>
                <a:lnTo>
                  <a:pt x="142947" y="87798"/>
                </a:lnTo>
                <a:close/>
              </a:path>
              <a:path w="792479" h="226060">
                <a:moveTo>
                  <a:pt x="792226" y="87798"/>
                </a:moveTo>
                <a:lnTo>
                  <a:pt x="142947" y="87798"/>
                </a:lnTo>
                <a:lnTo>
                  <a:pt x="99840" y="112944"/>
                </a:lnTo>
                <a:lnTo>
                  <a:pt x="142947" y="138090"/>
                </a:lnTo>
                <a:lnTo>
                  <a:pt x="792226" y="138090"/>
                </a:lnTo>
                <a:lnTo>
                  <a:pt x="792226" y="87798"/>
                </a:lnTo>
                <a:close/>
              </a:path>
              <a:path w="792479" h="226060">
                <a:moveTo>
                  <a:pt x="62611" y="91227"/>
                </a:moveTo>
                <a:lnTo>
                  <a:pt x="62611" y="134661"/>
                </a:lnTo>
                <a:lnTo>
                  <a:pt x="99840" y="112944"/>
                </a:lnTo>
                <a:lnTo>
                  <a:pt x="62611" y="91227"/>
                </a:lnTo>
                <a:close/>
              </a:path>
              <a:path w="792479" h="226060">
                <a:moveTo>
                  <a:pt x="99840" y="112944"/>
                </a:moveTo>
                <a:lnTo>
                  <a:pt x="62611" y="134661"/>
                </a:lnTo>
                <a:lnTo>
                  <a:pt x="137069" y="134661"/>
                </a:lnTo>
                <a:lnTo>
                  <a:pt x="99840" y="112944"/>
                </a:lnTo>
                <a:close/>
              </a:path>
              <a:path w="792479" h="226060">
                <a:moveTo>
                  <a:pt x="137069" y="91227"/>
                </a:moveTo>
                <a:lnTo>
                  <a:pt x="62611" y="91227"/>
                </a:lnTo>
                <a:lnTo>
                  <a:pt x="99840" y="112944"/>
                </a:lnTo>
                <a:lnTo>
                  <a:pt x="137069" y="91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873246" y="1888998"/>
            <a:ext cx="1623060" cy="784860"/>
          </a:xfrm>
          <a:custGeom>
            <a:avLst/>
            <a:gdLst/>
            <a:ahLst/>
            <a:cxnLst/>
            <a:rect l="l" t="t" r="r" b="b"/>
            <a:pathLst>
              <a:path w="1623060" h="784860">
                <a:moveTo>
                  <a:pt x="270509" y="0"/>
                </a:moveTo>
                <a:lnTo>
                  <a:pt x="310473" y="4253"/>
                </a:lnTo>
                <a:lnTo>
                  <a:pt x="348619" y="16610"/>
                </a:lnTo>
                <a:lnTo>
                  <a:pt x="384530" y="36464"/>
                </a:lnTo>
                <a:lnTo>
                  <a:pt x="417784" y="63208"/>
                </a:lnTo>
                <a:lnTo>
                  <a:pt x="447965" y="96237"/>
                </a:lnTo>
                <a:lnTo>
                  <a:pt x="474652" y="134944"/>
                </a:lnTo>
                <a:lnTo>
                  <a:pt x="497427" y="178723"/>
                </a:lnTo>
                <a:lnTo>
                  <a:pt x="515870" y="226967"/>
                </a:lnTo>
                <a:lnTo>
                  <a:pt x="529563" y="279070"/>
                </a:lnTo>
                <a:lnTo>
                  <a:pt x="538085" y="334426"/>
                </a:lnTo>
                <a:lnTo>
                  <a:pt x="541019" y="392429"/>
                </a:lnTo>
                <a:lnTo>
                  <a:pt x="538085" y="450433"/>
                </a:lnTo>
                <a:lnTo>
                  <a:pt x="529563" y="505789"/>
                </a:lnTo>
                <a:lnTo>
                  <a:pt x="515870" y="557892"/>
                </a:lnTo>
                <a:lnTo>
                  <a:pt x="497427" y="606136"/>
                </a:lnTo>
                <a:lnTo>
                  <a:pt x="474652" y="649915"/>
                </a:lnTo>
                <a:lnTo>
                  <a:pt x="447965" y="688622"/>
                </a:lnTo>
                <a:lnTo>
                  <a:pt x="417784" y="721651"/>
                </a:lnTo>
                <a:lnTo>
                  <a:pt x="384530" y="748395"/>
                </a:lnTo>
                <a:lnTo>
                  <a:pt x="348619" y="768249"/>
                </a:lnTo>
                <a:lnTo>
                  <a:pt x="310473" y="780606"/>
                </a:lnTo>
                <a:lnTo>
                  <a:pt x="270509" y="784860"/>
                </a:lnTo>
              </a:path>
              <a:path w="1623060" h="784860">
                <a:moveTo>
                  <a:pt x="1352550" y="784860"/>
                </a:moveTo>
                <a:lnTo>
                  <a:pt x="270509" y="784860"/>
                </a:lnTo>
                <a:lnTo>
                  <a:pt x="230546" y="780606"/>
                </a:lnTo>
                <a:lnTo>
                  <a:pt x="192400" y="768249"/>
                </a:lnTo>
                <a:lnTo>
                  <a:pt x="156489" y="748395"/>
                </a:lnTo>
                <a:lnTo>
                  <a:pt x="123235" y="721651"/>
                </a:lnTo>
                <a:lnTo>
                  <a:pt x="93054" y="688622"/>
                </a:lnTo>
                <a:lnTo>
                  <a:pt x="66367" y="649915"/>
                </a:lnTo>
                <a:lnTo>
                  <a:pt x="43592" y="606136"/>
                </a:lnTo>
                <a:lnTo>
                  <a:pt x="25149" y="557892"/>
                </a:lnTo>
                <a:lnTo>
                  <a:pt x="11456" y="505789"/>
                </a:lnTo>
                <a:lnTo>
                  <a:pt x="2934" y="450433"/>
                </a:lnTo>
                <a:lnTo>
                  <a:pt x="0" y="392429"/>
                </a:lnTo>
                <a:lnTo>
                  <a:pt x="2934" y="334426"/>
                </a:lnTo>
                <a:lnTo>
                  <a:pt x="11456" y="279070"/>
                </a:lnTo>
                <a:lnTo>
                  <a:pt x="25149" y="226967"/>
                </a:lnTo>
                <a:lnTo>
                  <a:pt x="43592" y="178723"/>
                </a:lnTo>
                <a:lnTo>
                  <a:pt x="66367" y="134944"/>
                </a:lnTo>
                <a:lnTo>
                  <a:pt x="93054" y="96237"/>
                </a:lnTo>
                <a:lnTo>
                  <a:pt x="123235" y="63208"/>
                </a:lnTo>
                <a:lnTo>
                  <a:pt x="156489" y="36464"/>
                </a:lnTo>
                <a:lnTo>
                  <a:pt x="192400" y="16610"/>
                </a:lnTo>
                <a:lnTo>
                  <a:pt x="230546" y="4253"/>
                </a:lnTo>
                <a:lnTo>
                  <a:pt x="270509" y="0"/>
                </a:lnTo>
                <a:lnTo>
                  <a:pt x="1352550" y="0"/>
                </a:lnTo>
                <a:lnTo>
                  <a:pt x="1392513" y="4253"/>
                </a:lnTo>
                <a:lnTo>
                  <a:pt x="1430659" y="16610"/>
                </a:lnTo>
                <a:lnTo>
                  <a:pt x="1466570" y="36464"/>
                </a:lnTo>
                <a:lnTo>
                  <a:pt x="1499824" y="63208"/>
                </a:lnTo>
                <a:lnTo>
                  <a:pt x="1530005" y="96237"/>
                </a:lnTo>
                <a:lnTo>
                  <a:pt x="1556692" y="134944"/>
                </a:lnTo>
                <a:lnTo>
                  <a:pt x="1579467" y="178723"/>
                </a:lnTo>
                <a:lnTo>
                  <a:pt x="1597910" y="226967"/>
                </a:lnTo>
                <a:lnTo>
                  <a:pt x="1611603" y="279070"/>
                </a:lnTo>
                <a:lnTo>
                  <a:pt x="1620125" y="334426"/>
                </a:lnTo>
                <a:lnTo>
                  <a:pt x="1623059" y="392429"/>
                </a:lnTo>
                <a:lnTo>
                  <a:pt x="1620125" y="450433"/>
                </a:lnTo>
                <a:lnTo>
                  <a:pt x="1611603" y="505789"/>
                </a:lnTo>
                <a:lnTo>
                  <a:pt x="1597910" y="557892"/>
                </a:lnTo>
                <a:lnTo>
                  <a:pt x="1579467" y="606136"/>
                </a:lnTo>
                <a:lnTo>
                  <a:pt x="1556692" y="649915"/>
                </a:lnTo>
                <a:lnTo>
                  <a:pt x="1530005" y="688622"/>
                </a:lnTo>
                <a:lnTo>
                  <a:pt x="1499824" y="721651"/>
                </a:lnTo>
                <a:lnTo>
                  <a:pt x="1466570" y="748395"/>
                </a:lnTo>
                <a:lnTo>
                  <a:pt x="1430659" y="768249"/>
                </a:lnTo>
                <a:lnTo>
                  <a:pt x="1392513" y="780606"/>
                </a:lnTo>
                <a:lnTo>
                  <a:pt x="1352550" y="784860"/>
                </a:lnTo>
                <a:close/>
              </a:path>
            </a:pathLst>
          </a:custGeom>
          <a:ln w="25908">
            <a:solidFill>
              <a:srgbClr val="A62D5C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62729" y="2826969"/>
            <a:ext cx="1419478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01632" y="2380488"/>
            <a:ext cx="1189837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6170" y="3818715"/>
            <a:ext cx="1615019" cy="59244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48345" y="3696278"/>
            <a:ext cx="1619372" cy="66981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8408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buffer.asIntBuffer()</a:t>
            </a:r>
            <a:endParaRPr spc="-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2886" y="2458805"/>
            <a:ext cx="792480" cy="226060"/>
          </a:xfrm>
          <a:custGeom>
            <a:avLst/>
            <a:gdLst/>
            <a:ahLst/>
            <a:cxnLst/>
            <a:rect l="l" t="t" r="r" b="b"/>
            <a:pathLst>
              <a:path w="792479" h="226060">
                <a:moveTo>
                  <a:pt x="197572" y="0"/>
                </a:moveTo>
                <a:lnTo>
                  <a:pt x="188087" y="3216"/>
                </a:lnTo>
                <a:lnTo>
                  <a:pt x="0" y="112944"/>
                </a:lnTo>
                <a:lnTo>
                  <a:pt x="188087" y="222672"/>
                </a:lnTo>
                <a:lnTo>
                  <a:pt x="197572" y="225889"/>
                </a:lnTo>
                <a:lnTo>
                  <a:pt x="207200" y="225260"/>
                </a:lnTo>
                <a:lnTo>
                  <a:pt x="215876" y="221083"/>
                </a:lnTo>
                <a:lnTo>
                  <a:pt x="222504" y="213655"/>
                </a:lnTo>
                <a:lnTo>
                  <a:pt x="225720" y="204170"/>
                </a:lnTo>
                <a:lnTo>
                  <a:pt x="225091" y="194542"/>
                </a:lnTo>
                <a:lnTo>
                  <a:pt x="220914" y="185866"/>
                </a:lnTo>
                <a:lnTo>
                  <a:pt x="213487" y="179238"/>
                </a:lnTo>
                <a:lnTo>
                  <a:pt x="142947" y="138090"/>
                </a:lnTo>
                <a:lnTo>
                  <a:pt x="49911" y="138090"/>
                </a:lnTo>
                <a:lnTo>
                  <a:pt x="49911" y="87798"/>
                </a:lnTo>
                <a:lnTo>
                  <a:pt x="142947" y="87798"/>
                </a:lnTo>
                <a:lnTo>
                  <a:pt x="213487" y="46650"/>
                </a:lnTo>
                <a:lnTo>
                  <a:pt x="220914" y="40022"/>
                </a:lnTo>
                <a:lnTo>
                  <a:pt x="225091" y="31347"/>
                </a:lnTo>
                <a:lnTo>
                  <a:pt x="225720" y="21718"/>
                </a:lnTo>
                <a:lnTo>
                  <a:pt x="222504" y="12233"/>
                </a:lnTo>
                <a:lnTo>
                  <a:pt x="215876" y="4806"/>
                </a:lnTo>
                <a:lnTo>
                  <a:pt x="207200" y="629"/>
                </a:lnTo>
                <a:lnTo>
                  <a:pt x="197572" y="0"/>
                </a:lnTo>
                <a:close/>
              </a:path>
              <a:path w="792479" h="226060">
                <a:moveTo>
                  <a:pt x="142947" y="87798"/>
                </a:moveTo>
                <a:lnTo>
                  <a:pt x="49911" y="87798"/>
                </a:lnTo>
                <a:lnTo>
                  <a:pt x="49911" y="138090"/>
                </a:lnTo>
                <a:lnTo>
                  <a:pt x="142947" y="138090"/>
                </a:lnTo>
                <a:lnTo>
                  <a:pt x="137069" y="134661"/>
                </a:lnTo>
                <a:lnTo>
                  <a:pt x="62611" y="134661"/>
                </a:lnTo>
                <a:lnTo>
                  <a:pt x="62611" y="91227"/>
                </a:lnTo>
                <a:lnTo>
                  <a:pt x="137069" y="91227"/>
                </a:lnTo>
                <a:lnTo>
                  <a:pt x="142947" y="87798"/>
                </a:lnTo>
                <a:close/>
              </a:path>
              <a:path w="792479" h="226060">
                <a:moveTo>
                  <a:pt x="792226" y="87798"/>
                </a:moveTo>
                <a:lnTo>
                  <a:pt x="142947" y="87798"/>
                </a:lnTo>
                <a:lnTo>
                  <a:pt x="99840" y="112944"/>
                </a:lnTo>
                <a:lnTo>
                  <a:pt x="142947" y="138090"/>
                </a:lnTo>
                <a:lnTo>
                  <a:pt x="792226" y="138090"/>
                </a:lnTo>
                <a:lnTo>
                  <a:pt x="792226" y="87798"/>
                </a:lnTo>
                <a:close/>
              </a:path>
              <a:path w="792479" h="226060">
                <a:moveTo>
                  <a:pt x="62611" y="91227"/>
                </a:moveTo>
                <a:lnTo>
                  <a:pt x="62611" y="134661"/>
                </a:lnTo>
                <a:lnTo>
                  <a:pt x="99840" y="112944"/>
                </a:lnTo>
                <a:lnTo>
                  <a:pt x="62611" y="91227"/>
                </a:lnTo>
                <a:close/>
              </a:path>
              <a:path w="792479" h="226060">
                <a:moveTo>
                  <a:pt x="99840" y="112944"/>
                </a:moveTo>
                <a:lnTo>
                  <a:pt x="62611" y="134661"/>
                </a:lnTo>
                <a:lnTo>
                  <a:pt x="137069" y="134661"/>
                </a:lnTo>
                <a:lnTo>
                  <a:pt x="99840" y="112944"/>
                </a:lnTo>
                <a:close/>
              </a:path>
              <a:path w="792479" h="226060">
                <a:moveTo>
                  <a:pt x="137069" y="91227"/>
                </a:moveTo>
                <a:lnTo>
                  <a:pt x="62611" y="91227"/>
                </a:lnTo>
                <a:lnTo>
                  <a:pt x="99840" y="112944"/>
                </a:lnTo>
                <a:lnTo>
                  <a:pt x="137069" y="91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873246" y="1888998"/>
            <a:ext cx="1623060" cy="784860"/>
          </a:xfrm>
          <a:custGeom>
            <a:avLst/>
            <a:gdLst/>
            <a:ahLst/>
            <a:cxnLst/>
            <a:rect l="l" t="t" r="r" b="b"/>
            <a:pathLst>
              <a:path w="1623060" h="784860">
                <a:moveTo>
                  <a:pt x="270509" y="0"/>
                </a:moveTo>
                <a:lnTo>
                  <a:pt x="310473" y="4253"/>
                </a:lnTo>
                <a:lnTo>
                  <a:pt x="348619" y="16610"/>
                </a:lnTo>
                <a:lnTo>
                  <a:pt x="384530" y="36464"/>
                </a:lnTo>
                <a:lnTo>
                  <a:pt x="417784" y="63208"/>
                </a:lnTo>
                <a:lnTo>
                  <a:pt x="447965" y="96237"/>
                </a:lnTo>
                <a:lnTo>
                  <a:pt x="474652" y="134944"/>
                </a:lnTo>
                <a:lnTo>
                  <a:pt x="497427" y="178723"/>
                </a:lnTo>
                <a:lnTo>
                  <a:pt x="515870" y="226967"/>
                </a:lnTo>
                <a:lnTo>
                  <a:pt x="529563" y="279070"/>
                </a:lnTo>
                <a:lnTo>
                  <a:pt x="538085" y="334426"/>
                </a:lnTo>
                <a:lnTo>
                  <a:pt x="541019" y="392429"/>
                </a:lnTo>
                <a:lnTo>
                  <a:pt x="538085" y="450433"/>
                </a:lnTo>
                <a:lnTo>
                  <a:pt x="529563" y="505789"/>
                </a:lnTo>
                <a:lnTo>
                  <a:pt x="515870" y="557892"/>
                </a:lnTo>
                <a:lnTo>
                  <a:pt x="497427" y="606136"/>
                </a:lnTo>
                <a:lnTo>
                  <a:pt x="474652" y="649915"/>
                </a:lnTo>
                <a:lnTo>
                  <a:pt x="447965" y="688622"/>
                </a:lnTo>
                <a:lnTo>
                  <a:pt x="417784" y="721651"/>
                </a:lnTo>
                <a:lnTo>
                  <a:pt x="384530" y="748395"/>
                </a:lnTo>
                <a:lnTo>
                  <a:pt x="348619" y="768249"/>
                </a:lnTo>
                <a:lnTo>
                  <a:pt x="310473" y="780606"/>
                </a:lnTo>
                <a:lnTo>
                  <a:pt x="270509" y="784860"/>
                </a:lnTo>
              </a:path>
              <a:path w="1623060" h="784860">
                <a:moveTo>
                  <a:pt x="1352550" y="784860"/>
                </a:moveTo>
                <a:lnTo>
                  <a:pt x="270509" y="784860"/>
                </a:lnTo>
                <a:lnTo>
                  <a:pt x="230546" y="780606"/>
                </a:lnTo>
                <a:lnTo>
                  <a:pt x="192400" y="768249"/>
                </a:lnTo>
                <a:lnTo>
                  <a:pt x="156489" y="748395"/>
                </a:lnTo>
                <a:lnTo>
                  <a:pt x="123235" y="721651"/>
                </a:lnTo>
                <a:lnTo>
                  <a:pt x="93054" y="688622"/>
                </a:lnTo>
                <a:lnTo>
                  <a:pt x="66367" y="649915"/>
                </a:lnTo>
                <a:lnTo>
                  <a:pt x="43592" y="606136"/>
                </a:lnTo>
                <a:lnTo>
                  <a:pt x="25149" y="557892"/>
                </a:lnTo>
                <a:lnTo>
                  <a:pt x="11456" y="505789"/>
                </a:lnTo>
                <a:lnTo>
                  <a:pt x="2934" y="450433"/>
                </a:lnTo>
                <a:lnTo>
                  <a:pt x="0" y="392429"/>
                </a:lnTo>
                <a:lnTo>
                  <a:pt x="2934" y="334426"/>
                </a:lnTo>
                <a:lnTo>
                  <a:pt x="11456" y="279070"/>
                </a:lnTo>
                <a:lnTo>
                  <a:pt x="25149" y="226967"/>
                </a:lnTo>
                <a:lnTo>
                  <a:pt x="43592" y="178723"/>
                </a:lnTo>
                <a:lnTo>
                  <a:pt x="66367" y="134944"/>
                </a:lnTo>
                <a:lnTo>
                  <a:pt x="93054" y="96237"/>
                </a:lnTo>
                <a:lnTo>
                  <a:pt x="123235" y="63208"/>
                </a:lnTo>
                <a:lnTo>
                  <a:pt x="156489" y="36464"/>
                </a:lnTo>
                <a:lnTo>
                  <a:pt x="192400" y="16610"/>
                </a:lnTo>
                <a:lnTo>
                  <a:pt x="230546" y="4253"/>
                </a:lnTo>
                <a:lnTo>
                  <a:pt x="270509" y="0"/>
                </a:lnTo>
                <a:lnTo>
                  <a:pt x="1352550" y="0"/>
                </a:lnTo>
                <a:lnTo>
                  <a:pt x="1392513" y="4253"/>
                </a:lnTo>
                <a:lnTo>
                  <a:pt x="1430659" y="16610"/>
                </a:lnTo>
                <a:lnTo>
                  <a:pt x="1466570" y="36464"/>
                </a:lnTo>
                <a:lnTo>
                  <a:pt x="1499824" y="63208"/>
                </a:lnTo>
                <a:lnTo>
                  <a:pt x="1530005" y="96237"/>
                </a:lnTo>
                <a:lnTo>
                  <a:pt x="1556692" y="134944"/>
                </a:lnTo>
                <a:lnTo>
                  <a:pt x="1579467" y="178723"/>
                </a:lnTo>
                <a:lnTo>
                  <a:pt x="1597910" y="226967"/>
                </a:lnTo>
                <a:lnTo>
                  <a:pt x="1611603" y="279070"/>
                </a:lnTo>
                <a:lnTo>
                  <a:pt x="1620125" y="334426"/>
                </a:lnTo>
                <a:lnTo>
                  <a:pt x="1623059" y="392429"/>
                </a:lnTo>
                <a:lnTo>
                  <a:pt x="1620125" y="450433"/>
                </a:lnTo>
                <a:lnTo>
                  <a:pt x="1611603" y="505789"/>
                </a:lnTo>
                <a:lnTo>
                  <a:pt x="1597910" y="557892"/>
                </a:lnTo>
                <a:lnTo>
                  <a:pt x="1579467" y="606136"/>
                </a:lnTo>
                <a:lnTo>
                  <a:pt x="1556692" y="649915"/>
                </a:lnTo>
                <a:lnTo>
                  <a:pt x="1530005" y="688622"/>
                </a:lnTo>
                <a:lnTo>
                  <a:pt x="1499824" y="721651"/>
                </a:lnTo>
                <a:lnTo>
                  <a:pt x="1466570" y="748395"/>
                </a:lnTo>
                <a:lnTo>
                  <a:pt x="1430659" y="768249"/>
                </a:lnTo>
                <a:lnTo>
                  <a:pt x="1392513" y="780606"/>
                </a:lnTo>
                <a:lnTo>
                  <a:pt x="1352550" y="784860"/>
                </a:lnTo>
                <a:close/>
              </a:path>
            </a:pathLst>
          </a:custGeom>
          <a:ln w="25908">
            <a:solidFill>
              <a:srgbClr val="A62D5C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62729" y="2826969"/>
            <a:ext cx="1419478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01632" y="2380488"/>
            <a:ext cx="1189837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6170" y="3818715"/>
            <a:ext cx="1615019" cy="59244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861303" y="2656332"/>
            <a:ext cx="2199640" cy="1945005"/>
            <a:chOff x="5861303" y="2656332"/>
            <a:chExt cx="2199640" cy="194500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48345" y="3696278"/>
              <a:ext cx="1619372" cy="66981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880353" y="2675382"/>
              <a:ext cx="2161540" cy="1906905"/>
            </a:xfrm>
            <a:custGeom>
              <a:avLst/>
              <a:gdLst/>
              <a:ahLst/>
              <a:cxnLst/>
              <a:rect l="l" t="t" r="r" b="b"/>
              <a:pathLst>
                <a:path w="2161540" h="1906904">
                  <a:moveTo>
                    <a:pt x="0" y="1906524"/>
                  </a:moveTo>
                  <a:lnTo>
                    <a:pt x="2161031" y="1906524"/>
                  </a:lnTo>
                  <a:lnTo>
                    <a:pt x="2161031" y="0"/>
                  </a:lnTo>
                  <a:lnTo>
                    <a:pt x="0" y="0"/>
                  </a:lnTo>
                  <a:lnTo>
                    <a:pt x="0" y="1906524"/>
                  </a:lnTo>
                  <a:close/>
                </a:path>
              </a:pathLst>
            </a:custGeom>
            <a:ln w="38099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8408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buffer.asIntBuffer()</a:t>
            </a:r>
            <a:endParaRPr spc="-5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2886" y="817457"/>
            <a:ext cx="792480" cy="226060"/>
          </a:xfrm>
          <a:custGeom>
            <a:avLst/>
            <a:gdLst/>
            <a:ahLst/>
            <a:cxnLst/>
            <a:rect l="l" t="t" r="r" b="b"/>
            <a:pathLst>
              <a:path w="792479" h="226059">
                <a:moveTo>
                  <a:pt x="197572" y="0"/>
                </a:moveTo>
                <a:lnTo>
                  <a:pt x="188086" y="3216"/>
                </a:lnTo>
                <a:lnTo>
                  <a:pt x="0" y="112944"/>
                </a:lnTo>
                <a:lnTo>
                  <a:pt x="188086" y="222672"/>
                </a:lnTo>
                <a:lnTo>
                  <a:pt x="197572" y="225889"/>
                </a:lnTo>
                <a:lnTo>
                  <a:pt x="207200" y="225260"/>
                </a:lnTo>
                <a:lnTo>
                  <a:pt x="215876" y="221083"/>
                </a:lnTo>
                <a:lnTo>
                  <a:pt x="222503" y="213655"/>
                </a:lnTo>
                <a:lnTo>
                  <a:pt x="225720" y="204170"/>
                </a:lnTo>
                <a:lnTo>
                  <a:pt x="225091" y="194542"/>
                </a:lnTo>
                <a:lnTo>
                  <a:pt x="220914" y="185866"/>
                </a:lnTo>
                <a:lnTo>
                  <a:pt x="213486" y="179238"/>
                </a:lnTo>
                <a:lnTo>
                  <a:pt x="142947" y="138090"/>
                </a:lnTo>
                <a:lnTo>
                  <a:pt x="49910" y="138090"/>
                </a:lnTo>
                <a:lnTo>
                  <a:pt x="49910" y="87798"/>
                </a:lnTo>
                <a:lnTo>
                  <a:pt x="142947" y="87798"/>
                </a:lnTo>
                <a:lnTo>
                  <a:pt x="213486" y="46650"/>
                </a:lnTo>
                <a:lnTo>
                  <a:pt x="220914" y="40022"/>
                </a:lnTo>
                <a:lnTo>
                  <a:pt x="225091" y="31347"/>
                </a:lnTo>
                <a:lnTo>
                  <a:pt x="225720" y="21718"/>
                </a:lnTo>
                <a:lnTo>
                  <a:pt x="222503" y="12233"/>
                </a:lnTo>
                <a:lnTo>
                  <a:pt x="215876" y="4806"/>
                </a:lnTo>
                <a:lnTo>
                  <a:pt x="207200" y="629"/>
                </a:lnTo>
                <a:lnTo>
                  <a:pt x="197572" y="0"/>
                </a:lnTo>
                <a:close/>
              </a:path>
              <a:path w="792479" h="226059">
                <a:moveTo>
                  <a:pt x="142947" y="87798"/>
                </a:moveTo>
                <a:lnTo>
                  <a:pt x="49910" y="87798"/>
                </a:lnTo>
                <a:lnTo>
                  <a:pt x="49910" y="138090"/>
                </a:lnTo>
                <a:lnTo>
                  <a:pt x="142947" y="138090"/>
                </a:lnTo>
                <a:lnTo>
                  <a:pt x="137069" y="134661"/>
                </a:lnTo>
                <a:lnTo>
                  <a:pt x="62610" y="134661"/>
                </a:lnTo>
                <a:lnTo>
                  <a:pt x="62610" y="91227"/>
                </a:lnTo>
                <a:lnTo>
                  <a:pt x="137069" y="91227"/>
                </a:lnTo>
                <a:lnTo>
                  <a:pt x="142947" y="87798"/>
                </a:lnTo>
                <a:close/>
              </a:path>
              <a:path w="792479" h="226059">
                <a:moveTo>
                  <a:pt x="792226" y="87798"/>
                </a:moveTo>
                <a:lnTo>
                  <a:pt x="142947" y="87798"/>
                </a:lnTo>
                <a:lnTo>
                  <a:pt x="99840" y="112944"/>
                </a:lnTo>
                <a:lnTo>
                  <a:pt x="142947" y="138090"/>
                </a:lnTo>
                <a:lnTo>
                  <a:pt x="792226" y="138090"/>
                </a:lnTo>
                <a:lnTo>
                  <a:pt x="792226" y="87798"/>
                </a:lnTo>
                <a:close/>
              </a:path>
              <a:path w="792479" h="226059">
                <a:moveTo>
                  <a:pt x="62610" y="91227"/>
                </a:moveTo>
                <a:lnTo>
                  <a:pt x="62610" y="134661"/>
                </a:lnTo>
                <a:lnTo>
                  <a:pt x="99840" y="112944"/>
                </a:lnTo>
                <a:lnTo>
                  <a:pt x="62610" y="91227"/>
                </a:lnTo>
                <a:close/>
              </a:path>
              <a:path w="792479" h="226059">
                <a:moveTo>
                  <a:pt x="99840" y="112944"/>
                </a:moveTo>
                <a:lnTo>
                  <a:pt x="62610" y="134661"/>
                </a:lnTo>
                <a:lnTo>
                  <a:pt x="137069" y="134661"/>
                </a:lnTo>
                <a:lnTo>
                  <a:pt x="99840" y="112944"/>
                </a:lnTo>
                <a:close/>
              </a:path>
              <a:path w="792479" h="226059">
                <a:moveTo>
                  <a:pt x="137069" y="91227"/>
                </a:moveTo>
                <a:lnTo>
                  <a:pt x="62610" y="91227"/>
                </a:lnTo>
                <a:lnTo>
                  <a:pt x="99840" y="112944"/>
                </a:lnTo>
                <a:lnTo>
                  <a:pt x="137069" y="91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873246" y="1888998"/>
            <a:ext cx="1623060" cy="784860"/>
          </a:xfrm>
          <a:custGeom>
            <a:avLst/>
            <a:gdLst/>
            <a:ahLst/>
            <a:cxnLst/>
            <a:rect l="l" t="t" r="r" b="b"/>
            <a:pathLst>
              <a:path w="1623060" h="784860">
                <a:moveTo>
                  <a:pt x="270509" y="0"/>
                </a:moveTo>
                <a:lnTo>
                  <a:pt x="310473" y="4253"/>
                </a:lnTo>
                <a:lnTo>
                  <a:pt x="348619" y="16610"/>
                </a:lnTo>
                <a:lnTo>
                  <a:pt x="384530" y="36464"/>
                </a:lnTo>
                <a:lnTo>
                  <a:pt x="417784" y="63208"/>
                </a:lnTo>
                <a:lnTo>
                  <a:pt x="447965" y="96237"/>
                </a:lnTo>
                <a:lnTo>
                  <a:pt x="474652" y="134944"/>
                </a:lnTo>
                <a:lnTo>
                  <a:pt x="497427" y="178723"/>
                </a:lnTo>
                <a:lnTo>
                  <a:pt x="515870" y="226967"/>
                </a:lnTo>
                <a:lnTo>
                  <a:pt x="529563" y="279070"/>
                </a:lnTo>
                <a:lnTo>
                  <a:pt x="538085" y="334426"/>
                </a:lnTo>
                <a:lnTo>
                  <a:pt x="541019" y="392429"/>
                </a:lnTo>
                <a:lnTo>
                  <a:pt x="538085" y="450433"/>
                </a:lnTo>
                <a:lnTo>
                  <a:pt x="529563" y="505789"/>
                </a:lnTo>
                <a:lnTo>
                  <a:pt x="515870" y="557892"/>
                </a:lnTo>
                <a:lnTo>
                  <a:pt x="497427" y="606136"/>
                </a:lnTo>
                <a:lnTo>
                  <a:pt x="474652" y="649915"/>
                </a:lnTo>
                <a:lnTo>
                  <a:pt x="447965" y="688622"/>
                </a:lnTo>
                <a:lnTo>
                  <a:pt x="417784" y="721651"/>
                </a:lnTo>
                <a:lnTo>
                  <a:pt x="384530" y="748395"/>
                </a:lnTo>
                <a:lnTo>
                  <a:pt x="348619" y="768249"/>
                </a:lnTo>
                <a:lnTo>
                  <a:pt x="310473" y="780606"/>
                </a:lnTo>
                <a:lnTo>
                  <a:pt x="270509" y="784860"/>
                </a:lnTo>
              </a:path>
              <a:path w="1623060" h="784860">
                <a:moveTo>
                  <a:pt x="1352550" y="784860"/>
                </a:moveTo>
                <a:lnTo>
                  <a:pt x="270509" y="784860"/>
                </a:lnTo>
                <a:lnTo>
                  <a:pt x="230546" y="780606"/>
                </a:lnTo>
                <a:lnTo>
                  <a:pt x="192400" y="768249"/>
                </a:lnTo>
                <a:lnTo>
                  <a:pt x="156489" y="748395"/>
                </a:lnTo>
                <a:lnTo>
                  <a:pt x="123235" y="721651"/>
                </a:lnTo>
                <a:lnTo>
                  <a:pt x="93054" y="688622"/>
                </a:lnTo>
                <a:lnTo>
                  <a:pt x="66367" y="649915"/>
                </a:lnTo>
                <a:lnTo>
                  <a:pt x="43592" y="606136"/>
                </a:lnTo>
                <a:lnTo>
                  <a:pt x="25149" y="557892"/>
                </a:lnTo>
                <a:lnTo>
                  <a:pt x="11456" y="505789"/>
                </a:lnTo>
                <a:lnTo>
                  <a:pt x="2934" y="450433"/>
                </a:lnTo>
                <a:lnTo>
                  <a:pt x="0" y="392429"/>
                </a:lnTo>
                <a:lnTo>
                  <a:pt x="2934" y="334426"/>
                </a:lnTo>
                <a:lnTo>
                  <a:pt x="11456" y="279070"/>
                </a:lnTo>
                <a:lnTo>
                  <a:pt x="25149" y="226967"/>
                </a:lnTo>
                <a:lnTo>
                  <a:pt x="43592" y="178723"/>
                </a:lnTo>
                <a:lnTo>
                  <a:pt x="66367" y="134944"/>
                </a:lnTo>
                <a:lnTo>
                  <a:pt x="93054" y="96237"/>
                </a:lnTo>
                <a:lnTo>
                  <a:pt x="123235" y="63208"/>
                </a:lnTo>
                <a:lnTo>
                  <a:pt x="156489" y="36464"/>
                </a:lnTo>
                <a:lnTo>
                  <a:pt x="192400" y="16610"/>
                </a:lnTo>
                <a:lnTo>
                  <a:pt x="230546" y="4253"/>
                </a:lnTo>
                <a:lnTo>
                  <a:pt x="270509" y="0"/>
                </a:lnTo>
                <a:lnTo>
                  <a:pt x="1352550" y="0"/>
                </a:lnTo>
                <a:lnTo>
                  <a:pt x="1392513" y="4253"/>
                </a:lnTo>
                <a:lnTo>
                  <a:pt x="1430659" y="16610"/>
                </a:lnTo>
                <a:lnTo>
                  <a:pt x="1466570" y="36464"/>
                </a:lnTo>
                <a:lnTo>
                  <a:pt x="1499824" y="63208"/>
                </a:lnTo>
                <a:lnTo>
                  <a:pt x="1530005" y="96237"/>
                </a:lnTo>
                <a:lnTo>
                  <a:pt x="1556692" y="134944"/>
                </a:lnTo>
                <a:lnTo>
                  <a:pt x="1579467" y="178723"/>
                </a:lnTo>
                <a:lnTo>
                  <a:pt x="1597910" y="226967"/>
                </a:lnTo>
                <a:lnTo>
                  <a:pt x="1611603" y="279070"/>
                </a:lnTo>
                <a:lnTo>
                  <a:pt x="1620125" y="334426"/>
                </a:lnTo>
                <a:lnTo>
                  <a:pt x="1623059" y="392429"/>
                </a:lnTo>
                <a:lnTo>
                  <a:pt x="1620125" y="450433"/>
                </a:lnTo>
                <a:lnTo>
                  <a:pt x="1611603" y="505789"/>
                </a:lnTo>
                <a:lnTo>
                  <a:pt x="1597910" y="557892"/>
                </a:lnTo>
                <a:lnTo>
                  <a:pt x="1579467" y="606136"/>
                </a:lnTo>
                <a:lnTo>
                  <a:pt x="1556692" y="649915"/>
                </a:lnTo>
                <a:lnTo>
                  <a:pt x="1530005" y="688622"/>
                </a:lnTo>
                <a:lnTo>
                  <a:pt x="1499824" y="721651"/>
                </a:lnTo>
                <a:lnTo>
                  <a:pt x="1466570" y="748395"/>
                </a:lnTo>
                <a:lnTo>
                  <a:pt x="1430659" y="768249"/>
                </a:lnTo>
                <a:lnTo>
                  <a:pt x="1392513" y="780606"/>
                </a:lnTo>
                <a:lnTo>
                  <a:pt x="1352550" y="784860"/>
                </a:lnTo>
                <a:close/>
              </a:path>
            </a:pathLst>
          </a:custGeom>
          <a:ln w="25908">
            <a:solidFill>
              <a:srgbClr val="A62D5C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62729" y="2826969"/>
            <a:ext cx="1419478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01632" y="738200"/>
            <a:ext cx="1189837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6170" y="3818715"/>
            <a:ext cx="1615019" cy="59244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861303" y="818388"/>
            <a:ext cx="2199640" cy="3782695"/>
            <a:chOff x="5861303" y="818388"/>
            <a:chExt cx="2199640" cy="378269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48345" y="3696278"/>
              <a:ext cx="1619372" cy="66981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880353" y="837438"/>
              <a:ext cx="2161540" cy="3744595"/>
            </a:xfrm>
            <a:custGeom>
              <a:avLst/>
              <a:gdLst/>
              <a:ahLst/>
              <a:cxnLst/>
              <a:rect l="l" t="t" r="r" b="b"/>
              <a:pathLst>
                <a:path w="2161540" h="3744595">
                  <a:moveTo>
                    <a:pt x="0" y="3744467"/>
                  </a:moveTo>
                  <a:lnTo>
                    <a:pt x="2161031" y="3744467"/>
                  </a:lnTo>
                  <a:lnTo>
                    <a:pt x="2161031" y="0"/>
                  </a:lnTo>
                  <a:lnTo>
                    <a:pt x="0" y="0"/>
                  </a:lnTo>
                  <a:lnTo>
                    <a:pt x="0" y="3744467"/>
                  </a:lnTo>
                  <a:close/>
                </a:path>
              </a:pathLst>
            </a:custGeom>
            <a:ln w="38100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194929" y="4747386"/>
            <a:ext cx="30740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buffer.rewind() </a:t>
            </a:r>
            <a:r>
              <a:rPr dirty="0"/>
              <a:t> </a:t>
            </a:r>
            <a:r>
              <a:rPr spc="-5" dirty="0"/>
              <a:t>bu</a:t>
            </a:r>
            <a:r>
              <a:rPr spc="-15" dirty="0"/>
              <a:t>f</a:t>
            </a:r>
            <a:r>
              <a:rPr dirty="0"/>
              <a:t>f</a:t>
            </a:r>
            <a:r>
              <a:rPr spc="-10" dirty="0"/>
              <a:t>e</a:t>
            </a:r>
            <a:r>
              <a:rPr spc="-5" dirty="0"/>
              <a:t>r.</a:t>
            </a:r>
            <a:r>
              <a:rPr spc="-10" dirty="0"/>
              <a:t>a</a:t>
            </a:r>
            <a:r>
              <a:rPr spc="-5" dirty="0"/>
              <a:t>sI</a:t>
            </a:r>
            <a:r>
              <a:rPr spc="-10" dirty="0"/>
              <a:t>n</a:t>
            </a:r>
            <a:r>
              <a:rPr spc="-5" dirty="0"/>
              <a:t>tB</a:t>
            </a:r>
            <a:r>
              <a:rPr spc="-10" dirty="0"/>
              <a:t>u</a:t>
            </a:r>
            <a:r>
              <a:rPr dirty="0"/>
              <a:t>f</a:t>
            </a:r>
            <a:r>
              <a:rPr spc="-10" dirty="0"/>
              <a:t>f</a:t>
            </a:r>
            <a:r>
              <a:rPr spc="-5" dirty="0"/>
              <a:t>er()</a:t>
            </a:r>
            <a:endParaRPr spc="-5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1975" y="824483"/>
            <a:ext cx="2042160" cy="3698875"/>
            <a:chOff x="1331975" y="824483"/>
            <a:chExt cx="2042160" cy="3698875"/>
          </a:xfrm>
        </p:grpSpPr>
        <p:sp>
          <p:nvSpPr>
            <p:cNvPr id="3" name="object 3"/>
            <p:cNvSpPr/>
            <p:nvPr/>
          </p:nvSpPr>
          <p:spPr>
            <a:xfrm>
              <a:off x="1344929" y="837437"/>
              <a:ext cx="2016760" cy="3672840"/>
            </a:xfrm>
            <a:custGeom>
              <a:avLst/>
              <a:gdLst/>
              <a:ahLst/>
              <a:cxnLst/>
              <a:rect l="l" t="t" r="r" b="b"/>
              <a:pathLst>
                <a:path w="2016760" h="3672840">
                  <a:moveTo>
                    <a:pt x="0" y="3672840"/>
                  </a:moveTo>
                  <a:lnTo>
                    <a:pt x="2016251" y="3672840"/>
                  </a:lnTo>
                  <a:lnTo>
                    <a:pt x="2016251" y="0"/>
                  </a:lnTo>
                  <a:lnTo>
                    <a:pt x="0" y="0"/>
                  </a:lnTo>
                  <a:lnTo>
                    <a:pt x="0" y="3672840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26412" y="1019809"/>
              <a:ext cx="427481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6412" y="1400505"/>
              <a:ext cx="509777" cy="3051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6412" y="1782191"/>
              <a:ext cx="512063" cy="3048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72385" y="4699965"/>
            <a:ext cx="697230" cy="36606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940552" y="824483"/>
            <a:ext cx="2040889" cy="3698875"/>
            <a:chOff x="5940552" y="824483"/>
            <a:chExt cx="2040889" cy="3698875"/>
          </a:xfrm>
        </p:grpSpPr>
        <p:sp>
          <p:nvSpPr>
            <p:cNvPr id="9" name="object 9"/>
            <p:cNvSpPr/>
            <p:nvPr/>
          </p:nvSpPr>
          <p:spPr>
            <a:xfrm>
              <a:off x="5953506" y="837437"/>
              <a:ext cx="2014855" cy="3672840"/>
            </a:xfrm>
            <a:custGeom>
              <a:avLst/>
              <a:gdLst/>
              <a:ahLst/>
              <a:cxnLst/>
              <a:rect l="l" t="t" r="r" b="b"/>
              <a:pathLst>
                <a:path w="2014854" h="3672840">
                  <a:moveTo>
                    <a:pt x="0" y="3672840"/>
                  </a:moveTo>
                  <a:lnTo>
                    <a:pt x="2014727" y="3672840"/>
                  </a:lnTo>
                  <a:lnTo>
                    <a:pt x="2014727" y="0"/>
                  </a:lnTo>
                  <a:lnTo>
                    <a:pt x="0" y="0"/>
                  </a:lnTo>
                  <a:lnTo>
                    <a:pt x="0" y="3672840"/>
                  </a:lnTo>
                  <a:close/>
                </a:path>
              </a:pathLst>
            </a:custGeom>
            <a:ln w="25908">
              <a:solidFill>
                <a:srgbClr val="A62D5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817487" y="1118869"/>
              <a:ext cx="427481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90055" y="1652650"/>
              <a:ext cx="509777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90055" y="2186050"/>
              <a:ext cx="512064" cy="30480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87667" y="4699965"/>
            <a:ext cx="1102360" cy="366064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6025134" y="1485138"/>
            <a:ext cx="1872614" cy="0"/>
          </a:xfrm>
          <a:custGeom>
            <a:avLst/>
            <a:gdLst/>
            <a:ahLst/>
            <a:cxnLst/>
            <a:rect l="l" t="t" r="r" b="b"/>
            <a:pathLst>
              <a:path w="1872615">
                <a:moveTo>
                  <a:pt x="0" y="0"/>
                </a:moveTo>
                <a:lnTo>
                  <a:pt x="1872234" y="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025134" y="2061210"/>
            <a:ext cx="1872614" cy="0"/>
          </a:xfrm>
          <a:custGeom>
            <a:avLst/>
            <a:gdLst/>
            <a:ahLst/>
            <a:cxnLst/>
            <a:rect l="l" t="t" r="r" b="b"/>
            <a:pathLst>
              <a:path w="1872615">
                <a:moveTo>
                  <a:pt x="0" y="0"/>
                </a:moveTo>
                <a:lnTo>
                  <a:pt x="1872234" y="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25134" y="2565654"/>
            <a:ext cx="1872614" cy="0"/>
          </a:xfrm>
          <a:custGeom>
            <a:avLst/>
            <a:gdLst/>
            <a:ahLst/>
            <a:cxnLst/>
            <a:rect l="l" t="t" r="r" b="b"/>
            <a:pathLst>
              <a:path w="1872615">
                <a:moveTo>
                  <a:pt x="0" y="0"/>
                </a:moveTo>
                <a:lnTo>
                  <a:pt x="1872234" y="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112886" y="817457"/>
            <a:ext cx="792480" cy="226060"/>
          </a:xfrm>
          <a:custGeom>
            <a:avLst/>
            <a:gdLst/>
            <a:ahLst/>
            <a:cxnLst/>
            <a:rect l="l" t="t" r="r" b="b"/>
            <a:pathLst>
              <a:path w="792479" h="226059">
                <a:moveTo>
                  <a:pt x="197572" y="0"/>
                </a:moveTo>
                <a:lnTo>
                  <a:pt x="188086" y="3216"/>
                </a:lnTo>
                <a:lnTo>
                  <a:pt x="0" y="112944"/>
                </a:lnTo>
                <a:lnTo>
                  <a:pt x="188086" y="222672"/>
                </a:lnTo>
                <a:lnTo>
                  <a:pt x="197572" y="225889"/>
                </a:lnTo>
                <a:lnTo>
                  <a:pt x="207200" y="225260"/>
                </a:lnTo>
                <a:lnTo>
                  <a:pt x="215876" y="221083"/>
                </a:lnTo>
                <a:lnTo>
                  <a:pt x="222503" y="213655"/>
                </a:lnTo>
                <a:lnTo>
                  <a:pt x="225720" y="204170"/>
                </a:lnTo>
                <a:lnTo>
                  <a:pt x="225091" y="194542"/>
                </a:lnTo>
                <a:lnTo>
                  <a:pt x="220914" y="185866"/>
                </a:lnTo>
                <a:lnTo>
                  <a:pt x="213486" y="179238"/>
                </a:lnTo>
                <a:lnTo>
                  <a:pt x="142947" y="138090"/>
                </a:lnTo>
                <a:lnTo>
                  <a:pt x="49910" y="138090"/>
                </a:lnTo>
                <a:lnTo>
                  <a:pt x="49910" y="87798"/>
                </a:lnTo>
                <a:lnTo>
                  <a:pt x="142947" y="87798"/>
                </a:lnTo>
                <a:lnTo>
                  <a:pt x="213486" y="46650"/>
                </a:lnTo>
                <a:lnTo>
                  <a:pt x="220914" y="40022"/>
                </a:lnTo>
                <a:lnTo>
                  <a:pt x="225091" y="31347"/>
                </a:lnTo>
                <a:lnTo>
                  <a:pt x="225720" y="21718"/>
                </a:lnTo>
                <a:lnTo>
                  <a:pt x="222503" y="12233"/>
                </a:lnTo>
                <a:lnTo>
                  <a:pt x="215876" y="4806"/>
                </a:lnTo>
                <a:lnTo>
                  <a:pt x="207200" y="629"/>
                </a:lnTo>
                <a:lnTo>
                  <a:pt x="197572" y="0"/>
                </a:lnTo>
                <a:close/>
              </a:path>
              <a:path w="792479" h="226059">
                <a:moveTo>
                  <a:pt x="142947" y="87798"/>
                </a:moveTo>
                <a:lnTo>
                  <a:pt x="49910" y="87798"/>
                </a:lnTo>
                <a:lnTo>
                  <a:pt x="49910" y="138090"/>
                </a:lnTo>
                <a:lnTo>
                  <a:pt x="142947" y="138090"/>
                </a:lnTo>
                <a:lnTo>
                  <a:pt x="137069" y="134661"/>
                </a:lnTo>
                <a:lnTo>
                  <a:pt x="62610" y="134661"/>
                </a:lnTo>
                <a:lnTo>
                  <a:pt x="62610" y="91227"/>
                </a:lnTo>
                <a:lnTo>
                  <a:pt x="137069" y="91227"/>
                </a:lnTo>
                <a:lnTo>
                  <a:pt x="142947" y="87798"/>
                </a:lnTo>
                <a:close/>
              </a:path>
              <a:path w="792479" h="226059">
                <a:moveTo>
                  <a:pt x="792226" y="87798"/>
                </a:moveTo>
                <a:lnTo>
                  <a:pt x="142947" y="87798"/>
                </a:lnTo>
                <a:lnTo>
                  <a:pt x="99840" y="112944"/>
                </a:lnTo>
                <a:lnTo>
                  <a:pt x="142947" y="138090"/>
                </a:lnTo>
                <a:lnTo>
                  <a:pt x="792226" y="138090"/>
                </a:lnTo>
                <a:lnTo>
                  <a:pt x="792226" y="87798"/>
                </a:lnTo>
                <a:close/>
              </a:path>
              <a:path w="792479" h="226059">
                <a:moveTo>
                  <a:pt x="62610" y="91227"/>
                </a:moveTo>
                <a:lnTo>
                  <a:pt x="62610" y="134661"/>
                </a:lnTo>
                <a:lnTo>
                  <a:pt x="99840" y="112944"/>
                </a:lnTo>
                <a:lnTo>
                  <a:pt x="62610" y="91227"/>
                </a:lnTo>
                <a:close/>
              </a:path>
              <a:path w="792479" h="226059">
                <a:moveTo>
                  <a:pt x="99840" y="112944"/>
                </a:moveTo>
                <a:lnTo>
                  <a:pt x="62610" y="134661"/>
                </a:lnTo>
                <a:lnTo>
                  <a:pt x="137069" y="134661"/>
                </a:lnTo>
                <a:lnTo>
                  <a:pt x="99840" y="112944"/>
                </a:lnTo>
                <a:close/>
              </a:path>
              <a:path w="792479" h="226059">
                <a:moveTo>
                  <a:pt x="137069" y="91227"/>
                </a:moveTo>
                <a:lnTo>
                  <a:pt x="62610" y="91227"/>
                </a:lnTo>
                <a:lnTo>
                  <a:pt x="99840" y="112944"/>
                </a:lnTo>
                <a:lnTo>
                  <a:pt x="137069" y="91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73246" y="1888998"/>
            <a:ext cx="1623060" cy="784860"/>
          </a:xfrm>
          <a:custGeom>
            <a:avLst/>
            <a:gdLst/>
            <a:ahLst/>
            <a:cxnLst/>
            <a:rect l="l" t="t" r="r" b="b"/>
            <a:pathLst>
              <a:path w="1623060" h="784860">
                <a:moveTo>
                  <a:pt x="270509" y="0"/>
                </a:moveTo>
                <a:lnTo>
                  <a:pt x="310473" y="4253"/>
                </a:lnTo>
                <a:lnTo>
                  <a:pt x="348619" y="16610"/>
                </a:lnTo>
                <a:lnTo>
                  <a:pt x="384530" y="36464"/>
                </a:lnTo>
                <a:lnTo>
                  <a:pt x="417784" y="63208"/>
                </a:lnTo>
                <a:lnTo>
                  <a:pt x="447965" y="96237"/>
                </a:lnTo>
                <a:lnTo>
                  <a:pt x="474652" y="134944"/>
                </a:lnTo>
                <a:lnTo>
                  <a:pt x="497427" y="178723"/>
                </a:lnTo>
                <a:lnTo>
                  <a:pt x="515870" y="226967"/>
                </a:lnTo>
                <a:lnTo>
                  <a:pt x="529563" y="279070"/>
                </a:lnTo>
                <a:lnTo>
                  <a:pt x="538085" y="334426"/>
                </a:lnTo>
                <a:lnTo>
                  <a:pt x="541019" y="392429"/>
                </a:lnTo>
                <a:lnTo>
                  <a:pt x="538085" y="450433"/>
                </a:lnTo>
                <a:lnTo>
                  <a:pt x="529563" y="505789"/>
                </a:lnTo>
                <a:lnTo>
                  <a:pt x="515870" y="557892"/>
                </a:lnTo>
                <a:lnTo>
                  <a:pt x="497427" y="606136"/>
                </a:lnTo>
                <a:lnTo>
                  <a:pt x="474652" y="649915"/>
                </a:lnTo>
                <a:lnTo>
                  <a:pt x="447965" y="688622"/>
                </a:lnTo>
                <a:lnTo>
                  <a:pt x="417784" y="721651"/>
                </a:lnTo>
                <a:lnTo>
                  <a:pt x="384530" y="748395"/>
                </a:lnTo>
                <a:lnTo>
                  <a:pt x="348619" y="768249"/>
                </a:lnTo>
                <a:lnTo>
                  <a:pt x="310473" y="780606"/>
                </a:lnTo>
                <a:lnTo>
                  <a:pt x="270509" y="784860"/>
                </a:lnTo>
              </a:path>
              <a:path w="1623060" h="784860">
                <a:moveTo>
                  <a:pt x="1352550" y="784860"/>
                </a:moveTo>
                <a:lnTo>
                  <a:pt x="270509" y="784860"/>
                </a:lnTo>
                <a:lnTo>
                  <a:pt x="230546" y="780606"/>
                </a:lnTo>
                <a:lnTo>
                  <a:pt x="192400" y="768249"/>
                </a:lnTo>
                <a:lnTo>
                  <a:pt x="156489" y="748395"/>
                </a:lnTo>
                <a:lnTo>
                  <a:pt x="123235" y="721651"/>
                </a:lnTo>
                <a:lnTo>
                  <a:pt x="93054" y="688622"/>
                </a:lnTo>
                <a:lnTo>
                  <a:pt x="66367" y="649915"/>
                </a:lnTo>
                <a:lnTo>
                  <a:pt x="43592" y="606136"/>
                </a:lnTo>
                <a:lnTo>
                  <a:pt x="25149" y="557892"/>
                </a:lnTo>
                <a:lnTo>
                  <a:pt x="11456" y="505789"/>
                </a:lnTo>
                <a:lnTo>
                  <a:pt x="2934" y="450433"/>
                </a:lnTo>
                <a:lnTo>
                  <a:pt x="0" y="392429"/>
                </a:lnTo>
                <a:lnTo>
                  <a:pt x="2934" y="334426"/>
                </a:lnTo>
                <a:lnTo>
                  <a:pt x="11456" y="279070"/>
                </a:lnTo>
                <a:lnTo>
                  <a:pt x="25149" y="226967"/>
                </a:lnTo>
                <a:lnTo>
                  <a:pt x="43592" y="178723"/>
                </a:lnTo>
                <a:lnTo>
                  <a:pt x="66367" y="134944"/>
                </a:lnTo>
                <a:lnTo>
                  <a:pt x="93054" y="96237"/>
                </a:lnTo>
                <a:lnTo>
                  <a:pt x="123235" y="63208"/>
                </a:lnTo>
                <a:lnTo>
                  <a:pt x="156489" y="36464"/>
                </a:lnTo>
                <a:lnTo>
                  <a:pt x="192400" y="16610"/>
                </a:lnTo>
                <a:lnTo>
                  <a:pt x="230546" y="4253"/>
                </a:lnTo>
                <a:lnTo>
                  <a:pt x="270509" y="0"/>
                </a:lnTo>
                <a:lnTo>
                  <a:pt x="1352550" y="0"/>
                </a:lnTo>
                <a:lnTo>
                  <a:pt x="1392513" y="4253"/>
                </a:lnTo>
                <a:lnTo>
                  <a:pt x="1430659" y="16610"/>
                </a:lnTo>
                <a:lnTo>
                  <a:pt x="1466570" y="36464"/>
                </a:lnTo>
                <a:lnTo>
                  <a:pt x="1499824" y="63208"/>
                </a:lnTo>
                <a:lnTo>
                  <a:pt x="1530005" y="96237"/>
                </a:lnTo>
                <a:lnTo>
                  <a:pt x="1556692" y="134944"/>
                </a:lnTo>
                <a:lnTo>
                  <a:pt x="1579467" y="178723"/>
                </a:lnTo>
                <a:lnTo>
                  <a:pt x="1597910" y="226967"/>
                </a:lnTo>
                <a:lnTo>
                  <a:pt x="1611603" y="279070"/>
                </a:lnTo>
                <a:lnTo>
                  <a:pt x="1620125" y="334426"/>
                </a:lnTo>
                <a:lnTo>
                  <a:pt x="1623059" y="392429"/>
                </a:lnTo>
                <a:lnTo>
                  <a:pt x="1620125" y="450433"/>
                </a:lnTo>
                <a:lnTo>
                  <a:pt x="1611603" y="505789"/>
                </a:lnTo>
                <a:lnTo>
                  <a:pt x="1597910" y="557892"/>
                </a:lnTo>
                <a:lnTo>
                  <a:pt x="1579467" y="606136"/>
                </a:lnTo>
                <a:lnTo>
                  <a:pt x="1556692" y="649915"/>
                </a:lnTo>
                <a:lnTo>
                  <a:pt x="1530005" y="688622"/>
                </a:lnTo>
                <a:lnTo>
                  <a:pt x="1499824" y="721651"/>
                </a:lnTo>
                <a:lnTo>
                  <a:pt x="1466570" y="748395"/>
                </a:lnTo>
                <a:lnTo>
                  <a:pt x="1430659" y="768249"/>
                </a:lnTo>
                <a:lnTo>
                  <a:pt x="1392513" y="780606"/>
                </a:lnTo>
                <a:lnTo>
                  <a:pt x="1352550" y="784860"/>
                </a:lnTo>
                <a:close/>
              </a:path>
            </a:pathLst>
          </a:custGeom>
          <a:ln w="25908">
            <a:solidFill>
              <a:srgbClr val="A62D5C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62729" y="2826969"/>
            <a:ext cx="1419478" cy="36606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96806" y="738200"/>
            <a:ext cx="1189481" cy="36606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46170" y="3818715"/>
            <a:ext cx="1615019" cy="59244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148345" y="3696278"/>
            <a:ext cx="1619372" cy="669815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8194929" y="4747386"/>
            <a:ext cx="30740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buffer.rewind()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bu</a:t>
            </a:r>
            <a:r>
              <a:rPr sz="20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r.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sI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tB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u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er()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880353" y="837438"/>
            <a:ext cx="2161540" cy="1800225"/>
          </a:xfrm>
          <a:custGeom>
            <a:avLst/>
            <a:gdLst/>
            <a:ahLst/>
            <a:cxnLst/>
            <a:rect l="l" t="t" r="r" b="b"/>
            <a:pathLst>
              <a:path w="2161540" h="1800225">
                <a:moveTo>
                  <a:pt x="0" y="1799843"/>
                </a:moveTo>
                <a:lnTo>
                  <a:pt x="2161031" y="1799843"/>
                </a:lnTo>
                <a:lnTo>
                  <a:pt x="2161031" y="0"/>
                </a:lnTo>
                <a:lnTo>
                  <a:pt x="0" y="0"/>
                </a:lnTo>
                <a:lnTo>
                  <a:pt x="0" y="1799843"/>
                </a:lnTo>
                <a:close/>
              </a:path>
            </a:pathLst>
          </a:custGeom>
          <a:ln w="38099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112886" y="2530433"/>
            <a:ext cx="792480" cy="226060"/>
          </a:xfrm>
          <a:custGeom>
            <a:avLst/>
            <a:gdLst/>
            <a:ahLst/>
            <a:cxnLst/>
            <a:rect l="l" t="t" r="r" b="b"/>
            <a:pathLst>
              <a:path w="792479" h="226060">
                <a:moveTo>
                  <a:pt x="197572" y="0"/>
                </a:moveTo>
                <a:lnTo>
                  <a:pt x="188086" y="3216"/>
                </a:lnTo>
                <a:lnTo>
                  <a:pt x="0" y="112944"/>
                </a:lnTo>
                <a:lnTo>
                  <a:pt x="188086" y="222672"/>
                </a:lnTo>
                <a:lnTo>
                  <a:pt x="197572" y="225889"/>
                </a:lnTo>
                <a:lnTo>
                  <a:pt x="207200" y="225260"/>
                </a:lnTo>
                <a:lnTo>
                  <a:pt x="215876" y="221083"/>
                </a:lnTo>
                <a:lnTo>
                  <a:pt x="222503" y="213655"/>
                </a:lnTo>
                <a:lnTo>
                  <a:pt x="225720" y="204170"/>
                </a:lnTo>
                <a:lnTo>
                  <a:pt x="225091" y="194542"/>
                </a:lnTo>
                <a:lnTo>
                  <a:pt x="220914" y="185866"/>
                </a:lnTo>
                <a:lnTo>
                  <a:pt x="213486" y="179238"/>
                </a:lnTo>
                <a:lnTo>
                  <a:pt x="142947" y="138090"/>
                </a:lnTo>
                <a:lnTo>
                  <a:pt x="49910" y="138090"/>
                </a:lnTo>
                <a:lnTo>
                  <a:pt x="49910" y="87798"/>
                </a:lnTo>
                <a:lnTo>
                  <a:pt x="142947" y="87798"/>
                </a:lnTo>
                <a:lnTo>
                  <a:pt x="213486" y="46650"/>
                </a:lnTo>
                <a:lnTo>
                  <a:pt x="220914" y="40022"/>
                </a:lnTo>
                <a:lnTo>
                  <a:pt x="225091" y="31347"/>
                </a:lnTo>
                <a:lnTo>
                  <a:pt x="225720" y="21718"/>
                </a:lnTo>
                <a:lnTo>
                  <a:pt x="222503" y="12233"/>
                </a:lnTo>
                <a:lnTo>
                  <a:pt x="215876" y="4806"/>
                </a:lnTo>
                <a:lnTo>
                  <a:pt x="207200" y="629"/>
                </a:lnTo>
                <a:lnTo>
                  <a:pt x="197572" y="0"/>
                </a:lnTo>
                <a:close/>
              </a:path>
              <a:path w="792479" h="226060">
                <a:moveTo>
                  <a:pt x="142947" y="87798"/>
                </a:moveTo>
                <a:lnTo>
                  <a:pt x="49910" y="87798"/>
                </a:lnTo>
                <a:lnTo>
                  <a:pt x="49910" y="138090"/>
                </a:lnTo>
                <a:lnTo>
                  <a:pt x="142947" y="138090"/>
                </a:lnTo>
                <a:lnTo>
                  <a:pt x="137069" y="134661"/>
                </a:lnTo>
                <a:lnTo>
                  <a:pt x="62610" y="134661"/>
                </a:lnTo>
                <a:lnTo>
                  <a:pt x="62610" y="91227"/>
                </a:lnTo>
                <a:lnTo>
                  <a:pt x="137069" y="91227"/>
                </a:lnTo>
                <a:lnTo>
                  <a:pt x="142947" y="87798"/>
                </a:lnTo>
                <a:close/>
              </a:path>
              <a:path w="792479" h="226060">
                <a:moveTo>
                  <a:pt x="792226" y="87798"/>
                </a:moveTo>
                <a:lnTo>
                  <a:pt x="142947" y="87798"/>
                </a:lnTo>
                <a:lnTo>
                  <a:pt x="99840" y="112944"/>
                </a:lnTo>
                <a:lnTo>
                  <a:pt x="142947" y="138090"/>
                </a:lnTo>
                <a:lnTo>
                  <a:pt x="792226" y="138090"/>
                </a:lnTo>
                <a:lnTo>
                  <a:pt x="792226" y="87798"/>
                </a:lnTo>
                <a:close/>
              </a:path>
              <a:path w="792479" h="226060">
                <a:moveTo>
                  <a:pt x="62610" y="91227"/>
                </a:moveTo>
                <a:lnTo>
                  <a:pt x="62610" y="134661"/>
                </a:lnTo>
                <a:lnTo>
                  <a:pt x="99840" y="112944"/>
                </a:lnTo>
                <a:lnTo>
                  <a:pt x="62610" y="91227"/>
                </a:lnTo>
                <a:close/>
              </a:path>
              <a:path w="792479" h="226060">
                <a:moveTo>
                  <a:pt x="99840" y="112944"/>
                </a:moveTo>
                <a:lnTo>
                  <a:pt x="62610" y="134661"/>
                </a:lnTo>
                <a:lnTo>
                  <a:pt x="137069" y="134661"/>
                </a:lnTo>
                <a:lnTo>
                  <a:pt x="99840" y="112944"/>
                </a:lnTo>
                <a:close/>
              </a:path>
              <a:path w="792479" h="226060">
                <a:moveTo>
                  <a:pt x="137069" y="91227"/>
                </a:moveTo>
                <a:lnTo>
                  <a:pt x="62610" y="91227"/>
                </a:lnTo>
                <a:lnTo>
                  <a:pt x="99840" y="112944"/>
                </a:lnTo>
                <a:lnTo>
                  <a:pt x="137069" y="91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96806" y="2452370"/>
            <a:ext cx="932687" cy="365760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8113014" y="4941570"/>
            <a:ext cx="2448560" cy="0"/>
          </a:xfrm>
          <a:custGeom>
            <a:avLst/>
            <a:gdLst/>
            <a:ahLst/>
            <a:cxnLst/>
            <a:rect l="l" t="t" r="r" b="b"/>
            <a:pathLst>
              <a:path w="2448559">
                <a:moveTo>
                  <a:pt x="2448305" y="0"/>
                </a:moveTo>
                <a:lnTo>
                  <a:pt x="0" y="0"/>
                </a:lnTo>
              </a:path>
            </a:pathLst>
          </a:custGeom>
          <a:ln w="50292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12886" y="817457"/>
            <a:ext cx="792480" cy="226060"/>
          </a:xfrm>
          <a:custGeom>
            <a:avLst/>
            <a:gdLst/>
            <a:ahLst/>
            <a:cxnLst/>
            <a:rect l="l" t="t" r="r" b="b"/>
            <a:pathLst>
              <a:path w="792479" h="226059">
                <a:moveTo>
                  <a:pt x="197572" y="0"/>
                </a:moveTo>
                <a:lnTo>
                  <a:pt x="188086" y="3216"/>
                </a:lnTo>
                <a:lnTo>
                  <a:pt x="0" y="112944"/>
                </a:lnTo>
                <a:lnTo>
                  <a:pt x="188086" y="222672"/>
                </a:lnTo>
                <a:lnTo>
                  <a:pt x="197572" y="225889"/>
                </a:lnTo>
                <a:lnTo>
                  <a:pt x="207200" y="225260"/>
                </a:lnTo>
                <a:lnTo>
                  <a:pt x="215876" y="221083"/>
                </a:lnTo>
                <a:lnTo>
                  <a:pt x="222503" y="213655"/>
                </a:lnTo>
                <a:lnTo>
                  <a:pt x="225720" y="204170"/>
                </a:lnTo>
                <a:lnTo>
                  <a:pt x="225091" y="194542"/>
                </a:lnTo>
                <a:lnTo>
                  <a:pt x="220914" y="185866"/>
                </a:lnTo>
                <a:lnTo>
                  <a:pt x="213486" y="179238"/>
                </a:lnTo>
                <a:lnTo>
                  <a:pt x="142947" y="138090"/>
                </a:lnTo>
                <a:lnTo>
                  <a:pt x="49910" y="138090"/>
                </a:lnTo>
                <a:lnTo>
                  <a:pt x="49910" y="87798"/>
                </a:lnTo>
                <a:lnTo>
                  <a:pt x="142947" y="87798"/>
                </a:lnTo>
                <a:lnTo>
                  <a:pt x="213486" y="46650"/>
                </a:lnTo>
                <a:lnTo>
                  <a:pt x="220914" y="40022"/>
                </a:lnTo>
                <a:lnTo>
                  <a:pt x="225091" y="31347"/>
                </a:lnTo>
                <a:lnTo>
                  <a:pt x="225720" y="21718"/>
                </a:lnTo>
                <a:lnTo>
                  <a:pt x="222503" y="12233"/>
                </a:lnTo>
                <a:lnTo>
                  <a:pt x="215876" y="4806"/>
                </a:lnTo>
                <a:lnTo>
                  <a:pt x="207200" y="629"/>
                </a:lnTo>
                <a:lnTo>
                  <a:pt x="197572" y="0"/>
                </a:lnTo>
                <a:close/>
              </a:path>
              <a:path w="792479" h="226059">
                <a:moveTo>
                  <a:pt x="142947" y="87798"/>
                </a:moveTo>
                <a:lnTo>
                  <a:pt x="49910" y="87798"/>
                </a:lnTo>
                <a:lnTo>
                  <a:pt x="49910" y="138090"/>
                </a:lnTo>
                <a:lnTo>
                  <a:pt x="142947" y="138090"/>
                </a:lnTo>
                <a:lnTo>
                  <a:pt x="137069" y="134661"/>
                </a:lnTo>
                <a:lnTo>
                  <a:pt x="62610" y="134661"/>
                </a:lnTo>
                <a:lnTo>
                  <a:pt x="62610" y="91227"/>
                </a:lnTo>
                <a:lnTo>
                  <a:pt x="137069" y="91227"/>
                </a:lnTo>
                <a:lnTo>
                  <a:pt x="142947" y="87798"/>
                </a:lnTo>
                <a:close/>
              </a:path>
              <a:path w="792479" h="226059">
                <a:moveTo>
                  <a:pt x="792226" y="87798"/>
                </a:moveTo>
                <a:lnTo>
                  <a:pt x="142947" y="87798"/>
                </a:lnTo>
                <a:lnTo>
                  <a:pt x="99840" y="112944"/>
                </a:lnTo>
                <a:lnTo>
                  <a:pt x="142947" y="138090"/>
                </a:lnTo>
                <a:lnTo>
                  <a:pt x="792226" y="138090"/>
                </a:lnTo>
                <a:lnTo>
                  <a:pt x="792226" y="87798"/>
                </a:lnTo>
                <a:close/>
              </a:path>
              <a:path w="792479" h="226059">
                <a:moveTo>
                  <a:pt x="62610" y="91227"/>
                </a:moveTo>
                <a:lnTo>
                  <a:pt x="62610" y="134661"/>
                </a:lnTo>
                <a:lnTo>
                  <a:pt x="99840" y="112944"/>
                </a:lnTo>
                <a:lnTo>
                  <a:pt x="62610" y="91227"/>
                </a:lnTo>
                <a:close/>
              </a:path>
              <a:path w="792479" h="226059">
                <a:moveTo>
                  <a:pt x="99840" y="112944"/>
                </a:moveTo>
                <a:lnTo>
                  <a:pt x="62610" y="134661"/>
                </a:lnTo>
                <a:lnTo>
                  <a:pt x="137069" y="134661"/>
                </a:lnTo>
                <a:lnTo>
                  <a:pt x="99840" y="112944"/>
                </a:lnTo>
                <a:close/>
              </a:path>
              <a:path w="792479" h="226059">
                <a:moveTo>
                  <a:pt x="137069" y="91227"/>
                </a:moveTo>
                <a:lnTo>
                  <a:pt x="62610" y="91227"/>
                </a:lnTo>
                <a:lnTo>
                  <a:pt x="99840" y="112944"/>
                </a:lnTo>
                <a:lnTo>
                  <a:pt x="137069" y="91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873246" y="1888998"/>
            <a:ext cx="1623060" cy="784860"/>
          </a:xfrm>
          <a:custGeom>
            <a:avLst/>
            <a:gdLst/>
            <a:ahLst/>
            <a:cxnLst/>
            <a:rect l="l" t="t" r="r" b="b"/>
            <a:pathLst>
              <a:path w="1623060" h="784860">
                <a:moveTo>
                  <a:pt x="270509" y="0"/>
                </a:moveTo>
                <a:lnTo>
                  <a:pt x="310473" y="4253"/>
                </a:lnTo>
                <a:lnTo>
                  <a:pt x="348619" y="16610"/>
                </a:lnTo>
                <a:lnTo>
                  <a:pt x="384530" y="36464"/>
                </a:lnTo>
                <a:lnTo>
                  <a:pt x="417784" y="63208"/>
                </a:lnTo>
                <a:lnTo>
                  <a:pt x="447965" y="96237"/>
                </a:lnTo>
                <a:lnTo>
                  <a:pt x="474652" y="134944"/>
                </a:lnTo>
                <a:lnTo>
                  <a:pt x="497427" y="178723"/>
                </a:lnTo>
                <a:lnTo>
                  <a:pt x="515870" y="226967"/>
                </a:lnTo>
                <a:lnTo>
                  <a:pt x="529563" y="279070"/>
                </a:lnTo>
                <a:lnTo>
                  <a:pt x="538085" y="334426"/>
                </a:lnTo>
                <a:lnTo>
                  <a:pt x="541019" y="392429"/>
                </a:lnTo>
                <a:lnTo>
                  <a:pt x="538085" y="450433"/>
                </a:lnTo>
                <a:lnTo>
                  <a:pt x="529563" y="505789"/>
                </a:lnTo>
                <a:lnTo>
                  <a:pt x="515870" y="557892"/>
                </a:lnTo>
                <a:lnTo>
                  <a:pt x="497427" y="606136"/>
                </a:lnTo>
                <a:lnTo>
                  <a:pt x="474652" y="649915"/>
                </a:lnTo>
                <a:lnTo>
                  <a:pt x="447965" y="688622"/>
                </a:lnTo>
                <a:lnTo>
                  <a:pt x="417784" y="721651"/>
                </a:lnTo>
                <a:lnTo>
                  <a:pt x="384530" y="748395"/>
                </a:lnTo>
                <a:lnTo>
                  <a:pt x="348619" y="768249"/>
                </a:lnTo>
                <a:lnTo>
                  <a:pt x="310473" y="780606"/>
                </a:lnTo>
                <a:lnTo>
                  <a:pt x="270509" y="784860"/>
                </a:lnTo>
              </a:path>
              <a:path w="1623060" h="784860">
                <a:moveTo>
                  <a:pt x="1352550" y="784860"/>
                </a:moveTo>
                <a:lnTo>
                  <a:pt x="270509" y="784860"/>
                </a:lnTo>
                <a:lnTo>
                  <a:pt x="230546" y="780606"/>
                </a:lnTo>
                <a:lnTo>
                  <a:pt x="192400" y="768249"/>
                </a:lnTo>
                <a:lnTo>
                  <a:pt x="156489" y="748395"/>
                </a:lnTo>
                <a:lnTo>
                  <a:pt x="123235" y="721651"/>
                </a:lnTo>
                <a:lnTo>
                  <a:pt x="93054" y="688622"/>
                </a:lnTo>
                <a:lnTo>
                  <a:pt x="66367" y="649915"/>
                </a:lnTo>
                <a:lnTo>
                  <a:pt x="43592" y="606136"/>
                </a:lnTo>
                <a:lnTo>
                  <a:pt x="25149" y="557892"/>
                </a:lnTo>
                <a:lnTo>
                  <a:pt x="11456" y="505789"/>
                </a:lnTo>
                <a:lnTo>
                  <a:pt x="2934" y="450433"/>
                </a:lnTo>
                <a:lnTo>
                  <a:pt x="0" y="392429"/>
                </a:lnTo>
                <a:lnTo>
                  <a:pt x="2934" y="334426"/>
                </a:lnTo>
                <a:lnTo>
                  <a:pt x="11456" y="279070"/>
                </a:lnTo>
                <a:lnTo>
                  <a:pt x="25149" y="226967"/>
                </a:lnTo>
                <a:lnTo>
                  <a:pt x="43592" y="178723"/>
                </a:lnTo>
                <a:lnTo>
                  <a:pt x="66367" y="134944"/>
                </a:lnTo>
                <a:lnTo>
                  <a:pt x="93054" y="96237"/>
                </a:lnTo>
                <a:lnTo>
                  <a:pt x="123235" y="63208"/>
                </a:lnTo>
                <a:lnTo>
                  <a:pt x="156489" y="36464"/>
                </a:lnTo>
                <a:lnTo>
                  <a:pt x="192400" y="16610"/>
                </a:lnTo>
                <a:lnTo>
                  <a:pt x="230546" y="4253"/>
                </a:lnTo>
                <a:lnTo>
                  <a:pt x="270509" y="0"/>
                </a:lnTo>
                <a:lnTo>
                  <a:pt x="1352550" y="0"/>
                </a:lnTo>
                <a:lnTo>
                  <a:pt x="1392513" y="4253"/>
                </a:lnTo>
                <a:lnTo>
                  <a:pt x="1430659" y="16610"/>
                </a:lnTo>
                <a:lnTo>
                  <a:pt x="1466570" y="36464"/>
                </a:lnTo>
                <a:lnTo>
                  <a:pt x="1499824" y="63208"/>
                </a:lnTo>
                <a:lnTo>
                  <a:pt x="1530005" y="96237"/>
                </a:lnTo>
                <a:lnTo>
                  <a:pt x="1556692" y="134944"/>
                </a:lnTo>
                <a:lnTo>
                  <a:pt x="1579467" y="178723"/>
                </a:lnTo>
                <a:lnTo>
                  <a:pt x="1597910" y="226967"/>
                </a:lnTo>
                <a:lnTo>
                  <a:pt x="1611603" y="279070"/>
                </a:lnTo>
                <a:lnTo>
                  <a:pt x="1620125" y="334426"/>
                </a:lnTo>
                <a:lnTo>
                  <a:pt x="1623059" y="392429"/>
                </a:lnTo>
                <a:lnTo>
                  <a:pt x="1620125" y="450433"/>
                </a:lnTo>
                <a:lnTo>
                  <a:pt x="1611603" y="505789"/>
                </a:lnTo>
                <a:lnTo>
                  <a:pt x="1597910" y="557892"/>
                </a:lnTo>
                <a:lnTo>
                  <a:pt x="1579467" y="606136"/>
                </a:lnTo>
                <a:lnTo>
                  <a:pt x="1556692" y="649915"/>
                </a:lnTo>
                <a:lnTo>
                  <a:pt x="1530005" y="688622"/>
                </a:lnTo>
                <a:lnTo>
                  <a:pt x="1499824" y="721651"/>
                </a:lnTo>
                <a:lnTo>
                  <a:pt x="1466570" y="748395"/>
                </a:lnTo>
                <a:lnTo>
                  <a:pt x="1430659" y="768249"/>
                </a:lnTo>
                <a:lnTo>
                  <a:pt x="1392513" y="780606"/>
                </a:lnTo>
                <a:lnTo>
                  <a:pt x="1352550" y="784860"/>
                </a:lnTo>
                <a:close/>
              </a:path>
            </a:pathLst>
          </a:custGeom>
          <a:ln w="25908">
            <a:solidFill>
              <a:srgbClr val="A62D5C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62729" y="2826969"/>
            <a:ext cx="1419478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6806" y="738200"/>
            <a:ext cx="1189481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6170" y="3818715"/>
            <a:ext cx="1615019" cy="59244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48345" y="3696278"/>
            <a:ext cx="1619372" cy="66981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194929" y="4747386"/>
            <a:ext cx="30740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buffer.</a:t>
            </a:r>
            <a:r>
              <a:rPr spc="-5" dirty="0">
                <a:solidFill>
                  <a:srgbClr val="EF5A28"/>
                </a:solidFill>
              </a:rPr>
              <a:t>flip</a:t>
            </a:r>
            <a:r>
              <a:rPr spc="-5" dirty="0"/>
              <a:t>() </a:t>
            </a:r>
            <a:r>
              <a:rPr dirty="0"/>
              <a:t> </a:t>
            </a:r>
            <a:r>
              <a:rPr spc="-5" dirty="0"/>
              <a:t>bu</a:t>
            </a:r>
            <a:r>
              <a:rPr spc="-15" dirty="0"/>
              <a:t>f</a:t>
            </a:r>
            <a:r>
              <a:rPr dirty="0"/>
              <a:t>f</a:t>
            </a:r>
            <a:r>
              <a:rPr spc="-10" dirty="0"/>
              <a:t>e</a:t>
            </a:r>
            <a:r>
              <a:rPr spc="-5" dirty="0"/>
              <a:t>r.</a:t>
            </a:r>
            <a:r>
              <a:rPr spc="-10" dirty="0"/>
              <a:t>a</a:t>
            </a:r>
            <a:r>
              <a:rPr spc="-5" dirty="0"/>
              <a:t>sI</a:t>
            </a:r>
            <a:r>
              <a:rPr spc="-10" dirty="0"/>
              <a:t>n</a:t>
            </a:r>
            <a:r>
              <a:rPr spc="-5" dirty="0"/>
              <a:t>tB</a:t>
            </a:r>
            <a:r>
              <a:rPr spc="-10" dirty="0"/>
              <a:t>u</a:t>
            </a:r>
            <a:r>
              <a:rPr dirty="0"/>
              <a:t>f</a:t>
            </a:r>
            <a:r>
              <a:rPr spc="-10" dirty="0"/>
              <a:t>f</a:t>
            </a:r>
            <a:r>
              <a:rPr spc="-5" dirty="0"/>
              <a:t>er()</a:t>
            </a:r>
            <a:endParaRPr spc="-5" dirty="0"/>
          </a:p>
        </p:txBody>
      </p:sp>
      <p:sp>
        <p:nvSpPr>
          <p:cNvPr id="9" name="object 9"/>
          <p:cNvSpPr/>
          <p:nvPr/>
        </p:nvSpPr>
        <p:spPr>
          <a:xfrm>
            <a:off x="5880353" y="837438"/>
            <a:ext cx="2161540" cy="1800225"/>
          </a:xfrm>
          <a:custGeom>
            <a:avLst/>
            <a:gdLst/>
            <a:ahLst/>
            <a:cxnLst/>
            <a:rect l="l" t="t" r="r" b="b"/>
            <a:pathLst>
              <a:path w="2161540" h="1800225">
                <a:moveTo>
                  <a:pt x="0" y="1799843"/>
                </a:moveTo>
                <a:lnTo>
                  <a:pt x="2161031" y="1799843"/>
                </a:lnTo>
                <a:lnTo>
                  <a:pt x="2161031" y="0"/>
                </a:lnTo>
                <a:lnTo>
                  <a:pt x="0" y="0"/>
                </a:lnTo>
                <a:lnTo>
                  <a:pt x="0" y="1799843"/>
                </a:lnTo>
                <a:close/>
              </a:path>
            </a:pathLst>
          </a:custGeom>
          <a:ln w="38099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112886" y="2530433"/>
            <a:ext cx="792480" cy="226060"/>
          </a:xfrm>
          <a:custGeom>
            <a:avLst/>
            <a:gdLst/>
            <a:ahLst/>
            <a:cxnLst/>
            <a:rect l="l" t="t" r="r" b="b"/>
            <a:pathLst>
              <a:path w="792479" h="226060">
                <a:moveTo>
                  <a:pt x="197572" y="0"/>
                </a:moveTo>
                <a:lnTo>
                  <a:pt x="188086" y="3216"/>
                </a:lnTo>
                <a:lnTo>
                  <a:pt x="0" y="112944"/>
                </a:lnTo>
                <a:lnTo>
                  <a:pt x="188086" y="222672"/>
                </a:lnTo>
                <a:lnTo>
                  <a:pt x="197572" y="225889"/>
                </a:lnTo>
                <a:lnTo>
                  <a:pt x="207200" y="225260"/>
                </a:lnTo>
                <a:lnTo>
                  <a:pt x="215876" y="221083"/>
                </a:lnTo>
                <a:lnTo>
                  <a:pt x="222503" y="213655"/>
                </a:lnTo>
                <a:lnTo>
                  <a:pt x="225720" y="204170"/>
                </a:lnTo>
                <a:lnTo>
                  <a:pt x="225091" y="194542"/>
                </a:lnTo>
                <a:lnTo>
                  <a:pt x="220914" y="185866"/>
                </a:lnTo>
                <a:lnTo>
                  <a:pt x="213486" y="179238"/>
                </a:lnTo>
                <a:lnTo>
                  <a:pt x="142947" y="138090"/>
                </a:lnTo>
                <a:lnTo>
                  <a:pt x="49910" y="138090"/>
                </a:lnTo>
                <a:lnTo>
                  <a:pt x="49910" y="87798"/>
                </a:lnTo>
                <a:lnTo>
                  <a:pt x="142947" y="87798"/>
                </a:lnTo>
                <a:lnTo>
                  <a:pt x="213486" y="46650"/>
                </a:lnTo>
                <a:lnTo>
                  <a:pt x="220914" y="40022"/>
                </a:lnTo>
                <a:lnTo>
                  <a:pt x="225091" y="31347"/>
                </a:lnTo>
                <a:lnTo>
                  <a:pt x="225720" y="21718"/>
                </a:lnTo>
                <a:lnTo>
                  <a:pt x="222503" y="12233"/>
                </a:lnTo>
                <a:lnTo>
                  <a:pt x="215876" y="4806"/>
                </a:lnTo>
                <a:lnTo>
                  <a:pt x="207200" y="629"/>
                </a:lnTo>
                <a:lnTo>
                  <a:pt x="197572" y="0"/>
                </a:lnTo>
                <a:close/>
              </a:path>
              <a:path w="792479" h="226060">
                <a:moveTo>
                  <a:pt x="142947" y="87798"/>
                </a:moveTo>
                <a:lnTo>
                  <a:pt x="49910" y="87798"/>
                </a:lnTo>
                <a:lnTo>
                  <a:pt x="49910" y="138090"/>
                </a:lnTo>
                <a:lnTo>
                  <a:pt x="142947" y="138090"/>
                </a:lnTo>
                <a:lnTo>
                  <a:pt x="137069" y="134661"/>
                </a:lnTo>
                <a:lnTo>
                  <a:pt x="62610" y="134661"/>
                </a:lnTo>
                <a:lnTo>
                  <a:pt x="62610" y="91227"/>
                </a:lnTo>
                <a:lnTo>
                  <a:pt x="137069" y="91227"/>
                </a:lnTo>
                <a:lnTo>
                  <a:pt x="142947" y="87798"/>
                </a:lnTo>
                <a:close/>
              </a:path>
              <a:path w="792479" h="226060">
                <a:moveTo>
                  <a:pt x="792226" y="87798"/>
                </a:moveTo>
                <a:lnTo>
                  <a:pt x="142947" y="87798"/>
                </a:lnTo>
                <a:lnTo>
                  <a:pt x="99840" y="112944"/>
                </a:lnTo>
                <a:lnTo>
                  <a:pt x="142947" y="138090"/>
                </a:lnTo>
                <a:lnTo>
                  <a:pt x="792226" y="138090"/>
                </a:lnTo>
                <a:lnTo>
                  <a:pt x="792226" y="87798"/>
                </a:lnTo>
                <a:close/>
              </a:path>
              <a:path w="792479" h="226060">
                <a:moveTo>
                  <a:pt x="62610" y="91227"/>
                </a:moveTo>
                <a:lnTo>
                  <a:pt x="62610" y="134661"/>
                </a:lnTo>
                <a:lnTo>
                  <a:pt x="99840" y="112944"/>
                </a:lnTo>
                <a:lnTo>
                  <a:pt x="62610" y="91227"/>
                </a:lnTo>
                <a:close/>
              </a:path>
              <a:path w="792479" h="226060">
                <a:moveTo>
                  <a:pt x="99840" y="112944"/>
                </a:moveTo>
                <a:lnTo>
                  <a:pt x="62610" y="134661"/>
                </a:lnTo>
                <a:lnTo>
                  <a:pt x="137069" y="134661"/>
                </a:lnTo>
                <a:lnTo>
                  <a:pt x="99840" y="112944"/>
                </a:lnTo>
                <a:close/>
              </a:path>
              <a:path w="792479" h="226060">
                <a:moveTo>
                  <a:pt x="137069" y="91227"/>
                </a:moveTo>
                <a:lnTo>
                  <a:pt x="62610" y="91227"/>
                </a:lnTo>
                <a:lnTo>
                  <a:pt x="99840" y="112944"/>
                </a:lnTo>
                <a:lnTo>
                  <a:pt x="137069" y="91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96806" y="2452370"/>
            <a:ext cx="932687" cy="365760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331975" y="824483"/>
            <a:ext cx="2042160" cy="3698875"/>
            <a:chOff x="1331975" y="824483"/>
            <a:chExt cx="2042160" cy="3698875"/>
          </a:xfrm>
        </p:grpSpPr>
        <p:sp>
          <p:nvSpPr>
            <p:cNvPr id="4" name="object 4"/>
            <p:cNvSpPr/>
            <p:nvPr/>
          </p:nvSpPr>
          <p:spPr>
            <a:xfrm>
              <a:off x="1344929" y="837437"/>
              <a:ext cx="2016760" cy="3672840"/>
            </a:xfrm>
            <a:custGeom>
              <a:avLst/>
              <a:gdLst/>
              <a:ahLst/>
              <a:cxnLst/>
              <a:rect l="l" t="t" r="r" b="b"/>
              <a:pathLst>
                <a:path w="2016760" h="3672840">
                  <a:moveTo>
                    <a:pt x="0" y="3672840"/>
                  </a:moveTo>
                  <a:lnTo>
                    <a:pt x="2016251" y="3672840"/>
                  </a:lnTo>
                  <a:lnTo>
                    <a:pt x="2016251" y="0"/>
                  </a:lnTo>
                  <a:lnTo>
                    <a:pt x="0" y="0"/>
                  </a:lnTo>
                  <a:lnTo>
                    <a:pt x="0" y="3672840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26412" y="1019809"/>
              <a:ext cx="427481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6412" y="1400505"/>
              <a:ext cx="509777" cy="3051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6412" y="1782191"/>
              <a:ext cx="512063" cy="30480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72385" y="4699965"/>
            <a:ext cx="697230" cy="36606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5953505" y="837438"/>
            <a:ext cx="2014855" cy="3672840"/>
          </a:xfrm>
          <a:custGeom>
            <a:avLst/>
            <a:gdLst/>
            <a:ahLst/>
            <a:cxnLst/>
            <a:rect l="l" t="t" r="r" b="b"/>
            <a:pathLst>
              <a:path w="2014854" h="3672840">
                <a:moveTo>
                  <a:pt x="0" y="3672840"/>
                </a:moveTo>
                <a:lnTo>
                  <a:pt x="2014727" y="3672840"/>
                </a:lnTo>
                <a:lnTo>
                  <a:pt x="2014727" y="0"/>
                </a:lnTo>
                <a:lnTo>
                  <a:pt x="0" y="0"/>
                </a:lnTo>
                <a:lnTo>
                  <a:pt x="0" y="3672840"/>
                </a:lnTo>
                <a:close/>
              </a:path>
            </a:pathLst>
          </a:custGeom>
          <a:ln w="25908">
            <a:solidFill>
              <a:srgbClr val="A62D5C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87667" y="4699965"/>
            <a:ext cx="1102360" cy="366064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873246" y="1888998"/>
            <a:ext cx="1623060" cy="784860"/>
          </a:xfrm>
          <a:custGeom>
            <a:avLst/>
            <a:gdLst/>
            <a:ahLst/>
            <a:cxnLst/>
            <a:rect l="l" t="t" r="r" b="b"/>
            <a:pathLst>
              <a:path w="1623060" h="784860">
                <a:moveTo>
                  <a:pt x="270509" y="0"/>
                </a:moveTo>
                <a:lnTo>
                  <a:pt x="310473" y="4253"/>
                </a:lnTo>
                <a:lnTo>
                  <a:pt x="348619" y="16610"/>
                </a:lnTo>
                <a:lnTo>
                  <a:pt x="384530" y="36464"/>
                </a:lnTo>
                <a:lnTo>
                  <a:pt x="417784" y="63208"/>
                </a:lnTo>
                <a:lnTo>
                  <a:pt x="447965" y="96237"/>
                </a:lnTo>
                <a:lnTo>
                  <a:pt x="474652" y="134944"/>
                </a:lnTo>
                <a:lnTo>
                  <a:pt x="497427" y="178723"/>
                </a:lnTo>
                <a:lnTo>
                  <a:pt x="515870" y="226967"/>
                </a:lnTo>
                <a:lnTo>
                  <a:pt x="529563" y="279070"/>
                </a:lnTo>
                <a:lnTo>
                  <a:pt x="538085" y="334426"/>
                </a:lnTo>
                <a:lnTo>
                  <a:pt x="541019" y="392429"/>
                </a:lnTo>
                <a:lnTo>
                  <a:pt x="538085" y="450433"/>
                </a:lnTo>
                <a:lnTo>
                  <a:pt x="529563" y="505789"/>
                </a:lnTo>
                <a:lnTo>
                  <a:pt x="515870" y="557892"/>
                </a:lnTo>
                <a:lnTo>
                  <a:pt x="497427" y="606136"/>
                </a:lnTo>
                <a:lnTo>
                  <a:pt x="474652" y="649915"/>
                </a:lnTo>
                <a:lnTo>
                  <a:pt x="447965" y="688622"/>
                </a:lnTo>
                <a:lnTo>
                  <a:pt x="417784" y="721651"/>
                </a:lnTo>
                <a:lnTo>
                  <a:pt x="384530" y="748395"/>
                </a:lnTo>
                <a:lnTo>
                  <a:pt x="348619" y="768249"/>
                </a:lnTo>
                <a:lnTo>
                  <a:pt x="310473" y="780606"/>
                </a:lnTo>
                <a:lnTo>
                  <a:pt x="270509" y="784860"/>
                </a:lnTo>
              </a:path>
              <a:path w="1623060" h="784860">
                <a:moveTo>
                  <a:pt x="1352550" y="784860"/>
                </a:moveTo>
                <a:lnTo>
                  <a:pt x="270509" y="784860"/>
                </a:lnTo>
                <a:lnTo>
                  <a:pt x="230546" y="780606"/>
                </a:lnTo>
                <a:lnTo>
                  <a:pt x="192400" y="768249"/>
                </a:lnTo>
                <a:lnTo>
                  <a:pt x="156489" y="748395"/>
                </a:lnTo>
                <a:lnTo>
                  <a:pt x="123235" y="721651"/>
                </a:lnTo>
                <a:lnTo>
                  <a:pt x="93054" y="688622"/>
                </a:lnTo>
                <a:lnTo>
                  <a:pt x="66367" y="649915"/>
                </a:lnTo>
                <a:lnTo>
                  <a:pt x="43592" y="606136"/>
                </a:lnTo>
                <a:lnTo>
                  <a:pt x="25149" y="557892"/>
                </a:lnTo>
                <a:lnTo>
                  <a:pt x="11456" y="505789"/>
                </a:lnTo>
                <a:lnTo>
                  <a:pt x="2934" y="450433"/>
                </a:lnTo>
                <a:lnTo>
                  <a:pt x="0" y="392429"/>
                </a:lnTo>
                <a:lnTo>
                  <a:pt x="2934" y="334426"/>
                </a:lnTo>
                <a:lnTo>
                  <a:pt x="11456" y="279070"/>
                </a:lnTo>
                <a:lnTo>
                  <a:pt x="25149" y="226967"/>
                </a:lnTo>
                <a:lnTo>
                  <a:pt x="43592" y="178723"/>
                </a:lnTo>
                <a:lnTo>
                  <a:pt x="66367" y="134944"/>
                </a:lnTo>
                <a:lnTo>
                  <a:pt x="93054" y="96237"/>
                </a:lnTo>
                <a:lnTo>
                  <a:pt x="123235" y="63208"/>
                </a:lnTo>
                <a:lnTo>
                  <a:pt x="156489" y="36464"/>
                </a:lnTo>
                <a:lnTo>
                  <a:pt x="192400" y="16610"/>
                </a:lnTo>
                <a:lnTo>
                  <a:pt x="230546" y="4253"/>
                </a:lnTo>
                <a:lnTo>
                  <a:pt x="270509" y="0"/>
                </a:lnTo>
                <a:lnTo>
                  <a:pt x="1352550" y="0"/>
                </a:lnTo>
                <a:lnTo>
                  <a:pt x="1392513" y="4253"/>
                </a:lnTo>
                <a:lnTo>
                  <a:pt x="1430659" y="16610"/>
                </a:lnTo>
                <a:lnTo>
                  <a:pt x="1466570" y="36464"/>
                </a:lnTo>
                <a:lnTo>
                  <a:pt x="1499824" y="63208"/>
                </a:lnTo>
                <a:lnTo>
                  <a:pt x="1530005" y="96237"/>
                </a:lnTo>
                <a:lnTo>
                  <a:pt x="1556692" y="134944"/>
                </a:lnTo>
                <a:lnTo>
                  <a:pt x="1579467" y="178723"/>
                </a:lnTo>
                <a:lnTo>
                  <a:pt x="1597910" y="226967"/>
                </a:lnTo>
                <a:lnTo>
                  <a:pt x="1611603" y="279070"/>
                </a:lnTo>
                <a:lnTo>
                  <a:pt x="1620125" y="334426"/>
                </a:lnTo>
                <a:lnTo>
                  <a:pt x="1623059" y="392429"/>
                </a:lnTo>
                <a:lnTo>
                  <a:pt x="1620125" y="450433"/>
                </a:lnTo>
                <a:lnTo>
                  <a:pt x="1611603" y="505789"/>
                </a:lnTo>
                <a:lnTo>
                  <a:pt x="1597910" y="557892"/>
                </a:lnTo>
                <a:lnTo>
                  <a:pt x="1579467" y="606136"/>
                </a:lnTo>
                <a:lnTo>
                  <a:pt x="1556692" y="649915"/>
                </a:lnTo>
                <a:lnTo>
                  <a:pt x="1530005" y="688622"/>
                </a:lnTo>
                <a:lnTo>
                  <a:pt x="1499824" y="721651"/>
                </a:lnTo>
                <a:lnTo>
                  <a:pt x="1466570" y="748395"/>
                </a:lnTo>
                <a:lnTo>
                  <a:pt x="1430659" y="768249"/>
                </a:lnTo>
                <a:lnTo>
                  <a:pt x="1392513" y="780606"/>
                </a:lnTo>
                <a:lnTo>
                  <a:pt x="1352550" y="784860"/>
                </a:lnTo>
                <a:close/>
              </a:path>
            </a:pathLst>
          </a:custGeom>
          <a:ln w="25908">
            <a:solidFill>
              <a:srgbClr val="A62D5C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62729" y="2826969"/>
            <a:ext cx="1419478" cy="36606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46170" y="3818715"/>
            <a:ext cx="1615019" cy="59244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148345" y="3696278"/>
            <a:ext cx="1619372" cy="669815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8194929" y="4747386"/>
            <a:ext cx="2159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buffer.</a:t>
            </a:r>
            <a:r>
              <a:rPr spc="-5" dirty="0">
                <a:solidFill>
                  <a:srgbClr val="EF5A28"/>
                </a:solidFill>
              </a:rPr>
              <a:t>clear</a:t>
            </a:r>
            <a:r>
              <a:rPr spc="-5" dirty="0"/>
              <a:t>()</a:t>
            </a:r>
            <a:endParaRPr spc="-5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7440" y="4221810"/>
            <a:ext cx="7275322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816728"/>
            <a:ext cx="8256524" cy="36576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07440" y="5410809"/>
            <a:ext cx="8935720" cy="366395"/>
            <a:chOff x="707440" y="5410809"/>
            <a:chExt cx="8935720" cy="36639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440" y="5410809"/>
              <a:ext cx="6735445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3228" y="5410809"/>
              <a:ext cx="534416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87004" y="5410809"/>
              <a:ext cx="1856104" cy="36606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707440" y="6005779"/>
            <a:ext cx="9296400" cy="365760"/>
            <a:chOff x="707440" y="6005779"/>
            <a:chExt cx="9296400" cy="36576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7440" y="6005779"/>
              <a:ext cx="5508752" cy="36575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58788" y="6005779"/>
              <a:ext cx="534415" cy="36575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52565" y="6005779"/>
              <a:ext cx="3451225" cy="36575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07694" y="76199"/>
            <a:ext cx="762254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 marR="1059180" indent="-91503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FileChannel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fileChannel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FileChannel.</a:t>
            </a:r>
            <a:r>
              <a:rPr sz="2000" i="1" spc="15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open</a:t>
            </a:r>
            <a:r>
              <a:rPr sz="20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 </a:t>
            </a:r>
            <a:r>
              <a:rPr sz="2000" spc="-119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Paths.</a:t>
            </a:r>
            <a:r>
              <a:rPr sz="2000" i="1" spc="15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get</a:t>
            </a:r>
            <a:r>
              <a:rPr sz="20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15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"files/ints.bin"</a:t>
            </a:r>
            <a:r>
              <a:rPr sz="20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),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i="1" dirty="0">
                <a:solidFill>
                  <a:srgbClr val="9776AA"/>
                </a:solidFill>
                <a:latin typeface="Trebuchet MS" panose="020B0603020202020204"/>
                <a:cs typeface="Trebuchet MS" panose="020B0603020202020204"/>
              </a:rPr>
              <a:t>READ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ts val="4800"/>
              </a:lnSpc>
              <a:spcBef>
                <a:spcPts val="560"/>
              </a:spcBef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byteBuffer</a:t>
            </a:r>
            <a:r>
              <a:rPr sz="200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ByteBuffer.</a:t>
            </a:r>
            <a:r>
              <a:rPr sz="2000" i="1" spc="75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allocate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75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1024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spc="-118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fileChannel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.read(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byteBuffer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40"/>
              </a:spcBef>
            </a:pP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byteBuffer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flip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IntBuffer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intBuffer</a:t>
            </a:r>
            <a:r>
              <a:rPr sz="2000" spc="-1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byteBuffer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asIntBuffer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2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intBuffer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get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436" y="3007486"/>
            <a:ext cx="4563745" cy="426720"/>
            <a:chOff x="1056436" y="3007486"/>
            <a:chExt cx="4563745" cy="42672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56436" y="3007486"/>
              <a:ext cx="1527683" cy="4267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4086" y="3007486"/>
              <a:ext cx="1228598" cy="4267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38422" y="3007486"/>
              <a:ext cx="850011" cy="4267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18381" y="3007486"/>
              <a:ext cx="1301496" cy="42672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056436" y="3663060"/>
            <a:ext cx="9815195" cy="853440"/>
            <a:chOff x="1056436" y="3663060"/>
            <a:chExt cx="9815195" cy="85344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6436" y="3663060"/>
              <a:ext cx="916597" cy="4267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0290" y="3663060"/>
              <a:ext cx="1228597" cy="42671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4627" y="3663060"/>
              <a:ext cx="849629" cy="42671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64330" y="3663060"/>
              <a:ext cx="1301877" cy="4267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89881" y="3663060"/>
              <a:ext cx="960120" cy="4267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57976" y="3663060"/>
              <a:ext cx="1711452" cy="42671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87513" y="3663060"/>
              <a:ext cx="1702435" cy="4267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12098" y="3663060"/>
              <a:ext cx="949071" cy="4267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79508" y="3663060"/>
              <a:ext cx="1091565" cy="4267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6436" y="4089780"/>
              <a:ext cx="1881632" cy="4267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49930" y="4089780"/>
              <a:ext cx="1433830" cy="42671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12640" y="4089780"/>
              <a:ext cx="851535" cy="4267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99025" y="4089780"/>
              <a:ext cx="1923161" cy="426719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056436" y="2130247"/>
            <a:ext cx="4537075" cy="732155"/>
            <a:chOff x="1056436" y="2130247"/>
            <a:chExt cx="4537075" cy="732155"/>
          </a:xfrm>
        </p:grpSpPr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56436" y="2130247"/>
              <a:ext cx="2503805" cy="73182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368674" y="2130247"/>
              <a:ext cx="1137665" cy="73182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278756" y="2130247"/>
              <a:ext cx="1314450" cy="731824"/>
            </a:xfrm>
            <a:prstGeom prst="rect">
              <a:avLst/>
            </a:prstGeom>
          </p:spPr>
        </p:pic>
      </p:grp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8554" y="2750820"/>
            <a:ext cx="9215628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51292" y="2179320"/>
            <a:ext cx="3429000" cy="3496310"/>
            <a:chOff x="8051292" y="2179320"/>
            <a:chExt cx="3429000" cy="3496310"/>
          </a:xfrm>
        </p:grpSpPr>
        <p:sp>
          <p:nvSpPr>
            <p:cNvPr id="3" name="object 3"/>
            <p:cNvSpPr/>
            <p:nvPr/>
          </p:nvSpPr>
          <p:spPr>
            <a:xfrm>
              <a:off x="8051292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799576" y="3386963"/>
              <a:ext cx="2129028" cy="4267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13648" y="4041978"/>
              <a:ext cx="2483230" cy="42702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4376928" y="2179320"/>
            <a:ext cx="3429000" cy="3496310"/>
            <a:chOff x="4376928" y="2179320"/>
            <a:chExt cx="3429000" cy="3496310"/>
          </a:xfrm>
        </p:grpSpPr>
        <p:sp>
          <p:nvSpPr>
            <p:cNvPr id="7" name="object 7"/>
            <p:cNvSpPr/>
            <p:nvPr/>
          </p:nvSpPr>
          <p:spPr>
            <a:xfrm>
              <a:off x="4376928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5486" y="3386963"/>
              <a:ext cx="1812543" cy="4267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8286" y="4041978"/>
              <a:ext cx="2721483" cy="42702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701040" y="2179320"/>
            <a:ext cx="3429000" cy="3496310"/>
            <a:chOff x="701040" y="2179320"/>
            <a:chExt cx="3429000" cy="3496310"/>
          </a:xfrm>
        </p:grpSpPr>
        <p:sp>
          <p:nvSpPr>
            <p:cNvPr id="11" name="object 11"/>
            <p:cNvSpPr/>
            <p:nvPr/>
          </p:nvSpPr>
          <p:spPr>
            <a:xfrm>
              <a:off x="701040" y="2179320"/>
              <a:ext cx="3429000" cy="3496310"/>
            </a:xfrm>
            <a:custGeom>
              <a:avLst/>
              <a:gdLst/>
              <a:ahLst/>
              <a:cxnLst/>
              <a:rect l="l" t="t" r="r" b="b"/>
              <a:pathLst>
                <a:path w="3429000" h="3496310">
                  <a:moveTo>
                    <a:pt x="3429000" y="0"/>
                  </a:moveTo>
                  <a:lnTo>
                    <a:pt x="0" y="0"/>
                  </a:lnTo>
                  <a:lnTo>
                    <a:pt x="0" y="3496055"/>
                  </a:lnTo>
                  <a:lnTo>
                    <a:pt x="3429000" y="3496055"/>
                  </a:lnTo>
                  <a:lnTo>
                    <a:pt x="342900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5097" y="3386963"/>
              <a:ext cx="1688846" cy="4267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8214" y="4041978"/>
              <a:ext cx="2494661" cy="427024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80257" y="549859"/>
            <a:ext cx="6183503" cy="548944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1102766" y="2347848"/>
            <a:ext cx="2747010" cy="563880"/>
            <a:chOff x="1102766" y="2347848"/>
            <a:chExt cx="2747010" cy="563880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2766" y="2347848"/>
              <a:ext cx="2746755" cy="3048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9545" y="2606928"/>
              <a:ext cx="1998980" cy="304800"/>
            </a:xfrm>
            <a:prstGeom prst="rect">
              <a:avLst/>
            </a:prstGeom>
          </p:spPr>
        </p:pic>
      </p:grp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096770"/>
            <a:ext cx="6754495" cy="731520"/>
            <a:chOff x="5096002" y="2096770"/>
            <a:chExt cx="6754495" cy="7315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2096770"/>
              <a:ext cx="822960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54370" y="2096770"/>
              <a:ext cx="2612135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12836" y="2096770"/>
              <a:ext cx="1826387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98634" y="2096770"/>
              <a:ext cx="1334134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2462530"/>
              <a:ext cx="1241844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82614" y="2462530"/>
              <a:ext cx="2343531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64296" y="2462530"/>
              <a:ext cx="1018794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37548" y="2462530"/>
              <a:ext cx="933056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06482" y="2462530"/>
              <a:ext cx="542544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13390" y="2462530"/>
              <a:ext cx="1236611" cy="36576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096002" y="3056585"/>
            <a:ext cx="5121910" cy="732155"/>
            <a:chOff x="5096002" y="3056585"/>
            <a:chExt cx="5121910" cy="732155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96002" y="3056585"/>
              <a:ext cx="753872" cy="3660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42178" y="3056585"/>
              <a:ext cx="1546352" cy="3660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28332" y="3056585"/>
              <a:ext cx="1212227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96002" y="3422903"/>
              <a:ext cx="3694811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718804" y="3422903"/>
              <a:ext cx="1498980" cy="36576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096002" y="4017213"/>
            <a:ext cx="6939280" cy="732155"/>
            <a:chOff x="5096002" y="4017213"/>
            <a:chExt cx="6939280" cy="732155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4017213"/>
              <a:ext cx="822960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54370" y="4017213"/>
              <a:ext cx="1334134" cy="3660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016242" y="4017213"/>
              <a:ext cx="1431925" cy="36606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289036" y="4017213"/>
              <a:ext cx="1359027" cy="36606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500616" y="4017213"/>
              <a:ext cx="2534157" cy="36606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096002" y="4383278"/>
              <a:ext cx="3078861" cy="3657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020812" y="4383278"/>
              <a:ext cx="832484" cy="3657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778240" y="4383278"/>
              <a:ext cx="764031" cy="365760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520293" y="2873705"/>
            <a:ext cx="4005579" cy="1097915"/>
            <a:chOff x="520293" y="2873705"/>
            <a:chExt cx="4005579" cy="1097915"/>
          </a:xfrm>
        </p:grpSpPr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20293" y="2873705"/>
              <a:ext cx="2551811" cy="54894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74212" y="2873705"/>
              <a:ext cx="1551177" cy="54894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870837" y="3422904"/>
              <a:ext cx="2511552" cy="548640"/>
            </a:xfrm>
            <a:prstGeom prst="rect">
              <a:avLst/>
            </a:prstGeom>
          </p:spPr>
        </p:pic>
      </p:grp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096770"/>
            <a:ext cx="6537325" cy="731520"/>
            <a:chOff x="5096002" y="2096770"/>
            <a:chExt cx="6537325" cy="7315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2096770"/>
              <a:ext cx="822960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54370" y="2096770"/>
              <a:ext cx="2717419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11896" y="2096770"/>
              <a:ext cx="1826386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97694" y="2096770"/>
              <a:ext cx="1234871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2462530"/>
              <a:ext cx="1434973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71590" y="2462530"/>
              <a:ext cx="932688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40524" y="2462530"/>
              <a:ext cx="542544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47432" y="2462530"/>
              <a:ext cx="1236611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820911" y="2462530"/>
              <a:ext cx="550672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233916" y="2462530"/>
              <a:ext cx="2399029" cy="36576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096002" y="3056585"/>
            <a:ext cx="5121910" cy="732155"/>
            <a:chOff x="5096002" y="3056585"/>
            <a:chExt cx="5121910" cy="732155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96002" y="3056585"/>
              <a:ext cx="3331972" cy="3660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96002" y="3422903"/>
              <a:ext cx="3694811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18804" y="3422903"/>
              <a:ext cx="1498980" cy="365760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5096002" y="4017213"/>
            <a:ext cx="6428740" cy="732155"/>
            <a:chOff x="5096002" y="4017213"/>
            <a:chExt cx="6428740" cy="732155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4017213"/>
              <a:ext cx="822960" cy="3660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54370" y="4017213"/>
              <a:ext cx="1234871" cy="3660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27850" y="4017213"/>
              <a:ext cx="4023613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802366" y="4017213"/>
              <a:ext cx="722376" cy="3660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96002" y="4383278"/>
              <a:ext cx="2590165" cy="3657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542276" y="4383278"/>
              <a:ext cx="832484" cy="3657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299704" y="4383278"/>
              <a:ext cx="2330830" cy="36576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530961" y="2873705"/>
            <a:ext cx="3960495" cy="1097915"/>
            <a:chOff x="530961" y="2873705"/>
            <a:chExt cx="3960495" cy="1097915"/>
          </a:xfrm>
        </p:grpSpPr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30961" y="2873705"/>
              <a:ext cx="2481072" cy="54894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901060" y="2873705"/>
              <a:ext cx="1589913" cy="54894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870836" y="3422904"/>
              <a:ext cx="2511552" cy="548640"/>
            </a:xfrm>
            <a:prstGeom prst="rect">
              <a:avLst/>
            </a:prstGeom>
          </p:spPr>
        </p:pic>
      </p:grp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165350"/>
            <a:ext cx="6870065" cy="731520"/>
            <a:chOff x="5096002" y="2165350"/>
            <a:chExt cx="6870065" cy="7315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2165350"/>
              <a:ext cx="822960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54370" y="2165350"/>
              <a:ext cx="2735453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37804" y="2165350"/>
              <a:ext cx="3627754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6002" y="2531109"/>
              <a:ext cx="3929888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62060" y="2531109"/>
              <a:ext cx="907084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17964" y="2531109"/>
              <a:ext cx="249935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43186" y="2531109"/>
              <a:ext cx="2010918" cy="36576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096002" y="3125723"/>
            <a:ext cx="3467735" cy="365760"/>
            <a:chOff x="5096002" y="3125723"/>
            <a:chExt cx="3467735" cy="36576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6002" y="3125723"/>
              <a:ext cx="623316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83682" y="3125723"/>
              <a:ext cx="908685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03594" y="3125723"/>
              <a:ext cx="2159888" cy="36576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5096002" y="3720084"/>
            <a:ext cx="3298190" cy="365760"/>
            <a:chOff x="5096002" y="3720084"/>
            <a:chExt cx="3298190" cy="365760"/>
          </a:xfrm>
        </p:grpSpPr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6002" y="3720084"/>
              <a:ext cx="623316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83682" y="3720084"/>
              <a:ext cx="1034414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04178" y="3720084"/>
              <a:ext cx="1889632" cy="36576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5096002" y="4314697"/>
            <a:ext cx="3105150" cy="365760"/>
            <a:chOff x="5096002" y="4314697"/>
            <a:chExt cx="3105150" cy="365760"/>
          </a:xfrm>
        </p:grpSpPr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6002" y="4314697"/>
              <a:ext cx="623316" cy="3657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83682" y="4314697"/>
              <a:ext cx="666496" cy="365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174994" y="4314697"/>
              <a:ext cx="2026157" cy="365760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320880" y="2498931"/>
            <a:ext cx="1844956" cy="1840386"/>
          </a:xfrm>
          <a:prstGeom prst="rect">
            <a:avLst/>
          </a:prstGeom>
        </p:spPr>
      </p:pic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920" y="1969007"/>
            <a:ext cx="1466215" cy="2115820"/>
            <a:chOff x="6217920" y="1969007"/>
            <a:chExt cx="1466215" cy="2115820"/>
          </a:xfrm>
        </p:grpSpPr>
        <p:sp>
          <p:nvSpPr>
            <p:cNvPr id="3" name="object 3"/>
            <p:cNvSpPr/>
            <p:nvPr/>
          </p:nvSpPr>
          <p:spPr>
            <a:xfrm>
              <a:off x="6230874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0" y="2089404"/>
                  </a:moveTo>
                  <a:lnTo>
                    <a:pt x="1440179" y="2089404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2089404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504178" y="2165349"/>
              <a:ext cx="1040485" cy="304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36182" y="2546349"/>
              <a:ext cx="967587" cy="30480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634" y="4260850"/>
            <a:ext cx="1102360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7999476" y="1969007"/>
            <a:ext cx="1466215" cy="2115820"/>
            <a:chOff x="7999476" y="1969007"/>
            <a:chExt cx="1466215" cy="2115820"/>
          </a:xfrm>
        </p:grpSpPr>
        <p:sp>
          <p:nvSpPr>
            <p:cNvPr id="8" name="object 8"/>
            <p:cNvSpPr/>
            <p:nvPr/>
          </p:nvSpPr>
          <p:spPr>
            <a:xfrm>
              <a:off x="8012430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0" y="2089404"/>
                  </a:moveTo>
                  <a:lnTo>
                    <a:pt x="1440179" y="2089404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2089404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02066" y="2165349"/>
              <a:ext cx="826770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73796" y="2546349"/>
              <a:ext cx="1068933" cy="30480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59444" y="4260850"/>
            <a:ext cx="1102359" cy="36576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9781031" y="1969007"/>
            <a:ext cx="1466215" cy="2115820"/>
            <a:chOff x="9781031" y="1969007"/>
            <a:chExt cx="1466215" cy="2115820"/>
          </a:xfrm>
        </p:grpSpPr>
        <p:sp>
          <p:nvSpPr>
            <p:cNvPr id="13" name="object 13"/>
            <p:cNvSpPr/>
            <p:nvPr/>
          </p:nvSpPr>
          <p:spPr>
            <a:xfrm>
              <a:off x="9793985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0" y="2089404"/>
                  </a:moveTo>
                  <a:lnTo>
                    <a:pt x="1440179" y="2089404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2089404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19994" y="2165349"/>
              <a:ext cx="919226" cy="304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94670" y="2546349"/>
              <a:ext cx="766267" cy="304800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1381" y="4260850"/>
            <a:ext cx="1102715" cy="365760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1847850" y="694181"/>
            <a:ext cx="1623060" cy="784860"/>
          </a:xfrm>
          <a:custGeom>
            <a:avLst/>
            <a:gdLst/>
            <a:ahLst/>
            <a:cxnLst/>
            <a:rect l="l" t="t" r="r" b="b"/>
            <a:pathLst>
              <a:path w="1623060" h="784860">
                <a:moveTo>
                  <a:pt x="270510" y="0"/>
                </a:moveTo>
                <a:lnTo>
                  <a:pt x="310473" y="4253"/>
                </a:lnTo>
                <a:lnTo>
                  <a:pt x="348619" y="16610"/>
                </a:lnTo>
                <a:lnTo>
                  <a:pt x="384530" y="36464"/>
                </a:lnTo>
                <a:lnTo>
                  <a:pt x="417784" y="63208"/>
                </a:lnTo>
                <a:lnTo>
                  <a:pt x="447965" y="96237"/>
                </a:lnTo>
                <a:lnTo>
                  <a:pt x="474652" y="134944"/>
                </a:lnTo>
                <a:lnTo>
                  <a:pt x="497427" y="178723"/>
                </a:lnTo>
                <a:lnTo>
                  <a:pt x="515870" y="226967"/>
                </a:lnTo>
                <a:lnTo>
                  <a:pt x="529563" y="279070"/>
                </a:lnTo>
                <a:lnTo>
                  <a:pt x="538085" y="334426"/>
                </a:lnTo>
                <a:lnTo>
                  <a:pt x="541019" y="392429"/>
                </a:lnTo>
                <a:lnTo>
                  <a:pt x="538085" y="450433"/>
                </a:lnTo>
                <a:lnTo>
                  <a:pt x="529563" y="505789"/>
                </a:lnTo>
                <a:lnTo>
                  <a:pt x="515870" y="557892"/>
                </a:lnTo>
                <a:lnTo>
                  <a:pt x="497427" y="606136"/>
                </a:lnTo>
                <a:lnTo>
                  <a:pt x="474652" y="649915"/>
                </a:lnTo>
                <a:lnTo>
                  <a:pt x="447965" y="688622"/>
                </a:lnTo>
                <a:lnTo>
                  <a:pt x="417784" y="721651"/>
                </a:lnTo>
                <a:lnTo>
                  <a:pt x="384530" y="748395"/>
                </a:lnTo>
                <a:lnTo>
                  <a:pt x="348619" y="768249"/>
                </a:lnTo>
                <a:lnTo>
                  <a:pt x="310473" y="780606"/>
                </a:lnTo>
                <a:lnTo>
                  <a:pt x="270510" y="784859"/>
                </a:lnTo>
              </a:path>
              <a:path w="1623060" h="784860">
                <a:moveTo>
                  <a:pt x="1352550" y="784859"/>
                </a:moveTo>
                <a:lnTo>
                  <a:pt x="270510" y="784859"/>
                </a:lnTo>
                <a:lnTo>
                  <a:pt x="230546" y="780606"/>
                </a:lnTo>
                <a:lnTo>
                  <a:pt x="192400" y="768249"/>
                </a:lnTo>
                <a:lnTo>
                  <a:pt x="156489" y="748395"/>
                </a:lnTo>
                <a:lnTo>
                  <a:pt x="123235" y="721651"/>
                </a:lnTo>
                <a:lnTo>
                  <a:pt x="93054" y="688622"/>
                </a:lnTo>
                <a:lnTo>
                  <a:pt x="66367" y="649915"/>
                </a:lnTo>
                <a:lnTo>
                  <a:pt x="43592" y="606136"/>
                </a:lnTo>
                <a:lnTo>
                  <a:pt x="25149" y="557892"/>
                </a:lnTo>
                <a:lnTo>
                  <a:pt x="11456" y="505789"/>
                </a:lnTo>
                <a:lnTo>
                  <a:pt x="2934" y="450433"/>
                </a:lnTo>
                <a:lnTo>
                  <a:pt x="0" y="392429"/>
                </a:lnTo>
                <a:lnTo>
                  <a:pt x="2934" y="334426"/>
                </a:lnTo>
                <a:lnTo>
                  <a:pt x="11456" y="279070"/>
                </a:lnTo>
                <a:lnTo>
                  <a:pt x="25149" y="226967"/>
                </a:lnTo>
                <a:lnTo>
                  <a:pt x="43592" y="178723"/>
                </a:lnTo>
                <a:lnTo>
                  <a:pt x="66367" y="134944"/>
                </a:lnTo>
                <a:lnTo>
                  <a:pt x="93054" y="96237"/>
                </a:lnTo>
                <a:lnTo>
                  <a:pt x="123235" y="63208"/>
                </a:lnTo>
                <a:lnTo>
                  <a:pt x="156489" y="36464"/>
                </a:lnTo>
                <a:lnTo>
                  <a:pt x="192400" y="16610"/>
                </a:lnTo>
                <a:lnTo>
                  <a:pt x="230546" y="4253"/>
                </a:lnTo>
                <a:lnTo>
                  <a:pt x="270510" y="0"/>
                </a:lnTo>
                <a:lnTo>
                  <a:pt x="1352550" y="0"/>
                </a:lnTo>
                <a:lnTo>
                  <a:pt x="1392513" y="4253"/>
                </a:lnTo>
                <a:lnTo>
                  <a:pt x="1430659" y="16610"/>
                </a:lnTo>
                <a:lnTo>
                  <a:pt x="1466570" y="36464"/>
                </a:lnTo>
                <a:lnTo>
                  <a:pt x="1499824" y="63208"/>
                </a:lnTo>
                <a:lnTo>
                  <a:pt x="1530005" y="96237"/>
                </a:lnTo>
                <a:lnTo>
                  <a:pt x="1556692" y="134944"/>
                </a:lnTo>
                <a:lnTo>
                  <a:pt x="1579467" y="178723"/>
                </a:lnTo>
                <a:lnTo>
                  <a:pt x="1597910" y="226967"/>
                </a:lnTo>
                <a:lnTo>
                  <a:pt x="1611603" y="279070"/>
                </a:lnTo>
                <a:lnTo>
                  <a:pt x="1620125" y="334426"/>
                </a:lnTo>
                <a:lnTo>
                  <a:pt x="1623060" y="392429"/>
                </a:lnTo>
                <a:lnTo>
                  <a:pt x="1620125" y="450433"/>
                </a:lnTo>
                <a:lnTo>
                  <a:pt x="1611603" y="505789"/>
                </a:lnTo>
                <a:lnTo>
                  <a:pt x="1597910" y="557892"/>
                </a:lnTo>
                <a:lnTo>
                  <a:pt x="1579467" y="606136"/>
                </a:lnTo>
                <a:lnTo>
                  <a:pt x="1556692" y="649915"/>
                </a:lnTo>
                <a:lnTo>
                  <a:pt x="1530005" y="688622"/>
                </a:lnTo>
                <a:lnTo>
                  <a:pt x="1499824" y="721651"/>
                </a:lnTo>
                <a:lnTo>
                  <a:pt x="1466570" y="748395"/>
                </a:lnTo>
                <a:lnTo>
                  <a:pt x="1430659" y="768249"/>
                </a:lnTo>
                <a:lnTo>
                  <a:pt x="1392513" y="780606"/>
                </a:lnTo>
                <a:lnTo>
                  <a:pt x="1352550" y="784859"/>
                </a:lnTo>
                <a:close/>
              </a:path>
            </a:pathLst>
          </a:custGeom>
          <a:ln w="25908">
            <a:solidFill>
              <a:srgbClr val="A62D5C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036952" y="1631950"/>
            <a:ext cx="1419860" cy="365760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3792473" y="1100327"/>
            <a:ext cx="3271520" cy="666750"/>
            <a:chOff x="3792473" y="1100327"/>
            <a:chExt cx="3271520" cy="666750"/>
          </a:xfrm>
        </p:grpSpPr>
        <p:sp>
          <p:nvSpPr>
            <p:cNvPr id="20" name="object 20"/>
            <p:cNvSpPr/>
            <p:nvPr/>
          </p:nvSpPr>
          <p:spPr>
            <a:xfrm>
              <a:off x="6837511" y="1105661"/>
              <a:ext cx="226060" cy="661035"/>
            </a:xfrm>
            <a:custGeom>
              <a:avLst/>
              <a:gdLst/>
              <a:ahLst/>
              <a:cxnLst/>
              <a:rect l="l" t="t" r="r" b="b"/>
              <a:pathLst>
                <a:path w="226059" h="661035">
                  <a:moveTo>
                    <a:pt x="21718" y="435060"/>
                  </a:moveTo>
                  <a:lnTo>
                    <a:pt x="12233" y="438276"/>
                  </a:lnTo>
                  <a:lnTo>
                    <a:pt x="4806" y="444902"/>
                  </a:lnTo>
                  <a:lnTo>
                    <a:pt x="629" y="453564"/>
                  </a:lnTo>
                  <a:lnTo>
                    <a:pt x="0" y="463155"/>
                  </a:lnTo>
                  <a:lnTo>
                    <a:pt x="3216" y="472566"/>
                  </a:lnTo>
                  <a:lnTo>
                    <a:pt x="112690" y="660908"/>
                  </a:lnTo>
                  <a:lnTo>
                    <a:pt x="141875" y="610997"/>
                  </a:lnTo>
                  <a:lnTo>
                    <a:pt x="87544" y="610870"/>
                  </a:lnTo>
                  <a:lnTo>
                    <a:pt x="87660" y="517757"/>
                  </a:lnTo>
                  <a:lnTo>
                    <a:pt x="46650" y="447293"/>
                  </a:lnTo>
                  <a:lnTo>
                    <a:pt x="40022" y="439866"/>
                  </a:lnTo>
                  <a:lnTo>
                    <a:pt x="31347" y="435689"/>
                  </a:lnTo>
                  <a:lnTo>
                    <a:pt x="21718" y="435060"/>
                  </a:lnTo>
                  <a:close/>
                </a:path>
                <a:path w="226059" h="661035">
                  <a:moveTo>
                    <a:pt x="87660" y="517757"/>
                  </a:moveTo>
                  <a:lnTo>
                    <a:pt x="87544" y="610870"/>
                  </a:lnTo>
                  <a:lnTo>
                    <a:pt x="137836" y="610997"/>
                  </a:lnTo>
                  <a:lnTo>
                    <a:pt x="137852" y="598297"/>
                  </a:lnTo>
                  <a:lnTo>
                    <a:pt x="91100" y="598297"/>
                  </a:lnTo>
                  <a:lnTo>
                    <a:pt x="112867" y="561067"/>
                  </a:lnTo>
                  <a:lnTo>
                    <a:pt x="87660" y="517757"/>
                  </a:lnTo>
                  <a:close/>
                </a:path>
                <a:path w="226059" h="661035">
                  <a:moveTo>
                    <a:pt x="204223" y="435242"/>
                  </a:moveTo>
                  <a:lnTo>
                    <a:pt x="137952" y="518162"/>
                  </a:lnTo>
                  <a:lnTo>
                    <a:pt x="137836" y="610997"/>
                  </a:lnTo>
                  <a:lnTo>
                    <a:pt x="141875" y="610997"/>
                  </a:lnTo>
                  <a:lnTo>
                    <a:pt x="222672" y="472821"/>
                  </a:lnTo>
                  <a:lnTo>
                    <a:pt x="225889" y="463409"/>
                  </a:lnTo>
                  <a:lnTo>
                    <a:pt x="225260" y="453818"/>
                  </a:lnTo>
                  <a:lnTo>
                    <a:pt x="221083" y="445156"/>
                  </a:lnTo>
                  <a:lnTo>
                    <a:pt x="213655" y="438530"/>
                  </a:lnTo>
                  <a:lnTo>
                    <a:pt x="204223" y="435242"/>
                  </a:lnTo>
                  <a:close/>
                </a:path>
                <a:path w="226059" h="661035">
                  <a:moveTo>
                    <a:pt x="112867" y="561067"/>
                  </a:moveTo>
                  <a:lnTo>
                    <a:pt x="91100" y="598297"/>
                  </a:lnTo>
                  <a:lnTo>
                    <a:pt x="134534" y="598297"/>
                  </a:lnTo>
                  <a:lnTo>
                    <a:pt x="112867" y="561067"/>
                  </a:lnTo>
                  <a:close/>
                </a:path>
                <a:path w="226059" h="661035">
                  <a:moveTo>
                    <a:pt x="137952" y="518162"/>
                  </a:moveTo>
                  <a:lnTo>
                    <a:pt x="112867" y="561067"/>
                  </a:lnTo>
                  <a:lnTo>
                    <a:pt x="134534" y="598297"/>
                  </a:lnTo>
                  <a:lnTo>
                    <a:pt x="137852" y="598297"/>
                  </a:lnTo>
                  <a:lnTo>
                    <a:pt x="137952" y="518162"/>
                  </a:lnTo>
                  <a:close/>
                </a:path>
                <a:path w="226059" h="661035">
                  <a:moveTo>
                    <a:pt x="138598" y="0"/>
                  </a:moveTo>
                  <a:lnTo>
                    <a:pt x="88306" y="0"/>
                  </a:lnTo>
                  <a:lnTo>
                    <a:pt x="87660" y="517757"/>
                  </a:lnTo>
                  <a:lnTo>
                    <a:pt x="112867" y="561067"/>
                  </a:lnTo>
                  <a:lnTo>
                    <a:pt x="137952" y="518162"/>
                  </a:lnTo>
                  <a:lnTo>
                    <a:pt x="1385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792473" y="1125473"/>
              <a:ext cx="3157855" cy="0"/>
            </a:xfrm>
            <a:custGeom>
              <a:avLst/>
              <a:gdLst/>
              <a:ahLst/>
              <a:cxnLst/>
              <a:rect l="l" t="t" r="r" b="b"/>
              <a:pathLst>
                <a:path w="3157854">
                  <a:moveTo>
                    <a:pt x="0" y="0"/>
                  </a:moveTo>
                  <a:lnTo>
                    <a:pt x="3157474" y="0"/>
                  </a:lnTo>
                </a:path>
              </a:pathLst>
            </a:custGeom>
            <a:ln w="50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00828" y="766572"/>
            <a:ext cx="682371" cy="274320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920" y="1969007"/>
            <a:ext cx="1466215" cy="2115820"/>
            <a:chOff x="6217920" y="1969007"/>
            <a:chExt cx="1466215" cy="2115820"/>
          </a:xfrm>
        </p:grpSpPr>
        <p:sp>
          <p:nvSpPr>
            <p:cNvPr id="3" name="object 3"/>
            <p:cNvSpPr/>
            <p:nvPr/>
          </p:nvSpPr>
          <p:spPr>
            <a:xfrm>
              <a:off x="6230874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1440179" y="0"/>
                  </a:moveTo>
                  <a:lnTo>
                    <a:pt x="0" y="0"/>
                  </a:lnTo>
                  <a:lnTo>
                    <a:pt x="0" y="2089404"/>
                  </a:lnTo>
                  <a:lnTo>
                    <a:pt x="1440179" y="2089404"/>
                  </a:lnTo>
                  <a:lnTo>
                    <a:pt x="1440179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230874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0" y="2089404"/>
                  </a:moveTo>
                  <a:lnTo>
                    <a:pt x="1440179" y="2089404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2089404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504178" y="2165349"/>
              <a:ext cx="1040485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36182" y="2546349"/>
              <a:ext cx="967587" cy="3048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634" y="4260850"/>
            <a:ext cx="1102360" cy="3657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999476" y="1969007"/>
            <a:ext cx="1466215" cy="2115820"/>
            <a:chOff x="7999476" y="1969007"/>
            <a:chExt cx="1466215" cy="2115820"/>
          </a:xfrm>
        </p:grpSpPr>
        <p:sp>
          <p:nvSpPr>
            <p:cNvPr id="9" name="object 9"/>
            <p:cNvSpPr/>
            <p:nvPr/>
          </p:nvSpPr>
          <p:spPr>
            <a:xfrm>
              <a:off x="8012430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0" y="2089404"/>
                  </a:moveTo>
                  <a:lnTo>
                    <a:pt x="1440179" y="2089404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2089404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02066" y="2165349"/>
              <a:ext cx="826770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73796" y="2546349"/>
              <a:ext cx="1068933" cy="30480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59444" y="4260850"/>
            <a:ext cx="1102359" cy="36576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9781031" y="1969007"/>
            <a:ext cx="1466215" cy="2115820"/>
            <a:chOff x="9781031" y="1969007"/>
            <a:chExt cx="1466215" cy="2115820"/>
          </a:xfrm>
        </p:grpSpPr>
        <p:sp>
          <p:nvSpPr>
            <p:cNvPr id="14" name="object 14"/>
            <p:cNvSpPr/>
            <p:nvPr/>
          </p:nvSpPr>
          <p:spPr>
            <a:xfrm>
              <a:off x="9793985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0" y="2089404"/>
                  </a:moveTo>
                  <a:lnTo>
                    <a:pt x="1440179" y="2089404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2089404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19994" y="2165349"/>
              <a:ext cx="919226" cy="304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94670" y="2546349"/>
              <a:ext cx="766267" cy="304800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1381" y="4260850"/>
            <a:ext cx="1102715" cy="365760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1847850" y="694181"/>
            <a:ext cx="1623060" cy="784860"/>
          </a:xfrm>
          <a:custGeom>
            <a:avLst/>
            <a:gdLst/>
            <a:ahLst/>
            <a:cxnLst/>
            <a:rect l="l" t="t" r="r" b="b"/>
            <a:pathLst>
              <a:path w="1623060" h="784860">
                <a:moveTo>
                  <a:pt x="270510" y="0"/>
                </a:moveTo>
                <a:lnTo>
                  <a:pt x="310473" y="4253"/>
                </a:lnTo>
                <a:lnTo>
                  <a:pt x="348619" y="16610"/>
                </a:lnTo>
                <a:lnTo>
                  <a:pt x="384530" y="36464"/>
                </a:lnTo>
                <a:lnTo>
                  <a:pt x="417784" y="63208"/>
                </a:lnTo>
                <a:lnTo>
                  <a:pt x="447965" y="96237"/>
                </a:lnTo>
                <a:lnTo>
                  <a:pt x="474652" y="134944"/>
                </a:lnTo>
                <a:lnTo>
                  <a:pt x="497427" y="178723"/>
                </a:lnTo>
                <a:lnTo>
                  <a:pt x="515870" y="226967"/>
                </a:lnTo>
                <a:lnTo>
                  <a:pt x="529563" y="279070"/>
                </a:lnTo>
                <a:lnTo>
                  <a:pt x="538085" y="334426"/>
                </a:lnTo>
                <a:lnTo>
                  <a:pt x="541019" y="392429"/>
                </a:lnTo>
                <a:lnTo>
                  <a:pt x="538085" y="450433"/>
                </a:lnTo>
                <a:lnTo>
                  <a:pt x="529563" y="505789"/>
                </a:lnTo>
                <a:lnTo>
                  <a:pt x="515870" y="557892"/>
                </a:lnTo>
                <a:lnTo>
                  <a:pt x="497427" y="606136"/>
                </a:lnTo>
                <a:lnTo>
                  <a:pt x="474652" y="649915"/>
                </a:lnTo>
                <a:lnTo>
                  <a:pt x="447965" y="688622"/>
                </a:lnTo>
                <a:lnTo>
                  <a:pt x="417784" y="721651"/>
                </a:lnTo>
                <a:lnTo>
                  <a:pt x="384530" y="748395"/>
                </a:lnTo>
                <a:lnTo>
                  <a:pt x="348619" y="768249"/>
                </a:lnTo>
                <a:lnTo>
                  <a:pt x="310473" y="780606"/>
                </a:lnTo>
                <a:lnTo>
                  <a:pt x="270510" y="784859"/>
                </a:lnTo>
              </a:path>
              <a:path w="1623060" h="784860">
                <a:moveTo>
                  <a:pt x="1352550" y="784859"/>
                </a:moveTo>
                <a:lnTo>
                  <a:pt x="270510" y="784859"/>
                </a:lnTo>
                <a:lnTo>
                  <a:pt x="230546" y="780606"/>
                </a:lnTo>
                <a:lnTo>
                  <a:pt x="192400" y="768249"/>
                </a:lnTo>
                <a:lnTo>
                  <a:pt x="156489" y="748395"/>
                </a:lnTo>
                <a:lnTo>
                  <a:pt x="123235" y="721651"/>
                </a:lnTo>
                <a:lnTo>
                  <a:pt x="93054" y="688622"/>
                </a:lnTo>
                <a:lnTo>
                  <a:pt x="66367" y="649915"/>
                </a:lnTo>
                <a:lnTo>
                  <a:pt x="43592" y="606136"/>
                </a:lnTo>
                <a:lnTo>
                  <a:pt x="25149" y="557892"/>
                </a:lnTo>
                <a:lnTo>
                  <a:pt x="11456" y="505789"/>
                </a:lnTo>
                <a:lnTo>
                  <a:pt x="2934" y="450433"/>
                </a:lnTo>
                <a:lnTo>
                  <a:pt x="0" y="392429"/>
                </a:lnTo>
                <a:lnTo>
                  <a:pt x="2934" y="334426"/>
                </a:lnTo>
                <a:lnTo>
                  <a:pt x="11456" y="279070"/>
                </a:lnTo>
                <a:lnTo>
                  <a:pt x="25149" y="226967"/>
                </a:lnTo>
                <a:lnTo>
                  <a:pt x="43592" y="178723"/>
                </a:lnTo>
                <a:lnTo>
                  <a:pt x="66367" y="134944"/>
                </a:lnTo>
                <a:lnTo>
                  <a:pt x="93054" y="96237"/>
                </a:lnTo>
                <a:lnTo>
                  <a:pt x="123235" y="63208"/>
                </a:lnTo>
                <a:lnTo>
                  <a:pt x="156489" y="36464"/>
                </a:lnTo>
                <a:lnTo>
                  <a:pt x="192400" y="16610"/>
                </a:lnTo>
                <a:lnTo>
                  <a:pt x="230546" y="4253"/>
                </a:lnTo>
                <a:lnTo>
                  <a:pt x="270510" y="0"/>
                </a:lnTo>
                <a:lnTo>
                  <a:pt x="1352550" y="0"/>
                </a:lnTo>
                <a:lnTo>
                  <a:pt x="1392513" y="4253"/>
                </a:lnTo>
                <a:lnTo>
                  <a:pt x="1430659" y="16610"/>
                </a:lnTo>
                <a:lnTo>
                  <a:pt x="1466570" y="36464"/>
                </a:lnTo>
                <a:lnTo>
                  <a:pt x="1499824" y="63208"/>
                </a:lnTo>
                <a:lnTo>
                  <a:pt x="1530005" y="96237"/>
                </a:lnTo>
                <a:lnTo>
                  <a:pt x="1556692" y="134944"/>
                </a:lnTo>
                <a:lnTo>
                  <a:pt x="1579467" y="178723"/>
                </a:lnTo>
                <a:lnTo>
                  <a:pt x="1597910" y="226967"/>
                </a:lnTo>
                <a:lnTo>
                  <a:pt x="1611603" y="279070"/>
                </a:lnTo>
                <a:lnTo>
                  <a:pt x="1620125" y="334426"/>
                </a:lnTo>
                <a:lnTo>
                  <a:pt x="1623060" y="392429"/>
                </a:lnTo>
                <a:lnTo>
                  <a:pt x="1620125" y="450433"/>
                </a:lnTo>
                <a:lnTo>
                  <a:pt x="1611603" y="505789"/>
                </a:lnTo>
                <a:lnTo>
                  <a:pt x="1597910" y="557892"/>
                </a:lnTo>
                <a:lnTo>
                  <a:pt x="1579467" y="606136"/>
                </a:lnTo>
                <a:lnTo>
                  <a:pt x="1556692" y="649915"/>
                </a:lnTo>
                <a:lnTo>
                  <a:pt x="1530005" y="688622"/>
                </a:lnTo>
                <a:lnTo>
                  <a:pt x="1499824" y="721651"/>
                </a:lnTo>
                <a:lnTo>
                  <a:pt x="1466570" y="748395"/>
                </a:lnTo>
                <a:lnTo>
                  <a:pt x="1430659" y="768249"/>
                </a:lnTo>
                <a:lnTo>
                  <a:pt x="1392513" y="780606"/>
                </a:lnTo>
                <a:lnTo>
                  <a:pt x="1352550" y="784859"/>
                </a:lnTo>
                <a:close/>
              </a:path>
            </a:pathLst>
          </a:custGeom>
          <a:ln w="25908">
            <a:solidFill>
              <a:srgbClr val="A62D5C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036952" y="1631950"/>
            <a:ext cx="1419860" cy="365760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3792473" y="1100327"/>
            <a:ext cx="5054600" cy="666750"/>
            <a:chOff x="3792473" y="1100327"/>
            <a:chExt cx="5054600" cy="666750"/>
          </a:xfrm>
        </p:grpSpPr>
        <p:sp>
          <p:nvSpPr>
            <p:cNvPr id="21" name="object 21"/>
            <p:cNvSpPr/>
            <p:nvPr/>
          </p:nvSpPr>
          <p:spPr>
            <a:xfrm>
              <a:off x="8620591" y="1105661"/>
              <a:ext cx="226060" cy="661035"/>
            </a:xfrm>
            <a:custGeom>
              <a:avLst/>
              <a:gdLst/>
              <a:ahLst/>
              <a:cxnLst/>
              <a:rect l="l" t="t" r="r" b="b"/>
              <a:pathLst>
                <a:path w="226059" h="661035">
                  <a:moveTo>
                    <a:pt x="21718" y="435060"/>
                  </a:moveTo>
                  <a:lnTo>
                    <a:pt x="12233" y="438276"/>
                  </a:lnTo>
                  <a:lnTo>
                    <a:pt x="4806" y="444902"/>
                  </a:lnTo>
                  <a:lnTo>
                    <a:pt x="629" y="453564"/>
                  </a:lnTo>
                  <a:lnTo>
                    <a:pt x="0" y="463155"/>
                  </a:lnTo>
                  <a:lnTo>
                    <a:pt x="3216" y="472566"/>
                  </a:lnTo>
                  <a:lnTo>
                    <a:pt x="112690" y="660908"/>
                  </a:lnTo>
                  <a:lnTo>
                    <a:pt x="141875" y="610997"/>
                  </a:lnTo>
                  <a:lnTo>
                    <a:pt x="87544" y="610870"/>
                  </a:lnTo>
                  <a:lnTo>
                    <a:pt x="87660" y="517757"/>
                  </a:lnTo>
                  <a:lnTo>
                    <a:pt x="46650" y="447293"/>
                  </a:lnTo>
                  <a:lnTo>
                    <a:pt x="40022" y="439866"/>
                  </a:lnTo>
                  <a:lnTo>
                    <a:pt x="31347" y="435689"/>
                  </a:lnTo>
                  <a:lnTo>
                    <a:pt x="21718" y="435060"/>
                  </a:lnTo>
                  <a:close/>
                </a:path>
                <a:path w="226059" h="661035">
                  <a:moveTo>
                    <a:pt x="87660" y="517757"/>
                  </a:moveTo>
                  <a:lnTo>
                    <a:pt x="87544" y="610870"/>
                  </a:lnTo>
                  <a:lnTo>
                    <a:pt x="137836" y="610997"/>
                  </a:lnTo>
                  <a:lnTo>
                    <a:pt x="137852" y="598297"/>
                  </a:lnTo>
                  <a:lnTo>
                    <a:pt x="91100" y="598297"/>
                  </a:lnTo>
                  <a:lnTo>
                    <a:pt x="112867" y="561067"/>
                  </a:lnTo>
                  <a:lnTo>
                    <a:pt x="87660" y="517757"/>
                  </a:lnTo>
                  <a:close/>
                </a:path>
                <a:path w="226059" h="661035">
                  <a:moveTo>
                    <a:pt x="204223" y="435242"/>
                  </a:moveTo>
                  <a:lnTo>
                    <a:pt x="137952" y="518162"/>
                  </a:lnTo>
                  <a:lnTo>
                    <a:pt x="137836" y="610997"/>
                  </a:lnTo>
                  <a:lnTo>
                    <a:pt x="141875" y="610997"/>
                  </a:lnTo>
                  <a:lnTo>
                    <a:pt x="222672" y="472821"/>
                  </a:lnTo>
                  <a:lnTo>
                    <a:pt x="225889" y="463409"/>
                  </a:lnTo>
                  <a:lnTo>
                    <a:pt x="225260" y="453818"/>
                  </a:lnTo>
                  <a:lnTo>
                    <a:pt x="221083" y="445156"/>
                  </a:lnTo>
                  <a:lnTo>
                    <a:pt x="213655" y="438530"/>
                  </a:lnTo>
                  <a:lnTo>
                    <a:pt x="204223" y="435242"/>
                  </a:lnTo>
                  <a:close/>
                </a:path>
                <a:path w="226059" h="661035">
                  <a:moveTo>
                    <a:pt x="112867" y="561067"/>
                  </a:moveTo>
                  <a:lnTo>
                    <a:pt x="91100" y="598297"/>
                  </a:lnTo>
                  <a:lnTo>
                    <a:pt x="134534" y="598297"/>
                  </a:lnTo>
                  <a:lnTo>
                    <a:pt x="112867" y="561067"/>
                  </a:lnTo>
                  <a:close/>
                </a:path>
                <a:path w="226059" h="661035">
                  <a:moveTo>
                    <a:pt x="137952" y="518162"/>
                  </a:moveTo>
                  <a:lnTo>
                    <a:pt x="112867" y="561067"/>
                  </a:lnTo>
                  <a:lnTo>
                    <a:pt x="134534" y="598297"/>
                  </a:lnTo>
                  <a:lnTo>
                    <a:pt x="137852" y="598297"/>
                  </a:lnTo>
                  <a:lnTo>
                    <a:pt x="137952" y="518162"/>
                  </a:lnTo>
                  <a:close/>
                </a:path>
                <a:path w="226059" h="661035">
                  <a:moveTo>
                    <a:pt x="138598" y="0"/>
                  </a:moveTo>
                  <a:lnTo>
                    <a:pt x="88306" y="0"/>
                  </a:lnTo>
                  <a:lnTo>
                    <a:pt x="87660" y="517757"/>
                  </a:lnTo>
                  <a:lnTo>
                    <a:pt x="112867" y="561067"/>
                  </a:lnTo>
                  <a:lnTo>
                    <a:pt x="137952" y="518162"/>
                  </a:lnTo>
                  <a:lnTo>
                    <a:pt x="1385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792473" y="1125473"/>
              <a:ext cx="4940300" cy="0"/>
            </a:xfrm>
            <a:custGeom>
              <a:avLst/>
              <a:gdLst/>
              <a:ahLst/>
              <a:cxnLst/>
              <a:rect l="l" t="t" r="r" b="b"/>
              <a:pathLst>
                <a:path w="4940300">
                  <a:moveTo>
                    <a:pt x="0" y="0"/>
                  </a:moveTo>
                  <a:lnTo>
                    <a:pt x="4940046" y="0"/>
                  </a:lnTo>
                </a:path>
              </a:pathLst>
            </a:custGeom>
            <a:ln w="50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3" name="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949060" y="755269"/>
            <a:ext cx="775335" cy="274320"/>
          </a:xfrm>
          <a:prstGeom prst="rect">
            <a:avLst/>
          </a:prstGeom>
        </p:spPr>
      </p:pic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920" y="1969007"/>
            <a:ext cx="1466215" cy="2115820"/>
            <a:chOff x="6217920" y="1969007"/>
            <a:chExt cx="1466215" cy="2115820"/>
          </a:xfrm>
        </p:grpSpPr>
        <p:sp>
          <p:nvSpPr>
            <p:cNvPr id="3" name="object 3"/>
            <p:cNvSpPr/>
            <p:nvPr/>
          </p:nvSpPr>
          <p:spPr>
            <a:xfrm>
              <a:off x="6230874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1440179" y="0"/>
                  </a:moveTo>
                  <a:lnTo>
                    <a:pt x="0" y="0"/>
                  </a:lnTo>
                  <a:lnTo>
                    <a:pt x="0" y="2089404"/>
                  </a:lnTo>
                  <a:lnTo>
                    <a:pt x="1440179" y="2089404"/>
                  </a:lnTo>
                  <a:lnTo>
                    <a:pt x="1440179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230874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0" y="2089404"/>
                  </a:moveTo>
                  <a:lnTo>
                    <a:pt x="1440179" y="2089404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2089404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504178" y="2165349"/>
              <a:ext cx="1040485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36182" y="2546349"/>
              <a:ext cx="967587" cy="3048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634" y="4260850"/>
            <a:ext cx="1102360" cy="3657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999476" y="1969007"/>
            <a:ext cx="1466215" cy="2115820"/>
            <a:chOff x="7999476" y="1969007"/>
            <a:chExt cx="1466215" cy="2115820"/>
          </a:xfrm>
        </p:grpSpPr>
        <p:sp>
          <p:nvSpPr>
            <p:cNvPr id="9" name="object 9"/>
            <p:cNvSpPr/>
            <p:nvPr/>
          </p:nvSpPr>
          <p:spPr>
            <a:xfrm>
              <a:off x="8012430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1440179" y="0"/>
                  </a:moveTo>
                  <a:lnTo>
                    <a:pt x="0" y="0"/>
                  </a:lnTo>
                  <a:lnTo>
                    <a:pt x="0" y="2089404"/>
                  </a:lnTo>
                  <a:lnTo>
                    <a:pt x="1440179" y="2089404"/>
                  </a:lnTo>
                  <a:lnTo>
                    <a:pt x="1440179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012430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0" y="2089404"/>
                  </a:moveTo>
                  <a:lnTo>
                    <a:pt x="1440179" y="2089404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2089404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02066" y="2165349"/>
              <a:ext cx="826770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73796" y="2546349"/>
              <a:ext cx="1068933" cy="30480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59444" y="4260850"/>
            <a:ext cx="1102359" cy="365760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9781031" y="1969007"/>
            <a:ext cx="1466215" cy="2115820"/>
            <a:chOff x="9781031" y="1969007"/>
            <a:chExt cx="1466215" cy="2115820"/>
          </a:xfrm>
        </p:grpSpPr>
        <p:sp>
          <p:nvSpPr>
            <p:cNvPr id="15" name="object 15"/>
            <p:cNvSpPr/>
            <p:nvPr/>
          </p:nvSpPr>
          <p:spPr>
            <a:xfrm>
              <a:off x="9793985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0" y="2089404"/>
                  </a:moveTo>
                  <a:lnTo>
                    <a:pt x="1440179" y="2089404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2089404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19994" y="2165349"/>
              <a:ext cx="919226" cy="3048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94670" y="2546349"/>
              <a:ext cx="766267" cy="304800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1381" y="4260850"/>
            <a:ext cx="1102715" cy="365760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1847850" y="694181"/>
            <a:ext cx="1623060" cy="784860"/>
          </a:xfrm>
          <a:custGeom>
            <a:avLst/>
            <a:gdLst/>
            <a:ahLst/>
            <a:cxnLst/>
            <a:rect l="l" t="t" r="r" b="b"/>
            <a:pathLst>
              <a:path w="1623060" h="784860">
                <a:moveTo>
                  <a:pt x="270510" y="0"/>
                </a:moveTo>
                <a:lnTo>
                  <a:pt x="310473" y="4253"/>
                </a:lnTo>
                <a:lnTo>
                  <a:pt x="348619" y="16610"/>
                </a:lnTo>
                <a:lnTo>
                  <a:pt x="384530" y="36464"/>
                </a:lnTo>
                <a:lnTo>
                  <a:pt x="417784" y="63208"/>
                </a:lnTo>
                <a:lnTo>
                  <a:pt x="447965" y="96237"/>
                </a:lnTo>
                <a:lnTo>
                  <a:pt x="474652" y="134944"/>
                </a:lnTo>
                <a:lnTo>
                  <a:pt x="497427" y="178723"/>
                </a:lnTo>
                <a:lnTo>
                  <a:pt x="515870" y="226967"/>
                </a:lnTo>
                <a:lnTo>
                  <a:pt x="529563" y="279070"/>
                </a:lnTo>
                <a:lnTo>
                  <a:pt x="538085" y="334426"/>
                </a:lnTo>
                <a:lnTo>
                  <a:pt x="541019" y="392429"/>
                </a:lnTo>
                <a:lnTo>
                  <a:pt x="538085" y="450433"/>
                </a:lnTo>
                <a:lnTo>
                  <a:pt x="529563" y="505789"/>
                </a:lnTo>
                <a:lnTo>
                  <a:pt x="515870" y="557892"/>
                </a:lnTo>
                <a:lnTo>
                  <a:pt x="497427" y="606136"/>
                </a:lnTo>
                <a:lnTo>
                  <a:pt x="474652" y="649915"/>
                </a:lnTo>
                <a:lnTo>
                  <a:pt x="447965" y="688622"/>
                </a:lnTo>
                <a:lnTo>
                  <a:pt x="417784" y="721651"/>
                </a:lnTo>
                <a:lnTo>
                  <a:pt x="384530" y="748395"/>
                </a:lnTo>
                <a:lnTo>
                  <a:pt x="348619" y="768249"/>
                </a:lnTo>
                <a:lnTo>
                  <a:pt x="310473" y="780606"/>
                </a:lnTo>
                <a:lnTo>
                  <a:pt x="270510" y="784859"/>
                </a:lnTo>
              </a:path>
              <a:path w="1623060" h="784860">
                <a:moveTo>
                  <a:pt x="1352550" y="784859"/>
                </a:moveTo>
                <a:lnTo>
                  <a:pt x="270510" y="784859"/>
                </a:lnTo>
                <a:lnTo>
                  <a:pt x="230546" y="780606"/>
                </a:lnTo>
                <a:lnTo>
                  <a:pt x="192400" y="768249"/>
                </a:lnTo>
                <a:lnTo>
                  <a:pt x="156489" y="748395"/>
                </a:lnTo>
                <a:lnTo>
                  <a:pt x="123235" y="721651"/>
                </a:lnTo>
                <a:lnTo>
                  <a:pt x="93054" y="688622"/>
                </a:lnTo>
                <a:lnTo>
                  <a:pt x="66367" y="649915"/>
                </a:lnTo>
                <a:lnTo>
                  <a:pt x="43592" y="606136"/>
                </a:lnTo>
                <a:lnTo>
                  <a:pt x="25149" y="557892"/>
                </a:lnTo>
                <a:lnTo>
                  <a:pt x="11456" y="505789"/>
                </a:lnTo>
                <a:lnTo>
                  <a:pt x="2934" y="450433"/>
                </a:lnTo>
                <a:lnTo>
                  <a:pt x="0" y="392429"/>
                </a:lnTo>
                <a:lnTo>
                  <a:pt x="2934" y="334426"/>
                </a:lnTo>
                <a:lnTo>
                  <a:pt x="11456" y="279070"/>
                </a:lnTo>
                <a:lnTo>
                  <a:pt x="25149" y="226967"/>
                </a:lnTo>
                <a:lnTo>
                  <a:pt x="43592" y="178723"/>
                </a:lnTo>
                <a:lnTo>
                  <a:pt x="66367" y="134944"/>
                </a:lnTo>
                <a:lnTo>
                  <a:pt x="93054" y="96237"/>
                </a:lnTo>
                <a:lnTo>
                  <a:pt x="123235" y="63208"/>
                </a:lnTo>
                <a:lnTo>
                  <a:pt x="156489" y="36464"/>
                </a:lnTo>
                <a:lnTo>
                  <a:pt x="192400" y="16610"/>
                </a:lnTo>
                <a:lnTo>
                  <a:pt x="230546" y="4253"/>
                </a:lnTo>
                <a:lnTo>
                  <a:pt x="270510" y="0"/>
                </a:lnTo>
                <a:lnTo>
                  <a:pt x="1352550" y="0"/>
                </a:lnTo>
                <a:lnTo>
                  <a:pt x="1392513" y="4253"/>
                </a:lnTo>
                <a:lnTo>
                  <a:pt x="1430659" y="16610"/>
                </a:lnTo>
                <a:lnTo>
                  <a:pt x="1466570" y="36464"/>
                </a:lnTo>
                <a:lnTo>
                  <a:pt x="1499824" y="63208"/>
                </a:lnTo>
                <a:lnTo>
                  <a:pt x="1530005" y="96237"/>
                </a:lnTo>
                <a:lnTo>
                  <a:pt x="1556692" y="134944"/>
                </a:lnTo>
                <a:lnTo>
                  <a:pt x="1579467" y="178723"/>
                </a:lnTo>
                <a:lnTo>
                  <a:pt x="1597910" y="226967"/>
                </a:lnTo>
                <a:lnTo>
                  <a:pt x="1611603" y="279070"/>
                </a:lnTo>
                <a:lnTo>
                  <a:pt x="1620125" y="334426"/>
                </a:lnTo>
                <a:lnTo>
                  <a:pt x="1623060" y="392429"/>
                </a:lnTo>
                <a:lnTo>
                  <a:pt x="1620125" y="450433"/>
                </a:lnTo>
                <a:lnTo>
                  <a:pt x="1611603" y="505789"/>
                </a:lnTo>
                <a:lnTo>
                  <a:pt x="1597910" y="557892"/>
                </a:lnTo>
                <a:lnTo>
                  <a:pt x="1579467" y="606136"/>
                </a:lnTo>
                <a:lnTo>
                  <a:pt x="1556692" y="649915"/>
                </a:lnTo>
                <a:lnTo>
                  <a:pt x="1530005" y="688622"/>
                </a:lnTo>
                <a:lnTo>
                  <a:pt x="1499824" y="721651"/>
                </a:lnTo>
                <a:lnTo>
                  <a:pt x="1466570" y="748395"/>
                </a:lnTo>
                <a:lnTo>
                  <a:pt x="1430659" y="768249"/>
                </a:lnTo>
                <a:lnTo>
                  <a:pt x="1392513" y="780606"/>
                </a:lnTo>
                <a:lnTo>
                  <a:pt x="1352550" y="784859"/>
                </a:lnTo>
                <a:close/>
              </a:path>
            </a:pathLst>
          </a:custGeom>
          <a:ln w="25908">
            <a:solidFill>
              <a:srgbClr val="A62D5C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036952" y="1631950"/>
            <a:ext cx="1419860" cy="365760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3792473" y="1100327"/>
            <a:ext cx="6834505" cy="666750"/>
            <a:chOff x="3792473" y="1100327"/>
            <a:chExt cx="6834505" cy="666750"/>
          </a:xfrm>
        </p:grpSpPr>
        <p:sp>
          <p:nvSpPr>
            <p:cNvPr id="22" name="object 22"/>
            <p:cNvSpPr/>
            <p:nvPr/>
          </p:nvSpPr>
          <p:spPr>
            <a:xfrm>
              <a:off x="10400623" y="1105661"/>
              <a:ext cx="226060" cy="661035"/>
            </a:xfrm>
            <a:custGeom>
              <a:avLst/>
              <a:gdLst/>
              <a:ahLst/>
              <a:cxnLst/>
              <a:rect l="l" t="t" r="r" b="b"/>
              <a:pathLst>
                <a:path w="226059" h="661035">
                  <a:moveTo>
                    <a:pt x="21718" y="435060"/>
                  </a:moveTo>
                  <a:lnTo>
                    <a:pt x="12233" y="438276"/>
                  </a:lnTo>
                  <a:lnTo>
                    <a:pt x="4806" y="444902"/>
                  </a:lnTo>
                  <a:lnTo>
                    <a:pt x="629" y="453564"/>
                  </a:lnTo>
                  <a:lnTo>
                    <a:pt x="0" y="463155"/>
                  </a:lnTo>
                  <a:lnTo>
                    <a:pt x="3216" y="472566"/>
                  </a:lnTo>
                  <a:lnTo>
                    <a:pt x="112690" y="660908"/>
                  </a:lnTo>
                  <a:lnTo>
                    <a:pt x="141875" y="610997"/>
                  </a:lnTo>
                  <a:lnTo>
                    <a:pt x="87544" y="610870"/>
                  </a:lnTo>
                  <a:lnTo>
                    <a:pt x="87660" y="517757"/>
                  </a:lnTo>
                  <a:lnTo>
                    <a:pt x="46650" y="447293"/>
                  </a:lnTo>
                  <a:lnTo>
                    <a:pt x="40022" y="439866"/>
                  </a:lnTo>
                  <a:lnTo>
                    <a:pt x="31347" y="435689"/>
                  </a:lnTo>
                  <a:lnTo>
                    <a:pt x="21718" y="435060"/>
                  </a:lnTo>
                  <a:close/>
                </a:path>
                <a:path w="226059" h="661035">
                  <a:moveTo>
                    <a:pt x="87660" y="517757"/>
                  </a:moveTo>
                  <a:lnTo>
                    <a:pt x="87544" y="610870"/>
                  </a:lnTo>
                  <a:lnTo>
                    <a:pt x="137836" y="610997"/>
                  </a:lnTo>
                  <a:lnTo>
                    <a:pt x="137852" y="598297"/>
                  </a:lnTo>
                  <a:lnTo>
                    <a:pt x="91100" y="598297"/>
                  </a:lnTo>
                  <a:lnTo>
                    <a:pt x="112867" y="561067"/>
                  </a:lnTo>
                  <a:lnTo>
                    <a:pt x="87660" y="517757"/>
                  </a:lnTo>
                  <a:close/>
                </a:path>
                <a:path w="226059" h="661035">
                  <a:moveTo>
                    <a:pt x="204223" y="435242"/>
                  </a:moveTo>
                  <a:lnTo>
                    <a:pt x="137952" y="518162"/>
                  </a:lnTo>
                  <a:lnTo>
                    <a:pt x="137836" y="610997"/>
                  </a:lnTo>
                  <a:lnTo>
                    <a:pt x="141875" y="610997"/>
                  </a:lnTo>
                  <a:lnTo>
                    <a:pt x="222672" y="472821"/>
                  </a:lnTo>
                  <a:lnTo>
                    <a:pt x="225889" y="463409"/>
                  </a:lnTo>
                  <a:lnTo>
                    <a:pt x="225260" y="453818"/>
                  </a:lnTo>
                  <a:lnTo>
                    <a:pt x="221083" y="445156"/>
                  </a:lnTo>
                  <a:lnTo>
                    <a:pt x="213655" y="438530"/>
                  </a:lnTo>
                  <a:lnTo>
                    <a:pt x="204223" y="435242"/>
                  </a:lnTo>
                  <a:close/>
                </a:path>
                <a:path w="226059" h="661035">
                  <a:moveTo>
                    <a:pt x="112867" y="561067"/>
                  </a:moveTo>
                  <a:lnTo>
                    <a:pt x="91100" y="598297"/>
                  </a:lnTo>
                  <a:lnTo>
                    <a:pt x="134534" y="598297"/>
                  </a:lnTo>
                  <a:lnTo>
                    <a:pt x="112867" y="561067"/>
                  </a:lnTo>
                  <a:close/>
                </a:path>
                <a:path w="226059" h="661035">
                  <a:moveTo>
                    <a:pt x="137952" y="518162"/>
                  </a:moveTo>
                  <a:lnTo>
                    <a:pt x="112867" y="561067"/>
                  </a:lnTo>
                  <a:lnTo>
                    <a:pt x="134534" y="598297"/>
                  </a:lnTo>
                  <a:lnTo>
                    <a:pt x="137852" y="598297"/>
                  </a:lnTo>
                  <a:lnTo>
                    <a:pt x="137952" y="518162"/>
                  </a:lnTo>
                  <a:close/>
                </a:path>
                <a:path w="226059" h="661035">
                  <a:moveTo>
                    <a:pt x="138598" y="0"/>
                  </a:moveTo>
                  <a:lnTo>
                    <a:pt x="88306" y="0"/>
                  </a:lnTo>
                  <a:lnTo>
                    <a:pt x="87660" y="517757"/>
                  </a:lnTo>
                  <a:lnTo>
                    <a:pt x="112867" y="561067"/>
                  </a:lnTo>
                  <a:lnTo>
                    <a:pt x="137952" y="518162"/>
                  </a:lnTo>
                  <a:lnTo>
                    <a:pt x="1385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792473" y="1125473"/>
              <a:ext cx="6721475" cy="0"/>
            </a:xfrm>
            <a:custGeom>
              <a:avLst/>
              <a:gdLst/>
              <a:ahLst/>
              <a:cxnLst/>
              <a:rect l="l" t="t" r="r" b="b"/>
              <a:pathLst>
                <a:path w="6721475">
                  <a:moveTo>
                    <a:pt x="0" y="0"/>
                  </a:moveTo>
                  <a:lnTo>
                    <a:pt x="6720967" y="0"/>
                  </a:lnTo>
                </a:path>
              </a:pathLst>
            </a:custGeom>
            <a:ln w="50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4" name="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675373" y="755269"/>
            <a:ext cx="497840" cy="274320"/>
          </a:xfrm>
          <a:prstGeom prst="rect">
            <a:avLst/>
          </a:prstGeom>
        </p:spPr>
      </p:pic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7920" y="1969007"/>
            <a:ext cx="1466215" cy="2115820"/>
            <a:chOff x="6217920" y="1969007"/>
            <a:chExt cx="1466215" cy="2115820"/>
          </a:xfrm>
        </p:grpSpPr>
        <p:sp>
          <p:nvSpPr>
            <p:cNvPr id="3" name="object 3"/>
            <p:cNvSpPr/>
            <p:nvPr/>
          </p:nvSpPr>
          <p:spPr>
            <a:xfrm>
              <a:off x="6230874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1440179" y="0"/>
                  </a:moveTo>
                  <a:lnTo>
                    <a:pt x="0" y="0"/>
                  </a:lnTo>
                  <a:lnTo>
                    <a:pt x="0" y="2089404"/>
                  </a:lnTo>
                  <a:lnTo>
                    <a:pt x="1440179" y="2089404"/>
                  </a:lnTo>
                  <a:lnTo>
                    <a:pt x="1440179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230874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0" y="2089404"/>
                  </a:moveTo>
                  <a:lnTo>
                    <a:pt x="1440179" y="2089404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2089404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504178" y="2165349"/>
              <a:ext cx="1040485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36182" y="2546349"/>
              <a:ext cx="967587" cy="3048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634" y="4260850"/>
            <a:ext cx="1102360" cy="3657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999476" y="1969007"/>
            <a:ext cx="1466215" cy="2115820"/>
            <a:chOff x="7999476" y="1969007"/>
            <a:chExt cx="1466215" cy="2115820"/>
          </a:xfrm>
        </p:grpSpPr>
        <p:sp>
          <p:nvSpPr>
            <p:cNvPr id="9" name="object 9"/>
            <p:cNvSpPr/>
            <p:nvPr/>
          </p:nvSpPr>
          <p:spPr>
            <a:xfrm>
              <a:off x="8012430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1440179" y="0"/>
                  </a:moveTo>
                  <a:lnTo>
                    <a:pt x="0" y="0"/>
                  </a:lnTo>
                  <a:lnTo>
                    <a:pt x="0" y="2089404"/>
                  </a:lnTo>
                  <a:lnTo>
                    <a:pt x="1440179" y="2089404"/>
                  </a:lnTo>
                  <a:lnTo>
                    <a:pt x="1440179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012430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0" y="2089404"/>
                  </a:moveTo>
                  <a:lnTo>
                    <a:pt x="1440179" y="2089404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2089404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02066" y="2165349"/>
              <a:ext cx="826770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73796" y="2546349"/>
              <a:ext cx="1068933" cy="30480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59444" y="4260850"/>
            <a:ext cx="1102359" cy="365760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9781031" y="1969007"/>
            <a:ext cx="1466215" cy="2115820"/>
            <a:chOff x="9781031" y="1969007"/>
            <a:chExt cx="1466215" cy="2115820"/>
          </a:xfrm>
        </p:grpSpPr>
        <p:sp>
          <p:nvSpPr>
            <p:cNvPr id="15" name="object 15"/>
            <p:cNvSpPr/>
            <p:nvPr/>
          </p:nvSpPr>
          <p:spPr>
            <a:xfrm>
              <a:off x="9793985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1440179" y="0"/>
                  </a:moveTo>
                  <a:lnTo>
                    <a:pt x="0" y="0"/>
                  </a:lnTo>
                  <a:lnTo>
                    <a:pt x="0" y="2089404"/>
                  </a:lnTo>
                  <a:lnTo>
                    <a:pt x="1440179" y="2089404"/>
                  </a:lnTo>
                  <a:lnTo>
                    <a:pt x="1440179" y="0"/>
                  </a:lnTo>
                  <a:close/>
                </a:path>
              </a:pathLst>
            </a:custGeom>
            <a:solidFill>
              <a:srgbClr val="EBF4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793985" y="1981961"/>
              <a:ext cx="1440180" cy="2089785"/>
            </a:xfrm>
            <a:custGeom>
              <a:avLst/>
              <a:gdLst/>
              <a:ahLst/>
              <a:cxnLst/>
              <a:rect l="l" t="t" r="r" b="b"/>
              <a:pathLst>
                <a:path w="1440179" h="2089785">
                  <a:moveTo>
                    <a:pt x="0" y="2089404"/>
                  </a:moveTo>
                  <a:lnTo>
                    <a:pt x="1440179" y="2089404"/>
                  </a:lnTo>
                  <a:lnTo>
                    <a:pt x="1440179" y="0"/>
                  </a:lnTo>
                  <a:lnTo>
                    <a:pt x="0" y="0"/>
                  </a:lnTo>
                  <a:lnTo>
                    <a:pt x="0" y="2089404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19994" y="2165349"/>
              <a:ext cx="919226" cy="304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94670" y="2546349"/>
              <a:ext cx="766267" cy="304800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1381" y="4260850"/>
            <a:ext cx="1102715" cy="365760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1847850" y="694181"/>
            <a:ext cx="1623060" cy="784860"/>
          </a:xfrm>
          <a:custGeom>
            <a:avLst/>
            <a:gdLst/>
            <a:ahLst/>
            <a:cxnLst/>
            <a:rect l="l" t="t" r="r" b="b"/>
            <a:pathLst>
              <a:path w="1623060" h="784860">
                <a:moveTo>
                  <a:pt x="270510" y="0"/>
                </a:moveTo>
                <a:lnTo>
                  <a:pt x="310473" y="4253"/>
                </a:lnTo>
                <a:lnTo>
                  <a:pt x="348619" y="16610"/>
                </a:lnTo>
                <a:lnTo>
                  <a:pt x="384530" y="36464"/>
                </a:lnTo>
                <a:lnTo>
                  <a:pt x="417784" y="63208"/>
                </a:lnTo>
                <a:lnTo>
                  <a:pt x="447965" y="96237"/>
                </a:lnTo>
                <a:lnTo>
                  <a:pt x="474652" y="134944"/>
                </a:lnTo>
                <a:lnTo>
                  <a:pt x="497427" y="178723"/>
                </a:lnTo>
                <a:lnTo>
                  <a:pt x="515870" y="226967"/>
                </a:lnTo>
                <a:lnTo>
                  <a:pt x="529563" y="279070"/>
                </a:lnTo>
                <a:lnTo>
                  <a:pt x="538085" y="334426"/>
                </a:lnTo>
                <a:lnTo>
                  <a:pt x="541019" y="392429"/>
                </a:lnTo>
                <a:lnTo>
                  <a:pt x="538085" y="450433"/>
                </a:lnTo>
                <a:lnTo>
                  <a:pt x="529563" y="505789"/>
                </a:lnTo>
                <a:lnTo>
                  <a:pt x="515870" y="557892"/>
                </a:lnTo>
                <a:lnTo>
                  <a:pt x="497427" y="606136"/>
                </a:lnTo>
                <a:lnTo>
                  <a:pt x="474652" y="649915"/>
                </a:lnTo>
                <a:lnTo>
                  <a:pt x="447965" y="688622"/>
                </a:lnTo>
                <a:lnTo>
                  <a:pt x="417784" y="721651"/>
                </a:lnTo>
                <a:lnTo>
                  <a:pt x="384530" y="748395"/>
                </a:lnTo>
                <a:lnTo>
                  <a:pt x="348619" y="768249"/>
                </a:lnTo>
                <a:lnTo>
                  <a:pt x="310473" y="780606"/>
                </a:lnTo>
                <a:lnTo>
                  <a:pt x="270510" y="784859"/>
                </a:lnTo>
              </a:path>
              <a:path w="1623060" h="784860">
                <a:moveTo>
                  <a:pt x="1352550" y="784859"/>
                </a:moveTo>
                <a:lnTo>
                  <a:pt x="270510" y="784859"/>
                </a:lnTo>
                <a:lnTo>
                  <a:pt x="230546" y="780606"/>
                </a:lnTo>
                <a:lnTo>
                  <a:pt x="192400" y="768249"/>
                </a:lnTo>
                <a:lnTo>
                  <a:pt x="156489" y="748395"/>
                </a:lnTo>
                <a:lnTo>
                  <a:pt x="123235" y="721651"/>
                </a:lnTo>
                <a:lnTo>
                  <a:pt x="93054" y="688622"/>
                </a:lnTo>
                <a:lnTo>
                  <a:pt x="66367" y="649915"/>
                </a:lnTo>
                <a:lnTo>
                  <a:pt x="43592" y="606136"/>
                </a:lnTo>
                <a:lnTo>
                  <a:pt x="25149" y="557892"/>
                </a:lnTo>
                <a:lnTo>
                  <a:pt x="11456" y="505789"/>
                </a:lnTo>
                <a:lnTo>
                  <a:pt x="2934" y="450433"/>
                </a:lnTo>
                <a:lnTo>
                  <a:pt x="0" y="392429"/>
                </a:lnTo>
                <a:lnTo>
                  <a:pt x="2934" y="334426"/>
                </a:lnTo>
                <a:lnTo>
                  <a:pt x="11456" y="279070"/>
                </a:lnTo>
                <a:lnTo>
                  <a:pt x="25149" y="226967"/>
                </a:lnTo>
                <a:lnTo>
                  <a:pt x="43592" y="178723"/>
                </a:lnTo>
                <a:lnTo>
                  <a:pt x="66367" y="134944"/>
                </a:lnTo>
                <a:lnTo>
                  <a:pt x="93054" y="96237"/>
                </a:lnTo>
                <a:lnTo>
                  <a:pt x="123235" y="63208"/>
                </a:lnTo>
                <a:lnTo>
                  <a:pt x="156489" y="36464"/>
                </a:lnTo>
                <a:lnTo>
                  <a:pt x="192400" y="16610"/>
                </a:lnTo>
                <a:lnTo>
                  <a:pt x="230546" y="4253"/>
                </a:lnTo>
                <a:lnTo>
                  <a:pt x="270510" y="0"/>
                </a:lnTo>
                <a:lnTo>
                  <a:pt x="1352550" y="0"/>
                </a:lnTo>
                <a:lnTo>
                  <a:pt x="1392513" y="4253"/>
                </a:lnTo>
                <a:lnTo>
                  <a:pt x="1430659" y="16610"/>
                </a:lnTo>
                <a:lnTo>
                  <a:pt x="1466570" y="36464"/>
                </a:lnTo>
                <a:lnTo>
                  <a:pt x="1499824" y="63208"/>
                </a:lnTo>
                <a:lnTo>
                  <a:pt x="1530005" y="96237"/>
                </a:lnTo>
                <a:lnTo>
                  <a:pt x="1556692" y="134944"/>
                </a:lnTo>
                <a:lnTo>
                  <a:pt x="1579467" y="178723"/>
                </a:lnTo>
                <a:lnTo>
                  <a:pt x="1597910" y="226967"/>
                </a:lnTo>
                <a:lnTo>
                  <a:pt x="1611603" y="279070"/>
                </a:lnTo>
                <a:lnTo>
                  <a:pt x="1620125" y="334426"/>
                </a:lnTo>
                <a:lnTo>
                  <a:pt x="1623060" y="392429"/>
                </a:lnTo>
                <a:lnTo>
                  <a:pt x="1620125" y="450433"/>
                </a:lnTo>
                <a:lnTo>
                  <a:pt x="1611603" y="505789"/>
                </a:lnTo>
                <a:lnTo>
                  <a:pt x="1597910" y="557892"/>
                </a:lnTo>
                <a:lnTo>
                  <a:pt x="1579467" y="606136"/>
                </a:lnTo>
                <a:lnTo>
                  <a:pt x="1556692" y="649915"/>
                </a:lnTo>
                <a:lnTo>
                  <a:pt x="1530005" y="688622"/>
                </a:lnTo>
                <a:lnTo>
                  <a:pt x="1499824" y="721651"/>
                </a:lnTo>
                <a:lnTo>
                  <a:pt x="1466570" y="748395"/>
                </a:lnTo>
                <a:lnTo>
                  <a:pt x="1430659" y="768249"/>
                </a:lnTo>
                <a:lnTo>
                  <a:pt x="1392513" y="780606"/>
                </a:lnTo>
                <a:lnTo>
                  <a:pt x="1352550" y="784859"/>
                </a:lnTo>
                <a:close/>
              </a:path>
            </a:pathLst>
          </a:custGeom>
          <a:ln w="25908">
            <a:solidFill>
              <a:srgbClr val="A62D5C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036952" y="1631950"/>
            <a:ext cx="1419860" cy="365760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7440" y="4221810"/>
            <a:ext cx="8169909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816728"/>
            <a:ext cx="6861429" cy="36576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58672" y="5410809"/>
            <a:ext cx="10928985" cy="732155"/>
            <a:chOff x="658672" y="5410809"/>
            <a:chExt cx="10928985" cy="73215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440" y="5410809"/>
              <a:ext cx="10879836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8672" y="5777179"/>
              <a:ext cx="1252296" cy="36575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80084" y="969009"/>
            <a:ext cx="703707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9210" algn="just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header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ByteBuffer.</a:t>
            </a:r>
            <a:r>
              <a:rPr sz="2000" i="1" spc="75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allocate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75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1024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spc="-119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body</a:t>
            </a:r>
            <a:r>
              <a:rPr sz="2000" spc="119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ByteBuffer.</a:t>
            </a:r>
            <a:r>
              <a:rPr sz="2000" i="1" spc="75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allocate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75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4096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spc="-119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</a:t>
            </a:r>
            <a:r>
              <a:rPr sz="2000" spc="-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footer</a:t>
            </a:r>
            <a:r>
              <a:rPr sz="2000" spc="-1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8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ByteBuffer.</a:t>
            </a:r>
            <a:r>
              <a:rPr sz="2000" i="1" spc="80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allocate</a:t>
            </a:r>
            <a:r>
              <a:rPr sz="2000" spc="8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80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128</a:t>
            </a:r>
            <a:r>
              <a:rPr sz="2000" spc="8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 algn="just">
              <a:lnSpc>
                <a:spcPct val="200000"/>
              </a:lnSpc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ByteBuffer[]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message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header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body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footer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}; </a:t>
            </a:r>
            <a:r>
              <a:rPr sz="2000" spc="-119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long</a:t>
            </a:r>
            <a:r>
              <a:rPr sz="2000" spc="-10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bytesRead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channel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read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7440" y="4221810"/>
            <a:ext cx="6333363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816728"/>
            <a:ext cx="5557393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440" y="5410809"/>
            <a:ext cx="6046596" cy="36606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80084" y="969009"/>
            <a:ext cx="703707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9210" algn="just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header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ByteBuffer.</a:t>
            </a:r>
            <a:r>
              <a:rPr sz="2000" i="1" spc="75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allocate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75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1024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spc="-119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body</a:t>
            </a:r>
            <a:r>
              <a:rPr sz="2000" spc="119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ByteBuffer.</a:t>
            </a:r>
            <a:r>
              <a:rPr sz="2000" i="1" spc="75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allocate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75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4096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spc="-119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</a:t>
            </a:r>
            <a:r>
              <a:rPr sz="2000" spc="-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footer</a:t>
            </a:r>
            <a:r>
              <a:rPr sz="2000" spc="-1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8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ByteBuffer.</a:t>
            </a:r>
            <a:r>
              <a:rPr sz="2000" i="1" spc="80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allocate</a:t>
            </a:r>
            <a:r>
              <a:rPr sz="2000" spc="8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80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128</a:t>
            </a:r>
            <a:r>
              <a:rPr sz="2000" spc="8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 algn="just">
              <a:lnSpc>
                <a:spcPct val="200000"/>
              </a:lnSpc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ByteBuffer[]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message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header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body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footer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}; </a:t>
            </a:r>
            <a:r>
              <a:rPr sz="2000" spc="-119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long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bytesWritten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channel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write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message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436" y="3007486"/>
            <a:ext cx="9515475" cy="426720"/>
            <a:chOff x="1056436" y="3007486"/>
            <a:chExt cx="9515475" cy="42672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56436" y="3007486"/>
              <a:ext cx="581101" cy="4267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3862" y="3007486"/>
              <a:ext cx="952500" cy="4267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2542" y="3007486"/>
              <a:ext cx="1225042" cy="4267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0783" y="3007486"/>
              <a:ext cx="2046986" cy="4267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7081" y="3007486"/>
              <a:ext cx="138188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39813" y="3007486"/>
              <a:ext cx="1035100" cy="42672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10601" y="3007486"/>
              <a:ext cx="1091793" cy="4267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27110" y="3007486"/>
              <a:ext cx="1944624" cy="42672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056436" y="3663060"/>
            <a:ext cx="9932670" cy="426720"/>
            <a:chOff x="1056436" y="3663060"/>
            <a:chExt cx="9932670" cy="426720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6436" y="3663060"/>
              <a:ext cx="2182876" cy="4267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08071" y="3663060"/>
              <a:ext cx="631952" cy="42671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82034" y="3663060"/>
              <a:ext cx="1682241" cy="4267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87061" y="3663060"/>
              <a:ext cx="1390395" cy="4267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88938" y="3663060"/>
              <a:ext cx="2200783" cy="4267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520430" y="3663060"/>
              <a:ext cx="1194816" cy="4267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81387" y="3663060"/>
              <a:ext cx="1133855" cy="42671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634472" y="3663060"/>
              <a:ext cx="354329" cy="426719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1056436" y="2130247"/>
            <a:ext cx="9959340" cy="732155"/>
            <a:chOff x="1056436" y="2130247"/>
            <a:chExt cx="9959340" cy="732155"/>
          </a:xfrm>
        </p:grpSpPr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56436" y="2130247"/>
              <a:ext cx="3092322" cy="73182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02912" y="2130247"/>
              <a:ext cx="2414016" cy="73182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115176" y="2130247"/>
              <a:ext cx="3168523" cy="73182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131808" y="2130247"/>
              <a:ext cx="1883663" cy="731824"/>
            </a:xfrm>
            <a:prstGeom prst="rect">
              <a:avLst/>
            </a:prstGeom>
          </p:spPr>
        </p:pic>
      </p:grp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861949"/>
            <a:ext cx="5492750" cy="365760"/>
            <a:chOff x="5096002" y="861949"/>
            <a:chExt cx="5492750" cy="365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861949"/>
              <a:ext cx="3109849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42148" y="861949"/>
              <a:ext cx="794511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30996" y="861949"/>
              <a:ext cx="1857375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096002" y="1456308"/>
            <a:ext cx="3843020" cy="365760"/>
            <a:chOff x="5096002" y="1456308"/>
            <a:chExt cx="3843020" cy="36576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6002" y="1456308"/>
              <a:ext cx="3032379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59852" y="1456308"/>
              <a:ext cx="979170" cy="3657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096002" y="2051050"/>
            <a:ext cx="5232400" cy="365760"/>
            <a:chOff x="5096002" y="2051050"/>
            <a:chExt cx="5232400" cy="36576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2051050"/>
              <a:ext cx="1010920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01258" y="2051050"/>
              <a:ext cx="1767586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21524" y="2051050"/>
              <a:ext cx="839216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50936" y="2051050"/>
              <a:ext cx="249935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75904" y="2051050"/>
              <a:ext cx="1952117" cy="36576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5096002" y="2645410"/>
            <a:ext cx="5525770" cy="365760"/>
            <a:chOff x="5096002" y="2645410"/>
            <a:chExt cx="5525770" cy="365760"/>
          </a:xfrm>
        </p:grpSpPr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96002" y="2645410"/>
              <a:ext cx="2316607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72528" y="2645410"/>
              <a:ext cx="1236611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446008" y="2645410"/>
              <a:ext cx="830579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110472" y="2645410"/>
              <a:ext cx="1510792" cy="365760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5096002" y="3240023"/>
            <a:ext cx="5666105" cy="365760"/>
            <a:chOff x="5096002" y="3240023"/>
            <a:chExt cx="5666105" cy="365760"/>
          </a:xfrm>
        </p:grpSpPr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96002" y="3240023"/>
              <a:ext cx="1823339" cy="3657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758686" y="3240023"/>
              <a:ext cx="2285364" cy="3657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961120" y="3240023"/>
              <a:ext cx="1800732" cy="365760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5096002" y="3834384"/>
            <a:ext cx="5801995" cy="365760"/>
            <a:chOff x="5096002" y="3834384"/>
            <a:chExt cx="5801995" cy="365760"/>
          </a:xfrm>
        </p:grpSpPr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3834384"/>
              <a:ext cx="1010920" cy="3657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001258" y="3834384"/>
              <a:ext cx="4384801" cy="3657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229342" y="3834384"/>
              <a:ext cx="668527" cy="365760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5096002" y="4428997"/>
            <a:ext cx="5026660" cy="365760"/>
            <a:chOff x="5096002" y="4428997"/>
            <a:chExt cx="5026660" cy="365760"/>
          </a:xfrm>
        </p:grpSpPr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096002" y="4428997"/>
              <a:ext cx="1016812" cy="36576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43346" y="4428997"/>
              <a:ext cx="979170" cy="36576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819646" y="4428997"/>
              <a:ext cx="2416175" cy="36576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063228" y="4428997"/>
              <a:ext cx="992885" cy="36576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857486" y="4428997"/>
              <a:ext cx="265175" cy="365760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5096002" y="5023358"/>
            <a:ext cx="3923665" cy="365760"/>
            <a:chOff x="5096002" y="5023358"/>
            <a:chExt cx="3923665" cy="365760"/>
          </a:xfrm>
        </p:grpSpPr>
        <p:pic>
          <p:nvPicPr>
            <p:cNvPr id="37" name="object 3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096002" y="5023358"/>
              <a:ext cx="2235454" cy="36576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187184" y="5023358"/>
              <a:ext cx="832484" cy="36576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853172" y="5023358"/>
              <a:ext cx="1166368" cy="365760"/>
            </a:xfrm>
            <a:prstGeom prst="rect">
              <a:avLst/>
            </a:prstGeom>
          </p:spPr>
        </p:pic>
      </p:grpSp>
      <p:grpSp>
        <p:nvGrpSpPr>
          <p:cNvPr id="40" name="object 40"/>
          <p:cNvGrpSpPr/>
          <p:nvPr/>
        </p:nvGrpSpPr>
        <p:grpSpPr>
          <a:xfrm>
            <a:off x="5096002" y="5618073"/>
            <a:ext cx="5734685" cy="365760"/>
            <a:chOff x="5096002" y="5618073"/>
            <a:chExt cx="5734685" cy="365760"/>
          </a:xfrm>
        </p:grpSpPr>
        <p:pic>
          <p:nvPicPr>
            <p:cNvPr id="41" name="object 4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096002" y="5618073"/>
              <a:ext cx="1769237" cy="36575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801358" y="5618073"/>
              <a:ext cx="1623059" cy="36575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276844" y="5618073"/>
              <a:ext cx="1897252" cy="36575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0108946" y="5618073"/>
              <a:ext cx="721359" cy="365759"/>
            </a:xfrm>
            <a:prstGeom prst="rect">
              <a:avLst/>
            </a:prstGeom>
          </p:spPr>
        </p:pic>
      </p:grpSp>
      <p:pic>
        <p:nvPicPr>
          <p:cNvPr id="45" name="object 45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132578" y="2255767"/>
            <a:ext cx="2219505" cy="2324657"/>
          </a:xfrm>
          <a:prstGeom prst="rect">
            <a:avLst/>
          </a:prstGeom>
        </p:spPr>
      </p:pic>
      <p:sp>
        <p:nvSpPr>
          <p:cNvPr id="46" name="Slide Number Placeholder 4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462904" y="2750820"/>
            <a:ext cx="6196965" cy="548640"/>
            <a:chOff x="5462904" y="2750820"/>
            <a:chExt cx="6196965" cy="5486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62904" y="2750820"/>
              <a:ext cx="1652143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79081" y="2750820"/>
              <a:ext cx="4780280" cy="548639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090549"/>
            <a:ext cx="6664959" cy="731520"/>
            <a:chOff x="5096002" y="1090549"/>
            <a:chExt cx="6664959" cy="7315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1090549"/>
              <a:ext cx="3068828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80248" y="1090549"/>
              <a:ext cx="722376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82228" y="1090549"/>
              <a:ext cx="1084579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03561" y="1090549"/>
              <a:ext cx="2057146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1456309"/>
              <a:ext cx="1116076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74410" y="1456309"/>
              <a:ext cx="1483233" cy="36576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096002" y="2051050"/>
            <a:ext cx="6626859" cy="731520"/>
            <a:chOff x="5096002" y="2051050"/>
            <a:chExt cx="6626859" cy="73152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6002" y="2051050"/>
              <a:ext cx="5769102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717022" y="2051050"/>
              <a:ext cx="1005840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96002" y="2416809"/>
              <a:ext cx="1607438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86474" y="2416809"/>
              <a:ext cx="1006208" cy="365760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5096002" y="3010865"/>
            <a:ext cx="2261235" cy="366395"/>
            <a:chOff x="5096002" y="3010865"/>
            <a:chExt cx="2261235" cy="366395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96002" y="3010865"/>
              <a:ext cx="1123696" cy="3660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59170" y="3010865"/>
              <a:ext cx="1236268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089648" y="3010865"/>
              <a:ext cx="267461" cy="366064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096002" y="3605784"/>
            <a:ext cx="1346073" cy="36575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096002" y="4199839"/>
            <a:ext cx="2577084" cy="36606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096002" y="4794758"/>
            <a:ext cx="1742186" cy="365760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5096002" y="5388864"/>
            <a:ext cx="5993765" cy="366395"/>
            <a:chOff x="5096002" y="5388864"/>
            <a:chExt cx="5993765" cy="366395"/>
          </a:xfrm>
        </p:grpSpPr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96002" y="5388864"/>
              <a:ext cx="3653154" cy="36606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596884" y="5388864"/>
              <a:ext cx="1292352" cy="36606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820910" y="5388864"/>
              <a:ext cx="813816" cy="36606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499090" y="5388864"/>
              <a:ext cx="590550" cy="366064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120990" y="2545940"/>
            <a:ext cx="2243464" cy="1746619"/>
          </a:xfrm>
          <a:prstGeom prst="rect">
            <a:avLst/>
          </a:prstGeom>
        </p:spPr>
      </p:pic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7440" y="4221810"/>
            <a:ext cx="6080378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816728"/>
            <a:ext cx="9258808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440" y="5410809"/>
            <a:ext cx="8531225" cy="36606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80084" y="969009"/>
            <a:ext cx="1037463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 marR="3811905" indent="-91503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FileChannel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fileChannel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FileChannel.</a:t>
            </a:r>
            <a:r>
              <a:rPr sz="2000" i="1" spc="15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open</a:t>
            </a:r>
            <a:r>
              <a:rPr sz="20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 </a:t>
            </a:r>
            <a:r>
              <a:rPr sz="2000" spc="-119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Paths.</a:t>
            </a:r>
            <a:r>
              <a:rPr sz="2000" i="1" spc="15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get</a:t>
            </a:r>
            <a:r>
              <a:rPr sz="20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15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"files/ints.bin"</a:t>
            </a:r>
            <a:r>
              <a:rPr sz="20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),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i="1" dirty="0">
                <a:solidFill>
                  <a:srgbClr val="9776AA"/>
                </a:solidFill>
                <a:latin typeface="Trebuchet MS" panose="020B0603020202020204"/>
                <a:cs typeface="Trebuchet MS" panose="020B0603020202020204"/>
              </a:rPr>
              <a:t>READ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927100" marR="1237615" indent="-915035">
              <a:lnSpc>
                <a:spcPct val="100000"/>
              </a:lnSpc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MappedByteBuffer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mappedBuffer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fileChannel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map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FileChannel.MapMode.</a:t>
            </a:r>
            <a:r>
              <a:rPr sz="2000" i="1" spc="-5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READ_ONLY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3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fileChannel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size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());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CharBuffer</a:t>
            </a:r>
            <a:r>
              <a:rPr sz="2000" spc="2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charBuffer</a:t>
            </a:r>
            <a:r>
              <a:rPr sz="2000" spc="2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2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StandardCharsets.</a:t>
            </a:r>
            <a:r>
              <a:rPr sz="2000" i="1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UTF_8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decode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mappedBuffer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7697" y="2750820"/>
            <a:ext cx="3638677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165350"/>
            <a:ext cx="6327140" cy="365760"/>
            <a:chOff x="5096002" y="2165350"/>
            <a:chExt cx="6327140" cy="365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2165350"/>
              <a:ext cx="2250440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85660" y="2165350"/>
              <a:ext cx="1812163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26067" y="2165350"/>
              <a:ext cx="832484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92055" y="2165350"/>
              <a:ext cx="1830958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096002" y="2759659"/>
            <a:ext cx="6352540" cy="732155"/>
            <a:chOff x="5096002" y="2759659"/>
            <a:chExt cx="6352540" cy="73215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2759659"/>
              <a:ext cx="605536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50154" y="2759659"/>
              <a:ext cx="1325499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01358" y="2759659"/>
              <a:ext cx="4646676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6002" y="3125724"/>
              <a:ext cx="1607693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57518" y="3125724"/>
              <a:ext cx="1290954" cy="36576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096002" y="3720084"/>
            <a:ext cx="5253355" cy="365760"/>
            <a:chOff x="5096002" y="3720084"/>
            <a:chExt cx="5253355" cy="365760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96002" y="3720084"/>
              <a:ext cx="1632838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80378" y="3720084"/>
              <a:ext cx="1603375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98536" y="3720084"/>
              <a:ext cx="830579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63000" y="3720084"/>
              <a:ext cx="1586229" cy="365760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20990" y="2545940"/>
            <a:ext cx="2243464" cy="1746619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165350"/>
            <a:ext cx="6292850" cy="731520"/>
            <a:chOff x="5096002" y="2165350"/>
            <a:chExt cx="6292850" cy="7315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2165350"/>
              <a:ext cx="4275455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8676" y="2165350"/>
              <a:ext cx="1761362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96854" y="2165350"/>
              <a:ext cx="491744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6002" y="2531109"/>
              <a:ext cx="1018794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096002" y="3125723"/>
            <a:ext cx="5568950" cy="365760"/>
            <a:chOff x="5096002" y="3125723"/>
            <a:chExt cx="5568950" cy="36576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3125723"/>
              <a:ext cx="1857121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0878" y="3125723"/>
              <a:ext cx="262890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46138" y="3125723"/>
              <a:ext cx="1988566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46820" y="3125723"/>
              <a:ext cx="1818131" cy="36576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96002" y="3720084"/>
            <a:ext cx="1419758" cy="365760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5096002" y="4314697"/>
            <a:ext cx="4965700" cy="365760"/>
            <a:chOff x="5096002" y="4314697"/>
            <a:chExt cx="4965700" cy="365760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96002" y="4314697"/>
              <a:ext cx="1930907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36410" y="4314697"/>
              <a:ext cx="260603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10146" y="4314697"/>
              <a:ext cx="1749171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564880" y="4314697"/>
              <a:ext cx="265175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741664" y="4314697"/>
              <a:ext cx="1319656" cy="365760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164969" y="3148583"/>
            <a:ext cx="2212085" cy="548639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616024"/>
            <a:ext cx="4532630" cy="366395"/>
            <a:chOff x="5096002" y="1616024"/>
            <a:chExt cx="4532630" cy="3663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1616024"/>
              <a:ext cx="2323846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4908" y="1616024"/>
              <a:ext cx="772159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36992" y="1616024"/>
              <a:ext cx="1691640" cy="36606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096002" y="2211070"/>
            <a:ext cx="6363335" cy="731520"/>
            <a:chOff x="5096002" y="2211070"/>
            <a:chExt cx="6363335" cy="73152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6002" y="2211070"/>
              <a:ext cx="1790319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11442" y="2211070"/>
              <a:ext cx="1487297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63484" y="2211070"/>
              <a:ext cx="1800478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00514" y="2211070"/>
              <a:ext cx="1758314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6002" y="2576830"/>
              <a:ext cx="1812163" cy="36576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096002" y="3171444"/>
            <a:ext cx="6363335" cy="731520"/>
            <a:chOff x="5096002" y="3171444"/>
            <a:chExt cx="6363335" cy="731520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96002" y="3171444"/>
              <a:ext cx="1807464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26682" y="3171444"/>
              <a:ext cx="1488948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80248" y="3171444"/>
              <a:ext cx="1782063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00514" y="3171444"/>
              <a:ext cx="1758314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96002" y="3537204"/>
              <a:ext cx="1830577" cy="36576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5096002" y="4131259"/>
            <a:ext cx="6535420" cy="1097915"/>
            <a:chOff x="5096002" y="4131259"/>
            <a:chExt cx="6535420" cy="1097915"/>
          </a:xfrm>
        </p:grpSpPr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6002" y="4131259"/>
              <a:ext cx="4398645" cy="3660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337548" y="4131259"/>
              <a:ext cx="1614043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790173" y="4131259"/>
              <a:ext cx="550672" cy="3660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96002" y="4497577"/>
              <a:ext cx="1674749" cy="3657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618478" y="4497577"/>
              <a:ext cx="1830958" cy="3657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375904" y="4497577"/>
              <a:ext cx="821131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060180" y="4497577"/>
              <a:ext cx="1812544" cy="3657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800842" y="4497577"/>
              <a:ext cx="830579" cy="3657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096002" y="4863337"/>
              <a:ext cx="777239" cy="3657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717794" y="4863337"/>
              <a:ext cx="240791" cy="36576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838190" y="4863337"/>
              <a:ext cx="976579" cy="365760"/>
            </a:xfrm>
            <a:prstGeom prst="rect">
              <a:avLst/>
            </a:prstGeom>
          </p:spPr>
        </p:pic>
      </p:grpSp>
      <p:pic>
        <p:nvPicPr>
          <p:cNvPr id="32" name="object 32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164969" y="3148583"/>
            <a:ext cx="2212085" cy="548639"/>
          </a:xfrm>
          <a:prstGeom prst="rect">
            <a:avLst/>
          </a:prstGeom>
        </p:spPr>
      </p:pic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7440" y="4221810"/>
            <a:ext cx="7181977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440" y="4816728"/>
            <a:ext cx="10486136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440" y="5410809"/>
            <a:ext cx="7930896" cy="36606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80084" y="664209"/>
            <a:ext cx="9615805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FileChannel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channel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FileChannel.</a:t>
            </a:r>
            <a:r>
              <a:rPr sz="2000" i="1" spc="15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open</a:t>
            </a:r>
            <a:r>
              <a:rPr sz="2000" spc="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 indent="457200">
              <a:lnSpc>
                <a:spcPct val="100000"/>
              </a:lnSpc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Paths.get(</a:t>
            </a:r>
            <a:r>
              <a:rPr sz="2000" spc="-5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"files/text-latin1.txt"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4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StandardOpenOption.</a:t>
            </a:r>
            <a:r>
              <a:rPr sz="2000" i="1" spc="-5" dirty="0">
                <a:solidFill>
                  <a:srgbClr val="9776AA"/>
                </a:solidFill>
                <a:latin typeface="Trebuchet MS" panose="020B0603020202020204"/>
                <a:cs typeface="Trebuchet MS" panose="020B0603020202020204"/>
              </a:rPr>
              <a:t>READ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spc="-118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buffer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ByteBuffer.</a:t>
            </a:r>
            <a:r>
              <a:rPr sz="2000" i="1" spc="75" dirty="0">
                <a:solidFill>
                  <a:srgbClr val="FFC56C"/>
                </a:solidFill>
                <a:latin typeface="Trebuchet MS" panose="020B0603020202020204"/>
                <a:cs typeface="Trebuchet MS" panose="020B0603020202020204"/>
              </a:rPr>
              <a:t>allocate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75" dirty="0">
                <a:solidFill>
                  <a:srgbClr val="6896BA"/>
                </a:solidFill>
                <a:latin typeface="Courier New" panose="02070309020205020404"/>
                <a:cs typeface="Courier New" panose="02070309020205020404"/>
              </a:rPr>
              <a:t>1024</a:t>
            </a:r>
            <a:r>
              <a:rPr sz="2000" spc="7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spc="8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channel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read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12700" marR="2583815">
              <a:lnSpc>
                <a:spcPct val="100000"/>
              </a:lnSpc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CharSet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latin1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5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StandardCharsets.</a:t>
            </a:r>
            <a:r>
              <a:rPr sz="2000" i="1" spc="50" dirty="0">
                <a:solidFill>
                  <a:srgbClr val="9776AA"/>
                </a:solidFill>
                <a:latin typeface="Trebuchet MS" panose="020B0603020202020204"/>
                <a:cs typeface="Trebuchet MS" panose="020B0603020202020204"/>
              </a:rPr>
              <a:t>ISO_8859_1</a:t>
            </a:r>
            <a:r>
              <a:rPr sz="2000" spc="5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spc="5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CharBuffer</a:t>
            </a:r>
            <a:r>
              <a:rPr sz="20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utf8Buffer</a:t>
            </a:r>
            <a:r>
              <a:rPr sz="2000" spc="-1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latin1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decode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result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CC7831"/>
                </a:solidFill>
                <a:latin typeface="Courier New" panose="02070309020205020404"/>
                <a:cs typeface="Courier New" panose="02070309020205020404"/>
              </a:rPr>
              <a:t>new 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String(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utf8Buffer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array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());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07440" y="4221810"/>
            <a:ext cx="9515475" cy="366395"/>
            <a:chOff x="707440" y="4221810"/>
            <a:chExt cx="9515475" cy="36639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07440" y="4221810"/>
              <a:ext cx="7863713" cy="3660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0702" y="4221810"/>
              <a:ext cx="1812163" cy="36606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440" y="4816728"/>
            <a:ext cx="5431155" cy="3657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80084" y="1425905"/>
            <a:ext cx="6732270" cy="124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CharSet</a:t>
            </a:r>
            <a:r>
              <a:rPr sz="2000" spc="-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utf8</a:t>
            </a:r>
            <a:r>
              <a:rPr sz="2000" spc="-2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StandardCharsets.</a:t>
            </a:r>
            <a:r>
              <a:rPr sz="2000" i="1" spc="10" dirty="0">
                <a:solidFill>
                  <a:srgbClr val="9776AA"/>
                </a:solidFill>
                <a:latin typeface="Trebuchet MS" panose="020B0603020202020204"/>
                <a:cs typeface="Trebuchet MS" panose="020B0603020202020204"/>
              </a:rPr>
              <a:t>UTF_8</a:t>
            </a:r>
            <a:r>
              <a:rPr sz="2000" spc="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ByteBuffer</a:t>
            </a:r>
            <a:r>
              <a:rPr sz="2000" spc="-1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byteBuffer</a:t>
            </a:r>
            <a:r>
              <a:rPr sz="2000" spc="-10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utf8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FFC56C"/>
                </a:solidFill>
                <a:latin typeface="Courier New" panose="02070309020205020404"/>
                <a:cs typeface="Courier New" panose="02070309020205020404"/>
              </a:rPr>
              <a:t>encode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buffer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anotherFileChannel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.write(</a:t>
            </a:r>
            <a:r>
              <a:rPr sz="2000" spc="-5" dirty="0">
                <a:solidFill>
                  <a:srgbClr val="9776AA"/>
                </a:solidFill>
                <a:latin typeface="Courier New" panose="02070309020205020404"/>
                <a:cs typeface="Courier New" panose="02070309020205020404"/>
              </a:rPr>
              <a:t>byteBuffer</a:t>
            </a:r>
            <a:r>
              <a:rPr sz="2000" spc="-5" dirty="0">
                <a:solidFill>
                  <a:srgbClr val="A9B7C5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436" y="3007486"/>
            <a:ext cx="8290559" cy="426720"/>
            <a:chOff x="1056436" y="3007486"/>
            <a:chExt cx="8290559" cy="42672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56436" y="3007486"/>
              <a:ext cx="2637790" cy="4267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5834" y="3007486"/>
              <a:ext cx="941451" cy="4267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65625" y="3007486"/>
              <a:ext cx="984885" cy="4267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61737" y="3007486"/>
              <a:ext cx="962025" cy="4267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31357" y="3007486"/>
              <a:ext cx="107021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31482" y="3007486"/>
              <a:ext cx="2315082" cy="42672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056436" y="3663060"/>
            <a:ext cx="9712960" cy="853440"/>
            <a:chOff x="1056436" y="3663060"/>
            <a:chExt cx="9712960" cy="85344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6436" y="3663060"/>
              <a:ext cx="1879473" cy="42671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33750" y="3663060"/>
              <a:ext cx="960120" cy="4267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01846" y="3663060"/>
              <a:ext cx="1867407" cy="4267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71464" y="3663060"/>
              <a:ext cx="1507363" cy="42671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11441" y="3663060"/>
              <a:ext cx="941070" cy="4267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69453" y="3663060"/>
              <a:ext cx="942848" cy="4267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84794" y="3663060"/>
              <a:ext cx="631951" cy="42671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858758" y="3663060"/>
              <a:ext cx="1526031" cy="4267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300715" y="3663060"/>
              <a:ext cx="468629" cy="42671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56436" y="4089780"/>
              <a:ext cx="4972685" cy="426719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1056436" y="4745482"/>
            <a:ext cx="9839960" cy="853440"/>
            <a:chOff x="1056436" y="4745482"/>
            <a:chExt cx="9839960" cy="853440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6436" y="4745482"/>
              <a:ext cx="1879473" cy="4267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33750" y="4745482"/>
              <a:ext cx="960120" cy="42671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01846" y="4745482"/>
              <a:ext cx="1867407" cy="4267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71464" y="4745482"/>
              <a:ext cx="824864" cy="42671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31357" y="4745482"/>
              <a:ext cx="941450" cy="42671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889750" y="4745482"/>
              <a:ext cx="1705228" cy="42671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537194" y="4745482"/>
              <a:ext cx="1604518" cy="42671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046208" y="4745482"/>
              <a:ext cx="849629" cy="42671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56436" y="5172151"/>
              <a:ext cx="1663445" cy="426719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1056436" y="2130247"/>
            <a:ext cx="6298565" cy="732155"/>
            <a:chOff x="1056436" y="2130247"/>
            <a:chExt cx="6298565" cy="732155"/>
          </a:xfrm>
        </p:grpSpPr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56436" y="2130247"/>
              <a:ext cx="3759962" cy="73182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527169" y="2130247"/>
              <a:ext cx="2827528" cy="731824"/>
            </a:xfrm>
            <a:prstGeom prst="rect">
              <a:avLst/>
            </a:prstGeom>
          </p:spPr>
        </p:pic>
      </p:grpSp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090549"/>
            <a:ext cx="3298190" cy="365760"/>
            <a:chOff x="5096002" y="1090549"/>
            <a:chExt cx="3298190" cy="365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1090549"/>
              <a:ext cx="857707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10758" y="1090549"/>
              <a:ext cx="739139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14262" y="1090549"/>
              <a:ext cx="869061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02424" y="1090549"/>
              <a:ext cx="1191259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096002" y="1684604"/>
            <a:ext cx="6113145" cy="732790"/>
            <a:chOff x="5096002" y="1684604"/>
            <a:chExt cx="6113145" cy="73279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1684604"/>
              <a:ext cx="729614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72658" y="1684604"/>
              <a:ext cx="1871472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51420" y="1684604"/>
              <a:ext cx="1139075" cy="3660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48116" y="1684604"/>
              <a:ext cx="1591437" cy="3660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58654" y="1684604"/>
              <a:ext cx="830579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23117" y="1684604"/>
              <a:ext cx="485648" cy="3660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96002" y="2051049"/>
              <a:ext cx="1549907" cy="36576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5096002" y="2645410"/>
            <a:ext cx="4126229" cy="365760"/>
            <a:chOff x="5096002" y="2645410"/>
            <a:chExt cx="4126229" cy="365760"/>
          </a:xfrm>
        </p:grpSpPr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96002" y="2645410"/>
              <a:ext cx="822960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54370" y="2645410"/>
              <a:ext cx="1710308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05116" y="2645410"/>
              <a:ext cx="1816989" cy="36576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5096002" y="3240023"/>
            <a:ext cx="6186805" cy="365760"/>
            <a:chOff x="5096002" y="3240023"/>
            <a:chExt cx="6186805" cy="365760"/>
          </a:xfrm>
        </p:grpSpPr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96002" y="3240023"/>
              <a:ext cx="822960" cy="365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54370" y="3240023"/>
              <a:ext cx="1450467" cy="3657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36892" y="3240023"/>
              <a:ext cx="4145788" cy="365760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5096002" y="3834384"/>
            <a:ext cx="6346190" cy="365760"/>
            <a:chOff x="5096002" y="3834384"/>
            <a:chExt cx="6346190" cy="365760"/>
          </a:xfrm>
        </p:grpSpPr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96002" y="3834384"/>
              <a:ext cx="1085850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056122" y="3834384"/>
              <a:ext cx="1871472" cy="3657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834884" y="3834384"/>
              <a:ext cx="542544" cy="3657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241792" y="3834384"/>
              <a:ext cx="941070" cy="3657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087611" y="3834384"/>
              <a:ext cx="406907" cy="36576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358884" y="3834384"/>
              <a:ext cx="1867662" cy="36576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082782" y="3834384"/>
              <a:ext cx="358901" cy="365760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5096002" y="4428997"/>
            <a:ext cx="6824980" cy="731520"/>
            <a:chOff x="5096002" y="4428997"/>
            <a:chExt cx="6824980" cy="731520"/>
          </a:xfrm>
        </p:grpSpPr>
        <p:pic>
          <p:nvPicPr>
            <p:cNvPr id="34" name="object 3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096002" y="4428997"/>
              <a:ext cx="500634" cy="36576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429758" y="4428997"/>
              <a:ext cx="1836419" cy="36576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135368" y="4428997"/>
              <a:ext cx="1909445" cy="36576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871204" y="4428997"/>
              <a:ext cx="262890" cy="36576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046464" y="4428997"/>
              <a:ext cx="1671701" cy="36576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0660634" y="4428997"/>
              <a:ext cx="1260157" cy="36576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096002" y="4794757"/>
              <a:ext cx="1281938" cy="36576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287770" y="4794757"/>
              <a:ext cx="1346327" cy="365760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5096002" y="5388864"/>
            <a:ext cx="4603115" cy="366395"/>
            <a:chOff x="5096002" y="5388864"/>
            <a:chExt cx="4603115" cy="366395"/>
          </a:xfrm>
        </p:grpSpPr>
        <p:pic>
          <p:nvPicPr>
            <p:cNvPr id="43" name="object 4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096002" y="5388864"/>
              <a:ext cx="908685" cy="36606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822950" y="5388864"/>
              <a:ext cx="1032509" cy="36606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740398" y="5388864"/>
              <a:ext cx="955001" cy="36606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632192" y="5388864"/>
              <a:ext cx="2066544" cy="366064"/>
            </a:xfrm>
            <a:prstGeom prst="rect">
              <a:avLst/>
            </a:prstGeom>
          </p:spPr>
        </p:pic>
      </p:grpSp>
      <p:pic>
        <p:nvPicPr>
          <p:cNvPr id="47" name="object 47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410444" y="2693411"/>
            <a:ext cx="3661342" cy="1449987"/>
          </a:xfrm>
          <a:prstGeom prst="rect">
            <a:avLst/>
          </a:prstGeom>
        </p:spPr>
      </p:pic>
      <p:sp>
        <p:nvSpPr>
          <p:cNvPr id="48" name="Slide Number Placeholder 4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4201" y="2750820"/>
            <a:ext cx="6469126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798904"/>
            <a:ext cx="6124575" cy="366395"/>
            <a:chOff x="5096002" y="1798904"/>
            <a:chExt cx="6124575" cy="3663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1798904"/>
              <a:ext cx="500634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9758" y="1798904"/>
              <a:ext cx="2709926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94904" y="1798904"/>
              <a:ext cx="1763902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11867" y="1798904"/>
              <a:ext cx="1608581" cy="36606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096002" y="2393950"/>
            <a:ext cx="6755765" cy="732155"/>
            <a:chOff x="5096002" y="2393950"/>
            <a:chExt cx="6755765" cy="73215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2393950"/>
              <a:ext cx="767080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25414" y="2393950"/>
              <a:ext cx="2646172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15884" y="2393950"/>
              <a:ext cx="978407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31223" y="2393950"/>
              <a:ext cx="2066925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018773" y="2393950"/>
              <a:ext cx="832484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96002" y="2759659"/>
              <a:ext cx="2364613" cy="366064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5096002" y="3354323"/>
            <a:ext cx="6701155" cy="731520"/>
            <a:chOff x="5096002" y="3354323"/>
            <a:chExt cx="6701155" cy="73152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3354323"/>
              <a:ext cx="767080" cy="36575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25414" y="3354323"/>
              <a:ext cx="1203528" cy="36575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78498" y="3354323"/>
              <a:ext cx="2066925" cy="36575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767572" y="3354323"/>
              <a:ext cx="830579" cy="36575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32036" y="3354323"/>
              <a:ext cx="2364612" cy="36575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6002" y="3720083"/>
              <a:ext cx="1241844" cy="365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182614" y="3720083"/>
              <a:ext cx="1360678" cy="3657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73112" y="3720083"/>
              <a:ext cx="265175" cy="3657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549896" y="3720083"/>
              <a:ext cx="2284983" cy="3657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752330" y="3720083"/>
              <a:ext cx="1086357" cy="36576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5096002" y="4314697"/>
            <a:ext cx="5982335" cy="731520"/>
            <a:chOff x="5096002" y="4314697"/>
            <a:chExt cx="5982335" cy="731520"/>
          </a:xfrm>
        </p:grpSpPr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6002" y="4314697"/>
              <a:ext cx="767080" cy="3657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725414" y="4314697"/>
              <a:ext cx="2448433" cy="3657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20812" y="4314697"/>
              <a:ext cx="832484" cy="36576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686800" y="4314697"/>
              <a:ext cx="1210487" cy="36576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836150" y="4314697"/>
              <a:ext cx="1241844" cy="36576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96002" y="4680457"/>
              <a:ext cx="1360297" cy="36576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286246" y="4680457"/>
              <a:ext cx="2154047" cy="36576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296656" y="4680457"/>
              <a:ext cx="1290574" cy="365760"/>
            </a:xfrm>
            <a:prstGeom prst="rect">
              <a:avLst/>
            </a:prstGeom>
          </p:spPr>
        </p:pic>
      </p:grpSp>
      <p:pic>
        <p:nvPicPr>
          <p:cNvPr id="36" name="object 36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082673" y="3148583"/>
            <a:ext cx="2304669" cy="548639"/>
          </a:xfrm>
          <a:prstGeom prst="rect">
            <a:avLst/>
          </a:prstGeom>
        </p:spPr>
      </p:pic>
      <p:sp>
        <p:nvSpPr>
          <p:cNvPr id="37" name="Slide Number Placeholder 3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6135" cy="6858000"/>
            <a:chOff x="0" y="0"/>
            <a:chExt cx="4636135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6008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9189" y="1948560"/>
              <a:ext cx="1689735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719"/>
              <a:ext cx="48463" cy="64033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066798"/>
            <a:ext cx="3562223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2661157"/>
            <a:ext cx="5920232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255898"/>
            <a:ext cx="2102104" cy="36575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240146" y="3850259"/>
            <a:ext cx="6294755" cy="731520"/>
            <a:chOff x="5240146" y="3850259"/>
            <a:chExt cx="6294755" cy="73152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0146" y="3850259"/>
              <a:ext cx="6294628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40146" y="4215714"/>
              <a:ext cx="2894329" cy="366064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655013"/>
            <a:ext cx="3125978" cy="36606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2249677"/>
            <a:ext cx="4872228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844038"/>
            <a:ext cx="3556380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438778"/>
            <a:ext cx="4782438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4033139"/>
            <a:ext cx="4158741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4627753"/>
            <a:ext cx="6474968" cy="36576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413636" y="1399286"/>
            <a:ext cx="2109470" cy="1097280"/>
            <a:chOff x="1413636" y="1399286"/>
            <a:chExt cx="2109470" cy="1097280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1360" y="1399286"/>
              <a:ext cx="1927733" cy="5486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13636" y="1947621"/>
              <a:ext cx="2109089" cy="548944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877824"/>
            <a:ext cx="1718691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472183"/>
            <a:ext cx="4515484" cy="36576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240146" y="2066798"/>
            <a:ext cx="6513195" cy="731520"/>
            <a:chOff x="5240146" y="2066798"/>
            <a:chExt cx="6513195" cy="73152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0146" y="2066798"/>
              <a:ext cx="6513068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0146" y="2432558"/>
              <a:ext cx="1800732" cy="3657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36497" y="1947621"/>
            <a:ext cx="2057527" cy="54894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357883"/>
            <a:ext cx="3411981" cy="36576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240146" y="1952498"/>
            <a:ext cx="5638165" cy="365760"/>
            <a:chOff x="5240146" y="1952498"/>
            <a:chExt cx="5638165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0146" y="1952498"/>
              <a:ext cx="4176776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70237" y="1952498"/>
              <a:ext cx="249935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95205" y="1952498"/>
              <a:ext cx="1482852" cy="365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2546857"/>
            <a:ext cx="1470444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3140913"/>
            <a:ext cx="5565012" cy="366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40146" y="3735959"/>
            <a:ext cx="3753738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40146" y="4330014"/>
            <a:ext cx="2613786" cy="3660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436497" y="1947621"/>
            <a:ext cx="2057527" cy="54894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87997" y="2750820"/>
            <a:ext cx="5046090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1826</Words>
  <Application>WPS Presentation</Application>
  <PresentationFormat>On-screen Show (4:3)</PresentationFormat>
  <Paragraphs>175</Paragraphs>
  <Slides>63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2" baseType="lpstr">
      <vt:lpstr>Arial</vt:lpstr>
      <vt:lpstr>SimSun</vt:lpstr>
      <vt:lpstr>Wingdings</vt:lpstr>
      <vt:lpstr>Courier New</vt:lpstr>
      <vt:lpstr>Calibri</vt:lpstr>
      <vt:lpstr>Microsoft YaHei</vt:lpstr>
      <vt:lpstr>Arial Unicode MS</vt:lpstr>
      <vt:lpstr>Trebuchet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buffer.asIntBuffer()</vt:lpstr>
      <vt:lpstr>buffer.asIntBuffer()</vt:lpstr>
      <vt:lpstr>buffer.rewind()  buffer.asIntBuffer()</vt:lpstr>
      <vt:lpstr>PowerPoint 演示文稿</vt:lpstr>
      <vt:lpstr>buffer.flip()  buffer.asIntBuffer()</vt:lpstr>
      <vt:lpstr>buffer.clear()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José Paumard</dc:creator>
  <cp:lastModifiedBy>Steve Sam</cp:lastModifiedBy>
  <cp:revision>4</cp:revision>
  <dcterms:created xsi:type="dcterms:W3CDTF">2022-06-16T17:45:00Z</dcterms:created>
  <dcterms:modified xsi:type="dcterms:W3CDTF">2022-06-17T16:30:07Z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2017-11-30T16:30:00Z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2022-06-16T16:30:00Z</vt:filetime>
  </property>
  <property fmtid="{D5CDD505-2E9C-101B-9397-08002B2CF9AE}" pid="5" name="ICV">
    <vt:lpwstr>F838CAB17ACD4783978F21A8B2A459EB</vt:lpwstr>
  </property>
  <property fmtid="{D5CDD505-2E9C-101B-9397-08002B2CF9AE}" pid="6" name="KSOProductBuildVer">
    <vt:lpwstr>1033-11.2.0.11156</vt:lpwstr>
  </property>
</Properties>
</file>