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9" r:id="rId15"/>
    <p:sldId id="270" r:id="rId16"/>
    <p:sldId id="271" r:id="rId17"/>
    <p:sldId id="272" r:id="rId18"/>
    <p:sldId id="273" r:id="rId19"/>
    <p:sldId id="268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65" y="979805"/>
            <a:ext cx="11690985" cy="508381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3335" y="1825625"/>
            <a:ext cx="96240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3975" y="1825625"/>
            <a:ext cx="95434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3145" y="1967230"/>
            <a:ext cx="10125075" cy="40671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1720" y="1848485"/>
            <a:ext cx="10067925" cy="4305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88745" y="1825625"/>
            <a:ext cx="94138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8445" y="938530"/>
            <a:ext cx="9135745" cy="5324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619250" y="1045845"/>
          <a:ext cx="9209405" cy="5310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829800" imgH="5667375" progId="Paint.Picture">
                  <p:embed/>
                </p:oleObj>
              </mc:Choice>
              <mc:Fallback>
                <p:oleObj name="" r:id="rId1" imgW="9829800" imgH="56673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9250" y="1045845"/>
                        <a:ext cx="9209405" cy="5310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9690" y="1825625"/>
            <a:ext cx="95313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10052050" cy="57257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86535" y="1825625"/>
            <a:ext cx="92182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08125" y="1825625"/>
            <a:ext cx="91751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2215" y="874395"/>
            <a:ext cx="9569450" cy="54819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0710" y="1045845"/>
            <a:ext cx="1075309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8655" y="730885"/>
            <a:ext cx="10854055" cy="53968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35735" y="1825625"/>
            <a:ext cx="93192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5095" y="1825625"/>
            <a:ext cx="94005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4590" y="1825625"/>
            <a:ext cx="98621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8565" y="1858010"/>
            <a:ext cx="9753600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1270" y="2038985"/>
            <a:ext cx="9648825" cy="3924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2840" y="1957705"/>
            <a:ext cx="9925050" cy="40862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2195" y="1924685"/>
            <a:ext cx="10086975" cy="4152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WPS Presentation</Application>
  <PresentationFormat>Widescreen</PresentationFormat>
  <Paragraphs>44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Steve Sam</cp:lastModifiedBy>
  <cp:revision>8</cp:revision>
  <dcterms:created xsi:type="dcterms:W3CDTF">2022-06-19T03:53:00Z</dcterms:created>
  <dcterms:modified xsi:type="dcterms:W3CDTF">2022-06-19T05:14:38Z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B6AE8E8D9694413C9F68A7E5BAC88578</vt:lpwstr>
  </property>
  <property fmtid="{D5CDD505-2E9C-101B-9397-08002B2CF9AE}" pid="3" name="KSOProductBuildVer">
    <vt:lpwstr>1033-11.2.0.11156</vt:lpwstr>
  </property>
</Properties>
</file>