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C0C0C"/>
                </a:solidFill>
                <a:cs typeface="Calibri Light" panose="020F0302020204030204"/>
              </a:rPr>
              <a:t>Angular 11</a:t>
            </a:r>
            <a:endParaRPr lang="en-US" b="1" dirty="0">
              <a:solidFill>
                <a:srgbClr val="0C0C0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Course Overview</a:t>
            </a:r>
            <a:endParaRPr lang="en-US" sz="32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2" y="441571"/>
            <a:ext cx="11786557" cy="6017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740" y="493542"/>
            <a:ext cx="11499010" cy="6230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5" y="448819"/>
            <a:ext cx="11829688" cy="6406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382" y="312036"/>
            <a:ext cx="10794520" cy="5975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WPS Presentation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Angular 11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steve</cp:lastModifiedBy>
  <cp:revision>57</cp:revision>
  <dcterms:created xsi:type="dcterms:W3CDTF">2021-07-30T07:22:00Z</dcterms:created>
  <dcterms:modified xsi:type="dcterms:W3CDTF">2021-07-30T13:03:12Z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