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86" r:id="rId25"/>
    <p:sldId id="277" r:id="rId26"/>
    <p:sldId id="278" r:id="rId27"/>
    <p:sldId id="287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6991" y="754380"/>
            <a:ext cx="11054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3846068"/>
            <a:ext cx="8369934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typescriptlang.org/play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351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r>
              <a:rPr sz="6800" spc="-52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30" dirty="0">
                <a:latin typeface="Tahoma" panose="020B0604030504040204"/>
                <a:cs typeface="Tahoma" panose="020B0604030504040204"/>
              </a:rPr>
              <a:t>Things</a:t>
            </a:r>
            <a:r>
              <a:rPr sz="6800" spc="-51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1771" y="1733716"/>
            <a:ext cx="12204700" cy="6665595"/>
            <a:chOff x="3041771" y="1733716"/>
            <a:chExt cx="12204700" cy="66655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1771" y="1733716"/>
              <a:ext cx="12204451" cy="66655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627" y="4312944"/>
              <a:ext cx="4374847" cy="15070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2193" y="754380"/>
            <a:ext cx="6044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Visual</a:t>
            </a:r>
            <a:r>
              <a:rPr spc="-160" dirty="0"/>
              <a:t> </a:t>
            </a:r>
            <a:r>
              <a:rPr spc="35" dirty="0"/>
              <a:t>Studio</a:t>
            </a:r>
            <a:r>
              <a:rPr spc="-15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3800820" y="8475980"/>
            <a:ext cx="9907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  <a:endParaRPr spc="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7140" y="4401820"/>
            <a:ext cx="6689725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 marR="5080" indent="-445770">
              <a:lnSpc>
                <a:spcPct val="12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Site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3215640" cy="126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007110">
              <a:lnSpc>
                <a:spcPts val="3950"/>
              </a:lnSpc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1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62890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ts val="3950"/>
              </a:lnSpc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50240">
              <a:lnSpc>
                <a:spcPct val="100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npm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</a:t>
            </a:r>
            <a:r>
              <a:rPr spc="170" dirty="0"/>
              <a:t>p</a:t>
            </a:r>
            <a:r>
              <a:rPr spc="-10" dirty="0"/>
              <a:t>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2828" y="2218458"/>
            <a:ext cx="4406900" cy="2766695"/>
            <a:chOff x="752828" y="2218458"/>
            <a:chExt cx="4406900" cy="2766695"/>
          </a:xfrm>
        </p:grpSpPr>
        <p:sp>
          <p:nvSpPr>
            <p:cNvPr id="4" name="object 4"/>
            <p:cNvSpPr/>
            <p:nvPr/>
          </p:nvSpPr>
          <p:spPr>
            <a:xfrm>
              <a:off x="759178" y="2224809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2684742" y="0"/>
                  </a:moveTo>
                  <a:lnTo>
                    <a:pt x="2635828" y="2034"/>
                  </a:lnTo>
                  <a:lnTo>
                    <a:pt x="2587702" y="8617"/>
                  </a:lnTo>
                  <a:lnTo>
                    <a:pt x="2540810" y="19623"/>
                  </a:lnTo>
                  <a:lnTo>
                    <a:pt x="2495600" y="34923"/>
                  </a:lnTo>
                  <a:lnTo>
                    <a:pt x="2452517" y="54390"/>
                  </a:lnTo>
                  <a:lnTo>
                    <a:pt x="2412008" y="77896"/>
                  </a:lnTo>
                  <a:lnTo>
                    <a:pt x="2374518" y="105314"/>
                  </a:lnTo>
                  <a:lnTo>
                    <a:pt x="2340494" y="136517"/>
                  </a:lnTo>
                  <a:lnTo>
                    <a:pt x="2310383" y="171377"/>
                  </a:lnTo>
                  <a:lnTo>
                    <a:pt x="2284630" y="209766"/>
                  </a:lnTo>
                  <a:lnTo>
                    <a:pt x="2255725" y="187151"/>
                  </a:lnTo>
                  <a:lnTo>
                    <a:pt x="2192651" y="147611"/>
                  </a:lnTo>
                  <a:lnTo>
                    <a:pt x="2114142" y="112743"/>
                  </a:lnTo>
                  <a:lnTo>
                    <a:pt x="2068633" y="98388"/>
                  </a:lnTo>
                  <a:lnTo>
                    <a:pt x="2022461" y="87708"/>
                  </a:lnTo>
                  <a:lnTo>
                    <a:pt x="1975883" y="80636"/>
                  </a:lnTo>
                  <a:lnTo>
                    <a:pt x="1929160" y="77104"/>
                  </a:lnTo>
                  <a:lnTo>
                    <a:pt x="1882549" y="77044"/>
                  </a:lnTo>
                  <a:lnTo>
                    <a:pt x="1836309" y="80389"/>
                  </a:lnTo>
                  <a:lnTo>
                    <a:pt x="1790699" y="87070"/>
                  </a:lnTo>
                  <a:lnTo>
                    <a:pt x="1745977" y="97021"/>
                  </a:lnTo>
                  <a:lnTo>
                    <a:pt x="1702402" y="110174"/>
                  </a:lnTo>
                  <a:lnTo>
                    <a:pt x="1660233" y="126461"/>
                  </a:lnTo>
                  <a:lnTo>
                    <a:pt x="1619729" y="145813"/>
                  </a:lnTo>
                  <a:lnTo>
                    <a:pt x="1581147" y="168165"/>
                  </a:lnTo>
                  <a:lnTo>
                    <a:pt x="1544747" y="193447"/>
                  </a:lnTo>
                  <a:lnTo>
                    <a:pt x="1510787" y="221593"/>
                  </a:lnTo>
                  <a:lnTo>
                    <a:pt x="1479525" y="252534"/>
                  </a:lnTo>
                  <a:lnTo>
                    <a:pt x="1451222" y="286203"/>
                  </a:lnTo>
                  <a:lnTo>
                    <a:pt x="1426134" y="322532"/>
                  </a:lnTo>
                  <a:lnTo>
                    <a:pt x="1381191" y="301934"/>
                  </a:lnTo>
                  <a:lnTo>
                    <a:pt x="1334807" y="284322"/>
                  </a:lnTo>
                  <a:lnTo>
                    <a:pt x="1287186" y="269730"/>
                  </a:lnTo>
                  <a:lnTo>
                    <a:pt x="1238530" y="258193"/>
                  </a:lnTo>
                  <a:lnTo>
                    <a:pt x="1189045" y="249746"/>
                  </a:lnTo>
                  <a:lnTo>
                    <a:pt x="1138934" y="244424"/>
                  </a:lnTo>
                  <a:lnTo>
                    <a:pt x="1088400" y="242261"/>
                  </a:lnTo>
                  <a:lnTo>
                    <a:pt x="1037647" y="243293"/>
                  </a:lnTo>
                  <a:lnTo>
                    <a:pt x="986879" y="247554"/>
                  </a:lnTo>
                  <a:lnTo>
                    <a:pt x="936402" y="255035"/>
                  </a:lnTo>
                  <a:lnTo>
                    <a:pt x="887432" y="265506"/>
                  </a:lnTo>
                  <a:lnTo>
                    <a:pt x="840085" y="278840"/>
                  </a:lnTo>
                  <a:lnTo>
                    <a:pt x="794472" y="294909"/>
                  </a:lnTo>
                  <a:lnTo>
                    <a:pt x="750708" y="313587"/>
                  </a:lnTo>
                  <a:lnTo>
                    <a:pt x="708905" y="334745"/>
                  </a:lnTo>
                  <a:lnTo>
                    <a:pt x="669179" y="358256"/>
                  </a:lnTo>
                  <a:lnTo>
                    <a:pt x="631642" y="383993"/>
                  </a:lnTo>
                  <a:lnTo>
                    <a:pt x="596408" y="411827"/>
                  </a:lnTo>
                  <a:lnTo>
                    <a:pt x="563590" y="441633"/>
                  </a:lnTo>
                  <a:lnTo>
                    <a:pt x="533302" y="473282"/>
                  </a:lnTo>
                  <a:lnTo>
                    <a:pt x="505658" y="506647"/>
                  </a:lnTo>
                  <a:lnTo>
                    <a:pt x="480770" y="541601"/>
                  </a:lnTo>
                  <a:lnTo>
                    <a:pt x="458754" y="578015"/>
                  </a:lnTo>
                  <a:lnTo>
                    <a:pt x="439721" y="615763"/>
                  </a:lnTo>
                  <a:lnTo>
                    <a:pt x="423786" y="654717"/>
                  </a:lnTo>
                  <a:lnTo>
                    <a:pt x="411063" y="694750"/>
                  </a:lnTo>
                  <a:lnTo>
                    <a:pt x="401664" y="735734"/>
                  </a:lnTo>
                  <a:lnTo>
                    <a:pt x="395704" y="777542"/>
                  </a:lnTo>
                  <a:lnTo>
                    <a:pt x="393295" y="820046"/>
                  </a:lnTo>
                  <a:lnTo>
                    <a:pt x="394552" y="863120"/>
                  </a:lnTo>
                  <a:lnTo>
                    <a:pt x="399588" y="906634"/>
                  </a:lnTo>
                  <a:lnTo>
                    <a:pt x="395892" y="915207"/>
                  </a:lnTo>
                  <a:lnTo>
                    <a:pt x="344221" y="922454"/>
                  </a:lnTo>
                  <a:lnTo>
                    <a:pt x="294428" y="934747"/>
                  </a:lnTo>
                  <a:lnTo>
                    <a:pt x="246963" y="951837"/>
                  </a:lnTo>
                  <a:lnTo>
                    <a:pt x="202275" y="973477"/>
                  </a:lnTo>
                  <a:lnTo>
                    <a:pt x="160814" y="999418"/>
                  </a:lnTo>
                  <a:lnTo>
                    <a:pt x="123027" y="1029412"/>
                  </a:lnTo>
                  <a:lnTo>
                    <a:pt x="89366" y="1063211"/>
                  </a:lnTo>
                  <a:lnTo>
                    <a:pt x="60278" y="1100567"/>
                  </a:lnTo>
                  <a:lnTo>
                    <a:pt x="36827" y="1139971"/>
                  </a:lnTo>
                  <a:lnTo>
                    <a:pt x="19192" y="1180564"/>
                  </a:lnTo>
                  <a:lnTo>
                    <a:pt x="7255" y="1221956"/>
                  </a:lnTo>
                  <a:lnTo>
                    <a:pt x="897" y="1263758"/>
                  </a:lnTo>
                  <a:lnTo>
                    <a:pt x="0" y="1305582"/>
                  </a:lnTo>
                  <a:lnTo>
                    <a:pt x="4444" y="1347039"/>
                  </a:lnTo>
                  <a:lnTo>
                    <a:pt x="14112" y="1387740"/>
                  </a:lnTo>
                  <a:lnTo>
                    <a:pt x="28886" y="1427296"/>
                  </a:lnTo>
                  <a:lnTo>
                    <a:pt x="48647" y="1465319"/>
                  </a:lnTo>
                  <a:lnTo>
                    <a:pt x="73276" y="1501419"/>
                  </a:lnTo>
                  <a:lnTo>
                    <a:pt x="102655" y="1535207"/>
                  </a:lnTo>
                  <a:lnTo>
                    <a:pt x="136666" y="1566295"/>
                  </a:lnTo>
                  <a:lnTo>
                    <a:pt x="175190" y="1594294"/>
                  </a:lnTo>
                  <a:lnTo>
                    <a:pt x="218108" y="1618815"/>
                  </a:lnTo>
                  <a:lnTo>
                    <a:pt x="182801" y="1655252"/>
                  </a:lnTo>
                  <a:lnTo>
                    <a:pt x="153382" y="1694763"/>
                  </a:lnTo>
                  <a:lnTo>
                    <a:pt x="130051" y="1736833"/>
                  </a:lnTo>
                  <a:lnTo>
                    <a:pt x="113006" y="1780949"/>
                  </a:lnTo>
                  <a:lnTo>
                    <a:pt x="102446" y="1826596"/>
                  </a:lnTo>
                  <a:lnTo>
                    <a:pt x="98570" y="1873258"/>
                  </a:lnTo>
                  <a:lnTo>
                    <a:pt x="101576" y="1920423"/>
                  </a:lnTo>
                  <a:lnTo>
                    <a:pt x="110557" y="1963799"/>
                  </a:lnTo>
                  <a:lnTo>
                    <a:pt x="125033" y="2005126"/>
                  </a:lnTo>
                  <a:lnTo>
                    <a:pt x="144635" y="2044155"/>
                  </a:lnTo>
                  <a:lnTo>
                    <a:pt x="168994" y="2080640"/>
                  </a:lnTo>
                  <a:lnTo>
                    <a:pt x="197742" y="2114331"/>
                  </a:lnTo>
                  <a:lnTo>
                    <a:pt x="230509" y="2144981"/>
                  </a:lnTo>
                  <a:lnTo>
                    <a:pt x="266928" y="2172342"/>
                  </a:lnTo>
                  <a:lnTo>
                    <a:pt x="306628" y="2196167"/>
                  </a:lnTo>
                  <a:lnTo>
                    <a:pt x="349242" y="2216206"/>
                  </a:lnTo>
                  <a:lnTo>
                    <a:pt x="394401" y="2232212"/>
                  </a:lnTo>
                  <a:lnTo>
                    <a:pt x="441735" y="2243936"/>
                  </a:lnTo>
                  <a:lnTo>
                    <a:pt x="490876" y="2251132"/>
                  </a:lnTo>
                  <a:lnTo>
                    <a:pt x="541456" y="2253551"/>
                  </a:lnTo>
                  <a:lnTo>
                    <a:pt x="593104" y="2250945"/>
                  </a:lnTo>
                  <a:lnTo>
                    <a:pt x="601395" y="2263040"/>
                  </a:lnTo>
                  <a:lnTo>
                    <a:pt x="628270" y="2298768"/>
                  </a:lnTo>
                  <a:lnTo>
                    <a:pt x="657314" y="2332559"/>
                  </a:lnTo>
                  <a:lnTo>
                    <a:pt x="688403" y="2364386"/>
                  </a:lnTo>
                  <a:lnTo>
                    <a:pt x="721409" y="2394224"/>
                  </a:lnTo>
                  <a:lnTo>
                    <a:pt x="756208" y="2422044"/>
                  </a:lnTo>
                  <a:lnTo>
                    <a:pt x="792671" y="2447820"/>
                  </a:lnTo>
                  <a:lnTo>
                    <a:pt x="830675" y="2471525"/>
                  </a:lnTo>
                  <a:lnTo>
                    <a:pt x="870092" y="2493133"/>
                  </a:lnTo>
                  <a:lnTo>
                    <a:pt x="910796" y="2512616"/>
                  </a:lnTo>
                  <a:lnTo>
                    <a:pt x="952662" y="2529947"/>
                  </a:lnTo>
                  <a:lnTo>
                    <a:pt x="995563" y="2545099"/>
                  </a:lnTo>
                  <a:lnTo>
                    <a:pt x="1039374" y="2558047"/>
                  </a:lnTo>
                  <a:lnTo>
                    <a:pt x="1083968" y="2568762"/>
                  </a:lnTo>
                  <a:lnTo>
                    <a:pt x="1129218" y="2577217"/>
                  </a:lnTo>
                  <a:lnTo>
                    <a:pt x="1175000" y="2583387"/>
                  </a:lnTo>
                  <a:lnTo>
                    <a:pt x="1221187" y="2587243"/>
                  </a:lnTo>
                  <a:lnTo>
                    <a:pt x="1267653" y="2588760"/>
                  </a:lnTo>
                  <a:lnTo>
                    <a:pt x="1314271" y="2587910"/>
                  </a:lnTo>
                  <a:lnTo>
                    <a:pt x="1360917" y="2584666"/>
                  </a:lnTo>
                  <a:lnTo>
                    <a:pt x="1407463" y="2579001"/>
                  </a:lnTo>
                  <a:lnTo>
                    <a:pt x="1453784" y="2570889"/>
                  </a:lnTo>
                  <a:lnTo>
                    <a:pt x="1499753" y="2560303"/>
                  </a:lnTo>
                  <a:lnTo>
                    <a:pt x="1545245" y="2547215"/>
                  </a:lnTo>
                  <a:lnTo>
                    <a:pt x="1590133" y="2531599"/>
                  </a:lnTo>
                  <a:lnTo>
                    <a:pt x="1634292" y="2513428"/>
                  </a:lnTo>
                  <a:lnTo>
                    <a:pt x="1677595" y="2492675"/>
                  </a:lnTo>
                  <a:lnTo>
                    <a:pt x="1708570" y="2529213"/>
                  </a:lnTo>
                  <a:lnTo>
                    <a:pt x="1742549" y="2563434"/>
                  </a:lnTo>
                  <a:lnTo>
                    <a:pt x="1779349" y="2595222"/>
                  </a:lnTo>
                  <a:lnTo>
                    <a:pt x="1818785" y="2624459"/>
                  </a:lnTo>
                  <a:lnTo>
                    <a:pt x="1860673" y="2651030"/>
                  </a:lnTo>
                  <a:lnTo>
                    <a:pt x="1904828" y="2674816"/>
                  </a:lnTo>
                  <a:lnTo>
                    <a:pt x="1951067" y="2695701"/>
                  </a:lnTo>
                  <a:lnTo>
                    <a:pt x="1999206" y="2713568"/>
                  </a:lnTo>
                  <a:lnTo>
                    <a:pt x="2049059" y="2728301"/>
                  </a:lnTo>
                  <a:lnTo>
                    <a:pt x="2098598" y="2739457"/>
                  </a:lnTo>
                  <a:lnTo>
                    <a:pt x="2148224" y="2747349"/>
                  </a:lnTo>
                  <a:lnTo>
                    <a:pt x="2197772" y="2752054"/>
                  </a:lnTo>
                  <a:lnTo>
                    <a:pt x="2247075" y="2753647"/>
                  </a:lnTo>
                  <a:lnTo>
                    <a:pt x="2295969" y="2752203"/>
                  </a:lnTo>
                  <a:lnTo>
                    <a:pt x="2344289" y="2747800"/>
                  </a:lnTo>
                  <a:lnTo>
                    <a:pt x="2391869" y="2740511"/>
                  </a:lnTo>
                  <a:lnTo>
                    <a:pt x="2438543" y="2730413"/>
                  </a:lnTo>
                  <a:lnTo>
                    <a:pt x="2484146" y="2717582"/>
                  </a:lnTo>
                  <a:lnTo>
                    <a:pt x="2528514" y="2702094"/>
                  </a:lnTo>
                  <a:lnTo>
                    <a:pt x="2571479" y="2684024"/>
                  </a:lnTo>
                  <a:lnTo>
                    <a:pt x="2612878" y="2663448"/>
                  </a:lnTo>
                  <a:lnTo>
                    <a:pt x="2652545" y="2640441"/>
                  </a:lnTo>
                  <a:lnTo>
                    <a:pt x="2690314" y="2615081"/>
                  </a:lnTo>
                  <a:lnTo>
                    <a:pt x="2726020" y="2587441"/>
                  </a:lnTo>
                  <a:lnTo>
                    <a:pt x="2759498" y="2557599"/>
                  </a:lnTo>
                  <a:lnTo>
                    <a:pt x="2790582" y="2525629"/>
                  </a:lnTo>
                  <a:lnTo>
                    <a:pt x="2819107" y="2491608"/>
                  </a:lnTo>
                  <a:lnTo>
                    <a:pt x="2844908" y="2455612"/>
                  </a:lnTo>
                  <a:lnTo>
                    <a:pt x="2867818" y="2417715"/>
                  </a:lnTo>
                  <a:lnTo>
                    <a:pt x="2887674" y="2377994"/>
                  </a:lnTo>
                  <a:lnTo>
                    <a:pt x="2904309" y="2336525"/>
                  </a:lnTo>
                  <a:lnTo>
                    <a:pt x="2951421" y="2359111"/>
                  </a:lnTo>
                  <a:lnTo>
                    <a:pt x="3000556" y="2377840"/>
                  </a:lnTo>
                  <a:lnTo>
                    <a:pt x="3051388" y="2392630"/>
                  </a:lnTo>
                  <a:lnTo>
                    <a:pt x="3103592" y="2403400"/>
                  </a:lnTo>
                  <a:lnTo>
                    <a:pt x="3156840" y="2410070"/>
                  </a:lnTo>
                  <a:lnTo>
                    <a:pt x="3210807" y="2412559"/>
                  </a:lnTo>
                  <a:lnTo>
                    <a:pt x="3261529" y="2411066"/>
                  </a:lnTo>
                  <a:lnTo>
                    <a:pt x="3311088" y="2405986"/>
                  </a:lnTo>
                  <a:lnTo>
                    <a:pt x="3359305" y="2397468"/>
                  </a:lnTo>
                  <a:lnTo>
                    <a:pt x="3406002" y="2385661"/>
                  </a:lnTo>
                  <a:lnTo>
                    <a:pt x="3451001" y="2370714"/>
                  </a:lnTo>
                  <a:lnTo>
                    <a:pt x="3494126" y="2352777"/>
                  </a:lnTo>
                  <a:lnTo>
                    <a:pt x="3535197" y="2331999"/>
                  </a:lnTo>
                  <a:lnTo>
                    <a:pt x="3574037" y="2308529"/>
                  </a:lnTo>
                  <a:lnTo>
                    <a:pt x="3610468" y="2282517"/>
                  </a:lnTo>
                  <a:lnTo>
                    <a:pt x="3644313" y="2254111"/>
                  </a:lnTo>
                  <a:lnTo>
                    <a:pt x="3675393" y="2223461"/>
                  </a:lnTo>
                  <a:lnTo>
                    <a:pt x="3703531" y="2190716"/>
                  </a:lnTo>
                  <a:lnTo>
                    <a:pt x="3728549" y="2156025"/>
                  </a:lnTo>
                  <a:lnTo>
                    <a:pt x="3750270" y="2119538"/>
                  </a:lnTo>
                  <a:lnTo>
                    <a:pt x="3768514" y="2081404"/>
                  </a:lnTo>
                  <a:lnTo>
                    <a:pt x="3783105" y="2041771"/>
                  </a:lnTo>
                  <a:lnTo>
                    <a:pt x="3793865" y="2000790"/>
                  </a:lnTo>
                  <a:lnTo>
                    <a:pt x="3800615" y="1958610"/>
                  </a:lnTo>
                  <a:lnTo>
                    <a:pt x="3803179" y="1915379"/>
                  </a:lnTo>
                  <a:lnTo>
                    <a:pt x="3852962" y="1907700"/>
                  </a:lnTo>
                  <a:lnTo>
                    <a:pt x="3901787" y="1896963"/>
                  </a:lnTo>
                  <a:lnTo>
                    <a:pt x="3949467" y="1883233"/>
                  </a:lnTo>
                  <a:lnTo>
                    <a:pt x="3995814" y="1866579"/>
                  </a:lnTo>
                  <a:lnTo>
                    <a:pt x="4040641" y="1847067"/>
                  </a:lnTo>
                  <a:lnTo>
                    <a:pt x="4083762" y="1824765"/>
                  </a:lnTo>
                  <a:lnTo>
                    <a:pt x="4124988" y="1799740"/>
                  </a:lnTo>
                  <a:lnTo>
                    <a:pt x="4166383" y="1770376"/>
                  </a:lnTo>
                  <a:lnTo>
                    <a:pt x="4204420" y="1738866"/>
                  </a:lnTo>
                  <a:lnTo>
                    <a:pt x="4239070" y="1705393"/>
                  </a:lnTo>
                  <a:lnTo>
                    <a:pt x="4270305" y="1670141"/>
                  </a:lnTo>
                  <a:lnTo>
                    <a:pt x="4298098" y="1633293"/>
                  </a:lnTo>
                  <a:lnTo>
                    <a:pt x="4322419" y="1595032"/>
                  </a:lnTo>
                  <a:lnTo>
                    <a:pt x="4343242" y="1555541"/>
                  </a:lnTo>
                  <a:lnTo>
                    <a:pt x="4360537" y="1515003"/>
                  </a:lnTo>
                  <a:lnTo>
                    <a:pt x="4374277" y="1473601"/>
                  </a:lnTo>
                  <a:lnTo>
                    <a:pt x="4384433" y="1431519"/>
                  </a:lnTo>
                  <a:lnTo>
                    <a:pt x="4390978" y="1388939"/>
                  </a:lnTo>
                  <a:lnTo>
                    <a:pt x="4393882" y="1346045"/>
                  </a:lnTo>
                  <a:lnTo>
                    <a:pt x="4393119" y="1303019"/>
                  </a:lnTo>
                  <a:lnTo>
                    <a:pt x="4388660" y="1260045"/>
                  </a:lnTo>
                  <a:lnTo>
                    <a:pt x="4380476" y="1217307"/>
                  </a:lnTo>
                  <a:lnTo>
                    <a:pt x="4368540" y="1174986"/>
                  </a:lnTo>
                  <a:lnTo>
                    <a:pt x="4352823" y="1133266"/>
                  </a:lnTo>
                  <a:lnTo>
                    <a:pt x="4333297" y="1092331"/>
                  </a:lnTo>
                  <a:lnTo>
                    <a:pt x="4309935" y="1052363"/>
                  </a:lnTo>
                  <a:lnTo>
                    <a:pt x="4282707" y="1013546"/>
                  </a:lnTo>
                  <a:lnTo>
                    <a:pt x="4251587" y="976063"/>
                  </a:lnTo>
                  <a:lnTo>
                    <a:pt x="4258717" y="961129"/>
                  </a:lnTo>
                  <a:lnTo>
                    <a:pt x="4276400" y="915190"/>
                  </a:lnTo>
                  <a:lnTo>
                    <a:pt x="4287715" y="871575"/>
                  </a:lnTo>
                  <a:lnTo>
                    <a:pt x="4294021" y="828037"/>
                  </a:lnTo>
                  <a:lnTo>
                    <a:pt x="4295478" y="784815"/>
                  </a:lnTo>
                  <a:lnTo>
                    <a:pt x="4292246" y="742147"/>
                  </a:lnTo>
                  <a:lnTo>
                    <a:pt x="4284483" y="700271"/>
                  </a:lnTo>
                  <a:lnTo>
                    <a:pt x="4272350" y="659427"/>
                  </a:lnTo>
                  <a:lnTo>
                    <a:pt x="4256005" y="619852"/>
                  </a:lnTo>
                  <a:lnTo>
                    <a:pt x="4235608" y="581784"/>
                  </a:lnTo>
                  <a:lnTo>
                    <a:pt x="4211319" y="545463"/>
                  </a:lnTo>
                  <a:lnTo>
                    <a:pt x="4183297" y="511126"/>
                  </a:lnTo>
                  <a:lnTo>
                    <a:pt x="4151701" y="479012"/>
                  </a:lnTo>
                  <a:lnTo>
                    <a:pt x="4116690" y="449359"/>
                  </a:lnTo>
                  <a:lnTo>
                    <a:pt x="4078425" y="422406"/>
                  </a:lnTo>
                  <a:lnTo>
                    <a:pt x="4037064" y="398391"/>
                  </a:lnTo>
                  <a:lnTo>
                    <a:pt x="3992768" y="377552"/>
                  </a:lnTo>
                  <a:lnTo>
                    <a:pt x="3945694" y="360128"/>
                  </a:lnTo>
                  <a:lnTo>
                    <a:pt x="3896003" y="346357"/>
                  </a:lnTo>
                  <a:lnTo>
                    <a:pt x="3882683" y="299183"/>
                  </a:lnTo>
                  <a:lnTo>
                    <a:pt x="3863213" y="253924"/>
                  </a:lnTo>
                  <a:lnTo>
                    <a:pt x="3837874" y="210994"/>
                  </a:lnTo>
                  <a:lnTo>
                    <a:pt x="3806946" y="170808"/>
                  </a:lnTo>
                  <a:lnTo>
                    <a:pt x="3770710" y="133779"/>
                  </a:lnTo>
                  <a:lnTo>
                    <a:pt x="3729447" y="100323"/>
                  </a:lnTo>
                  <a:lnTo>
                    <a:pt x="3689316" y="74200"/>
                  </a:lnTo>
                  <a:lnTo>
                    <a:pt x="3647110" y="52081"/>
                  </a:lnTo>
                  <a:lnTo>
                    <a:pt x="3603178" y="33943"/>
                  </a:lnTo>
                  <a:lnTo>
                    <a:pt x="3557869" y="19760"/>
                  </a:lnTo>
                  <a:lnTo>
                    <a:pt x="3511533" y="9508"/>
                  </a:lnTo>
                  <a:lnTo>
                    <a:pt x="3464520" y="3162"/>
                  </a:lnTo>
                  <a:lnTo>
                    <a:pt x="3417179" y="699"/>
                  </a:lnTo>
                  <a:lnTo>
                    <a:pt x="3369859" y="2093"/>
                  </a:lnTo>
                  <a:lnTo>
                    <a:pt x="3322910" y="7319"/>
                  </a:lnTo>
                  <a:lnTo>
                    <a:pt x="3276683" y="16354"/>
                  </a:lnTo>
                  <a:lnTo>
                    <a:pt x="3231525" y="29173"/>
                  </a:lnTo>
                  <a:lnTo>
                    <a:pt x="3187788" y="45751"/>
                  </a:lnTo>
                  <a:lnTo>
                    <a:pt x="3145819" y="66063"/>
                  </a:lnTo>
                  <a:lnTo>
                    <a:pt x="3105970" y="90086"/>
                  </a:lnTo>
                  <a:lnTo>
                    <a:pt x="3068589" y="117794"/>
                  </a:lnTo>
                  <a:lnTo>
                    <a:pt x="3034026" y="149163"/>
                  </a:lnTo>
                  <a:lnTo>
                    <a:pt x="3001050" y="116303"/>
                  </a:lnTo>
                  <a:lnTo>
                    <a:pt x="2964026" y="86960"/>
                  </a:lnTo>
                  <a:lnTo>
                    <a:pt x="2923336" y="61404"/>
                  </a:lnTo>
                  <a:lnTo>
                    <a:pt x="2879362" y="39904"/>
                  </a:lnTo>
                  <a:lnTo>
                    <a:pt x="2831755" y="22467"/>
                  </a:lnTo>
                  <a:lnTo>
                    <a:pt x="2783153" y="10088"/>
                  </a:lnTo>
                  <a:lnTo>
                    <a:pt x="2733999" y="2642"/>
                  </a:lnTo>
                  <a:lnTo>
                    <a:pt x="268474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178" y="2224808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399589" y="906635"/>
                  </a:moveTo>
                  <a:lnTo>
                    <a:pt x="394552" y="863120"/>
                  </a:lnTo>
                  <a:lnTo>
                    <a:pt x="393295" y="820047"/>
                  </a:lnTo>
                  <a:lnTo>
                    <a:pt x="395704" y="777542"/>
                  </a:lnTo>
                  <a:lnTo>
                    <a:pt x="401664" y="735734"/>
                  </a:lnTo>
                  <a:lnTo>
                    <a:pt x="411063" y="694750"/>
                  </a:lnTo>
                  <a:lnTo>
                    <a:pt x="423786" y="654717"/>
                  </a:lnTo>
                  <a:lnTo>
                    <a:pt x="439721" y="615763"/>
                  </a:lnTo>
                  <a:lnTo>
                    <a:pt x="458754" y="578015"/>
                  </a:lnTo>
                  <a:lnTo>
                    <a:pt x="480771" y="541601"/>
                  </a:lnTo>
                  <a:lnTo>
                    <a:pt x="505658" y="506647"/>
                  </a:lnTo>
                  <a:lnTo>
                    <a:pt x="533302" y="473282"/>
                  </a:lnTo>
                  <a:lnTo>
                    <a:pt x="563590" y="441633"/>
                  </a:lnTo>
                  <a:lnTo>
                    <a:pt x="596408" y="411828"/>
                  </a:lnTo>
                  <a:lnTo>
                    <a:pt x="631642" y="383993"/>
                  </a:lnTo>
                  <a:lnTo>
                    <a:pt x="669180" y="358256"/>
                  </a:lnTo>
                  <a:lnTo>
                    <a:pt x="708906" y="334745"/>
                  </a:lnTo>
                  <a:lnTo>
                    <a:pt x="750708" y="313587"/>
                  </a:lnTo>
                  <a:lnTo>
                    <a:pt x="794472" y="294909"/>
                  </a:lnTo>
                  <a:lnTo>
                    <a:pt x="840085" y="278840"/>
                  </a:lnTo>
                  <a:lnTo>
                    <a:pt x="887433" y="265506"/>
                  </a:lnTo>
                  <a:lnTo>
                    <a:pt x="936402" y="255035"/>
                  </a:lnTo>
                  <a:lnTo>
                    <a:pt x="986879" y="247554"/>
                  </a:lnTo>
                  <a:lnTo>
                    <a:pt x="1037647" y="243293"/>
                  </a:lnTo>
                  <a:lnTo>
                    <a:pt x="1088400" y="242261"/>
                  </a:lnTo>
                  <a:lnTo>
                    <a:pt x="1138934" y="244424"/>
                  </a:lnTo>
                  <a:lnTo>
                    <a:pt x="1189046" y="249746"/>
                  </a:lnTo>
                  <a:lnTo>
                    <a:pt x="1238531" y="258193"/>
                  </a:lnTo>
                  <a:lnTo>
                    <a:pt x="1287186" y="269729"/>
                  </a:lnTo>
                  <a:lnTo>
                    <a:pt x="1334807" y="284322"/>
                  </a:lnTo>
                  <a:lnTo>
                    <a:pt x="1381191" y="301934"/>
                  </a:lnTo>
                  <a:lnTo>
                    <a:pt x="1426134" y="322532"/>
                  </a:lnTo>
                  <a:lnTo>
                    <a:pt x="1451222" y="286203"/>
                  </a:lnTo>
                  <a:lnTo>
                    <a:pt x="1479525" y="252534"/>
                  </a:lnTo>
                  <a:lnTo>
                    <a:pt x="1510787" y="221593"/>
                  </a:lnTo>
                  <a:lnTo>
                    <a:pt x="1544747" y="193447"/>
                  </a:lnTo>
                  <a:lnTo>
                    <a:pt x="1581147" y="168165"/>
                  </a:lnTo>
                  <a:lnTo>
                    <a:pt x="1619729" y="145814"/>
                  </a:lnTo>
                  <a:lnTo>
                    <a:pt x="1660233" y="126461"/>
                  </a:lnTo>
                  <a:lnTo>
                    <a:pt x="1702402" y="110174"/>
                  </a:lnTo>
                  <a:lnTo>
                    <a:pt x="1745977" y="97021"/>
                  </a:lnTo>
                  <a:lnTo>
                    <a:pt x="1790699" y="87070"/>
                  </a:lnTo>
                  <a:lnTo>
                    <a:pt x="1836309" y="80389"/>
                  </a:lnTo>
                  <a:lnTo>
                    <a:pt x="1882549" y="77044"/>
                  </a:lnTo>
                  <a:lnTo>
                    <a:pt x="1929160" y="77104"/>
                  </a:lnTo>
                  <a:lnTo>
                    <a:pt x="1975884" y="80636"/>
                  </a:lnTo>
                  <a:lnTo>
                    <a:pt x="2022461" y="87708"/>
                  </a:lnTo>
                  <a:lnTo>
                    <a:pt x="2068634" y="98387"/>
                  </a:lnTo>
                  <a:lnTo>
                    <a:pt x="2114143" y="112742"/>
                  </a:lnTo>
                  <a:lnTo>
                    <a:pt x="2158731" y="130840"/>
                  </a:lnTo>
                  <a:lnTo>
                    <a:pt x="2225025" y="166407"/>
                  </a:lnTo>
                  <a:lnTo>
                    <a:pt x="2284630" y="209766"/>
                  </a:lnTo>
                  <a:lnTo>
                    <a:pt x="2310383" y="171376"/>
                  </a:lnTo>
                  <a:lnTo>
                    <a:pt x="2340494" y="136517"/>
                  </a:lnTo>
                  <a:lnTo>
                    <a:pt x="2374518" y="105314"/>
                  </a:lnTo>
                  <a:lnTo>
                    <a:pt x="2412008" y="77896"/>
                  </a:lnTo>
                  <a:lnTo>
                    <a:pt x="2452517" y="54390"/>
                  </a:lnTo>
                  <a:lnTo>
                    <a:pt x="2495600" y="34923"/>
                  </a:lnTo>
                  <a:lnTo>
                    <a:pt x="2540810" y="19623"/>
                  </a:lnTo>
                  <a:lnTo>
                    <a:pt x="2587702" y="8618"/>
                  </a:lnTo>
                  <a:lnTo>
                    <a:pt x="2635828" y="2034"/>
                  </a:lnTo>
                  <a:lnTo>
                    <a:pt x="2684742" y="0"/>
                  </a:lnTo>
                  <a:lnTo>
                    <a:pt x="2733999" y="2642"/>
                  </a:lnTo>
                  <a:lnTo>
                    <a:pt x="2783152" y="10088"/>
                  </a:lnTo>
                  <a:lnTo>
                    <a:pt x="2831755" y="22466"/>
                  </a:lnTo>
                  <a:lnTo>
                    <a:pt x="2879362" y="39903"/>
                  </a:lnTo>
                  <a:lnTo>
                    <a:pt x="2923337" y="61404"/>
                  </a:lnTo>
                  <a:lnTo>
                    <a:pt x="2964026" y="86960"/>
                  </a:lnTo>
                  <a:lnTo>
                    <a:pt x="3001050" y="116303"/>
                  </a:lnTo>
                  <a:lnTo>
                    <a:pt x="3034027" y="149163"/>
                  </a:lnTo>
                  <a:lnTo>
                    <a:pt x="3068590" y="117794"/>
                  </a:lnTo>
                  <a:lnTo>
                    <a:pt x="3105970" y="90086"/>
                  </a:lnTo>
                  <a:lnTo>
                    <a:pt x="3145820" y="66063"/>
                  </a:lnTo>
                  <a:lnTo>
                    <a:pt x="3187788" y="45751"/>
                  </a:lnTo>
                  <a:lnTo>
                    <a:pt x="3231525" y="29173"/>
                  </a:lnTo>
                  <a:lnTo>
                    <a:pt x="3276683" y="16354"/>
                  </a:lnTo>
                  <a:lnTo>
                    <a:pt x="3322911" y="7319"/>
                  </a:lnTo>
                  <a:lnTo>
                    <a:pt x="3369859" y="2093"/>
                  </a:lnTo>
                  <a:lnTo>
                    <a:pt x="3417179" y="699"/>
                  </a:lnTo>
                  <a:lnTo>
                    <a:pt x="3464520" y="3162"/>
                  </a:lnTo>
                  <a:lnTo>
                    <a:pt x="3511534" y="9508"/>
                  </a:lnTo>
                  <a:lnTo>
                    <a:pt x="3557869" y="19760"/>
                  </a:lnTo>
                  <a:lnTo>
                    <a:pt x="3603178" y="33942"/>
                  </a:lnTo>
                  <a:lnTo>
                    <a:pt x="3647111" y="52081"/>
                  </a:lnTo>
                  <a:lnTo>
                    <a:pt x="3689317" y="74200"/>
                  </a:lnTo>
                  <a:lnTo>
                    <a:pt x="3729447" y="100323"/>
                  </a:lnTo>
                  <a:lnTo>
                    <a:pt x="3770711" y="133779"/>
                  </a:lnTo>
                  <a:lnTo>
                    <a:pt x="3806946" y="170807"/>
                  </a:lnTo>
                  <a:lnTo>
                    <a:pt x="3837874" y="210994"/>
                  </a:lnTo>
                  <a:lnTo>
                    <a:pt x="3863213" y="253924"/>
                  </a:lnTo>
                  <a:lnTo>
                    <a:pt x="3882683" y="299183"/>
                  </a:lnTo>
                  <a:lnTo>
                    <a:pt x="3896003" y="346357"/>
                  </a:lnTo>
                  <a:lnTo>
                    <a:pt x="3945694" y="360128"/>
                  </a:lnTo>
                  <a:lnTo>
                    <a:pt x="3992767" y="377552"/>
                  </a:lnTo>
                  <a:lnTo>
                    <a:pt x="4037064" y="398391"/>
                  </a:lnTo>
                  <a:lnTo>
                    <a:pt x="4078425" y="422406"/>
                  </a:lnTo>
                  <a:lnTo>
                    <a:pt x="4116691" y="449359"/>
                  </a:lnTo>
                  <a:lnTo>
                    <a:pt x="4151701" y="479012"/>
                  </a:lnTo>
                  <a:lnTo>
                    <a:pt x="4183297" y="511126"/>
                  </a:lnTo>
                  <a:lnTo>
                    <a:pt x="4211320" y="545463"/>
                  </a:lnTo>
                  <a:lnTo>
                    <a:pt x="4235609" y="581784"/>
                  </a:lnTo>
                  <a:lnTo>
                    <a:pt x="4256006" y="619852"/>
                  </a:lnTo>
                  <a:lnTo>
                    <a:pt x="4272350" y="659427"/>
                  </a:lnTo>
                  <a:lnTo>
                    <a:pt x="4284484" y="700271"/>
                  </a:lnTo>
                  <a:lnTo>
                    <a:pt x="4292246" y="742147"/>
                  </a:lnTo>
                  <a:lnTo>
                    <a:pt x="4295478" y="784815"/>
                  </a:lnTo>
                  <a:lnTo>
                    <a:pt x="4294021" y="828037"/>
                  </a:lnTo>
                  <a:lnTo>
                    <a:pt x="4287715" y="871575"/>
                  </a:lnTo>
                  <a:lnTo>
                    <a:pt x="4276400" y="915191"/>
                  </a:lnTo>
                  <a:lnTo>
                    <a:pt x="4258717" y="961129"/>
                  </a:lnTo>
                  <a:lnTo>
                    <a:pt x="4251588" y="976062"/>
                  </a:lnTo>
                  <a:lnTo>
                    <a:pt x="4282708" y="1013546"/>
                  </a:lnTo>
                  <a:lnTo>
                    <a:pt x="4309936" y="1052363"/>
                  </a:lnTo>
                  <a:lnTo>
                    <a:pt x="4333298" y="1092331"/>
                  </a:lnTo>
                  <a:lnTo>
                    <a:pt x="4352823" y="1133266"/>
                  </a:lnTo>
                  <a:lnTo>
                    <a:pt x="4368540" y="1174986"/>
                  </a:lnTo>
                  <a:lnTo>
                    <a:pt x="4380476" y="1217306"/>
                  </a:lnTo>
                  <a:lnTo>
                    <a:pt x="4388660" y="1260045"/>
                  </a:lnTo>
                  <a:lnTo>
                    <a:pt x="4393119" y="1303019"/>
                  </a:lnTo>
                  <a:lnTo>
                    <a:pt x="4393883" y="1346045"/>
                  </a:lnTo>
                  <a:lnTo>
                    <a:pt x="4390978" y="1388939"/>
                  </a:lnTo>
                  <a:lnTo>
                    <a:pt x="4384433" y="1431519"/>
                  </a:lnTo>
                  <a:lnTo>
                    <a:pt x="4374277" y="1473601"/>
                  </a:lnTo>
                  <a:lnTo>
                    <a:pt x="4360537" y="1515003"/>
                  </a:lnTo>
                  <a:lnTo>
                    <a:pt x="4343242" y="1555541"/>
                  </a:lnTo>
                  <a:lnTo>
                    <a:pt x="4322419" y="1595032"/>
                  </a:lnTo>
                  <a:lnTo>
                    <a:pt x="4298098" y="1633293"/>
                  </a:lnTo>
                  <a:lnTo>
                    <a:pt x="4270305" y="1670142"/>
                  </a:lnTo>
                  <a:lnTo>
                    <a:pt x="4239070" y="1705393"/>
                  </a:lnTo>
                  <a:lnTo>
                    <a:pt x="4204420" y="1738866"/>
                  </a:lnTo>
                  <a:lnTo>
                    <a:pt x="4166383" y="1770376"/>
                  </a:lnTo>
                  <a:lnTo>
                    <a:pt x="4124988" y="1799740"/>
                  </a:lnTo>
                  <a:lnTo>
                    <a:pt x="4083762" y="1824765"/>
                  </a:lnTo>
                  <a:lnTo>
                    <a:pt x="4040642" y="1847067"/>
                  </a:lnTo>
                  <a:lnTo>
                    <a:pt x="3995814" y="1866578"/>
                  </a:lnTo>
                  <a:lnTo>
                    <a:pt x="3949467" y="1883232"/>
                  </a:lnTo>
                  <a:lnTo>
                    <a:pt x="3901788" y="1896962"/>
                  </a:lnTo>
                  <a:lnTo>
                    <a:pt x="3852963" y="1907700"/>
                  </a:lnTo>
                  <a:lnTo>
                    <a:pt x="3803180" y="1915378"/>
                  </a:lnTo>
                  <a:lnTo>
                    <a:pt x="3800616" y="1958609"/>
                  </a:lnTo>
                  <a:lnTo>
                    <a:pt x="3793866" y="2000790"/>
                  </a:lnTo>
                  <a:lnTo>
                    <a:pt x="3783106" y="2041771"/>
                  </a:lnTo>
                  <a:lnTo>
                    <a:pt x="3768515" y="2081403"/>
                  </a:lnTo>
                  <a:lnTo>
                    <a:pt x="3750270" y="2119537"/>
                  </a:lnTo>
                  <a:lnTo>
                    <a:pt x="3728550" y="2156025"/>
                  </a:lnTo>
                  <a:lnTo>
                    <a:pt x="3703532" y="2190715"/>
                  </a:lnTo>
                  <a:lnTo>
                    <a:pt x="3675394" y="2223460"/>
                  </a:lnTo>
                  <a:lnTo>
                    <a:pt x="3644313" y="2254110"/>
                  </a:lnTo>
                  <a:lnTo>
                    <a:pt x="3610468" y="2282516"/>
                  </a:lnTo>
                  <a:lnTo>
                    <a:pt x="3574037" y="2308529"/>
                  </a:lnTo>
                  <a:lnTo>
                    <a:pt x="3535197" y="2331999"/>
                  </a:lnTo>
                  <a:lnTo>
                    <a:pt x="3494126" y="2352777"/>
                  </a:lnTo>
                  <a:lnTo>
                    <a:pt x="3451001" y="2370714"/>
                  </a:lnTo>
                  <a:lnTo>
                    <a:pt x="3406002" y="2385660"/>
                  </a:lnTo>
                  <a:lnTo>
                    <a:pt x="3359305" y="2397467"/>
                  </a:lnTo>
                  <a:lnTo>
                    <a:pt x="3311088" y="2405985"/>
                  </a:lnTo>
                  <a:lnTo>
                    <a:pt x="3261529" y="2411065"/>
                  </a:lnTo>
                  <a:lnTo>
                    <a:pt x="3210806" y="2412558"/>
                  </a:lnTo>
                  <a:lnTo>
                    <a:pt x="3156840" y="2410070"/>
                  </a:lnTo>
                  <a:lnTo>
                    <a:pt x="3103592" y="2403400"/>
                  </a:lnTo>
                  <a:lnTo>
                    <a:pt x="3051389" y="2392630"/>
                  </a:lnTo>
                  <a:lnTo>
                    <a:pt x="3000556" y="2377840"/>
                  </a:lnTo>
                  <a:lnTo>
                    <a:pt x="2951421" y="2359111"/>
                  </a:lnTo>
                  <a:lnTo>
                    <a:pt x="2904308" y="2336525"/>
                  </a:lnTo>
                  <a:lnTo>
                    <a:pt x="2887673" y="2377994"/>
                  </a:lnTo>
                  <a:lnTo>
                    <a:pt x="2867818" y="2417715"/>
                  </a:lnTo>
                  <a:lnTo>
                    <a:pt x="2844907" y="2455612"/>
                  </a:lnTo>
                  <a:lnTo>
                    <a:pt x="2819107" y="2491608"/>
                  </a:lnTo>
                  <a:lnTo>
                    <a:pt x="2790582" y="2525629"/>
                  </a:lnTo>
                  <a:lnTo>
                    <a:pt x="2759498" y="2557599"/>
                  </a:lnTo>
                  <a:lnTo>
                    <a:pt x="2726020" y="2587441"/>
                  </a:lnTo>
                  <a:lnTo>
                    <a:pt x="2690314" y="2615080"/>
                  </a:lnTo>
                  <a:lnTo>
                    <a:pt x="2652545" y="2640441"/>
                  </a:lnTo>
                  <a:lnTo>
                    <a:pt x="2612878" y="2663447"/>
                  </a:lnTo>
                  <a:lnTo>
                    <a:pt x="2571479" y="2684023"/>
                  </a:lnTo>
                  <a:lnTo>
                    <a:pt x="2528514" y="2702093"/>
                  </a:lnTo>
                  <a:lnTo>
                    <a:pt x="2484146" y="2717582"/>
                  </a:lnTo>
                  <a:lnTo>
                    <a:pt x="2438543" y="2730413"/>
                  </a:lnTo>
                  <a:lnTo>
                    <a:pt x="2391869" y="2740510"/>
                  </a:lnTo>
                  <a:lnTo>
                    <a:pt x="2344289" y="2747799"/>
                  </a:lnTo>
                  <a:lnTo>
                    <a:pt x="2295969" y="2752203"/>
                  </a:lnTo>
                  <a:lnTo>
                    <a:pt x="2247075" y="2753646"/>
                  </a:lnTo>
                  <a:lnTo>
                    <a:pt x="2197772" y="2752053"/>
                  </a:lnTo>
                  <a:lnTo>
                    <a:pt x="2148224" y="2747349"/>
                  </a:lnTo>
                  <a:lnTo>
                    <a:pt x="2098598" y="2739456"/>
                  </a:lnTo>
                  <a:lnTo>
                    <a:pt x="2049059" y="2728300"/>
                  </a:lnTo>
                  <a:lnTo>
                    <a:pt x="1999206" y="2713568"/>
                  </a:lnTo>
                  <a:lnTo>
                    <a:pt x="1951067" y="2695701"/>
                  </a:lnTo>
                  <a:lnTo>
                    <a:pt x="1904828" y="2674816"/>
                  </a:lnTo>
                  <a:lnTo>
                    <a:pt x="1860672" y="2651029"/>
                  </a:lnTo>
                  <a:lnTo>
                    <a:pt x="1818784" y="2624459"/>
                  </a:lnTo>
                  <a:lnTo>
                    <a:pt x="1779348" y="2595222"/>
                  </a:lnTo>
                  <a:lnTo>
                    <a:pt x="1742549" y="2563434"/>
                  </a:lnTo>
                  <a:lnTo>
                    <a:pt x="1708569" y="2529213"/>
                  </a:lnTo>
                  <a:lnTo>
                    <a:pt x="1677595" y="2492675"/>
                  </a:lnTo>
                  <a:lnTo>
                    <a:pt x="1634292" y="2513428"/>
                  </a:lnTo>
                  <a:lnTo>
                    <a:pt x="1590133" y="2531599"/>
                  </a:lnTo>
                  <a:lnTo>
                    <a:pt x="1545245" y="2547215"/>
                  </a:lnTo>
                  <a:lnTo>
                    <a:pt x="1499753" y="2560303"/>
                  </a:lnTo>
                  <a:lnTo>
                    <a:pt x="1453784" y="2570889"/>
                  </a:lnTo>
                  <a:lnTo>
                    <a:pt x="1407463" y="2579001"/>
                  </a:lnTo>
                  <a:lnTo>
                    <a:pt x="1360917" y="2584666"/>
                  </a:lnTo>
                  <a:lnTo>
                    <a:pt x="1314272" y="2587910"/>
                  </a:lnTo>
                  <a:lnTo>
                    <a:pt x="1267653" y="2588760"/>
                  </a:lnTo>
                  <a:lnTo>
                    <a:pt x="1221187" y="2587243"/>
                  </a:lnTo>
                  <a:lnTo>
                    <a:pt x="1175001" y="2583386"/>
                  </a:lnTo>
                  <a:lnTo>
                    <a:pt x="1129219" y="2577217"/>
                  </a:lnTo>
                  <a:lnTo>
                    <a:pt x="1083968" y="2568761"/>
                  </a:lnTo>
                  <a:lnTo>
                    <a:pt x="1039374" y="2558046"/>
                  </a:lnTo>
                  <a:lnTo>
                    <a:pt x="995564" y="2545099"/>
                  </a:lnTo>
                  <a:lnTo>
                    <a:pt x="952662" y="2529946"/>
                  </a:lnTo>
                  <a:lnTo>
                    <a:pt x="910797" y="2512615"/>
                  </a:lnTo>
                  <a:lnTo>
                    <a:pt x="870092" y="2493132"/>
                  </a:lnTo>
                  <a:lnTo>
                    <a:pt x="830675" y="2471525"/>
                  </a:lnTo>
                  <a:lnTo>
                    <a:pt x="792672" y="2447820"/>
                  </a:lnTo>
                  <a:lnTo>
                    <a:pt x="756208" y="2422044"/>
                  </a:lnTo>
                  <a:lnTo>
                    <a:pt x="721409" y="2394223"/>
                  </a:lnTo>
                  <a:lnTo>
                    <a:pt x="688403" y="2364386"/>
                  </a:lnTo>
                  <a:lnTo>
                    <a:pt x="657314" y="2332558"/>
                  </a:lnTo>
                  <a:lnTo>
                    <a:pt x="628269" y="2298767"/>
                  </a:lnTo>
                  <a:lnTo>
                    <a:pt x="601395" y="2263040"/>
                  </a:lnTo>
                  <a:lnTo>
                    <a:pt x="593105" y="2250944"/>
                  </a:lnTo>
                  <a:lnTo>
                    <a:pt x="541456" y="2253551"/>
                  </a:lnTo>
                  <a:lnTo>
                    <a:pt x="490877" y="2251132"/>
                  </a:lnTo>
                  <a:lnTo>
                    <a:pt x="441735" y="2243936"/>
                  </a:lnTo>
                  <a:lnTo>
                    <a:pt x="394401" y="2232211"/>
                  </a:lnTo>
                  <a:lnTo>
                    <a:pt x="349242" y="2216205"/>
                  </a:lnTo>
                  <a:lnTo>
                    <a:pt x="306628" y="2196166"/>
                  </a:lnTo>
                  <a:lnTo>
                    <a:pt x="266928" y="2172342"/>
                  </a:lnTo>
                  <a:lnTo>
                    <a:pt x="230509" y="2144981"/>
                  </a:lnTo>
                  <a:lnTo>
                    <a:pt x="197742" y="2114331"/>
                  </a:lnTo>
                  <a:lnTo>
                    <a:pt x="168994" y="2080639"/>
                  </a:lnTo>
                  <a:lnTo>
                    <a:pt x="144635" y="2044155"/>
                  </a:lnTo>
                  <a:lnTo>
                    <a:pt x="125033" y="2005125"/>
                  </a:lnTo>
                  <a:lnTo>
                    <a:pt x="110557" y="1963799"/>
                  </a:lnTo>
                  <a:lnTo>
                    <a:pt x="101576" y="1920423"/>
                  </a:lnTo>
                  <a:lnTo>
                    <a:pt x="98570" y="1873258"/>
                  </a:lnTo>
                  <a:lnTo>
                    <a:pt x="102446" y="1826596"/>
                  </a:lnTo>
                  <a:lnTo>
                    <a:pt x="113006" y="1780949"/>
                  </a:lnTo>
                  <a:lnTo>
                    <a:pt x="130051" y="1736834"/>
                  </a:lnTo>
                  <a:lnTo>
                    <a:pt x="153382" y="1694763"/>
                  </a:lnTo>
                  <a:lnTo>
                    <a:pt x="182801" y="1655252"/>
                  </a:lnTo>
                  <a:lnTo>
                    <a:pt x="218108" y="1618815"/>
                  </a:lnTo>
                  <a:lnTo>
                    <a:pt x="175190" y="1594294"/>
                  </a:lnTo>
                  <a:lnTo>
                    <a:pt x="136666" y="1566295"/>
                  </a:lnTo>
                  <a:lnTo>
                    <a:pt x="102655" y="1535207"/>
                  </a:lnTo>
                  <a:lnTo>
                    <a:pt x="73276" y="1501419"/>
                  </a:lnTo>
                  <a:lnTo>
                    <a:pt x="48647" y="1465319"/>
                  </a:lnTo>
                  <a:lnTo>
                    <a:pt x="28886" y="1427297"/>
                  </a:lnTo>
                  <a:lnTo>
                    <a:pt x="14112" y="1387740"/>
                  </a:lnTo>
                  <a:lnTo>
                    <a:pt x="4444" y="1347039"/>
                  </a:lnTo>
                  <a:lnTo>
                    <a:pt x="0" y="1305582"/>
                  </a:lnTo>
                  <a:lnTo>
                    <a:pt x="897" y="1263758"/>
                  </a:lnTo>
                  <a:lnTo>
                    <a:pt x="7255" y="1221956"/>
                  </a:lnTo>
                  <a:lnTo>
                    <a:pt x="19192" y="1180564"/>
                  </a:lnTo>
                  <a:lnTo>
                    <a:pt x="36827" y="1139971"/>
                  </a:lnTo>
                  <a:lnTo>
                    <a:pt x="60278" y="1100567"/>
                  </a:lnTo>
                  <a:lnTo>
                    <a:pt x="89366" y="1063211"/>
                  </a:lnTo>
                  <a:lnTo>
                    <a:pt x="123027" y="1029412"/>
                  </a:lnTo>
                  <a:lnTo>
                    <a:pt x="160814" y="999418"/>
                  </a:lnTo>
                  <a:lnTo>
                    <a:pt x="202275" y="973477"/>
                  </a:lnTo>
                  <a:lnTo>
                    <a:pt x="246963" y="951837"/>
                  </a:lnTo>
                  <a:lnTo>
                    <a:pt x="294428" y="934747"/>
                  </a:lnTo>
                  <a:lnTo>
                    <a:pt x="344221" y="922454"/>
                  </a:lnTo>
                  <a:lnTo>
                    <a:pt x="395892" y="915207"/>
                  </a:lnTo>
                  <a:lnTo>
                    <a:pt x="399589" y="906635"/>
                  </a:lnTo>
                  <a:close/>
                </a:path>
                <a:path w="4394200" h="2753995">
                  <a:moveTo>
                    <a:pt x="480147" y="1658874"/>
                  </a:moveTo>
                  <a:lnTo>
                    <a:pt x="426361" y="1659648"/>
                  </a:lnTo>
                  <a:lnTo>
                    <a:pt x="373157" y="1654843"/>
                  </a:lnTo>
                  <a:lnTo>
                    <a:pt x="321112" y="1644573"/>
                  </a:lnTo>
                  <a:lnTo>
                    <a:pt x="270805" y="1628953"/>
                  </a:lnTo>
                  <a:lnTo>
                    <a:pt x="222816" y="1608096"/>
                  </a:lnTo>
                </a:path>
                <a:path w="4394200" h="2753995">
                  <a:moveTo>
                    <a:pt x="707193" y="2214564"/>
                  </a:moveTo>
                  <a:lnTo>
                    <a:pt x="679797" y="2222996"/>
                  </a:lnTo>
                  <a:lnTo>
                    <a:pt x="651839" y="2229870"/>
                  </a:lnTo>
                  <a:lnTo>
                    <a:pt x="623411" y="2235167"/>
                  </a:lnTo>
                  <a:lnTo>
                    <a:pt x="594605" y="2238866"/>
                  </a:lnTo>
                </a:path>
                <a:path w="4394200" h="2753995">
                  <a:moveTo>
                    <a:pt x="1677345" y="2481578"/>
                  </a:moveTo>
                  <a:lnTo>
                    <a:pt x="1657808" y="2455057"/>
                  </a:lnTo>
                  <a:lnTo>
                    <a:pt x="1639965" y="2427700"/>
                  </a:lnTo>
                  <a:lnTo>
                    <a:pt x="1623852" y="2399568"/>
                  </a:lnTo>
                  <a:lnTo>
                    <a:pt x="1609506" y="2370719"/>
                  </a:lnTo>
                </a:path>
                <a:path w="4394200" h="2753995">
                  <a:moveTo>
                    <a:pt x="2931837" y="2205134"/>
                  </a:moveTo>
                  <a:lnTo>
                    <a:pt x="2927890" y="2235973"/>
                  </a:lnTo>
                  <a:lnTo>
                    <a:pt x="2922050" y="2266569"/>
                  </a:lnTo>
                  <a:lnTo>
                    <a:pt x="2914332" y="2296858"/>
                  </a:lnTo>
                  <a:lnTo>
                    <a:pt x="2904749" y="2326776"/>
                  </a:lnTo>
                </a:path>
                <a:path w="4394200" h="2753995">
                  <a:moveTo>
                    <a:pt x="3470449" y="1453532"/>
                  </a:moveTo>
                  <a:lnTo>
                    <a:pt x="3519757" y="1476559"/>
                  </a:lnTo>
                  <a:lnTo>
                    <a:pt x="3565743" y="1503167"/>
                  </a:lnTo>
                  <a:lnTo>
                    <a:pt x="3608216" y="1533091"/>
                  </a:lnTo>
                  <a:lnTo>
                    <a:pt x="3646983" y="1566069"/>
                  </a:lnTo>
                  <a:lnTo>
                    <a:pt x="3681855" y="1601836"/>
                  </a:lnTo>
                  <a:lnTo>
                    <a:pt x="3712638" y="1640129"/>
                  </a:lnTo>
                  <a:lnTo>
                    <a:pt x="3739141" y="1680683"/>
                  </a:lnTo>
                  <a:lnTo>
                    <a:pt x="3761172" y="1723236"/>
                  </a:lnTo>
                  <a:lnTo>
                    <a:pt x="3778540" y="1767523"/>
                  </a:lnTo>
                  <a:lnTo>
                    <a:pt x="3791054" y="1813281"/>
                  </a:lnTo>
                  <a:lnTo>
                    <a:pt x="3798521" y="1860245"/>
                  </a:lnTo>
                  <a:lnTo>
                    <a:pt x="3800750" y="1908152"/>
                  </a:lnTo>
                </a:path>
                <a:path w="4394200" h="2753995">
                  <a:moveTo>
                    <a:pt x="4249516" y="969326"/>
                  </a:moveTo>
                  <a:lnTo>
                    <a:pt x="4227679" y="1007864"/>
                  </a:lnTo>
                  <a:lnTo>
                    <a:pt x="4201863" y="1044400"/>
                  </a:lnTo>
                  <a:lnTo>
                    <a:pt x="4172258" y="1078714"/>
                  </a:lnTo>
                  <a:lnTo>
                    <a:pt x="4139055" y="1110586"/>
                  </a:lnTo>
                  <a:lnTo>
                    <a:pt x="4102441" y="1139798"/>
                  </a:lnTo>
                </a:path>
                <a:path w="4394200" h="2753995">
                  <a:moveTo>
                    <a:pt x="3896605" y="336801"/>
                  </a:moveTo>
                  <a:lnTo>
                    <a:pt x="3900252" y="356791"/>
                  </a:lnTo>
                  <a:lnTo>
                    <a:pt x="3902764" y="376896"/>
                  </a:lnTo>
                  <a:lnTo>
                    <a:pt x="3904138" y="397081"/>
                  </a:lnTo>
                  <a:lnTo>
                    <a:pt x="3904370" y="417310"/>
                  </a:lnTo>
                </a:path>
                <a:path w="4394200" h="2753995">
                  <a:moveTo>
                    <a:pt x="2957335" y="242890"/>
                  </a:moveTo>
                  <a:lnTo>
                    <a:pt x="2972860" y="215530"/>
                  </a:lnTo>
                  <a:lnTo>
                    <a:pt x="2990642" y="189230"/>
                  </a:lnTo>
                  <a:lnTo>
                    <a:pt x="3010607" y="164092"/>
                  </a:lnTo>
                  <a:lnTo>
                    <a:pt x="3032680" y="140216"/>
                  </a:lnTo>
                </a:path>
                <a:path w="4394200" h="2753995">
                  <a:moveTo>
                    <a:pt x="2252629" y="291820"/>
                  </a:moveTo>
                  <a:lnTo>
                    <a:pt x="2259321" y="268988"/>
                  </a:lnTo>
                  <a:lnTo>
                    <a:pt x="2267651" y="246577"/>
                  </a:lnTo>
                  <a:lnTo>
                    <a:pt x="2277594" y="224650"/>
                  </a:lnTo>
                  <a:lnTo>
                    <a:pt x="2289121" y="203272"/>
                  </a:lnTo>
                </a:path>
                <a:path w="4394200" h="2753995">
                  <a:moveTo>
                    <a:pt x="1425613" y="321892"/>
                  </a:moveTo>
                  <a:lnTo>
                    <a:pt x="1460872" y="340773"/>
                  </a:lnTo>
                  <a:lnTo>
                    <a:pt x="1494694" y="361424"/>
                  </a:lnTo>
                  <a:lnTo>
                    <a:pt x="1526988" y="383786"/>
                  </a:lnTo>
                  <a:lnTo>
                    <a:pt x="1557662" y="407800"/>
                  </a:lnTo>
                </a:path>
                <a:path w="4394200" h="2753995">
                  <a:moveTo>
                    <a:pt x="422649" y="997041"/>
                  </a:moveTo>
                  <a:lnTo>
                    <a:pt x="415320" y="974750"/>
                  </a:lnTo>
                  <a:lnTo>
                    <a:pt x="409032" y="952238"/>
                  </a:lnTo>
                  <a:lnTo>
                    <a:pt x="403791" y="929531"/>
                  </a:lnTo>
                  <a:lnTo>
                    <a:pt x="399604" y="906657"/>
                  </a:lnTo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6065" y="2528316"/>
            <a:ext cx="3329304" cy="346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317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etc...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" panose="020B0604020202020204"/>
              <a:cs typeface="Arial" panose="020B0604020202020204"/>
            </a:endParaRPr>
          </a:p>
          <a:p>
            <a:pPr marL="12700" marR="767080">
              <a:lnSpc>
                <a:spcPts val="3790"/>
              </a:lnSpc>
            </a:pPr>
            <a:r>
              <a:rPr sz="32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2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2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999" y="3009899"/>
            <a:ext cx="59150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Command-line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2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interacting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8343900"/>
            <a:ext cx="8228330" cy="124269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3182600" y="7200900"/>
            <a:ext cx="3683000" cy="2864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96100"/>
            <a:ext cx="9473565" cy="88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8510" y="754380"/>
            <a:ext cx="145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4611" y="3985652"/>
            <a:ext cx="4190475" cy="3733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706620"/>
            <a:ext cx="893000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385060">
              <a:lnSpc>
                <a:spcPts val="6790"/>
              </a:lnSpc>
              <a:spcBef>
                <a:spcPts val="380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Executes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scripts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https://nodejs.org/en/download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61695"/>
          </a:xfrm>
        </p:spPr>
        <p:txBody>
          <a:bodyPr/>
          <a:p>
            <a:r>
              <a:rPr lang="en-US"/>
              <a:t>Check Version of NPM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830" y="4152900"/>
            <a:ext cx="17539335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882" y="4401820"/>
            <a:ext cx="63271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2605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9145"/>
              </a:lnSpc>
            </a:pPr>
            <a:r>
              <a:rPr sz="13200" spc="-2842" baseline="-11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4010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869" y="754380"/>
            <a:ext cx="7677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70" dirty="0"/>
              <a:t>Else</a:t>
            </a:r>
            <a:r>
              <a:rPr spc="-145" dirty="0"/>
              <a:t> </a:t>
            </a:r>
            <a:r>
              <a:rPr spc="-105" dirty="0"/>
              <a:t>Do</a:t>
            </a:r>
            <a:r>
              <a:rPr spc="-135" dirty="0"/>
              <a:t> </a:t>
            </a:r>
            <a:r>
              <a:rPr spc="-180" dirty="0"/>
              <a:t>We</a:t>
            </a:r>
            <a:r>
              <a:rPr spc="-145" dirty="0"/>
              <a:t> </a:t>
            </a:r>
            <a:r>
              <a:rPr spc="-45" dirty="0"/>
              <a:t>Need?</a:t>
            </a:r>
            <a:endParaRPr spc="-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219196"/>
            <a:ext cx="8109584" cy="51219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linters,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298" y="754380"/>
            <a:ext cx="41186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pa</a:t>
            </a:r>
            <a:r>
              <a:rPr spc="75" dirty="0"/>
              <a:t>c</a:t>
            </a:r>
            <a:r>
              <a:rPr spc="-325" dirty="0"/>
              <a:t>k</a:t>
            </a:r>
            <a:r>
              <a:rPr spc="-5" dirty="0"/>
              <a:t>a</a:t>
            </a:r>
            <a:r>
              <a:rPr spc="-10" dirty="0"/>
              <a:t>g</a:t>
            </a:r>
            <a:r>
              <a:rPr spc="20" dirty="0"/>
              <a:t>e</a:t>
            </a:r>
            <a:r>
              <a:rPr spc="-395" dirty="0"/>
              <a:t>.</a:t>
            </a:r>
            <a:r>
              <a:rPr spc="-330" dirty="0"/>
              <a:t>j</a:t>
            </a:r>
            <a:r>
              <a:rPr spc="-260" dirty="0"/>
              <a:t>s</a:t>
            </a:r>
            <a:r>
              <a:rPr spc="90" dirty="0"/>
              <a:t>on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2070373" y="2632964"/>
            <a:ext cx="7334250" cy="3771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600" b="1" spc="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5080" indent="-288925">
              <a:lnSpc>
                <a:spcPts val="4300"/>
              </a:lnSpc>
              <a:spcBef>
                <a:spcPts val="73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devDependencies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753110" indent="-288925">
              <a:lnSpc>
                <a:spcPct val="102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</a:t>
            </a:r>
            <a:r>
              <a:rPr sz="36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1315" y="512988"/>
            <a:ext cx="6844030" cy="9221470"/>
            <a:chOff x="11311315" y="512988"/>
            <a:chExt cx="6844030" cy="922147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34165" y="522513"/>
              <a:ext cx="6711352" cy="92018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16078" y="517751"/>
              <a:ext cx="6834505" cy="9211945"/>
            </a:xfrm>
            <a:custGeom>
              <a:avLst/>
              <a:gdLst/>
              <a:ahLst/>
              <a:cxnLst/>
              <a:rect l="l" t="t" r="r" b="b"/>
              <a:pathLst>
                <a:path w="6834505" h="9211945">
                  <a:moveTo>
                    <a:pt x="0" y="0"/>
                  </a:moveTo>
                  <a:lnTo>
                    <a:pt x="6834209" y="0"/>
                  </a:lnTo>
                  <a:lnTo>
                    <a:pt x="6834209" y="9211356"/>
                  </a:lnTo>
                  <a:lnTo>
                    <a:pt x="0" y="92113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938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17" y="2"/>
            <a:ext cx="16263251" cy="10286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Setting</a:t>
            </a:r>
            <a:r>
              <a:rPr spc="-140" dirty="0"/>
              <a:t> </a:t>
            </a:r>
            <a:r>
              <a:rPr spc="180" dirty="0"/>
              <a:t>up</a:t>
            </a:r>
            <a:r>
              <a:rPr spc="-130" dirty="0"/>
              <a:t> </a:t>
            </a:r>
            <a:r>
              <a:rPr spc="45" dirty="0"/>
              <a:t>Our</a:t>
            </a:r>
            <a:r>
              <a:rPr spc="-140" dirty="0"/>
              <a:t> </a:t>
            </a:r>
            <a:r>
              <a:rPr spc="-10" dirty="0"/>
              <a:t>Angular</a:t>
            </a:r>
            <a:r>
              <a:rPr spc="-135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0961" y="3306287"/>
            <a:ext cx="4977777" cy="5092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889500"/>
            <a:ext cx="8342630" cy="1276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Starter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lang="en-US"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 GitHub Repository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400" b="1" spc="-35" dirty="0">
              <a:solidFill>
                <a:srgbClr val="F05A28"/>
              </a:solidFill>
              <a:latin typeface="Arial" panose="020B0604020202020204"/>
              <a:cs typeface="Arial" panose="020B0604020202020204"/>
            </a:endParaRPr>
          </a:p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638300"/>
            <a:ext cx="17491075" cy="728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6200" y="266700"/>
            <a:ext cx="11319510" cy="9908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035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1723390"/>
          </a:xfrm>
        </p:spPr>
        <p:txBody>
          <a:bodyPr/>
          <a:p>
            <a:pPr algn="ctr"/>
            <a:r>
              <a:rPr lang="en-US"/>
              <a:t>Instal Angular CLI Globally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314700"/>
            <a:ext cx="16976725" cy="2110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10459"/>
            <a:ext cx="502539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Introduced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05815" indent="-433070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15" dirty="0"/>
              <a:t>Editor</a:t>
            </a:r>
            <a:r>
              <a:rPr spc="-85" dirty="0"/>
              <a:t> </a:t>
            </a:r>
            <a:r>
              <a:rPr spc="-70" dirty="0"/>
              <a:t>(VS</a:t>
            </a:r>
            <a:r>
              <a:rPr spc="-85" dirty="0"/>
              <a:t> </a:t>
            </a:r>
            <a:r>
              <a:rPr spc="40" dirty="0"/>
              <a:t>Code)</a:t>
            </a:r>
            <a:endParaRPr spc="40" dirty="0"/>
          </a:p>
          <a:p>
            <a:pPr marL="805815" indent="-43307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25" dirty="0"/>
              <a:t>npm</a:t>
            </a:r>
            <a:r>
              <a:rPr spc="-110" dirty="0"/>
              <a:t> </a:t>
            </a:r>
            <a:r>
              <a:rPr spc="20" dirty="0"/>
              <a:t>(node)</a:t>
            </a:r>
            <a:endParaRPr spc="20" dirty="0"/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pc="35" dirty="0"/>
              <a:t>Set</a:t>
            </a:r>
            <a:r>
              <a:rPr spc="-65" dirty="0"/>
              <a:t> </a:t>
            </a:r>
            <a:r>
              <a:rPr spc="10" dirty="0"/>
              <a:t>up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5" dirty="0"/>
              <a:t>ran</a:t>
            </a:r>
            <a:r>
              <a:rPr spc="-60" dirty="0"/>
              <a:t> </a:t>
            </a:r>
            <a:r>
              <a:rPr spc="-35" dirty="0"/>
              <a:t>our</a:t>
            </a:r>
            <a:r>
              <a:rPr spc="-70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  <a:endParaRPr dirty="0"/>
          </a:p>
          <a:p>
            <a:pPr marL="12700" marR="254635" indent="7620">
              <a:lnSpc>
                <a:spcPts val="4300"/>
              </a:lnSpc>
              <a:spcBef>
                <a:spcPts val="2900"/>
              </a:spcBef>
            </a:pPr>
            <a:r>
              <a:rPr spc="-35" dirty="0"/>
              <a:t>Used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Angular</a:t>
            </a:r>
            <a:r>
              <a:rPr spc="-65" dirty="0"/>
              <a:t> </a:t>
            </a:r>
            <a:r>
              <a:rPr spc="-5" dirty="0"/>
              <a:t>CLI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60" dirty="0"/>
              <a:t>create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40" dirty="0"/>
              <a:t>new </a:t>
            </a:r>
            <a:r>
              <a:rPr spc="-985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0" dirty="0"/>
              <a:t> </a:t>
            </a:r>
            <a:r>
              <a:rPr spc="-75" dirty="0"/>
              <a:t>CLI</a:t>
            </a:r>
            <a:endParaRPr spc="-7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3074923"/>
            <a:ext cx="46196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</a:t>
            </a: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851908"/>
            <a:ext cx="839851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0" indent="7620">
              <a:lnSpc>
                <a:spcPts val="4300"/>
              </a:lnSpc>
              <a:spcBef>
                <a:spcPts val="2800"/>
              </a:spcBef>
            </a:pP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5928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2560319"/>
            <a:ext cx="7310120" cy="7406640"/>
            <a:chOff x="1" y="2560319"/>
            <a:chExt cx="7310120" cy="74066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2560319"/>
              <a:ext cx="7162798" cy="74066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3" y="3257968"/>
              <a:ext cx="353695" cy="6646545"/>
            </a:xfrm>
            <a:custGeom>
              <a:avLst/>
              <a:gdLst/>
              <a:ahLst/>
              <a:cxnLst/>
              <a:rect l="l" t="t" r="r" b="b"/>
              <a:pathLst>
                <a:path w="353695" h="6646545">
                  <a:moveTo>
                    <a:pt x="311226" y="415836"/>
                  </a:moveTo>
                  <a:lnTo>
                    <a:pt x="259041" y="0"/>
                  </a:lnTo>
                  <a:lnTo>
                    <a:pt x="87858" y="21488"/>
                  </a:lnTo>
                  <a:lnTo>
                    <a:pt x="140042" y="437324"/>
                  </a:lnTo>
                  <a:lnTo>
                    <a:pt x="311226" y="415836"/>
                  </a:lnTo>
                  <a:close/>
                </a:path>
                <a:path w="353695" h="6646545">
                  <a:moveTo>
                    <a:pt x="353225" y="5960516"/>
                  </a:moveTo>
                  <a:lnTo>
                    <a:pt x="93332" y="5925159"/>
                  </a:lnTo>
                  <a:lnTo>
                    <a:pt x="0" y="6611125"/>
                  </a:lnTo>
                  <a:lnTo>
                    <a:pt x="259905" y="6646481"/>
                  </a:lnTo>
                  <a:lnTo>
                    <a:pt x="353225" y="596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9981" y="2578100"/>
            <a:ext cx="10967720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6600" spc="7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TypeScript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ts val="7900"/>
              </a:lnSpc>
              <a:spcBef>
                <a:spcPts val="350"/>
              </a:spcBef>
            </a:pPr>
            <a:r>
              <a:rPr sz="66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6600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programming</a:t>
            </a:r>
            <a:r>
              <a:rPr sz="6600" spc="-4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685925" marR="1677670" algn="ctr">
              <a:lnSpc>
                <a:spcPts val="7900"/>
              </a:lnSpc>
            </a:pPr>
            <a:r>
              <a:rPr sz="6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sz="6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building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Angular</a:t>
            </a:r>
            <a:r>
              <a:rPr sz="6600" spc="-509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7567" y="754380"/>
            <a:ext cx="33737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J</a:t>
            </a:r>
            <a:r>
              <a:rPr spc="-30" dirty="0"/>
              <a:t>a</a:t>
            </a:r>
            <a:r>
              <a:rPr spc="-20" dirty="0"/>
              <a:t>v</a:t>
            </a:r>
            <a:r>
              <a:rPr spc="-170" dirty="0"/>
              <a:t>a</a:t>
            </a:r>
            <a:r>
              <a:rPr spc="-565" dirty="0"/>
              <a:t>S</a:t>
            </a:r>
            <a:r>
              <a:rPr spc="185" dirty="0"/>
              <a:t>c</a:t>
            </a:r>
            <a:r>
              <a:rPr spc="125" dirty="0"/>
              <a:t>r</a:t>
            </a:r>
            <a:r>
              <a:rPr spc="-80" dirty="0"/>
              <a:t>i</a:t>
            </a:r>
            <a:r>
              <a:rPr spc="220" dirty="0"/>
              <a:t>p</a:t>
            </a:r>
            <a:r>
              <a:rPr spc="445" dirty="0"/>
              <a:t>t</a:t>
            </a:r>
            <a:endParaRPr spc="4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2954019"/>
            <a:ext cx="7503159" cy="576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Web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4058285">
              <a:lnSpc>
                <a:spcPts val="6790"/>
              </a:lnSpc>
              <a:spcBef>
                <a:spcPts val="585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ECMAScript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(ES)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400" b="1" spc="3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/5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060"/>
              </a:spcBef>
            </a:pP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400" b="1" spc="4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400" b="1" spc="-5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rl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0000"/>
              </a:lnSpc>
              <a:spcBef>
                <a:spcPts val="2640"/>
              </a:spcBef>
            </a:pP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older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67" y="754380"/>
            <a:ext cx="3423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TypeScript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844035"/>
            <a:ext cx="639508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Open-source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396240">
              <a:lnSpc>
                <a:spcPts val="6790"/>
              </a:lnSpc>
              <a:spcBef>
                <a:spcPts val="60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Superset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Strongly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Class-based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object-orientation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  <a:endParaRPr spc="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5816"/>
            <a:ext cx="6884670" cy="20999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Playground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</a:pP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  <a:hlinkClick r:id="rId2"/>
              </a:rPr>
              <a:t>www.typescriptlang.org/play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68935" marR="521335" indent="-356870">
              <a:lnSpc>
                <a:spcPct val="123000"/>
              </a:lnSpc>
              <a:spcBef>
                <a:spcPts val="167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1820"/>
            <a:ext cx="565467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Editor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815"/>
              </a:spcBef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5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(VS)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1442" y="754380"/>
            <a:ext cx="2805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VS</a:t>
            </a:r>
            <a:r>
              <a:rPr spc="-120" dirty="0"/>
              <a:t> </a:t>
            </a:r>
            <a:r>
              <a:rPr spc="25" dirty="0"/>
              <a:t>C</a:t>
            </a:r>
            <a:r>
              <a:rPr spc="60" dirty="0"/>
              <a:t>o</a:t>
            </a:r>
            <a:r>
              <a:rPr spc="220" dirty="0"/>
              <a:t>d</a:t>
            </a:r>
            <a:r>
              <a:rPr spc="20" dirty="0"/>
              <a:t>e</a:t>
            </a:r>
            <a:endParaRPr spc="2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47775" y="4198058"/>
            <a:ext cx="5264150" cy="3308985"/>
            <a:chOff x="1247775" y="4198058"/>
            <a:chExt cx="5264150" cy="33089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299" y="4207583"/>
              <a:ext cx="5245100" cy="3289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2537" y="4202821"/>
              <a:ext cx="5254625" cy="3299460"/>
            </a:xfrm>
            <a:custGeom>
              <a:avLst/>
              <a:gdLst/>
              <a:ahLst/>
              <a:cxnLst/>
              <a:rect l="l" t="t" r="r" b="b"/>
              <a:pathLst>
                <a:path w="5254625" h="3299459">
                  <a:moveTo>
                    <a:pt x="0" y="0"/>
                  </a:moveTo>
                  <a:lnTo>
                    <a:pt x="5254625" y="0"/>
                  </a:lnTo>
                  <a:lnTo>
                    <a:pt x="5254625" y="3298994"/>
                  </a:lnTo>
                  <a:lnTo>
                    <a:pt x="0" y="32989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682865" y="2752851"/>
            <a:ext cx="7423150" cy="617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Microsoft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Linux,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Windows,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OS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numerous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Auto-completion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Intellisense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Refactorings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FREE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3093</Words>
  <Application>WPS Presentation</Application>
  <PresentationFormat>On-screen Show (4:3)</PresentationFormat>
  <Paragraphs>300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Microsoft Sans Serif</vt:lpstr>
      <vt:lpstr>Arial</vt:lpstr>
      <vt:lpstr>Tahoma</vt:lpstr>
      <vt:lpstr>Lucida Sans Unicode</vt:lpstr>
      <vt:lpstr>Microsoft YaHei</vt:lpstr>
      <vt:lpstr>Arial Unicode MS</vt:lpstr>
      <vt:lpstr>Calibri</vt:lpstr>
      <vt:lpstr>Wingdings</vt:lpstr>
      <vt:lpstr>Verdana</vt:lpstr>
      <vt:lpstr>Courier New</vt:lpstr>
      <vt:lpstr>Times New Roman</vt:lpstr>
      <vt:lpstr>Office Theme</vt:lpstr>
      <vt:lpstr>First Things First</vt:lpstr>
      <vt:lpstr>PowerPoint 演示文稿</vt:lpstr>
      <vt:lpstr>Install what we need</vt:lpstr>
      <vt:lpstr>PowerPoint 演示文稿</vt:lpstr>
      <vt:lpstr>JavaScript</vt:lpstr>
      <vt:lpstr>TypeScript</vt:lpstr>
      <vt:lpstr>Learning More</vt:lpstr>
      <vt:lpstr>Installing What We Need</vt:lpstr>
      <vt:lpstr>VS Code</vt:lpstr>
      <vt:lpstr>Visual Studio Code</vt:lpstr>
      <vt:lpstr>Learning More</vt:lpstr>
      <vt:lpstr>Installing What We Need</vt:lpstr>
      <vt:lpstr>Installing What We Need</vt:lpstr>
      <vt:lpstr>npm</vt:lpstr>
      <vt:lpstr>PowerPoint 演示文稿</vt:lpstr>
      <vt:lpstr>PowerPoint 演示文稿</vt:lpstr>
      <vt:lpstr>Installing What We Need</vt:lpstr>
      <vt:lpstr>What Else Do We Need?</vt:lpstr>
      <vt:lpstr>package.json</vt:lpstr>
      <vt:lpstr>When Setting Up Existing Angular Code</vt:lpstr>
      <vt:lpstr>Setting up Our Angular Application</vt:lpstr>
      <vt:lpstr>PowerPoint 演示文稿</vt:lpstr>
      <vt:lpstr>PowerPoint 演示文稿</vt:lpstr>
      <vt:lpstr>When Setting Up Existing Angular Code</vt:lpstr>
      <vt:lpstr>PowerPoint 演示文稿</vt:lpstr>
      <vt:lpstr>PowerPoint 演示文稿</vt:lpstr>
      <vt:lpstr>Installed what we need</vt:lpstr>
      <vt:lpstr>Angular CLI</vt:lpstr>
      <vt:lpstr>Application Architecture</vt:lpstr>
      <vt:lpstr>Application Architecture</vt:lpstr>
      <vt:lpstr>Application Architecture</vt:lpstr>
      <vt:lpstr>Introduction to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Things First</dc:title>
  <dc:creator/>
  <cp:lastModifiedBy>steve</cp:lastModifiedBy>
  <cp:revision>7</cp:revision>
  <dcterms:created xsi:type="dcterms:W3CDTF">2021-07-30T10:46:00Z</dcterms:created>
  <dcterms:modified xsi:type="dcterms:W3CDTF">2021-07-30T12:36:06Z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2021-07-30T11:00:00Z</vt:filetime>
  </property>
  <property fmtid="{D5CDD505-2E9C-101B-9397-08002B2CF9AE}" pid="4" name="KSOProductBuildVer">
    <vt:lpwstr>1033-11.2.0.10223</vt:lpwstr>
  </property>
</Properties>
</file>