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80275" y="754380"/>
            <a:ext cx="372745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599" y="2182877"/>
            <a:ext cx="15544800" cy="656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449834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20" dirty="0">
                <a:latin typeface="Microsoft Sans Serif" panose="020B0604020202020204"/>
                <a:cs typeface="Microsoft Sans Serif" panose="020B0604020202020204"/>
              </a:rPr>
              <a:t>Final</a:t>
            </a:r>
            <a:r>
              <a:rPr sz="6800" spc="-2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70" dirty="0">
                <a:latin typeface="Microsoft Sans Serif" panose="020B0604020202020204"/>
                <a:cs typeface="Microsoft Sans Serif" panose="020B0604020202020204"/>
              </a:rPr>
              <a:t>Words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endParaRPr spc="-19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1120" y="3865016"/>
            <a:ext cx="5117459" cy="39746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831844"/>
            <a:ext cx="4165600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400" b="1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400" b="1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serve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400" b="1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generate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6820"/>
              </a:lnSpc>
              <a:spcBef>
                <a:spcPts val="460"/>
              </a:spcBef>
            </a:pP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3400" b="1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3400" b="1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400" b="1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e2e </a:t>
            </a:r>
            <a:r>
              <a:rPr sz="3400" b="1" spc="-20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400" b="1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868171"/>
            <a:ext cx="2275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9984740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Steps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tips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0868" y="754380"/>
            <a:ext cx="9465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Enh</a:t>
            </a:r>
            <a:r>
              <a:rPr spc="-65" dirty="0"/>
              <a:t>a</a:t>
            </a:r>
            <a:r>
              <a:rPr spc="-50" dirty="0"/>
              <a:t>n</a:t>
            </a:r>
            <a:r>
              <a:rPr spc="-40" dirty="0"/>
              <a:t>c</a:t>
            </a:r>
            <a:r>
              <a:rPr spc="-430" dirty="0"/>
              <a:t>i</a:t>
            </a:r>
            <a:r>
              <a:rPr spc="-245" dirty="0"/>
              <a:t>n</a:t>
            </a:r>
            <a:r>
              <a:rPr spc="-240" dirty="0"/>
              <a:t>g</a:t>
            </a:r>
            <a:r>
              <a:rPr spc="-415" dirty="0"/>
              <a:t> </a:t>
            </a:r>
            <a:r>
              <a:rPr spc="-595" dirty="0"/>
              <a:t>Y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345" dirty="0"/>
              <a:t>r</a:t>
            </a:r>
            <a:r>
              <a:rPr spc="-415" dirty="0"/>
              <a:t> </a:t>
            </a:r>
            <a:r>
              <a:rPr spc="-415" dirty="0"/>
              <a:t>D</a:t>
            </a:r>
            <a:r>
              <a:rPr spc="10" dirty="0"/>
              <a:t>e</a:t>
            </a:r>
            <a:r>
              <a:rPr spc="-114" dirty="0"/>
              <a:t>v</a:t>
            </a:r>
            <a:r>
              <a:rPr spc="10" dirty="0"/>
              <a:t>e</a:t>
            </a:r>
            <a:r>
              <a:rPr spc="-430" dirty="0"/>
              <a:t>l</a:t>
            </a:r>
            <a:r>
              <a:rPr spc="-270" dirty="0"/>
              <a:t>o</a:t>
            </a:r>
            <a:r>
              <a:rPr spc="-190" dirty="0"/>
              <a:t>p</a:t>
            </a:r>
            <a:r>
              <a:rPr spc="-565" dirty="0"/>
              <a:t>m</a:t>
            </a:r>
            <a:r>
              <a:rPr spc="10" dirty="0"/>
              <a:t>e</a:t>
            </a:r>
            <a:r>
              <a:rPr spc="-180" dirty="0"/>
              <a:t>nt</a:t>
            </a:r>
            <a:endParaRPr spc="-180" dirty="0"/>
          </a:p>
        </p:txBody>
      </p:sp>
      <p:grpSp>
        <p:nvGrpSpPr>
          <p:cNvPr id="8" name="object 8"/>
          <p:cNvGrpSpPr/>
          <p:nvPr/>
        </p:nvGrpSpPr>
        <p:grpSpPr>
          <a:xfrm>
            <a:off x="341607" y="2480819"/>
            <a:ext cx="2496185" cy="718185"/>
            <a:chOff x="341607" y="2480819"/>
            <a:chExt cx="2496185" cy="71818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1132" y="2539102"/>
              <a:ext cx="2395617" cy="6500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6369" y="2485581"/>
              <a:ext cx="2486660" cy="708660"/>
            </a:xfrm>
            <a:custGeom>
              <a:avLst/>
              <a:gdLst/>
              <a:ahLst/>
              <a:cxnLst/>
              <a:rect l="l" t="t" r="r" b="b"/>
              <a:pathLst>
                <a:path w="2486660" h="708660">
                  <a:moveTo>
                    <a:pt x="0" y="0"/>
                  </a:moveTo>
                  <a:lnTo>
                    <a:pt x="2486405" y="0"/>
                  </a:lnTo>
                  <a:lnTo>
                    <a:pt x="2486405" y="708381"/>
                  </a:lnTo>
                  <a:lnTo>
                    <a:pt x="0" y="70838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420016" y="2485643"/>
            <a:ext cx="12504420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extension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lazy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loading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improved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performance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303000"/>
              </a:lnSpc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forms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validating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user-entry 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forms 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Leverage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pipelines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datasets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schematics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8101013"/>
            <a:ext cx="1555263" cy="12160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816" y="6592823"/>
            <a:ext cx="905255" cy="119481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300" y="5432560"/>
            <a:ext cx="1570037" cy="5553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7300" y="3695892"/>
            <a:ext cx="1570037" cy="107276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C070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750" y="0"/>
            <a:ext cx="15430500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7163" y="754380"/>
            <a:ext cx="3714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F</a:t>
            </a:r>
            <a:r>
              <a:rPr spc="-90" dirty="0"/>
              <a:t>i</a:t>
            </a:r>
            <a:r>
              <a:rPr spc="-254" dirty="0"/>
              <a:t>n</a:t>
            </a:r>
            <a:r>
              <a:rPr spc="-370" dirty="0"/>
              <a:t>a</a:t>
            </a:r>
            <a:r>
              <a:rPr spc="-195" dirty="0"/>
              <a:t>l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365" dirty="0"/>
              <a:t>o</a:t>
            </a:r>
            <a:r>
              <a:rPr spc="-245" dirty="0"/>
              <a:t>r</a:t>
            </a:r>
            <a:r>
              <a:rPr spc="-245" dirty="0"/>
              <a:t>ds</a:t>
            </a:r>
            <a:endParaRPr spc="-24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0500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Recap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journey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9513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Tips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enhancing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experience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6478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Pointers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additional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6404" y="7483475"/>
            <a:ext cx="1561104" cy="1717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9929" y="5080000"/>
            <a:ext cx="1574053" cy="17192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2683005"/>
            <a:ext cx="1766887" cy="160311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2085" y="754380"/>
            <a:ext cx="7263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W</a:t>
            </a:r>
            <a:r>
              <a:rPr spc="20" dirty="0"/>
              <a:t>h</a:t>
            </a:r>
            <a:r>
              <a:rPr spc="-215" dirty="0"/>
              <a:t>a</a:t>
            </a:r>
            <a:r>
              <a:rPr spc="-90" dirty="0"/>
              <a:t>t</a:t>
            </a:r>
            <a:r>
              <a:rPr spc="-420" dirty="0"/>
              <a:t> </a:t>
            </a:r>
            <a:r>
              <a:rPr spc="-175" dirty="0"/>
              <a:t>I</a:t>
            </a:r>
            <a:r>
              <a:rPr spc="-315" dirty="0"/>
              <a:t>s</a:t>
            </a:r>
            <a:r>
              <a:rPr spc="-420" dirty="0"/>
              <a:t> </a:t>
            </a:r>
            <a:r>
              <a:rPr spc="-150" dirty="0"/>
              <a:t>a</a:t>
            </a:r>
            <a:r>
              <a:rPr spc="-409" dirty="0"/>
              <a:t> </a:t>
            </a:r>
            <a:r>
              <a:rPr spc="195" dirty="0"/>
              <a:t>C</a:t>
            </a:r>
            <a:r>
              <a:rPr spc="-315" dirty="0"/>
              <a:t>ompo</a:t>
            </a:r>
            <a:r>
              <a:rPr spc="-295" dirty="0"/>
              <a:t>n</a:t>
            </a:r>
            <a:r>
              <a:rPr spc="10" dirty="0"/>
              <a:t>e</a:t>
            </a:r>
            <a:r>
              <a:rPr spc="-254" dirty="0"/>
              <a:t>n</a:t>
            </a:r>
            <a:r>
              <a:rPr spc="-100" dirty="0"/>
              <a:t>t</a:t>
            </a:r>
            <a:r>
              <a:rPr spc="385" dirty="0"/>
              <a:t>?</a:t>
            </a:r>
            <a:endParaRPr spc="385" dirty="0"/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2914650" cy="194309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164" y="754380"/>
            <a:ext cx="92989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W</a:t>
            </a:r>
            <a:r>
              <a:rPr spc="20" dirty="0"/>
              <a:t>h</a:t>
            </a:r>
            <a:r>
              <a:rPr spc="10" dirty="0"/>
              <a:t>e</a:t>
            </a:r>
            <a:r>
              <a:rPr spc="-350" dirty="0"/>
              <a:t>r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415" dirty="0"/>
              <a:t>D</a:t>
            </a:r>
            <a:r>
              <a:rPr spc="-275" dirty="0"/>
              <a:t>o</a:t>
            </a:r>
            <a:r>
              <a:rPr spc="-409" dirty="0"/>
              <a:t> </a:t>
            </a:r>
            <a:r>
              <a:rPr spc="120" dirty="0"/>
              <a:t>W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260" dirty="0"/>
              <a:t>P</a:t>
            </a:r>
            <a:r>
              <a:rPr spc="-220" dirty="0"/>
              <a:t>u</a:t>
            </a:r>
            <a:r>
              <a:rPr spc="-90" dirty="0"/>
              <a:t>t</a:t>
            </a:r>
            <a:r>
              <a:rPr spc="-420" dirty="0"/>
              <a:t> </a:t>
            </a:r>
            <a:r>
              <a:rPr spc="-100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175" dirty="0"/>
              <a:t>H</a:t>
            </a:r>
            <a:r>
              <a:rPr spc="-445" dirty="0"/>
              <a:t>T</a:t>
            </a:r>
            <a:r>
              <a:rPr spc="20" dirty="0"/>
              <a:t>M</a:t>
            </a:r>
            <a:r>
              <a:rPr spc="204" dirty="0"/>
              <a:t>L?</a:t>
            </a:r>
            <a:endParaRPr spc="204" dirty="0"/>
          </a:p>
        </p:txBody>
      </p:sp>
      <p:sp>
        <p:nvSpPr>
          <p:cNvPr id="3" name="object 3"/>
          <p:cNvSpPr/>
          <p:nvPr/>
        </p:nvSpPr>
        <p:spPr>
          <a:xfrm>
            <a:off x="258973" y="2621371"/>
            <a:ext cx="4389120" cy="1409065"/>
          </a:xfrm>
          <a:custGeom>
            <a:avLst/>
            <a:gdLst/>
            <a:ahLst/>
            <a:cxnLst/>
            <a:rect l="l" t="t" r="r" b="b"/>
            <a:pathLst>
              <a:path w="4389120" h="1409064">
                <a:moveTo>
                  <a:pt x="4277049" y="0"/>
                </a:moveTo>
                <a:lnTo>
                  <a:pt x="112071" y="0"/>
                </a:lnTo>
                <a:lnTo>
                  <a:pt x="68447" y="11071"/>
                </a:lnTo>
                <a:lnTo>
                  <a:pt x="32824" y="41264"/>
                </a:lnTo>
                <a:lnTo>
                  <a:pt x="8806" y="86047"/>
                </a:lnTo>
                <a:lnTo>
                  <a:pt x="0" y="140887"/>
                </a:lnTo>
                <a:lnTo>
                  <a:pt x="0" y="1267997"/>
                </a:lnTo>
                <a:lnTo>
                  <a:pt x="8806" y="1322837"/>
                </a:lnTo>
                <a:lnTo>
                  <a:pt x="32824" y="1367620"/>
                </a:lnTo>
                <a:lnTo>
                  <a:pt x="68447" y="1397814"/>
                </a:lnTo>
                <a:lnTo>
                  <a:pt x="112071" y="1408885"/>
                </a:lnTo>
                <a:lnTo>
                  <a:pt x="4277049" y="1408885"/>
                </a:lnTo>
                <a:lnTo>
                  <a:pt x="4320672" y="1397814"/>
                </a:lnTo>
                <a:lnTo>
                  <a:pt x="4356295" y="1367620"/>
                </a:lnTo>
                <a:lnTo>
                  <a:pt x="4380312" y="1322837"/>
                </a:lnTo>
                <a:lnTo>
                  <a:pt x="4389119" y="1267997"/>
                </a:lnTo>
                <a:lnTo>
                  <a:pt x="4389119" y="140887"/>
                </a:lnTo>
                <a:lnTo>
                  <a:pt x="4380312" y="86047"/>
                </a:lnTo>
                <a:lnTo>
                  <a:pt x="4356295" y="41264"/>
                </a:lnTo>
                <a:lnTo>
                  <a:pt x="4320672" y="11071"/>
                </a:lnTo>
                <a:lnTo>
                  <a:pt x="4277049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37" y="2688843"/>
            <a:ext cx="3708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5535" y="3554279"/>
            <a:ext cx="5651500" cy="5085715"/>
            <a:chOff x="425535" y="3554279"/>
            <a:chExt cx="5651500" cy="5085715"/>
          </a:xfrm>
        </p:grpSpPr>
        <p:sp>
          <p:nvSpPr>
            <p:cNvPr id="6" name="object 6"/>
            <p:cNvSpPr/>
            <p:nvPr/>
          </p:nvSpPr>
          <p:spPr>
            <a:xfrm>
              <a:off x="431885" y="3560629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0" y="0"/>
                  </a:moveTo>
                  <a:lnTo>
                    <a:pt x="563879" y="0"/>
                  </a:lnTo>
                  <a:lnTo>
                    <a:pt x="512554" y="2072"/>
                  </a:lnTo>
                  <a:lnTo>
                    <a:pt x="462520" y="8172"/>
                  </a:lnTo>
                  <a:lnTo>
                    <a:pt x="413977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7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2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90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3"/>
                  </a:lnTo>
                  <a:lnTo>
                    <a:pt x="2304" y="4611652"/>
                  </a:lnTo>
                  <a:lnTo>
                    <a:pt x="9084" y="4656659"/>
                  </a:lnTo>
                  <a:lnTo>
                    <a:pt x="20142" y="4700326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4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2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7" y="5054597"/>
                  </a:lnTo>
                  <a:lnTo>
                    <a:pt x="462520" y="5064544"/>
                  </a:lnTo>
                  <a:lnTo>
                    <a:pt x="512554" y="5070643"/>
                  </a:lnTo>
                  <a:lnTo>
                    <a:pt x="563879" y="5072716"/>
                  </a:lnTo>
                  <a:lnTo>
                    <a:pt x="5074920" y="5072716"/>
                  </a:lnTo>
                  <a:lnTo>
                    <a:pt x="5126245" y="5070643"/>
                  </a:lnTo>
                  <a:lnTo>
                    <a:pt x="5176278" y="5064544"/>
                  </a:lnTo>
                  <a:lnTo>
                    <a:pt x="5224822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2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4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8" y="4700326"/>
                  </a:lnTo>
                  <a:lnTo>
                    <a:pt x="5629715" y="4656659"/>
                  </a:lnTo>
                  <a:lnTo>
                    <a:pt x="5636495" y="4611652"/>
                  </a:lnTo>
                  <a:lnTo>
                    <a:pt x="5638800" y="4565483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8" y="372390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2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7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2" y="18118"/>
                  </a:lnTo>
                  <a:lnTo>
                    <a:pt x="5176278" y="8172"/>
                  </a:lnTo>
                  <a:lnTo>
                    <a:pt x="5126245" y="2072"/>
                  </a:lnTo>
                  <a:lnTo>
                    <a:pt x="5074920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1885" y="3560629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4667" y="4282947"/>
            <a:ext cx="513080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"&lt;h1&gt;{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pageTitl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}}&lt;/h1&gt;"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8144" y="2621371"/>
            <a:ext cx="4389120" cy="1409065"/>
          </a:xfrm>
          <a:custGeom>
            <a:avLst/>
            <a:gdLst/>
            <a:ahLst/>
            <a:cxnLst/>
            <a:rect l="l" t="t" r="r" b="b"/>
            <a:pathLst>
              <a:path w="4389120" h="1409064">
                <a:moveTo>
                  <a:pt x="4277048" y="0"/>
                </a:moveTo>
                <a:lnTo>
                  <a:pt x="112071" y="0"/>
                </a:lnTo>
                <a:lnTo>
                  <a:pt x="68447" y="11071"/>
                </a:lnTo>
                <a:lnTo>
                  <a:pt x="32824" y="41264"/>
                </a:lnTo>
                <a:lnTo>
                  <a:pt x="8806" y="86047"/>
                </a:lnTo>
                <a:lnTo>
                  <a:pt x="0" y="140887"/>
                </a:lnTo>
                <a:lnTo>
                  <a:pt x="0" y="1267997"/>
                </a:lnTo>
                <a:lnTo>
                  <a:pt x="8806" y="1322837"/>
                </a:lnTo>
                <a:lnTo>
                  <a:pt x="32824" y="1367620"/>
                </a:lnTo>
                <a:lnTo>
                  <a:pt x="68447" y="1397814"/>
                </a:lnTo>
                <a:lnTo>
                  <a:pt x="112071" y="1408885"/>
                </a:lnTo>
                <a:lnTo>
                  <a:pt x="4277048" y="1408885"/>
                </a:lnTo>
                <a:lnTo>
                  <a:pt x="4320672" y="1397814"/>
                </a:lnTo>
                <a:lnTo>
                  <a:pt x="4356295" y="1367620"/>
                </a:lnTo>
                <a:lnTo>
                  <a:pt x="4380313" y="1322837"/>
                </a:lnTo>
                <a:lnTo>
                  <a:pt x="4389120" y="1267997"/>
                </a:lnTo>
                <a:lnTo>
                  <a:pt x="4389120" y="140887"/>
                </a:lnTo>
                <a:lnTo>
                  <a:pt x="4380313" y="86047"/>
                </a:lnTo>
                <a:lnTo>
                  <a:pt x="4356295" y="41264"/>
                </a:lnTo>
                <a:lnTo>
                  <a:pt x="4320672" y="11071"/>
                </a:lnTo>
                <a:lnTo>
                  <a:pt x="427704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81908" y="2688843"/>
            <a:ext cx="3708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4705" y="3554279"/>
            <a:ext cx="5651500" cy="5085715"/>
            <a:chOff x="6404705" y="3554279"/>
            <a:chExt cx="5651500" cy="5085715"/>
          </a:xfrm>
        </p:grpSpPr>
        <p:sp>
          <p:nvSpPr>
            <p:cNvPr id="12" name="object 12"/>
            <p:cNvSpPr/>
            <p:nvPr/>
          </p:nvSpPr>
          <p:spPr>
            <a:xfrm>
              <a:off x="6411055" y="3560629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1" y="0"/>
                  </a:moveTo>
                  <a:lnTo>
                    <a:pt x="563879" y="0"/>
                  </a:lnTo>
                  <a:lnTo>
                    <a:pt x="512555" y="2072"/>
                  </a:lnTo>
                  <a:lnTo>
                    <a:pt x="462521" y="8172"/>
                  </a:lnTo>
                  <a:lnTo>
                    <a:pt x="413977" y="18118"/>
                  </a:lnTo>
                  <a:lnTo>
                    <a:pt x="367123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7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2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90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3"/>
                  </a:lnTo>
                  <a:lnTo>
                    <a:pt x="2304" y="4611652"/>
                  </a:lnTo>
                  <a:lnTo>
                    <a:pt x="9084" y="4656659"/>
                  </a:lnTo>
                  <a:lnTo>
                    <a:pt x="20142" y="4700326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4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2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3" y="5040982"/>
                  </a:lnTo>
                  <a:lnTo>
                    <a:pt x="413977" y="5054597"/>
                  </a:lnTo>
                  <a:lnTo>
                    <a:pt x="462521" y="5064544"/>
                  </a:lnTo>
                  <a:lnTo>
                    <a:pt x="512555" y="5070643"/>
                  </a:lnTo>
                  <a:lnTo>
                    <a:pt x="563879" y="5072716"/>
                  </a:lnTo>
                  <a:lnTo>
                    <a:pt x="5074921" y="5072716"/>
                  </a:lnTo>
                  <a:lnTo>
                    <a:pt x="5126245" y="5070643"/>
                  </a:lnTo>
                  <a:lnTo>
                    <a:pt x="5176279" y="5064544"/>
                  </a:lnTo>
                  <a:lnTo>
                    <a:pt x="5224823" y="5054597"/>
                  </a:lnTo>
                  <a:lnTo>
                    <a:pt x="5271677" y="5040982"/>
                  </a:lnTo>
                  <a:lnTo>
                    <a:pt x="5316643" y="5023878"/>
                  </a:lnTo>
                  <a:lnTo>
                    <a:pt x="5359522" y="5003464"/>
                  </a:lnTo>
                  <a:lnTo>
                    <a:pt x="5400114" y="4979919"/>
                  </a:lnTo>
                  <a:lnTo>
                    <a:pt x="5438221" y="4953422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4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7" y="4700326"/>
                  </a:lnTo>
                  <a:lnTo>
                    <a:pt x="5629715" y="4656659"/>
                  </a:lnTo>
                  <a:lnTo>
                    <a:pt x="5636495" y="4611652"/>
                  </a:lnTo>
                  <a:lnTo>
                    <a:pt x="5638800" y="4565483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7" y="372390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2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7"/>
                  </a:lnTo>
                  <a:lnTo>
                    <a:pt x="5359522" y="69251"/>
                  </a:lnTo>
                  <a:lnTo>
                    <a:pt x="5316643" y="48837"/>
                  </a:lnTo>
                  <a:lnTo>
                    <a:pt x="5271677" y="31733"/>
                  </a:lnTo>
                  <a:lnTo>
                    <a:pt x="5224823" y="18118"/>
                  </a:lnTo>
                  <a:lnTo>
                    <a:pt x="5176279" y="8172"/>
                  </a:lnTo>
                  <a:lnTo>
                    <a:pt x="5126245" y="2072"/>
                  </a:lnTo>
                  <a:lnTo>
                    <a:pt x="5074921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11055" y="3560629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1" y="0"/>
                  </a:lnTo>
                  <a:lnTo>
                    <a:pt x="5126245" y="2072"/>
                  </a:lnTo>
                  <a:lnTo>
                    <a:pt x="5176279" y="8172"/>
                  </a:lnTo>
                  <a:lnTo>
                    <a:pt x="5224822" y="18118"/>
                  </a:lnTo>
                  <a:lnTo>
                    <a:pt x="5271677" y="31733"/>
                  </a:lnTo>
                  <a:lnTo>
                    <a:pt x="5316643" y="48837"/>
                  </a:lnTo>
                  <a:lnTo>
                    <a:pt x="5359522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2" y="5003465"/>
                  </a:lnTo>
                  <a:lnTo>
                    <a:pt x="5316643" y="5023879"/>
                  </a:lnTo>
                  <a:lnTo>
                    <a:pt x="5271677" y="5040983"/>
                  </a:lnTo>
                  <a:lnTo>
                    <a:pt x="5224822" y="5054598"/>
                  </a:lnTo>
                  <a:lnTo>
                    <a:pt x="5176279" y="5064544"/>
                  </a:lnTo>
                  <a:lnTo>
                    <a:pt x="5126245" y="5070644"/>
                  </a:lnTo>
                  <a:lnTo>
                    <a:pt x="5074921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663838" y="4212844"/>
            <a:ext cx="4918075" cy="34696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>
              <a:lnSpc>
                <a:spcPct val="100000"/>
              </a:lnSpc>
              <a:spcBef>
                <a:spcPts val="550"/>
              </a:spcBef>
            </a:pPr>
            <a:r>
              <a:rPr sz="28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My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3838" y="772414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217312" y="2621371"/>
            <a:ext cx="4656455" cy="1409065"/>
          </a:xfrm>
          <a:custGeom>
            <a:avLst/>
            <a:gdLst/>
            <a:ahLst/>
            <a:cxnLst/>
            <a:rect l="l" t="t" r="r" b="b"/>
            <a:pathLst>
              <a:path w="4656455" h="1409064">
                <a:moveTo>
                  <a:pt x="4537327" y="0"/>
                </a:moveTo>
                <a:lnTo>
                  <a:pt x="118891" y="0"/>
                </a:lnTo>
                <a:lnTo>
                  <a:pt x="72612" y="11071"/>
                </a:lnTo>
                <a:lnTo>
                  <a:pt x="34821" y="41264"/>
                </a:lnTo>
                <a:lnTo>
                  <a:pt x="9342" y="86047"/>
                </a:lnTo>
                <a:lnTo>
                  <a:pt x="0" y="140887"/>
                </a:lnTo>
                <a:lnTo>
                  <a:pt x="0" y="1267997"/>
                </a:lnTo>
                <a:lnTo>
                  <a:pt x="9342" y="1322837"/>
                </a:lnTo>
                <a:lnTo>
                  <a:pt x="34821" y="1367620"/>
                </a:lnTo>
                <a:lnTo>
                  <a:pt x="72612" y="1397814"/>
                </a:lnTo>
                <a:lnTo>
                  <a:pt x="118891" y="1408885"/>
                </a:lnTo>
                <a:lnTo>
                  <a:pt x="4537327" y="1408885"/>
                </a:lnTo>
                <a:lnTo>
                  <a:pt x="4583610" y="1397814"/>
                </a:lnTo>
                <a:lnTo>
                  <a:pt x="4621403" y="1367620"/>
                </a:lnTo>
                <a:lnTo>
                  <a:pt x="4646882" y="1322837"/>
                </a:lnTo>
                <a:lnTo>
                  <a:pt x="4656225" y="1267997"/>
                </a:lnTo>
                <a:lnTo>
                  <a:pt x="4656225" y="140887"/>
                </a:lnTo>
                <a:lnTo>
                  <a:pt x="4646882" y="86047"/>
                </a:lnTo>
                <a:lnTo>
                  <a:pt x="4621403" y="41264"/>
                </a:lnTo>
                <a:lnTo>
                  <a:pt x="4583610" y="11071"/>
                </a:lnTo>
                <a:lnTo>
                  <a:pt x="45373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361076" y="2688843"/>
            <a:ext cx="3982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r>
              <a:rPr sz="40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383874" y="3554279"/>
            <a:ext cx="5651500" cy="5085715"/>
            <a:chOff x="12383874" y="3554279"/>
            <a:chExt cx="5651500" cy="5085715"/>
          </a:xfrm>
        </p:grpSpPr>
        <p:sp>
          <p:nvSpPr>
            <p:cNvPr id="19" name="object 19"/>
            <p:cNvSpPr/>
            <p:nvPr/>
          </p:nvSpPr>
          <p:spPr>
            <a:xfrm>
              <a:off x="12390224" y="3560629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17" y="0"/>
                  </a:moveTo>
                  <a:lnTo>
                    <a:pt x="563877" y="0"/>
                  </a:lnTo>
                  <a:lnTo>
                    <a:pt x="512552" y="2072"/>
                  </a:lnTo>
                  <a:lnTo>
                    <a:pt x="462519" y="8172"/>
                  </a:lnTo>
                  <a:lnTo>
                    <a:pt x="413976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7" y="69251"/>
                  </a:lnTo>
                  <a:lnTo>
                    <a:pt x="238684" y="92797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2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90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3"/>
                  </a:lnTo>
                  <a:lnTo>
                    <a:pt x="2304" y="4611652"/>
                  </a:lnTo>
                  <a:lnTo>
                    <a:pt x="9084" y="4656659"/>
                  </a:lnTo>
                  <a:lnTo>
                    <a:pt x="20142" y="4700326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4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2"/>
                  </a:lnTo>
                  <a:lnTo>
                    <a:pt x="238684" y="4979919"/>
                  </a:lnTo>
                  <a:lnTo>
                    <a:pt x="279277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6" y="5054597"/>
                  </a:lnTo>
                  <a:lnTo>
                    <a:pt x="462519" y="5064544"/>
                  </a:lnTo>
                  <a:lnTo>
                    <a:pt x="512552" y="5070643"/>
                  </a:lnTo>
                  <a:lnTo>
                    <a:pt x="563877" y="5072716"/>
                  </a:lnTo>
                  <a:lnTo>
                    <a:pt x="5074917" y="5072716"/>
                  </a:lnTo>
                  <a:lnTo>
                    <a:pt x="5126243" y="5070643"/>
                  </a:lnTo>
                  <a:lnTo>
                    <a:pt x="5176277" y="5064544"/>
                  </a:lnTo>
                  <a:lnTo>
                    <a:pt x="5224821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2"/>
                  </a:lnTo>
                  <a:lnTo>
                    <a:pt x="5473643" y="4924151"/>
                  </a:lnTo>
                  <a:lnTo>
                    <a:pt x="5506182" y="4892287"/>
                  </a:lnTo>
                  <a:lnTo>
                    <a:pt x="5535638" y="4858008"/>
                  </a:lnTo>
                  <a:lnTo>
                    <a:pt x="5561812" y="4821494"/>
                  </a:lnTo>
                  <a:lnTo>
                    <a:pt x="5584506" y="4782922"/>
                  </a:lnTo>
                  <a:lnTo>
                    <a:pt x="5603520" y="4742473"/>
                  </a:lnTo>
                  <a:lnTo>
                    <a:pt x="5618655" y="4700326"/>
                  </a:lnTo>
                  <a:lnTo>
                    <a:pt x="5629712" y="4656659"/>
                  </a:lnTo>
                  <a:lnTo>
                    <a:pt x="5636493" y="4611652"/>
                  </a:lnTo>
                  <a:lnTo>
                    <a:pt x="5638797" y="4565483"/>
                  </a:lnTo>
                  <a:lnTo>
                    <a:pt x="5638797" y="507232"/>
                  </a:lnTo>
                  <a:lnTo>
                    <a:pt x="5636493" y="461064"/>
                  </a:lnTo>
                  <a:lnTo>
                    <a:pt x="5629712" y="416056"/>
                  </a:lnTo>
                  <a:lnTo>
                    <a:pt x="5618655" y="372390"/>
                  </a:lnTo>
                  <a:lnTo>
                    <a:pt x="5603520" y="330242"/>
                  </a:lnTo>
                  <a:lnTo>
                    <a:pt x="5584506" y="289793"/>
                  </a:lnTo>
                  <a:lnTo>
                    <a:pt x="5561812" y="251222"/>
                  </a:lnTo>
                  <a:lnTo>
                    <a:pt x="5535638" y="214707"/>
                  </a:lnTo>
                  <a:lnTo>
                    <a:pt x="5506182" y="180428"/>
                  </a:lnTo>
                  <a:lnTo>
                    <a:pt x="5473643" y="148564"/>
                  </a:lnTo>
                  <a:lnTo>
                    <a:pt x="5438221" y="119294"/>
                  </a:lnTo>
                  <a:lnTo>
                    <a:pt x="5400114" y="92797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1" y="18118"/>
                  </a:lnTo>
                  <a:lnTo>
                    <a:pt x="5176277" y="8172"/>
                  </a:lnTo>
                  <a:lnTo>
                    <a:pt x="5126243" y="2072"/>
                  </a:lnTo>
                  <a:lnTo>
                    <a:pt x="5074917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390224" y="3560629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643005" y="4282947"/>
            <a:ext cx="4996180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71227" y="7916629"/>
            <a:ext cx="1362075" cy="1402715"/>
          </a:xfrm>
          <a:custGeom>
            <a:avLst/>
            <a:gdLst/>
            <a:ahLst/>
            <a:cxnLst/>
            <a:rect l="l" t="t" r="r" b="b"/>
            <a:pathLst>
              <a:path w="1362075" h="1402715">
                <a:moveTo>
                  <a:pt x="1361738" y="30915"/>
                </a:moveTo>
                <a:lnTo>
                  <a:pt x="1361738" y="1402515"/>
                </a:lnTo>
              </a:path>
              <a:path w="1362075" h="1402715">
                <a:moveTo>
                  <a:pt x="1361738" y="288089"/>
                </a:moveTo>
                <a:lnTo>
                  <a:pt x="1095017" y="288089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699655" y="7947544"/>
            <a:ext cx="3200400" cy="13716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970"/>
              </a:spcBef>
            </a:pPr>
            <a:r>
              <a:rPr sz="36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4310"/>
              </a:lnSpc>
            </a:pP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Ticks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"/>
            <a:ext cx="2914650" cy="1943098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761" y="754380"/>
            <a:ext cx="11436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W</a:t>
            </a:r>
            <a:r>
              <a:rPr spc="20" dirty="0"/>
              <a:t>h</a:t>
            </a:r>
            <a:r>
              <a:rPr spc="10" dirty="0"/>
              <a:t>e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0" dirty="0"/>
              <a:t>S</a:t>
            </a:r>
            <a:r>
              <a:rPr spc="-60" dirty="0"/>
              <a:t>h</a:t>
            </a:r>
            <a:r>
              <a:rPr spc="-235" dirty="0"/>
              <a:t>o</a:t>
            </a:r>
            <a:r>
              <a:rPr spc="-250" dirty="0"/>
              <a:t>u</a:t>
            </a:r>
            <a:r>
              <a:rPr spc="-430" dirty="0"/>
              <a:t>l</a:t>
            </a:r>
            <a:r>
              <a:rPr spc="-195" dirty="0"/>
              <a:t>d</a:t>
            </a:r>
            <a:r>
              <a:rPr spc="-409" dirty="0"/>
              <a:t> </a:t>
            </a:r>
            <a:r>
              <a:rPr spc="120" dirty="0"/>
              <a:t>W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10" dirty="0"/>
              <a:t>U</a:t>
            </a:r>
            <a:r>
              <a:rPr spc="-315" dirty="0"/>
              <a:t>s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415" dirty="0"/>
              <a:t>D</a:t>
            </a:r>
            <a:r>
              <a:rPr spc="-215" dirty="0"/>
              <a:t>a</a:t>
            </a:r>
            <a:r>
              <a:rPr spc="-165" dirty="0"/>
              <a:t>t</a:t>
            </a:r>
            <a:r>
              <a:rPr spc="-150" dirty="0"/>
              <a:t>a</a:t>
            </a:r>
            <a:r>
              <a:rPr spc="-409" dirty="0"/>
              <a:t> </a:t>
            </a:r>
            <a:r>
              <a:rPr spc="395" dirty="0"/>
              <a:t>B</a:t>
            </a:r>
            <a:r>
              <a:rPr spc="-430" dirty="0"/>
              <a:t>i</a:t>
            </a:r>
            <a:r>
              <a:rPr spc="-254" dirty="0"/>
              <a:t>n</a:t>
            </a:r>
            <a:r>
              <a:rPr spc="-415" dirty="0"/>
              <a:t>d</a:t>
            </a:r>
            <a:r>
              <a:rPr spc="-200" dirty="0"/>
              <a:t>i</a:t>
            </a:r>
            <a:r>
              <a:rPr spc="-254" dirty="0"/>
              <a:t>n</a:t>
            </a:r>
            <a:r>
              <a:rPr spc="-235" dirty="0"/>
              <a:t>g</a:t>
            </a:r>
            <a:r>
              <a:rPr spc="385" dirty="0"/>
              <a:t>?</a:t>
            </a:r>
            <a:endParaRPr spc="385" dirty="0"/>
          </a:p>
        </p:txBody>
      </p:sp>
      <p:sp>
        <p:nvSpPr>
          <p:cNvPr id="3" name="object 3"/>
          <p:cNvSpPr txBox="1"/>
          <p:nvPr/>
        </p:nvSpPr>
        <p:spPr>
          <a:xfrm>
            <a:off x="480991" y="2415889"/>
            <a:ext cx="2259330" cy="67437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589280">
              <a:lnSpc>
                <a:spcPct val="100000"/>
              </a:lnSpc>
              <a:spcBef>
                <a:spcPts val="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7009" y="2415889"/>
            <a:ext cx="3334385" cy="67437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1928" y="357760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340" y="0"/>
                </a:moveTo>
                <a:lnTo>
                  <a:pt x="0" y="85944"/>
                </a:lnTo>
                <a:lnTo>
                  <a:pt x="171560" y="171450"/>
                </a:lnTo>
                <a:lnTo>
                  <a:pt x="171487" y="114336"/>
                </a:lnTo>
                <a:lnTo>
                  <a:pt x="142887" y="114336"/>
                </a:lnTo>
                <a:lnTo>
                  <a:pt x="142814" y="57186"/>
                </a:lnTo>
                <a:lnTo>
                  <a:pt x="171414" y="57150"/>
                </a:lnTo>
                <a:lnTo>
                  <a:pt x="171340" y="0"/>
                </a:lnTo>
                <a:close/>
              </a:path>
              <a:path w="11254105" h="171450">
                <a:moveTo>
                  <a:pt x="171414" y="57150"/>
                </a:moveTo>
                <a:lnTo>
                  <a:pt x="142814" y="57186"/>
                </a:lnTo>
                <a:lnTo>
                  <a:pt x="142887" y="114336"/>
                </a:lnTo>
                <a:lnTo>
                  <a:pt x="171487" y="114300"/>
                </a:lnTo>
                <a:lnTo>
                  <a:pt x="171414" y="57150"/>
                </a:lnTo>
                <a:close/>
              </a:path>
              <a:path w="11254105" h="171450">
                <a:moveTo>
                  <a:pt x="171487" y="114300"/>
                </a:moveTo>
                <a:lnTo>
                  <a:pt x="142887" y="114336"/>
                </a:lnTo>
                <a:lnTo>
                  <a:pt x="171487" y="114336"/>
                </a:lnTo>
                <a:close/>
              </a:path>
              <a:path w="11254105" h="171450">
                <a:moveTo>
                  <a:pt x="11253699" y="42942"/>
                </a:moveTo>
                <a:lnTo>
                  <a:pt x="171414" y="57150"/>
                </a:lnTo>
                <a:lnTo>
                  <a:pt x="171487" y="114300"/>
                </a:lnTo>
                <a:lnTo>
                  <a:pt x="11253763" y="100092"/>
                </a:lnTo>
                <a:lnTo>
                  <a:pt x="11253699" y="42942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86337" y="2989580"/>
            <a:ext cx="5514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Interpolation:</a:t>
            </a:r>
            <a:r>
              <a:rPr sz="30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1928" y="517166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030" y="0"/>
                </a:moveTo>
                <a:lnTo>
                  <a:pt x="0" y="86558"/>
                </a:lnTo>
                <a:lnTo>
                  <a:pt x="171865" y="171447"/>
                </a:lnTo>
                <a:lnTo>
                  <a:pt x="171587" y="114437"/>
                </a:lnTo>
                <a:lnTo>
                  <a:pt x="143028" y="114437"/>
                </a:lnTo>
                <a:lnTo>
                  <a:pt x="142750" y="57288"/>
                </a:lnTo>
                <a:lnTo>
                  <a:pt x="171309" y="57149"/>
                </a:lnTo>
                <a:lnTo>
                  <a:pt x="171030" y="0"/>
                </a:lnTo>
                <a:close/>
              </a:path>
              <a:path w="11254105" h="171450">
                <a:moveTo>
                  <a:pt x="171309" y="57149"/>
                </a:moveTo>
                <a:lnTo>
                  <a:pt x="142750" y="57288"/>
                </a:lnTo>
                <a:lnTo>
                  <a:pt x="143028" y="114437"/>
                </a:lnTo>
                <a:lnTo>
                  <a:pt x="171587" y="114298"/>
                </a:lnTo>
                <a:lnTo>
                  <a:pt x="171309" y="57149"/>
                </a:lnTo>
                <a:close/>
              </a:path>
              <a:path w="11254105" h="171450">
                <a:moveTo>
                  <a:pt x="171587" y="114298"/>
                </a:moveTo>
                <a:lnTo>
                  <a:pt x="143028" y="114437"/>
                </a:lnTo>
                <a:lnTo>
                  <a:pt x="171587" y="114437"/>
                </a:lnTo>
                <a:lnTo>
                  <a:pt x="171587" y="114298"/>
                </a:lnTo>
                <a:close/>
              </a:path>
              <a:path w="11254105" h="171450">
                <a:moveTo>
                  <a:pt x="11253598" y="3195"/>
                </a:moveTo>
                <a:lnTo>
                  <a:pt x="171309" y="57149"/>
                </a:lnTo>
                <a:lnTo>
                  <a:pt x="171587" y="114298"/>
                </a:lnTo>
                <a:lnTo>
                  <a:pt x="11253864" y="60345"/>
                </a:lnTo>
                <a:lnTo>
                  <a:pt x="11253598" y="3195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86337" y="4623308"/>
            <a:ext cx="1011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[src]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='product.imageUrl'&gt;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989" y="6712900"/>
            <a:ext cx="11174730" cy="171450"/>
          </a:xfrm>
          <a:custGeom>
            <a:avLst/>
            <a:gdLst/>
            <a:ahLst/>
            <a:cxnLst/>
            <a:rect l="l" t="t" r="r" b="b"/>
            <a:pathLst>
              <a:path w="11174730" h="171450">
                <a:moveTo>
                  <a:pt x="11117951" y="57063"/>
                </a:moveTo>
                <a:lnTo>
                  <a:pt x="11031712" y="57063"/>
                </a:lnTo>
                <a:lnTo>
                  <a:pt x="11031877" y="114213"/>
                </a:lnTo>
                <a:lnTo>
                  <a:pt x="11003307" y="114300"/>
                </a:lnTo>
                <a:lnTo>
                  <a:pt x="11003480" y="171450"/>
                </a:lnTo>
                <a:lnTo>
                  <a:pt x="11174663" y="85206"/>
                </a:lnTo>
                <a:lnTo>
                  <a:pt x="11117951" y="57063"/>
                </a:lnTo>
                <a:close/>
              </a:path>
              <a:path w="11174730" h="171450">
                <a:moveTo>
                  <a:pt x="11003133" y="57150"/>
                </a:moveTo>
                <a:lnTo>
                  <a:pt x="0" y="90413"/>
                </a:lnTo>
                <a:lnTo>
                  <a:pt x="172" y="147563"/>
                </a:lnTo>
                <a:lnTo>
                  <a:pt x="11003307" y="114300"/>
                </a:lnTo>
                <a:lnTo>
                  <a:pt x="11003133" y="57150"/>
                </a:lnTo>
                <a:close/>
              </a:path>
              <a:path w="11174730" h="171450">
                <a:moveTo>
                  <a:pt x="11031712" y="57063"/>
                </a:moveTo>
                <a:lnTo>
                  <a:pt x="11003133" y="57150"/>
                </a:lnTo>
                <a:lnTo>
                  <a:pt x="11003307" y="114300"/>
                </a:lnTo>
                <a:lnTo>
                  <a:pt x="11031877" y="114213"/>
                </a:lnTo>
                <a:lnTo>
                  <a:pt x="11031712" y="57063"/>
                </a:lnTo>
                <a:close/>
              </a:path>
              <a:path w="11174730" h="171450">
                <a:moveTo>
                  <a:pt x="11002959" y="0"/>
                </a:moveTo>
                <a:lnTo>
                  <a:pt x="11003133" y="57150"/>
                </a:lnTo>
                <a:lnTo>
                  <a:pt x="11117951" y="57063"/>
                </a:lnTo>
                <a:lnTo>
                  <a:pt x="110029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86337" y="6171691"/>
            <a:ext cx="1005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(click)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='toggleImage()'&gt;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650" y="8286732"/>
            <a:ext cx="11268075" cy="215265"/>
          </a:xfrm>
          <a:custGeom>
            <a:avLst/>
            <a:gdLst/>
            <a:ahLst/>
            <a:cxnLst/>
            <a:rect l="l" t="t" r="r" b="b"/>
            <a:pathLst>
              <a:path w="11268075" h="215265">
                <a:moveTo>
                  <a:pt x="171107" y="43501"/>
                </a:moveTo>
                <a:lnTo>
                  <a:pt x="0" y="129908"/>
                </a:lnTo>
                <a:lnTo>
                  <a:pt x="171790" y="214950"/>
                </a:lnTo>
                <a:lnTo>
                  <a:pt x="171563" y="157914"/>
                </a:lnTo>
                <a:lnTo>
                  <a:pt x="143024" y="157914"/>
                </a:lnTo>
                <a:lnTo>
                  <a:pt x="142797" y="100765"/>
                </a:lnTo>
                <a:lnTo>
                  <a:pt x="171334" y="100651"/>
                </a:lnTo>
                <a:lnTo>
                  <a:pt x="171107" y="43501"/>
                </a:lnTo>
                <a:close/>
              </a:path>
              <a:path w="11268075" h="215265">
                <a:moveTo>
                  <a:pt x="11210953" y="57035"/>
                </a:moveTo>
                <a:lnTo>
                  <a:pt x="11124565" y="57035"/>
                </a:lnTo>
                <a:lnTo>
                  <a:pt x="11124793" y="114185"/>
                </a:lnTo>
                <a:lnTo>
                  <a:pt x="11096193" y="114299"/>
                </a:lnTo>
                <a:lnTo>
                  <a:pt x="11096421" y="171448"/>
                </a:lnTo>
                <a:lnTo>
                  <a:pt x="11267528" y="85041"/>
                </a:lnTo>
                <a:lnTo>
                  <a:pt x="11210953" y="57035"/>
                </a:lnTo>
                <a:close/>
              </a:path>
              <a:path w="11268075" h="215265">
                <a:moveTo>
                  <a:pt x="171334" y="100651"/>
                </a:moveTo>
                <a:lnTo>
                  <a:pt x="142797" y="100765"/>
                </a:lnTo>
                <a:lnTo>
                  <a:pt x="143024" y="157914"/>
                </a:lnTo>
                <a:lnTo>
                  <a:pt x="171562" y="157800"/>
                </a:lnTo>
                <a:lnTo>
                  <a:pt x="171334" y="100651"/>
                </a:lnTo>
                <a:close/>
              </a:path>
              <a:path w="11268075" h="215265">
                <a:moveTo>
                  <a:pt x="171562" y="157800"/>
                </a:moveTo>
                <a:lnTo>
                  <a:pt x="143024" y="157914"/>
                </a:lnTo>
                <a:lnTo>
                  <a:pt x="171563" y="157914"/>
                </a:lnTo>
                <a:close/>
              </a:path>
              <a:path w="11268075" h="215265">
                <a:moveTo>
                  <a:pt x="11095964" y="57149"/>
                </a:moveTo>
                <a:lnTo>
                  <a:pt x="171334" y="100651"/>
                </a:lnTo>
                <a:lnTo>
                  <a:pt x="171562" y="157800"/>
                </a:lnTo>
                <a:lnTo>
                  <a:pt x="11096193" y="114299"/>
                </a:lnTo>
                <a:lnTo>
                  <a:pt x="11095964" y="57149"/>
                </a:lnTo>
                <a:close/>
              </a:path>
              <a:path w="11268075" h="215265">
                <a:moveTo>
                  <a:pt x="11124565" y="57035"/>
                </a:moveTo>
                <a:lnTo>
                  <a:pt x="11095964" y="57149"/>
                </a:lnTo>
                <a:lnTo>
                  <a:pt x="11096193" y="114299"/>
                </a:lnTo>
                <a:lnTo>
                  <a:pt x="11124793" y="114185"/>
                </a:lnTo>
                <a:lnTo>
                  <a:pt x="11124565" y="57035"/>
                </a:lnTo>
                <a:close/>
              </a:path>
              <a:path w="11268075" h="215265">
                <a:moveTo>
                  <a:pt x="11095736" y="0"/>
                </a:moveTo>
                <a:lnTo>
                  <a:pt x="11095964" y="57149"/>
                </a:lnTo>
                <a:lnTo>
                  <a:pt x="11210953" y="57035"/>
                </a:lnTo>
                <a:lnTo>
                  <a:pt x="1109573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86337" y="7698740"/>
            <a:ext cx="1088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='listFilter'/&gt;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"/>
            <a:ext cx="2914650" cy="194309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564" y="754380"/>
            <a:ext cx="8992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W</a:t>
            </a:r>
            <a:r>
              <a:rPr spc="20" dirty="0"/>
              <a:t>h</a:t>
            </a:r>
            <a:r>
              <a:rPr spc="-145" dirty="0"/>
              <a:t>y</a:t>
            </a:r>
            <a:r>
              <a:rPr spc="-409" dirty="0"/>
              <a:t> </a:t>
            </a:r>
            <a:r>
              <a:rPr spc="-415" dirty="0"/>
              <a:t>D</a:t>
            </a:r>
            <a:r>
              <a:rPr spc="-275" dirty="0"/>
              <a:t>o</a:t>
            </a:r>
            <a:r>
              <a:rPr spc="-409" dirty="0"/>
              <a:t> </a:t>
            </a:r>
            <a:r>
              <a:rPr spc="120" dirty="0"/>
              <a:t>W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195" dirty="0"/>
              <a:t>N</a:t>
            </a:r>
            <a:r>
              <a:rPr spc="10" dirty="0"/>
              <a:t>ee</a:t>
            </a:r>
            <a:r>
              <a:rPr spc="-195" dirty="0"/>
              <a:t>d</a:t>
            </a:r>
            <a:r>
              <a:rPr spc="-409" dirty="0"/>
              <a:t> </a:t>
            </a:r>
            <a:r>
              <a:rPr spc="-150" dirty="0"/>
              <a:t>a</a:t>
            </a:r>
            <a:r>
              <a:rPr spc="-409" dirty="0"/>
              <a:t> </a:t>
            </a:r>
            <a:r>
              <a:rPr spc="85" dirty="0"/>
              <a:t>S</a:t>
            </a:r>
            <a:r>
              <a:rPr spc="80" dirty="0"/>
              <a:t>e</a:t>
            </a:r>
            <a:r>
              <a:rPr spc="-350" dirty="0"/>
              <a:t>r</a:t>
            </a:r>
            <a:r>
              <a:rPr spc="-340" dirty="0"/>
              <a:t>v</a:t>
            </a:r>
            <a:r>
              <a:rPr spc="-200" dirty="0"/>
              <a:t>i</a:t>
            </a:r>
            <a:r>
              <a:rPr spc="160" dirty="0"/>
              <a:t>c</a:t>
            </a:r>
            <a:r>
              <a:rPr spc="10" dirty="0"/>
              <a:t>e</a:t>
            </a:r>
            <a:r>
              <a:rPr spc="385" dirty="0"/>
              <a:t>?</a:t>
            </a:r>
            <a:endParaRPr spc="385" dirty="0"/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"/>
            <a:ext cx="2914650" cy="1943098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3383" y="754380"/>
            <a:ext cx="5802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340" dirty="0"/>
              <a:t>Do</a:t>
            </a:r>
            <a:r>
              <a:rPr spc="-405" dirty="0"/>
              <a:t> </a:t>
            </a:r>
            <a:r>
              <a:rPr spc="120" dirty="0"/>
              <a:t>W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90" dirty="0"/>
              <a:t>B</a:t>
            </a:r>
            <a:r>
              <a:rPr spc="90" dirty="0"/>
              <a:t>u</a:t>
            </a:r>
            <a:r>
              <a:rPr spc="-250" dirty="0"/>
              <a:t>il</a:t>
            </a:r>
            <a:r>
              <a:rPr spc="-535" dirty="0"/>
              <a:t>d</a:t>
            </a:r>
            <a:r>
              <a:rPr spc="385" dirty="0"/>
              <a:t>?</a:t>
            </a:r>
            <a:endParaRPr spc="385" dirty="0"/>
          </a:p>
        </p:txBody>
      </p:sp>
      <p:sp>
        <p:nvSpPr>
          <p:cNvPr id="3" name="object 3"/>
          <p:cNvSpPr/>
          <p:nvPr/>
        </p:nvSpPr>
        <p:spPr>
          <a:xfrm>
            <a:off x="2461260" y="2618323"/>
            <a:ext cx="12311380" cy="4062729"/>
          </a:xfrm>
          <a:custGeom>
            <a:avLst/>
            <a:gdLst/>
            <a:ahLst/>
            <a:cxnLst/>
            <a:rect l="l" t="t" r="r" b="b"/>
            <a:pathLst>
              <a:path w="12311380" h="4062729">
                <a:moveTo>
                  <a:pt x="0" y="0"/>
                </a:moveTo>
                <a:lnTo>
                  <a:pt x="12311380" y="0"/>
                </a:lnTo>
                <a:lnTo>
                  <a:pt x="12311380" y="4062651"/>
                </a:lnTo>
                <a:lnTo>
                  <a:pt x="0" y="4062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67610" y="2685795"/>
            <a:ext cx="12298680" cy="385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 marR="1688465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styleUrls: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88620" marR="4455160" indent="-212725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28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16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260" y="2032533"/>
            <a:ext cx="6629400" cy="58610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"/>
            <a:ext cx="2914650" cy="19430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61260" y="6801434"/>
            <a:ext cx="6629400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1260" y="7404937"/>
            <a:ext cx="12311380" cy="277050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421005">
              <a:lnSpc>
                <a:spcPts val="3310"/>
              </a:lnSpc>
              <a:spcBef>
                <a:spcPts val="2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51" y="6438614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573" y="8073644"/>
            <a:ext cx="1842135" cy="1930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0160">
              <a:lnSpc>
                <a:spcPct val="130000"/>
              </a:lnSpc>
              <a:spcBef>
                <a:spcPts val="12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Declarations </a:t>
            </a:r>
            <a:r>
              <a:rPr sz="2400" b="1" spc="-6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0233" y="1685372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0233" y="5147942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04261" y="2549434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8" y="0"/>
                </a:moveTo>
                <a:lnTo>
                  <a:pt x="35788" y="92"/>
                </a:lnTo>
                <a:lnTo>
                  <a:pt x="35877" y="38192"/>
                </a:lnTo>
                <a:lnTo>
                  <a:pt x="73977" y="38100"/>
                </a:lnTo>
                <a:lnTo>
                  <a:pt x="73888" y="0"/>
                </a:lnTo>
                <a:close/>
              </a:path>
              <a:path w="114300" h="1062354">
                <a:moveTo>
                  <a:pt x="74079" y="76200"/>
                </a:moveTo>
                <a:lnTo>
                  <a:pt x="35979" y="76292"/>
                </a:lnTo>
                <a:lnTo>
                  <a:pt x="36067" y="114392"/>
                </a:lnTo>
                <a:lnTo>
                  <a:pt x="74167" y="114298"/>
                </a:lnTo>
                <a:lnTo>
                  <a:pt x="74079" y="76200"/>
                </a:lnTo>
                <a:close/>
              </a:path>
              <a:path w="114300" h="1062354">
                <a:moveTo>
                  <a:pt x="74256" y="152398"/>
                </a:moveTo>
                <a:lnTo>
                  <a:pt x="36156" y="152492"/>
                </a:lnTo>
                <a:lnTo>
                  <a:pt x="36258" y="190591"/>
                </a:lnTo>
                <a:lnTo>
                  <a:pt x="74358" y="190498"/>
                </a:lnTo>
                <a:lnTo>
                  <a:pt x="74256" y="152398"/>
                </a:lnTo>
                <a:close/>
              </a:path>
              <a:path w="114300" h="1062354">
                <a:moveTo>
                  <a:pt x="74447" y="228598"/>
                </a:moveTo>
                <a:lnTo>
                  <a:pt x="36347" y="228691"/>
                </a:lnTo>
                <a:lnTo>
                  <a:pt x="36436" y="266791"/>
                </a:lnTo>
                <a:lnTo>
                  <a:pt x="74536" y="266698"/>
                </a:lnTo>
                <a:lnTo>
                  <a:pt x="74447" y="228598"/>
                </a:lnTo>
                <a:close/>
              </a:path>
              <a:path w="114300" h="1062354">
                <a:moveTo>
                  <a:pt x="74637" y="304798"/>
                </a:moveTo>
                <a:lnTo>
                  <a:pt x="36537" y="304891"/>
                </a:lnTo>
                <a:lnTo>
                  <a:pt x="36626" y="342991"/>
                </a:lnTo>
                <a:lnTo>
                  <a:pt x="74726" y="342898"/>
                </a:lnTo>
                <a:lnTo>
                  <a:pt x="74637" y="304798"/>
                </a:lnTo>
                <a:close/>
              </a:path>
              <a:path w="114300" h="1062354">
                <a:moveTo>
                  <a:pt x="74815" y="380998"/>
                </a:moveTo>
                <a:lnTo>
                  <a:pt x="36715" y="381091"/>
                </a:lnTo>
                <a:lnTo>
                  <a:pt x="36817" y="419191"/>
                </a:lnTo>
                <a:lnTo>
                  <a:pt x="74917" y="419098"/>
                </a:lnTo>
                <a:lnTo>
                  <a:pt x="74815" y="380998"/>
                </a:lnTo>
                <a:close/>
              </a:path>
              <a:path w="114300" h="1062354">
                <a:moveTo>
                  <a:pt x="75006" y="457198"/>
                </a:moveTo>
                <a:lnTo>
                  <a:pt x="36906" y="457291"/>
                </a:lnTo>
                <a:lnTo>
                  <a:pt x="36995" y="495391"/>
                </a:lnTo>
                <a:lnTo>
                  <a:pt x="75095" y="495298"/>
                </a:lnTo>
                <a:lnTo>
                  <a:pt x="75006" y="457198"/>
                </a:lnTo>
                <a:close/>
              </a:path>
              <a:path w="114300" h="1062354">
                <a:moveTo>
                  <a:pt x="75196" y="533397"/>
                </a:moveTo>
                <a:lnTo>
                  <a:pt x="37096" y="533491"/>
                </a:lnTo>
                <a:lnTo>
                  <a:pt x="37185" y="571591"/>
                </a:lnTo>
                <a:lnTo>
                  <a:pt x="75285" y="571497"/>
                </a:lnTo>
                <a:lnTo>
                  <a:pt x="75196" y="533397"/>
                </a:lnTo>
                <a:close/>
              </a:path>
              <a:path w="114300" h="1062354">
                <a:moveTo>
                  <a:pt x="75374" y="609597"/>
                </a:moveTo>
                <a:lnTo>
                  <a:pt x="37274" y="609690"/>
                </a:lnTo>
                <a:lnTo>
                  <a:pt x="37363" y="647790"/>
                </a:lnTo>
                <a:lnTo>
                  <a:pt x="75463" y="647697"/>
                </a:lnTo>
                <a:lnTo>
                  <a:pt x="75374" y="609597"/>
                </a:lnTo>
                <a:close/>
              </a:path>
              <a:path w="114300" h="1062354">
                <a:moveTo>
                  <a:pt x="75565" y="685797"/>
                </a:moveTo>
                <a:lnTo>
                  <a:pt x="37465" y="685890"/>
                </a:lnTo>
                <a:lnTo>
                  <a:pt x="37553" y="723990"/>
                </a:lnTo>
                <a:lnTo>
                  <a:pt x="75653" y="723897"/>
                </a:lnTo>
                <a:lnTo>
                  <a:pt x="75565" y="685797"/>
                </a:lnTo>
                <a:close/>
              </a:path>
              <a:path w="114300" h="1062354">
                <a:moveTo>
                  <a:pt x="75742" y="761997"/>
                </a:moveTo>
                <a:lnTo>
                  <a:pt x="37642" y="762090"/>
                </a:lnTo>
                <a:lnTo>
                  <a:pt x="37744" y="800190"/>
                </a:lnTo>
                <a:lnTo>
                  <a:pt x="75844" y="800097"/>
                </a:lnTo>
                <a:lnTo>
                  <a:pt x="75742" y="761997"/>
                </a:lnTo>
                <a:close/>
              </a:path>
              <a:path w="114300" h="1062354">
                <a:moveTo>
                  <a:pt x="75933" y="838197"/>
                </a:moveTo>
                <a:lnTo>
                  <a:pt x="37833" y="838290"/>
                </a:lnTo>
                <a:lnTo>
                  <a:pt x="37922" y="876390"/>
                </a:lnTo>
                <a:lnTo>
                  <a:pt x="76022" y="876297"/>
                </a:lnTo>
                <a:lnTo>
                  <a:pt x="75933" y="838197"/>
                </a:lnTo>
                <a:close/>
              </a:path>
              <a:path w="114300" h="1062354">
                <a:moveTo>
                  <a:pt x="38101" y="947994"/>
                </a:moveTo>
                <a:lnTo>
                  <a:pt x="0" y="948086"/>
                </a:lnTo>
                <a:lnTo>
                  <a:pt x="57429" y="1062247"/>
                </a:lnTo>
                <a:lnTo>
                  <a:pt x="111923" y="952590"/>
                </a:lnTo>
                <a:lnTo>
                  <a:pt x="38112" y="952590"/>
                </a:lnTo>
                <a:lnTo>
                  <a:pt x="38101" y="947994"/>
                </a:lnTo>
                <a:close/>
              </a:path>
              <a:path w="114300" h="1062354">
                <a:moveTo>
                  <a:pt x="76201" y="947901"/>
                </a:moveTo>
                <a:lnTo>
                  <a:pt x="38101" y="947994"/>
                </a:lnTo>
                <a:lnTo>
                  <a:pt x="38112" y="952590"/>
                </a:lnTo>
                <a:lnTo>
                  <a:pt x="76212" y="952497"/>
                </a:lnTo>
                <a:lnTo>
                  <a:pt x="76201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1" y="947901"/>
                </a:lnTo>
                <a:lnTo>
                  <a:pt x="76212" y="952497"/>
                </a:lnTo>
                <a:lnTo>
                  <a:pt x="38112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23" y="914397"/>
                </a:moveTo>
                <a:lnTo>
                  <a:pt x="38023" y="914490"/>
                </a:lnTo>
                <a:lnTo>
                  <a:pt x="38101" y="947994"/>
                </a:lnTo>
                <a:lnTo>
                  <a:pt x="76201" y="947901"/>
                </a:lnTo>
                <a:lnTo>
                  <a:pt x="76123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02470" y="4571716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0" y="0"/>
                </a:moveTo>
                <a:lnTo>
                  <a:pt x="40005" y="38098"/>
                </a:lnTo>
                <a:lnTo>
                  <a:pt x="78105" y="38270"/>
                </a:lnTo>
                <a:lnTo>
                  <a:pt x="78270" y="171"/>
                </a:lnTo>
                <a:lnTo>
                  <a:pt x="40170" y="0"/>
                </a:lnTo>
                <a:close/>
              </a:path>
              <a:path w="114300" h="576579">
                <a:moveTo>
                  <a:pt x="39827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27" y="76370"/>
                </a:lnTo>
                <a:lnTo>
                  <a:pt x="39827" y="76198"/>
                </a:lnTo>
                <a:close/>
              </a:path>
              <a:path w="114300" h="576579">
                <a:moveTo>
                  <a:pt x="39484" y="152397"/>
                </a:moveTo>
                <a:lnTo>
                  <a:pt x="39319" y="190497"/>
                </a:lnTo>
                <a:lnTo>
                  <a:pt x="77419" y="190668"/>
                </a:lnTo>
                <a:lnTo>
                  <a:pt x="77584" y="152568"/>
                </a:lnTo>
                <a:lnTo>
                  <a:pt x="39484" y="152397"/>
                </a:lnTo>
                <a:close/>
              </a:path>
              <a:path w="114300" h="576579">
                <a:moveTo>
                  <a:pt x="39141" y="228597"/>
                </a:moveTo>
                <a:lnTo>
                  <a:pt x="38976" y="266697"/>
                </a:lnTo>
                <a:lnTo>
                  <a:pt x="77076" y="266867"/>
                </a:lnTo>
                <a:lnTo>
                  <a:pt x="77241" y="228768"/>
                </a:lnTo>
                <a:lnTo>
                  <a:pt x="39141" y="228597"/>
                </a:lnTo>
                <a:close/>
              </a:path>
              <a:path w="114300" h="576579">
                <a:moveTo>
                  <a:pt x="38798" y="304796"/>
                </a:moveTo>
                <a:lnTo>
                  <a:pt x="38633" y="342896"/>
                </a:lnTo>
                <a:lnTo>
                  <a:pt x="76733" y="343067"/>
                </a:lnTo>
                <a:lnTo>
                  <a:pt x="76898" y="304967"/>
                </a:lnTo>
                <a:lnTo>
                  <a:pt x="38798" y="304796"/>
                </a:lnTo>
                <a:close/>
              </a:path>
              <a:path w="114300" h="576579">
                <a:moveTo>
                  <a:pt x="38455" y="380996"/>
                </a:moveTo>
                <a:lnTo>
                  <a:pt x="38290" y="419094"/>
                </a:lnTo>
                <a:lnTo>
                  <a:pt x="76390" y="419266"/>
                </a:lnTo>
                <a:lnTo>
                  <a:pt x="76555" y="381166"/>
                </a:lnTo>
                <a:lnTo>
                  <a:pt x="38455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29" y="576225"/>
                </a:lnTo>
                <a:lnTo>
                  <a:pt x="104753" y="481063"/>
                </a:lnTo>
                <a:lnTo>
                  <a:pt x="76111" y="481063"/>
                </a:lnTo>
                <a:lnTo>
                  <a:pt x="38011" y="480891"/>
                </a:lnTo>
                <a:lnTo>
                  <a:pt x="38092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2" y="461841"/>
                </a:moveTo>
                <a:lnTo>
                  <a:pt x="38011" y="480891"/>
                </a:lnTo>
                <a:lnTo>
                  <a:pt x="76111" y="481063"/>
                </a:lnTo>
                <a:lnTo>
                  <a:pt x="76192" y="462013"/>
                </a:lnTo>
                <a:lnTo>
                  <a:pt x="38092" y="461841"/>
                </a:lnTo>
                <a:close/>
              </a:path>
              <a:path w="114300" h="576579">
                <a:moveTo>
                  <a:pt x="76192" y="462013"/>
                </a:moveTo>
                <a:lnTo>
                  <a:pt x="76111" y="481063"/>
                </a:lnTo>
                <a:lnTo>
                  <a:pt x="104753" y="481063"/>
                </a:lnTo>
                <a:lnTo>
                  <a:pt x="114300" y="462184"/>
                </a:lnTo>
                <a:lnTo>
                  <a:pt x="76192" y="462013"/>
                </a:lnTo>
                <a:close/>
              </a:path>
              <a:path w="114300" h="576579">
                <a:moveTo>
                  <a:pt x="38112" y="457194"/>
                </a:moveTo>
                <a:lnTo>
                  <a:pt x="38092" y="461841"/>
                </a:lnTo>
                <a:lnTo>
                  <a:pt x="76192" y="462013"/>
                </a:lnTo>
                <a:lnTo>
                  <a:pt x="76212" y="457366"/>
                </a:lnTo>
                <a:lnTo>
                  <a:pt x="38112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9249" y="5144846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0332" y="1679205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48917" y="2543232"/>
            <a:ext cx="4472940" cy="1567815"/>
            <a:chOff x="9248917" y="2543232"/>
            <a:chExt cx="4472940" cy="1567815"/>
          </a:xfrm>
        </p:grpSpPr>
        <p:sp>
          <p:nvSpPr>
            <p:cNvPr id="11" name="object 11"/>
            <p:cNvSpPr/>
            <p:nvPr/>
          </p:nvSpPr>
          <p:spPr>
            <a:xfrm>
              <a:off x="9248917" y="2543232"/>
              <a:ext cx="114300" cy="1071880"/>
            </a:xfrm>
            <a:custGeom>
              <a:avLst/>
              <a:gdLst/>
              <a:ahLst/>
              <a:cxnLst/>
              <a:rect l="l" t="t" r="r" b="b"/>
              <a:pathLst>
                <a:path w="114300" h="1071879">
                  <a:moveTo>
                    <a:pt x="72064" y="0"/>
                  </a:moveTo>
                  <a:lnTo>
                    <a:pt x="33964" y="163"/>
                  </a:lnTo>
                  <a:lnTo>
                    <a:pt x="34129" y="38263"/>
                  </a:lnTo>
                  <a:lnTo>
                    <a:pt x="72229" y="38098"/>
                  </a:lnTo>
                  <a:lnTo>
                    <a:pt x="72064" y="0"/>
                  </a:lnTo>
                  <a:close/>
                </a:path>
                <a:path w="114300" h="1071879">
                  <a:moveTo>
                    <a:pt x="72393" y="76198"/>
                  </a:moveTo>
                  <a:lnTo>
                    <a:pt x="34295" y="76363"/>
                  </a:lnTo>
                  <a:lnTo>
                    <a:pt x="34458" y="114462"/>
                  </a:lnTo>
                  <a:lnTo>
                    <a:pt x="72558" y="114298"/>
                  </a:lnTo>
                  <a:lnTo>
                    <a:pt x="72393" y="76198"/>
                  </a:lnTo>
                  <a:close/>
                </a:path>
                <a:path w="114300" h="1071879">
                  <a:moveTo>
                    <a:pt x="72722" y="152397"/>
                  </a:moveTo>
                  <a:lnTo>
                    <a:pt x="34624" y="152562"/>
                  </a:lnTo>
                  <a:lnTo>
                    <a:pt x="34787" y="190662"/>
                  </a:lnTo>
                  <a:lnTo>
                    <a:pt x="72887" y="190497"/>
                  </a:lnTo>
                  <a:lnTo>
                    <a:pt x="72722" y="152397"/>
                  </a:lnTo>
                  <a:close/>
                </a:path>
                <a:path w="114300" h="1071879">
                  <a:moveTo>
                    <a:pt x="73052" y="228597"/>
                  </a:moveTo>
                  <a:lnTo>
                    <a:pt x="34952" y="228761"/>
                  </a:lnTo>
                  <a:lnTo>
                    <a:pt x="35116" y="266861"/>
                  </a:lnTo>
                  <a:lnTo>
                    <a:pt x="73216" y="266697"/>
                  </a:lnTo>
                  <a:lnTo>
                    <a:pt x="73052" y="228597"/>
                  </a:lnTo>
                  <a:close/>
                </a:path>
                <a:path w="114300" h="1071879">
                  <a:moveTo>
                    <a:pt x="73381" y="304796"/>
                  </a:moveTo>
                  <a:lnTo>
                    <a:pt x="35281" y="304961"/>
                  </a:lnTo>
                  <a:lnTo>
                    <a:pt x="35446" y="343061"/>
                  </a:lnTo>
                  <a:lnTo>
                    <a:pt x="73545" y="342896"/>
                  </a:lnTo>
                  <a:lnTo>
                    <a:pt x="73381" y="304796"/>
                  </a:lnTo>
                  <a:close/>
                </a:path>
                <a:path w="114300" h="1071879">
                  <a:moveTo>
                    <a:pt x="73710" y="380996"/>
                  </a:moveTo>
                  <a:lnTo>
                    <a:pt x="35610" y="381160"/>
                  </a:lnTo>
                  <a:lnTo>
                    <a:pt x="35775" y="419260"/>
                  </a:lnTo>
                  <a:lnTo>
                    <a:pt x="73875" y="419096"/>
                  </a:lnTo>
                  <a:lnTo>
                    <a:pt x="73710" y="380996"/>
                  </a:lnTo>
                  <a:close/>
                </a:path>
                <a:path w="114300" h="1071879">
                  <a:moveTo>
                    <a:pt x="74039" y="457194"/>
                  </a:moveTo>
                  <a:lnTo>
                    <a:pt x="35939" y="457360"/>
                  </a:lnTo>
                  <a:lnTo>
                    <a:pt x="36104" y="495460"/>
                  </a:lnTo>
                  <a:lnTo>
                    <a:pt x="74204" y="495294"/>
                  </a:lnTo>
                  <a:lnTo>
                    <a:pt x="74039" y="457194"/>
                  </a:lnTo>
                  <a:close/>
                </a:path>
                <a:path w="114300" h="1071879">
                  <a:moveTo>
                    <a:pt x="74368" y="533394"/>
                  </a:moveTo>
                  <a:lnTo>
                    <a:pt x="36269" y="533558"/>
                  </a:lnTo>
                  <a:lnTo>
                    <a:pt x="36433" y="571658"/>
                  </a:lnTo>
                  <a:lnTo>
                    <a:pt x="74533" y="571493"/>
                  </a:lnTo>
                  <a:lnTo>
                    <a:pt x="74368" y="533394"/>
                  </a:lnTo>
                  <a:close/>
                </a:path>
                <a:path w="114300" h="1071879">
                  <a:moveTo>
                    <a:pt x="74697" y="609593"/>
                  </a:moveTo>
                  <a:lnTo>
                    <a:pt x="36598" y="609758"/>
                  </a:lnTo>
                  <a:lnTo>
                    <a:pt x="36762" y="647857"/>
                  </a:lnTo>
                  <a:lnTo>
                    <a:pt x="74862" y="647693"/>
                  </a:lnTo>
                  <a:lnTo>
                    <a:pt x="74697" y="609593"/>
                  </a:lnTo>
                  <a:close/>
                </a:path>
                <a:path w="114300" h="1071879">
                  <a:moveTo>
                    <a:pt x="75027" y="685792"/>
                  </a:moveTo>
                  <a:lnTo>
                    <a:pt x="36927" y="685957"/>
                  </a:lnTo>
                  <a:lnTo>
                    <a:pt x="37091" y="724057"/>
                  </a:lnTo>
                  <a:lnTo>
                    <a:pt x="75191" y="723892"/>
                  </a:lnTo>
                  <a:lnTo>
                    <a:pt x="75027" y="685792"/>
                  </a:lnTo>
                  <a:close/>
                </a:path>
                <a:path w="114300" h="1071879">
                  <a:moveTo>
                    <a:pt x="75356" y="761992"/>
                  </a:moveTo>
                  <a:lnTo>
                    <a:pt x="37256" y="762157"/>
                  </a:lnTo>
                  <a:lnTo>
                    <a:pt x="37421" y="800256"/>
                  </a:lnTo>
                  <a:lnTo>
                    <a:pt x="75520" y="800092"/>
                  </a:lnTo>
                  <a:lnTo>
                    <a:pt x="75356" y="761992"/>
                  </a:lnTo>
                  <a:close/>
                </a:path>
                <a:path w="114300" h="1071879">
                  <a:moveTo>
                    <a:pt x="75685" y="838191"/>
                  </a:moveTo>
                  <a:lnTo>
                    <a:pt x="37585" y="838356"/>
                  </a:lnTo>
                  <a:lnTo>
                    <a:pt x="37750" y="876456"/>
                  </a:lnTo>
                  <a:lnTo>
                    <a:pt x="75849" y="876291"/>
                  </a:lnTo>
                  <a:lnTo>
                    <a:pt x="75685" y="838191"/>
                  </a:lnTo>
                  <a:close/>
                </a:path>
                <a:path w="114300" h="1071879">
                  <a:moveTo>
                    <a:pt x="76014" y="914391"/>
                  </a:moveTo>
                  <a:lnTo>
                    <a:pt x="37914" y="914554"/>
                  </a:lnTo>
                  <a:lnTo>
                    <a:pt x="38079" y="952654"/>
                  </a:lnTo>
                  <a:lnTo>
                    <a:pt x="76179" y="952491"/>
                  </a:lnTo>
                  <a:lnTo>
                    <a:pt x="76014" y="914391"/>
                  </a:lnTo>
                  <a:close/>
                </a:path>
                <a:path w="114300" h="1071879">
                  <a:moveTo>
                    <a:pt x="114298" y="956981"/>
                  </a:moveTo>
                  <a:lnTo>
                    <a:pt x="0" y="957475"/>
                  </a:lnTo>
                  <a:lnTo>
                    <a:pt x="57642" y="1071528"/>
                  </a:lnTo>
                  <a:lnTo>
                    <a:pt x="114298" y="9569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01932" y="2981473"/>
              <a:ext cx="4420235" cy="1129665"/>
            </a:xfrm>
            <a:custGeom>
              <a:avLst/>
              <a:gdLst/>
              <a:ahLst/>
              <a:cxnLst/>
              <a:rect l="l" t="t" r="r" b="b"/>
              <a:pathLst>
                <a:path w="4420234" h="1129664">
                  <a:moveTo>
                    <a:pt x="4419770" y="1091220"/>
                  </a:moveTo>
                  <a:lnTo>
                    <a:pt x="4381670" y="1091220"/>
                  </a:lnTo>
                  <a:lnTo>
                    <a:pt x="4381670" y="1129320"/>
                  </a:lnTo>
                  <a:lnTo>
                    <a:pt x="4419770" y="1129320"/>
                  </a:lnTo>
                  <a:lnTo>
                    <a:pt x="4419770" y="1091220"/>
                  </a:lnTo>
                  <a:close/>
                </a:path>
                <a:path w="4420234" h="1129664">
                  <a:moveTo>
                    <a:pt x="4343570" y="1091220"/>
                  </a:moveTo>
                  <a:lnTo>
                    <a:pt x="4305470" y="1091220"/>
                  </a:lnTo>
                  <a:lnTo>
                    <a:pt x="4305470" y="1129320"/>
                  </a:lnTo>
                  <a:lnTo>
                    <a:pt x="4343570" y="1129320"/>
                  </a:lnTo>
                  <a:lnTo>
                    <a:pt x="4343570" y="1091220"/>
                  </a:lnTo>
                  <a:close/>
                </a:path>
                <a:path w="4420234" h="1129664">
                  <a:moveTo>
                    <a:pt x="4267370" y="1091220"/>
                  </a:moveTo>
                  <a:lnTo>
                    <a:pt x="4229270" y="1091220"/>
                  </a:lnTo>
                  <a:lnTo>
                    <a:pt x="4229270" y="1129320"/>
                  </a:lnTo>
                  <a:lnTo>
                    <a:pt x="4267370" y="1129320"/>
                  </a:lnTo>
                  <a:lnTo>
                    <a:pt x="4267370" y="1091220"/>
                  </a:lnTo>
                  <a:close/>
                </a:path>
                <a:path w="4420234" h="1129664">
                  <a:moveTo>
                    <a:pt x="4191170" y="1091220"/>
                  </a:moveTo>
                  <a:lnTo>
                    <a:pt x="4153070" y="1091220"/>
                  </a:lnTo>
                  <a:lnTo>
                    <a:pt x="4153070" y="1129320"/>
                  </a:lnTo>
                  <a:lnTo>
                    <a:pt x="4191170" y="1129320"/>
                  </a:lnTo>
                  <a:lnTo>
                    <a:pt x="4191170" y="1091220"/>
                  </a:lnTo>
                  <a:close/>
                </a:path>
                <a:path w="4420234" h="1129664">
                  <a:moveTo>
                    <a:pt x="4114970" y="1091220"/>
                  </a:moveTo>
                  <a:lnTo>
                    <a:pt x="4076870" y="1091220"/>
                  </a:lnTo>
                  <a:lnTo>
                    <a:pt x="4076870" y="1129320"/>
                  </a:lnTo>
                  <a:lnTo>
                    <a:pt x="4114970" y="1129320"/>
                  </a:lnTo>
                  <a:lnTo>
                    <a:pt x="4114970" y="1091220"/>
                  </a:lnTo>
                  <a:close/>
                </a:path>
                <a:path w="4420234" h="1129664">
                  <a:moveTo>
                    <a:pt x="4038770" y="1091220"/>
                  </a:moveTo>
                  <a:lnTo>
                    <a:pt x="4000670" y="1091220"/>
                  </a:lnTo>
                  <a:lnTo>
                    <a:pt x="4000670" y="1129320"/>
                  </a:lnTo>
                  <a:lnTo>
                    <a:pt x="4038770" y="1129320"/>
                  </a:lnTo>
                  <a:lnTo>
                    <a:pt x="4038770" y="1091220"/>
                  </a:lnTo>
                  <a:close/>
                </a:path>
                <a:path w="4420234" h="1129664">
                  <a:moveTo>
                    <a:pt x="3962570" y="1091220"/>
                  </a:moveTo>
                  <a:lnTo>
                    <a:pt x="3924470" y="1091220"/>
                  </a:lnTo>
                  <a:lnTo>
                    <a:pt x="3924470" y="1129320"/>
                  </a:lnTo>
                  <a:lnTo>
                    <a:pt x="3962570" y="1129320"/>
                  </a:lnTo>
                  <a:lnTo>
                    <a:pt x="3962570" y="1091220"/>
                  </a:lnTo>
                  <a:close/>
                </a:path>
                <a:path w="4420234" h="1129664">
                  <a:moveTo>
                    <a:pt x="3886370" y="1091220"/>
                  </a:moveTo>
                  <a:lnTo>
                    <a:pt x="3848270" y="1091220"/>
                  </a:lnTo>
                  <a:lnTo>
                    <a:pt x="3848270" y="1129320"/>
                  </a:lnTo>
                  <a:lnTo>
                    <a:pt x="3886370" y="1129320"/>
                  </a:lnTo>
                  <a:lnTo>
                    <a:pt x="3886370" y="1091220"/>
                  </a:lnTo>
                  <a:close/>
                </a:path>
                <a:path w="4420234" h="1129664">
                  <a:moveTo>
                    <a:pt x="3810170" y="1091220"/>
                  </a:moveTo>
                  <a:lnTo>
                    <a:pt x="3772070" y="1091220"/>
                  </a:lnTo>
                  <a:lnTo>
                    <a:pt x="3772070" y="1129320"/>
                  </a:lnTo>
                  <a:lnTo>
                    <a:pt x="3810170" y="1129320"/>
                  </a:lnTo>
                  <a:lnTo>
                    <a:pt x="3810170" y="1091220"/>
                  </a:lnTo>
                  <a:close/>
                </a:path>
                <a:path w="4420234" h="1129664">
                  <a:moveTo>
                    <a:pt x="3733970" y="1091220"/>
                  </a:moveTo>
                  <a:lnTo>
                    <a:pt x="3695870" y="1091220"/>
                  </a:lnTo>
                  <a:lnTo>
                    <a:pt x="3695870" y="1129320"/>
                  </a:lnTo>
                  <a:lnTo>
                    <a:pt x="3733970" y="1129320"/>
                  </a:lnTo>
                  <a:lnTo>
                    <a:pt x="3733970" y="1091220"/>
                  </a:lnTo>
                  <a:close/>
                </a:path>
                <a:path w="4420234" h="1129664">
                  <a:moveTo>
                    <a:pt x="3657770" y="1091220"/>
                  </a:moveTo>
                  <a:lnTo>
                    <a:pt x="3619670" y="1091220"/>
                  </a:lnTo>
                  <a:lnTo>
                    <a:pt x="3619670" y="1129320"/>
                  </a:lnTo>
                  <a:lnTo>
                    <a:pt x="3657770" y="1129320"/>
                  </a:lnTo>
                  <a:lnTo>
                    <a:pt x="3657770" y="1091220"/>
                  </a:lnTo>
                  <a:close/>
                </a:path>
                <a:path w="4420234" h="1129664">
                  <a:moveTo>
                    <a:pt x="3581570" y="1091220"/>
                  </a:moveTo>
                  <a:lnTo>
                    <a:pt x="3543470" y="1091220"/>
                  </a:lnTo>
                  <a:lnTo>
                    <a:pt x="3543470" y="1129320"/>
                  </a:lnTo>
                  <a:lnTo>
                    <a:pt x="3581570" y="1129320"/>
                  </a:lnTo>
                  <a:lnTo>
                    <a:pt x="3581570" y="1091220"/>
                  </a:lnTo>
                  <a:close/>
                </a:path>
                <a:path w="4420234" h="1129664">
                  <a:moveTo>
                    <a:pt x="3505370" y="1091220"/>
                  </a:moveTo>
                  <a:lnTo>
                    <a:pt x="3467270" y="1091220"/>
                  </a:lnTo>
                  <a:lnTo>
                    <a:pt x="3467270" y="1129320"/>
                  </a:lnTo>
                  <a:lnTo>
                    <a:pt x="3505370" y="1129320"/>
                  </a:lnTo>
                  <a:lnTo>
                    <a:pt x="3505370" y="1091220"/>
                  </a:lnTo>
                  <a:close/>
                </a:path>
                <a:path w="4420234" h="1129664">
                  <a:moveTo>
                    <a:pt x="3429170" y="1091220"/>
                  </a:moveTo>
                  <a:lnTo>
                    <a:pt x="3391070" y="1091220"/>
                  </a:lnTo>
                  <a:lnTo>
                    <a:pt x="3391070" y="1129320"/>
                  </a:lnTo>
                  <a:lnTo>
                    <a:pt x="3429170" y="1129320"/>
                  </a:lnTo>
                  <a:lnTo>
                    <a:pt x="3429170" y="1091220"/>
                  </a:lnTo>
                  <a:close/>
                </a:path>
                <a:path w="4420234" h="1129664">
                  <a:moveTo>
                    <a:pt x="3352970" y="1091220"/>
                  </a:moveTo>
                  <a:lnTo>
                    <a:pt x="3314870" y="1091220"/>
                  </a:lnTo>
                  <a:lnTo>
                    <a:pt x="3314870" y="1129320"/>
                  </a:lnTo>
                  <a:lnTo>
                    <a:pt x="3352970" y="1129320"/>
                  </a:lnTo>
                  <a:lnTo>
                    <a:pt x="3352970" y="1091220"/>
                  </a:lnTo>
                  <a:close/>
                </a:path>
                <a:path w="4420234" h="1129664">
                  <a:moveTo>
                    <a:pt x="3276770" y="1091220"/>
                  </a:moveTo>
                  <a:lnTo>
                    <a:pt x="3238670" y="1091220"/>
                  </a:lnTo>
                  <a:lnTo>
                    <a:pt x="3238670" y="1129320"/>
                  </a:lnTo>
                  <a:lnTo>
                    <a:pt x="3276770" y="1129320"/>
                  </a:lnTo>
                  <a:lnTo>
                    <a:pt x="3276770" y="1091220"/>
                  </a:lnTo>
                  <a:close/>
                </a:path>
                <a:path w="4420234" h="1129664">
                  <a:moveTo>
                    <a:pt x="3200570" y="1091220"/>
                  </a:moveTo>
                  <a:lnTo>
                    <a:pt x="3162470" y="1091220"/>
                  </a:lnTo>
                  <a:lnTo>
                    <a:pt x="3162470" y="1129320"/>
                  </a:lnTo>
                  <a:lnTo>
                    <a:pt x="3200570" y="1129320"/>
                  </a:lnTo>
                  <a:lnTo>
                    <a:pt x="3200570" y="1091220"/>
                  </a:lnTo>
                  <a:close/>
                </a:path>
                <a:path w="4420234" h="1129664">
                  <a:moveTo>
                    <a:pt x="3124370" y="1091220"/>
                  </a:moveTo>
                  <a:lnTo>
                    <a:pt x="3086270" y="1091220"/>
                  </a:lnTo>
                  <a:lnTo>
                    <a:pt x="3086270" y="1129320"/>
                  </a:lnTo>
                  <a:lnTo>
                    <a:pt x="3124370" y="1129320"/>
                  </a:lnTo>
                  <a:lnTo>
                    <a:pt x="3124370" y="1091220"/>
                  </a:lnTo>
                  <a:close/>
                </a:path>
                <a:path w="4420234" h="1129664">
                  <a:moveTo>
                    <a:pt x="3048170" y="1091220"/>
                  </a:moveTo>
                  <a:lnTo>
                    <a:pt x="3010070" y="1091220"/>
                  </a:lnTo>
                  <a:lnTo>
                    <a:pt x="3010070" y="1129320"/>
                  </a:lnTo>
                  <a:lnTo>
                    <a:pt x="3048170" y="1129320"/>
                  </a:lnTo>
                  <a:lnTo>
                    <a:pt x="3048170" y="1091220"/>
                  </a:lnTo>
                  <a:close/>
                </a:path>
                <a:path w="4420234" h="1129664">
                  <a:moveTo>
                    <a:pt x="2971970" y="1091220"/>
                  </a:moveTo>
                  <a:lnTo>
                    <a:pt x="2933870" y="1091220"/>
                  </a:lnTo>
                  <a:lnTo>
                    <a:pt x="2933870" y="1129320"/>
                  </a:lnTo>
                  <a:lnTo>
                    <a:pt x="2971970" y="1129320"/>
                  </a:lnTo>
                  <a:lnTo>
                    <a:pt x="2971970" y="1091220"/>
                  </a:lnTo>
                  <a:close/>
                </a:path>
                <a:path w="4420234" h="1129664">
                  <a:moveTo>
                    <a:pt x="2895770" y="1091220"/>
                  </a:moveTo>
                  <a:lnTo>
                    <a:pt x="2857670" y="1091220"/>
                  </a:lnTo>
                  <a:lnTo>
                    <a:pt x="2857670" y="1129320"/>
                  </a:lnTo>
                  <a:lnTo>
                    <a:pt x="2895770" y="1129320"/>
                  </a:lnTo>
                  <a:lnTo>
                    <a:pt x="2895770" y="1091220"/>
                  </a:lnTo>
                  <a:close/>
                </a:path>
                <a:path w="4420234" h="1129664">
                  <a:moveTo>
                    <a:pt x="2819570" y="1091220"/>
                  </a:moveTo>
                  <a:lnTo>
                    <a:pt x="2781470" y="1091220"/>
                  </a:lnTo>
                  <a:lnTo>
                    <a:pt x="2781470" y="1129320"/>
                  </a:lnTo>
                  <a:lnTo>
                    <a:pt x="2819570" y="1129320"/>
                  </a:lnTo>
                  <a:lnTo>
                    <a:pt x="2819570" y="1091220"/>
                  </a:lnTo>
                  <a:close/>
                </a:path>
                <a:path w="4420234" h="1129664">
                  <a:moveTo>
                    <a:pt x="2743370" y="1091220"/>
                  </a:moveTo>
                  <a:lnTo>
                    <a:pt x="2705270" y="1091220"/>
                  </a:lnTo>
                  <a:lnTo>
                    <a:pt x="2705270" y="1129320"/>
                  </a:lnTo>
                  <a:lnTo>
                    <a:pt x="2743370" y="1129320"/>
                  </a:lnTo>
                  <a:lnTo>
                    <a:pt x="2743370" y="1091220"/>
                  </a:lnTo>
                  <a:close/>
                </a:path>
                <a:path w="4420234" h="1129664">
                  <a:moveTo>
                    <a:pt x="2667170" y="1091220"/>
                  </a:moveTo>
                  <a:lnTo>
                    <a:pt x="2629070" y="1091220"/>
                  </a:lnTo>
                  <a:lnTo>
                    <a:pt x="2629070" y="1129320"/>
                  </a:lnTo>
                  <a:lnTo>
                    <a:pt x="2667170" y="1129320"/>
                  </a:lnTo>
                  <a:lnTo>
                    <a:pt x="2667170" y="1091220"/>
                  </a:lnTo>
                  <a:close/>
                </a:path>
                <a:path w="4420234" h="1129664">
                  <a:moveTo>
                    <a:pt x="2590970" y="1091220"/>
                  </a:moveTo>
                  <a:lnTo>
                    <a:pt x="2552870" y="1091220"/>
                  </a:lnTo>
                  <a:lnTo>
                    <a:pt x="2552870" y="1129320"/>
                  </a:lnTo>
                  <a:lnTo>
                    <a:pt x="2590970" y="1129320"/>
                  </a:lnTo>
                  <a:lnTo>
                    <a:pt x="2590970" y="1091220"/>
                  </a:lnTo>
                  <a:close/>
                </a:path>
                <a:path w="4420234" h="1129664">
                  <a:moveTo>
                    <a:pt x="2523688" y="1082304"/>
                  </a:moveTo>
                  <a:lnTo>
                    <a:pt x="2485588" y="1082304"/>
                  </a:lnTo>
                  <a:lnTo>
                    <a:pt x="2485588" y="1129320"/>
                  </a:lnTo>
                  <a:lnTo>
                    <a:pt x="2514770" y="1129320"/>
                  </a:lnTo>
                  <a:lnTo>
                    <a:pt x="2514770" y="1101352"/>
                  </a:lnTo>
                  <a:lnTo>
                    <a:pt x="2504638" y="1091220"/>
                  </a:lnTo>
                  <a:lnTo>
                    <a:pt x="2523688" y="1091220"/>
                  </a:lnTo>
                  <a:lnTo>
                    <a:pt x="2523688" y="1082304"/>
                  </a:lnTo>
                  <a:close/>
                </a:path>
                <a:path w="4420234" h="1129664">
                  <a:moveTo>
                    <a:pt x="2523688" y="1091220"/>
                  </a:moveTo>
                  <a:lnTo>
                    <a:pt x="2514770" y="1091220"/>
                  </a:lnTo>
                  <a:lnTo>
                    <a:pt x="2514770" y="1101352"/>
                  </a:lnTo>
                  <a:lnTo>
                    <a:pt x="2523688" y="1110270"/>
                  </a:lnTo>
                  <a:lnTo>
                    <a:pt x="2523688" y="1091220"/>
                  </a:lnTo>
                  <a:close/>
                </a:path>
                <a:path w="4420234" h="1129664">
                  <a:moveTo>
                    <a:pt x="2514770" y="1091220"/>
                  </a:moveTo>
                  <a:lnTo>
                    <a:pt x="2504638" y="1091220"/>
                  </a:lnTo>
                  <a:lnTo>
                    <a:pt x="2514770" y="1101352"/>
                  </a:lnTo>
                  <a:lnTo>
                    <a:pt x="2514770" y="1091220"/>
                  </a:lnTo>
                  <a:close/>
                </a:path>
                <a:path w="4420234" h="1129664">
                  <a:moveTo>
                    <a:pt x="2523688" y="1006104"/>
                  </a:moveTo>
                  <a:lnTo>
                    <a:pt x="2485588" y="1006104"/>
                  </a:lnTo>
                  <a:lnTo>
                    <a:pt x="2485588" y="1044204"/>
                  </a:lnTo>
                  <a:lnTo>
                    <a:pt x="2523688" y="1044204"/>
                  </a:lnTo>
                  <a:lnTo>
                    <a:pt x="2523688" y="1006104"/>
                  </a:lnTo>
                  <a:close/>
                </a:path>
                <a:path w="4420234" h="1129664">
                  <a:moveTo>
                    <a:pt x="2523688" y="929904"/>
                  </a:moveTo>
                  <a:lnTo>
                    <a:pt x="2485588" y="929904"/>
                  </a:lnTo>
                  <a:lnTo>
                    <a:pt x="2485588" y="968004"/>
                  </a:lnTo>
                  <a:lnTo>
                    <a:pt x="2523688" y="968004"/>
                  </a:lnTo>
                  <a:lnTo>
                    <a:pt x="2523688" y="929904"/>
                  </a:lnTo>
                  <a:close/>
                </a:path>
                <a:path w="4420234" h="1129664">
                  <a:moveTo>
                    <a:pt x="2523688" y="853704"/>
                  </a:moveTo>
                  <a:lnTo>
                    <a:pt x="2485588" y="853704"/>
                  </a:lnTo>
                  <a:lnTo>
                    <a:pt x="2485588" y="891804"/>
                  </a:lnTo>
                  <a:lnTo>
                    <a:pt x="2523688" y="891804"/>
                  </a:lnTo>
                  <a:lnTo>
                    <a:pt x="2523688" y="853704"/>
                  </a:lnTo>
                  <a:close/>
                </a:path>
                <a:path w="4420234" h="1129664">
                  <a:moveTo>
                    <a:pt x="2523688" y="777504"/>
                  </a:moveTo>
                  <a:lnTo>
                    <a:pt x="2485588" y="777504"/>
                  </a:lnTo>
                  <a:lnTo>
                    <a:pt x="2485588" y="815604"/>
                  </a:lnTo>
                  <a:lnTo>
                    <a:pt x="2523688" y="815604"/>
                  </a:lnTo>
                  <a:lnTo>
                    <a:pt x="2523688" y="777504"/>
                  </a:lnTo>
                  <a:close/>
                </a:path>
                <a:path w="4420234" h="1129664">
                  <a:moveTo>
                    <a:pt x="2523688" y="701304"/>
                  </a:moveTo>
                  <a:lnTo>
                    <a:pt x="2485588" y="701304"/>
                  </a:lnTo>
                  <a:lnTo>
                    <a:pt x="2485588" y="739404"/>
                  </a:lnTo>
                  <a:lnTo>
                    <a:pt x="2523688" y="739404"/>
                  </a:lnTo>
                  <a:lnTo>
                    <a:pt x="2523688" y="701304"/>
                  </a:lnTo>
                  <a:close/>
                </a:path>
                <a:path w="4420234" h="1129664">
                  <a:moveTo>
                    <a:pt x="2523688" y="625104"/>
                  </a:moveTo>
                  <a:lnTo>
                    <a:pt x="2485588" y="625104"/>
                  </a:lnTo>
                  <a:lnTo>
                    <a:pt x="2485588" y="663204"/>
                  </a:lnTo>
                  <a:lnTo>
                    <a:pt x="2523688" y="663204"/>
                  </a:lnTo>
                  <a:lnTo>
                    <a:pt x="2523688" y="625104"/>
                  </a:lnTo>
                  <a:close/>
                </a:path>
                <a:path w="4420234" h="1129664">
                  <a:moveTo>
                    <a:pt x="2523688" y="548904"/>
                  </a:moveTo>
                  <a:lnTo>
                    <a:pt x="2485588" y="548904"/>
                  </a:lnTo>
                  <a:lnTo>
                    <a:pt x="2485588" y="587004"/>
                  </a:lnTo>
                  <a:lnTo>
                    <a:pt x="2523688" y="587004"/>
                  </a:lnTo>
                  <a:lnTo>
                    <a:pt x="2523688" y="548904"/>
                  </a:lnTo>
                  <a:close/>
                </a:path>
                <a:path w="4420234" h="1129664">
                  <a:moveTo>
                    <a:pt x="2523688" y="472704"/>
                  </a:moveTo>
                  <a:lnTo>
                    <a:pt x="2485588" y="472704"/>
                  </a:lnTo>
                  <a:lnTo>
                    <a:pt x="2485588" y="510804"/>
                  </a:lnTo>
                  <a:lnTo>
                    <a:pt x="2523688" y="510804"/>
                  </a:lnTo>
                  <a:lnTo>
                    <a:pt x="2523688" y="472704"/>
                  </a:lnTo>
                  <a:close/>
                </a:path>
                <a:path w="4420234" h="1129664">
                  <a:moveTo>
                    <a:pt x="2523688" y="396504"/>
                  </a:moveTo>
                  <a:lnTo>
                    <a:pt x="2485588" y="396504"/>
                  </a:lnTo>
                  <a:lnTo>
                    <a:pt x="2485588" y="434604"/>
                  </a:lnTo>
                  <a:lnTo>
                    <a:pt x="2523688" y="434604"/>
                  </a:lnTo>
                  <a:lnTo>
                    <a:pt x="2523688" y="396504"/>
                  </a:lnTo>
                  <a:close/>
                </a:path>
                <a:path w="4420234" h="1129664">
                  <a:moveTo>
                    <a:pt x="2523688" y="320304"/>
                  </a:moveTo>
                  <a:lnTo>
                    <a:pt x="2485588" y="320304"/>
                  </a:lnTo>
                  <a:lnTo>
                    <a:pt x="2485588" y="358404"/>
                  </a:lnTo>
                  <a:lnTo>
                    <a:pt x="2523688" y="358404"/>
                  </a:lnTo>
                  <a:lnTo>
                    <a:pt x="2523688" y="320304"/>
                  </a:lnTo>
                  <a:close/>
                </a:path>
                <a:path w="4420234" h="1129664">
                  <a:moveTo>
                    <a:pt x="2523688" y="244104"/>
                  </a:moveTo>
                  <a:lnTo>
                    <a:pt x="2485588" y="244104"/>
                  </a:lnTo>
                  <a:lnTo>
                    <a:pt x="2485588" y="282204"/>
                  </a:lnTo>
                  <a:lnTo>
                    <a:pt x="2523688" y="282204"/>
                  </a:lnTo>
                  <a:lnTo>
                    <a:pt x="2523688" y="244104"/>
                  </a:lnTo>
                  <a:close/>
                </a:path>
                <a:path w="4420234" h="1129664">
                  <a:moveTo>
                    <a:pt x="2523688" y="167904"/>
                  </a:moveTo>
                  <a:lnTo>
                    <a:pt x="2485588" y="167904"/>
                  </a:lnTo>
                  <a:lnTo>
                    <a:pt x="2485588" y="206004"/>
                  </a:lnTo>
                  <a:lnTo>
                    <a:pt x="2523688" y="206004"/>
                  </a:lnTo>
                  <a:lnTo>
                    <a:pt x="2523688" y="167904"/>
                  </a:lnTo>
                  <a:close/>
                </a:path>
                <a:path w="4420234" h="1129664">
                  <a:moveTo>
                    <a:pt x="2523688" y="91704"/>
                  </a:moveTo>
                  <a:lnTo>
                    <a:pt x="2485588" y="91704"/>
                  </a:lnTo>
                  <a:lnTo>
                    <a:pt x="2485588" y="129804"/>
                  </a:lnTo>
                  <a:lnTo>
                    <a:pt x="2523688" y="129804"/>
                  </a:lnTo>
                  <a:lnTo>
                    <a:pt x="2523688" y="91704"/>
                  </a:lnTo>
                  <a:close/>
                </a:path>
                <a:path w="4420234" h="1129664">
                  <a:moveTo>
                    <a:pt x="2501092" y="38100"/>
                  </a:moveTo>
                  <a:lnTo>
                    <a:pt x="2462992" y="38100"/>
                  </a:lnTo>
                  <a:lnTo>
                    <a:pt x="2462992" y="76200"/>
                  </a:lnTo>
                  <a:lnTo>
                    <a:pt x="2501092" y="76200"/>
                  </a:lnTo>
                  <a:lnTo>
                    <a:pt x="2501092" y="38100"/>
                  </a:lnTo>
                  <a:close/>
                </a:path>
                <a:path w="4420234" h="1129664">
                  <a:moveTo>
                    <a:pt x="2424892" y="38100"/>
                  </a:moveTo>
                  <a:lnTo>
                    <a:pt x="2386792" y="38100"/>
                  </a:lnTo>
                  <a:lnTo>
                    <a:pt x="2386792" y="76200"/>
                  </a:lnTo>
                  <a:lnTo>
                    <a:pt x="2424892" y="76200"/>
                  </a:lnTo>
                  <a:lnTo>
                    <a:pt x="2424892" y="38100"/>
                  </a:lnTo>
                  <a:close/>
                </a:path>
                <a:path w="4420234" h="1129664">
                  <a:moveTo>
                    <a:pt x="2348692" y="38100"/>
                  </a:moveTo>
                  <a:lnTo>
                    <a:pt x="2310592" y="38100"/>
                  </a:lnTo>
                  <a:lnTo>
                    <a:pt x="2310592" y="76200"/>
                  </a:lnTo>
                  <a:lnTo>
                    <a:pt x="2348692" y="76200"/>
                  </a:lnTo>
                  <a:lnTo>
                    <a:pt x="2348692" y="38100"/>
                  </a:lnTo>
                  <a:close/>
                </a:path>
                <a:path w="4420234" h="1129664">
                  <a:moveTo>
                    <a:pt x="2272492" y="38100"/>
                  </a:moveTo>
                  <a:lnTo>
                    <a:pt x="2234392" y="38100"/>
                  </a:lnTo>
                  <a:lnTo>
                    <a:pt x="2234392" y="76200"/>
                  </a:lnTo>
                  <a:lnTo>
                    <a:pt x="2272492" y="76200"/>
                  </a:lnTo>
                  <a:lnTo>
                    <a:pt x="2272492" y="38100"/>
                  </a:lnTo>
                  <a:close/>
                </a:path>
                <a:path w="4420234" h="1129664">
                  <a:moveTo>
                    <a:pt x="2196292" y="38100"/>
                  </a:moveTo>
                  <a:lnTo>
                    <a:pt x="2158192" y="38100"/>
                  </a:lnTo>
                  <a:lnTo>
                    <a:pt x="2158192" y="76200"/>
                  </a:lnTo>
                  <a:lnTo>
                    <a:pt x="2196292" y="76200"/>
                  </a:lnTo>
                  <a:lnTo>
                    <a:pt x="2196292" y="38100"/>
                  </a:lnTo>
                  <a:close/>
                </a:path>
                <a:path w="4420234" h="1129664">
                  <a:moveTo>
                    <a:pt x="2120092" y="38100"/>
                  </a:moveTo>
                  <a:lnTo>
                    <a:pt x="2081992" y="38100"/>
                  </a:lnTo>
                  <a:lnTo>
                    <a:pt x="2081992" y="76200"/>
                  </a:lnTo>
                  <a:lnTo>
                    <a:pt x="2120092" y="76200"/>
                  </a:lnTo>
                  <a:lnTo>
                    <a:pt x="2120092" y="38100"/>
                  </a:lnTo>
                  <a:close/>
                </a:path>
                <a:path w="4420234" h="1129664">
                  <a:moveTo>
                    <a:pt x="2043892" y="38100"/>
                  </a:moveTo>
                  <a:lnTo>
                    <a:pt x="2005792" y="38100"/>
                  </a:lnTo>
                  <a:lnTo>
                    <a:pt x="2005792" y="76200"/>
                  </a:lnTo>
                  <a:lnTo>
                    <a:pt x="2043892" y="76200"/>
                  </a:lnTo>
                  <a:lnTo>
                    <a:pt x="2043892" y="38100"/>
                  </a:lnTo>
                  <a:close/>
                </a:path>
                <a:path w="4420234" h="1129664">
                  <a:moveTo>
                    <a:pt x="1967692" y="38100"/>
                  </a:moveTo>
                  <a:lnTo>
                    <a:pt x="1929592" y="38100"/>
                  </a:lnTo>
                  <a:lnTo>
                    <a:pt x="1929592" y="76200"/>
                  </a:lnTo>
                  <a:lnTo>
                    <a:pt x="1967692" y="76200"/>
                  </a:lnTo>
                  <a:lnTo>
                    <a:pt x="1967692" y="38100"/>
                  </a:lnTo>
                  <a:close/>
                </a:path>
                <a:path w="4420234" h="1129664">
                  <a:moveTo>
                    <a:pt x="1891492" y="38100"/>
                  </a:moveTo>
                  <a:lnTo>
                    <a:pt x="1853392" y="38100"/>
                  </a:lnTo>
                  <a:lnTo>
                    <a:pt x="1853392" y="76200"/>
                  </a:lnTo>
                  <a:lnTo>
                    <a:pt x="1891492" y="76200"/>
                  </a:lnTo>
                  <a:lnTo>
                    <a:pt x="1891492" y="38100"/>
                  </a:lnTo>
                  <a:close/>
                </a:path>
                <a:path w="4420234" h="1129664">
                  <a:moveTo>
                    <a:pt x="1815292" y="38100"/>
                  </a:moveTo>
                  <a:lnTo>
                    <a:pt x="1777192" y="38100"/>
                  </a:lnTo>
                  <a:lnTo>
                    <a:pt x="1777192" y="76200"/>
                  </a:lnTo>
                  <a:lnTo>
                    <a:pt x="1815292" y="76200"/>
                  </a:lnTo>
                  <a:lnTo>
                    <a:pt x="1815292" y="38100"/>
                  </a:lnTo>
                  <a:close/>
                </a:path>
                <a:path w="4420234" h="1129664">
                  <a:moveTo>
                    <a:pt x="1739092" y="38100"/>
                  </a:moveTo>
                  <a:lnTo>
                    <a:pt x="1700992" y="38100"/>
                  </a:lnTo>
                  <a:lnTo>
                    <a:pt x="1700992" y="76200"/>
                  </a:lnTo>
                  <a:lnTo>
                    <a:pt x="1739092" y="76200"/>
                  </a:lnTo>
                  <a:lnTo>
                    <a:pt x="1739092" y="38100"/>
                  </a:lnTo>
                  <a:close/>
                </a:path>
                <a:path w="4420234" h="1129664">
                  <a:moveTo>
                    <a:pt x="1662892" y="38100"/>
                  </a:moveTo>
                  <a:lnTo>
                    <a:pt x="1624792" y="38100"/>
                  </a:lnTo>
                  <a:lnTo>
                    <a:pt x="1624792" y="76200"/>
                  </a:lnTo>
                  <a:lnTo>
                    <a:pt x="1662892" y="76200"/>
                  </a:lnTo>
                  <a:lnTo>
                    <a:pt x="1662892" y="38100"/>
                  </a:lnTo>
                  <a:close/>
                </a:path>
                <a:path w="4420234" h="1129664">
                  <a:moveTo>
                    <a:pt x="1586692" y="38100"/>
                  </a:moveTo>
                  <a:lnTo>
                    <a:pt x="1548592" y="38100"/>
                  </a:lnTo>
                  <a:lnTo>
                    <a:pt x="1548592" y="76200"/>
                  </a:lnTo>
                  <a:lnTo>
                    <a:pt x="1586692" y="76200"/>
                  </a:lnTo>
                  <a:lnTo>
                    <a:pt x="1586692" y="38100"/>
                  </a:lnTo>
                  <a:close/>
                </a:path>
                <a:path w="4420234" h="1129664">
                  <a:moveTo>
                    <a:pt x="1510492" y="38100"/>
                  </a:moveTo>
                  <a:lnTo>
                    <a:pt x="1472392" y="38100"/>
                  </a:lnTo>
                  <a:lnTo>
                    <a:pt x="1472392" y="76200"/>
                  </a:lnTo>
                  <a:lnTo>
                    <a:pt x="1510492" y="76200"/>
                  </a:lnTo>
                  <a:lnTo>
                    <a:pt x="1510492" y="38100"/>
                  </a:lnTo>
                  <a:close/>
                </a:path>
                <a:path w="4420234" h="1129664">
                  <a:moveTo>
                    <a:pt x="1434292" y="38100"/>
                  </a:moveTo>
                  <a:lnTo>
                    <a:pt x="1396192" y="38100"/>
                  </a:lnTo>
                  <a:lnTo>
                    <a:pt x="1396192" y="76200"/>
                  </a:lnTo>
                  <a:lnTo>
                    <a:pt x="1434292" y="76200"/>
                  </a:lnTo>
                  <a:lnTo>
                    <a:pt x="1434292" y="38100"/>
                  </a:lnTo>
                  <a:close/>
                </a:path>
                <a:path w="4420234" h="1129664">
                  <a:moveTo>
                    <a:pt x="1358092" y="38100"/>
                  </a:moveTo>
                  <a:lnTo>
                    <a:pt x="1319992" y="38100"/>
                  </a:lnTo>
                  <a:lnTo>
                    <a:pt x="1319992" y="76200"/>
                  </a:lnTo>
                  <a:lnTo>
                    <a:pt x="1358092" y="76200"/>
                  </a:lnTo>
                  <a:lnTo>
                    <a:pt x="1358092" y="38100"/>
                  </a:lnTo>
                  <a:close/>
                </a:path>
                <a:path w="4420234" h="1129664">
                  <a:moveTo>
                    <a:pt x="1281892" y="38100"/>
                  </a:moveTo>
                  <a:lnTo>
                    <a:pt x="1243792" y="38100"/>
                  </a:lnTo>
                  <a:lnTo>
                    <a:pt x="1243792" y="76200"/>
                  </a:lnTo>
                  <a:lnTo>
                    <a:pt x="1281892" y="76200"/>
                  </a:lnTo>
                  <a:lnTo>
                    <a:pt x="1281892" y="38100"/>
                  </a:lnTo>
                  <a:close/>
                </a:path>
                <a:path w="4420234" h="1129664">
                  <a:moveTo>
                    <a:pt x="1205692" y="38100"/>
                  </a:moveTo>
                  <a:lnTo>
                    <a:pt x="1167592" y="38100"/>
                  </a:lnTo>
                  <a:lnTo>
                    <a:pt x="1167592" y="76200"/>
                  </a:lnTo>
                  <a:lnTo>
                    <a:pt x="1205692" y="76200"/>
                  </a:lnTo>
                  <a:lnTo>
                    <a:pt x="1205692" y="38100"/>
                  </a:lnTo>
                  <a:close/>
                </a:path>
                <a:path w="4420234" h="1129664">
                  <a:moveTo>
                    <a:pt x="1129492" y="38100"/>
                  </a:moveTo>
                  <a:lnTo>
                    <a:pt x="1091392" y="38100"/>
                  </a:lnTo>
                  <a:lnTo>
                    <a:pt x="1091392" y="76200"/>
                  </a:lnTo>
                  <a:lnTo>
                    <a:pt x="1129492" y="76200"/>
                  </a:lnTo>
                  <a:lnTo>
                    <a:pt x="1129492" y="38100"/>
                  </a:lnTo>
                  <a:close/>
                </a:path>
                <a:path w="4420234" h="1129664">
                  <a:moveTo>
                    <a:pt x="1053292" y="38100"/>
                  </a:moveTo>
                  <a:lnTo>
                    <a:pt x="1015192" y="38100"/>
                  </a:lnTo>
                  <a:lnTo>
                    <a:pt x="1015192" y="76200"/>
                  </a:lnTo>
                  <a:lnTo>
                    <a:pt x="1053292" y="76200"/>
                  </a:lnTo>
                  <a:lnTo>
                    <a:pt x="1053292" y="38100"/>
                  </a:lnTo>
                  <a:close/>
                </a:path>
                <a:path w="4420234" h="1129664">
                  <a:moveTo>
                    <a:pt x="977092" y="38100"/>
                  </a:moveTo>
                  <a:lnTo>
                    <a:pt x="938992" y="38100"/>
                  </a:lnTo>
                  <a:lnTo>
                    <a:pt x="938992" y="76200"/>
                  </a:lnTo>
                  <a:lnTo>
                    <a:pt x="977092" y="76200"/>
                  </a:lnTo>
                  <a:lnTo>
                    <a:pt x="977092" y="38100"/>
                  </a:lnTo>
                  <a:close/>
                </a:path>
                <a:path w="4420234" h="1129664">
                  <a:moveTo>
                    <a:pt x="900892" y="38100"/>
                  </a:moveTo>
                  <a:lnTo>
                    <a:pt x="862792" y="38100"/>
                  </a:lnTo>
                  <a:lnTo>
                    <a:pt x="862792" y="76200"/>
                  </a:lnTo>
                  <a:lnTo>
                    <a:pt x="900892" y="76200"/>
                  </a:lnTo>
                  <a:lnTo>
                    <a:pt x="900892" y="38100"/>
                  </a:lnTo>
                  <a:close/>
                </a:path>
                <a:path w="4420234" h="1129664">
                  <a:moveTo>
                    <a:pt x="824692" y="38100"/>
                  </a:moveTo>
                  <a:lnTo>
                    <a:pt x="786592" y="38100"/>
                  </a:lnTo>
                  <a:lnTo>
                    <a:pt x="786592" y="76200"/>
                  </a:lnTo>
                  <a:lnTo>
                    <a:pt x="824692" y="76200"/>
                  </a:lnTo>
                  <a:lnTo>
                    <a:pt x="824692" y="38100"/>
                  </a:lnTo>
                  <a:close/>
                </a:path>
                <a:path w="4420234" h="1129664">
                  <a:moveTo>
                    <a:pt x="748492" y="38100"/>
                  </a:moveTo>
                  <a:lnTo>
                    <a:pt x="710392" y="38100"/>
                  </a:lnTo>
                  <a:lnTo>
                    <a:pt x="710392" y="76200"/>
                  </a:lnTo>
                  <a:lnTo>
                    <a:pt x="748492" y="76200"/>
                  </a:lnTo>
                  <a:lnTo>
                    <a:pt x="748492" y="38100"/>
                  </a:lnTo>
                  <a:close/>
                </a:path>
                <a:path w="4420234" h="1129664">
                  <a:moveTo>
                    <a:pt x="672292" y="38100"/>
                  </a:moveTo>
                  <a:lnTo>
                    <a:pt x="634192" y="38100"/>
                  </a:lnTo>
                  <a:lnTo>
                    <a:pt x="634192" y="76200"/>
                  </a:lnTo>
                  <a:lnTo>
                    <a:pt x="672292" y="76200"/>
                  </a:lnTo>
                  <a:lnTo>
                    <a:pt x="672292" y="38100"/>
                  </a:lnTo>
                  <a:close/>
                </a:path>
                <a:path w="4420234" h="1129664">
                  <a:moveTo>
                    <a:pt x="596092" y="38100"/>
                  </a:moveTo>
                  <a:lnTo>
                    <a:pt x="557992" y="38100"/>
                  </a:lnTo>
                  <a:lnTo>
                    <a:pt x="557992" y="76200"/>
                  </a:lnTo>
                  <a:lnTo>
                    <a:pt x="596092" y="76200"/>
                  </a:lnTo>
                  <a:lnTo>
                    <a:pt x="596092" y="38100"/>
                  </a:lnTo>
                  <a:close/>
                </a:path>
                <a:path w="4420234" h="1129664">
                  <a:moveTo>
                    <a:pt x="519892" y="38100"/>
                  </a:moveTo>
                  <a:lnTo>
                    <a:pt x="481792" y="38100"/>
                  </a:lnTo>
                  <a:lnTo>
                    <a:pt x="481792" y="76200"/>
                  </a:lnTo>
                  <a:lnTo>
                    <a:pt x="519892" y="76200"/>
                  </a:lnTo>
                  <a:lnTo>
                    <a:pt x="519892" y="38100"/>
                  </a:lnTo>
                  <a:close/>
                </a:path>
                <a:path w="4420234" h="1129664">
                  <a:moveTo>
                    <a:pt x="443692" y="38100"/>
                  </a:moveTo>
                  <a:lnTo>
                    <a:pt x="405592" y="38100"/>
                  </a:lnTo>
                  <a:lnTo>
                    <a:pt x="405592" y="76200"/>
                  </a:lnTo>
                  <a:lnTo>
                    <a:pt x="443692" y="76200"/>
                  </a:lnTo>
                  <a:lnTo>
                    <a:pt x="443692" y="38100"/>
                  </a:lnTo>
                  <a:close/>
                </a:path>
                <a:path w="4420234" h="1129664">
                  <a:moveTo>
                    <a:pt x="367492" y="38100"/>
                  </a:moveTo>
                  <a:lnTo>
                    <a:pt x="329392" y="38100"/>
                  </a:lnTo>
                  <a:lnTo>
                    <a:pt x="329392" y="76200"/>
                  </a:lnTo>
                  <a:lnTo>
                    <a:pt x="367492" y="76200"/>
                  </a:lnTo>
                  <a:lnTo>
                    <a:pt x="367492" y="38100"/>
                  </a:lnTo>
                  <a:close/>
                </a:path>
                <a:path w="4420234" h="1129664">
                  <a:moveTo>
                    <a:pt x="291292" y="38100"/>
                  </a:moveTo>
                  <a:lnTo>
                    <a:pt x="253192" y="38100"/>
                  </a:lnTo>
                  <a:lnTo>
                    <a:pt x="253192" y="76200"/>
                  </a:lnTo>
                  <a:lnTo>
                    <a:pt x="291292" y="76200"/>
                  </a:lnTo>
                  <a:lnTo>
                    <a:pt x="291292" y="38100"/>
                  </a:lnTo>
                  <a:close/>
                </a:path>
                <a:path w="4420234" h="1129664">
                  <a:moveTo>
                    <a:pt x="215092" y="38100"/>
                  </a:moveTo>
                  <a:lnTo>
                    <a:pt x="176992" y="38100"/>
                  </a:lnTo>
                  <a:lnTo>
                    <a:pt x="176992" y="76200"/>
                  </a:lnTo>
                  <a:lnTo>
                    <a:pt x="215092" y="76200"/>
                  </a:lnTo>
                  <a:lnTo>
                    <a:pt x="215092" y="38100"/>
                  </a:lnTo>
                  <a:close/>
                </a:path>
                <a:path w="4420234" h="112966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0792" y="76200"/>
                  </a:lnTo>
                  <a:lnTo>
                    <a:pt x="100792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20234" h="1129664">
                  <a:moveTo>
                    <a:pt x="114300" y="38100"/>
                  </a:moveTo>
                  <a:lnTo>
                    <a:pt x="100792" y="38100"/>
                  </a:lnTo>
                  <a:lnTo>
                    <a:pt x="100792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20234" h="1129664">
                  <a:moveTo>
                    <a:pt x="13889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8892" y="76200"/>
                  </a:lnTo>
                  <a:lnTo>
                    <a:pt x="138892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010175" y="5144846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6484" y="643861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0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484" y="7720638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10233" y="6441711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10233" y="7723736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93901" y="404232"/>
          <a:ext cx="5968365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480694"/>
                <a:gridCol w="2743199"/>
              </a:tblGrid>
              <a:tr h="86410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5585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410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276235" y="2971800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5" y="1118831"/>
                </a:moveTo>
                <a:lnTo>
                  <a:pt x="2394424" y="1118831"/>
                </a:lnTo>
                <a:lnTo>
                  <a:pt x="2394424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4" y="1121481"/>
                </a:lnTo>
                <a:lnTo>
                  <a:pt x="2429875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4" y="1102431"/>
                </a:lnTo>
                <a:lnTo>
                  <a:pt x="2432524" y="1121481"/>
                </a:lnTo>
                <a:lnTo>
                  <a:pt x="2432524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4" y="1118831"/>
                </a:lnTo>
                <a:lnTo>
                  <a:pt x="2432524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4" y="1042631"/>
                </a:moveTo>
                <a:lnTo>
                  <a:pt x="2394424" y="1042631"/>
                </a:lnTo>
                <a:lnTo>
                  <a:pt x="2394424" y="1080731"/>
                </a:lnTo>
                <a:lnTo>
                  <a:pt x="2432524" y="1080731"/>
                </a:lnTo>
                <a:lnTo>
                  <a:pt x="2432524" y="1042631"/>
                </a:lnTo>
                <a:close/>
              </a:path>
              <a:path w="3973195" h="1141095">
                <a:moveTo>
                  <a:pt x="2432524" y="966431"/>
                </a:moveTo>
                <a:lnTo>
                  <a:pt x="2394424" y="966431"/>
                </a:lnTo>
                <a:lnTo>
                  <a:pt x="2394424" y="1004531"/>
                </a:lnTo>
                <a:lnTo>
                  <a:pt x="2432524" y="1004531"/>
                </a:lnTo>
                <a:lnTo>
                  <a:pt x="2432524" y="966431"/>
                </a:lnTo>
                <a:close/>
              </a:path>
              <a:path w="3973195" h="1141095">
                <a:moveTo>
                  <a:pt x="2432524" y="890231"/>
                </a:moveTo>
                <a:lnTo>
                  <a:pt x="2394424" y="890231"/>
                </a:lnTo>
                <a:lnTo>
                  <a:pt x="2394424" y="928331"/>
                </a:lnTo>
                <a:lnTo>
                  <a:pt x="2432524" y="928331"/>
                </a:lnTo>
                <a:lnTo>
                  <a:pt x="2432524" y="890231"/>
                </a:lnTo>
                <a:close/>
              </a:path>
              <a:path w="3973195" h="1141095">
                <a:moveTo>
                  <a:pt x="2432524" y="814031"/>
                </a:moveTo>
                <a:lnTo>
                  <a:pt x="2394424" y="814031"/>
                </a:lnTo>
                <a:lnTo>
                  <a:pt x="2394424" y="852131"/>
                </a:lnTo>
                <a:lnTo>
                  <a:pt x="2432524" y="852131"/>
                </a:lnTo>
                <a:lnTo>
                  <a:pt x="2432524" y="814031"/>
                </a:lnTo>
                <a:close/>
              </a:path>
              <a:path w="3973195" h="1141095">
                <a:moveTo>
                  <a:pt x="2432524" y="737831"/>
                </a:moveTo>
                <a:lnTo>
                  <a:pt x="2394424" y="737831"/>
                </a:lnTo>
                <a:lnTo>
                  <a:pt x="2394424" y="775931"/>
                </a:lnTo>
                <a:lnTo>
                  <a:pt x="2432524" y="775931"/>
                </a:lnTo>
                <a:lnTo>
                  <a:pt x="2432524" y="737831"/>
                </a:lnTo>
                <a:close/>
              </a:path>
              <a:path w="3973195" h="1141095">
                <a:moveTo>
                  <a:pt x="2432524" y="661631"/>
                </a:moveTo>
                <a:lnTo>
                  <a:pt x="2394424" y="661631"/>
                </a:lnTo>
                <a:lnTo>
                  <a:pt x="2394424" y="699731"/>
                </a:lnTo>
                <a:lnTo>
                  <a:pt x="2432524" y="699731"/>
                </a:lnTo>
                <a:lnTo>
                  <a:pt x="2432524" y="661631"/>
                </a:lnTo>
                <a:close/>
              </a:path>
              <a:path w="3973195" h="1141095">
                <a:moveTo>
                  <a:pt x="2432524" y="585431"/>
                </a:moveTo>
                <a:lnTo>
                  <a:pt x="2394424" y="585431"/>
                </a:lnTo>
                <a:lnTo>
                  <a:pt x="2394424" y="623531"/>
                </a:lnTo>
                <a:lnTo>
                  <a:pt x="2432524" y="623531"/>
                </a:lnTo>
                <a:lnTo>
                  <a:pt x="2432524" y="585431"/>
                </a:lnTo>
                <a:close/>
              </a:path>
              <a:path w="3973195" h="1141095">
                <a:moveTo>
                  <a:pt x="2432524" y="509231"/>
                </a:moveTo>
                <a:lnTo>
                  <a:pt x="2394424" y="509231"/>
                </a:lnTo>
                <a:lnTo>
                  <a:pt x="2394424" y="547331"/>
                </a:lnTo>
                <a:lnTo>
                  <a:pt x="2432524" y="547331"/>
                </a:lnTo>
                <a:lnTo>
                  <a:pt x="2432524" y="509231"/>
                </a:lnTo>
                <a:close/>
              </a:path>
              <a:path w="3973195" h="1141095">
                <a:moveTo>
                  <a:pt x="2432524" y="433031"/>
                </a:moveTo>
                <a:lnTo>
                  <a:pt x="2394424" y="433031"/>
                </a:lnTo>
                <a:lnTo>
                  <a:pt x="2394424" y="471131"/>
                </a:lnTo>
                <a:lnTo>
                  <a:pt x="2432524" y="471131"/>
                </a:lnTo>
                <a:lnTo>
                  <a:pt x="2432524" y="433031"/>
                </a:lnTo>
                <a:close/>
              </a:path>
              <a:path w="3973195" h="1141095">
                <a:moveTo>
                  <a:pt x="2432524" y="356831"/>
                </a:moveTo>
                <a:lnTo>
                  <a:pt x="2394424" y="356831"/>
                </a:lnTo>
                <a:lnTo>
                  <a:pt x="2394424" y="394931"/>
                </a:lnTo>
                <a:lnTo>
                  <a:pt x="2432524" y="394931"/>
                </a:lnTo>
                <a:lnTo>
                  <a:pt x="2432524" y="356831"/>
                </a:lnTo>
                <a:close/>
              </a:path>
              <a:path w="3973195" h="1141095">
                <a:moveTo>
                  <a:pt x="2432524" y="280631"/>
                </a:moveTo>
                <a:lnTo>
                  <a:pt x="2394424" y="280631"/>
                </a:lnTo>
                <a:lnTo>
                  <a:pt x="2394424" y="318731"/>
                </a:lnTo>
                <a:lnTo>
                  <a:pt x="2432524" y="318731"/>
                </a:lnTo>
                <a:lnTo>
                  <a:pt x="2432524" y="280631"/>
                </a:lnTo>
                <a:close/>
              </a:path>
              <a:path w="3973195" h="1141095">
                <a:moveTo>
                  <a:pt x="2432524" y="204431"/>
                </a:moveTo>
                <a:lnTo>
                  <a:pt x="2394424" y="204431"/>
                </a:lnTo>
                <a:lnTo>
                  <a:pt x="2394424" y="242531"/>
                </a:lnTo>
                <a:lnTo>
                  <a:pt x="2432524" y="242531"/>
                </a:lnTo>
                <a:lnTo>
                  <a:pt x="2432524" y="204431"/>
                </a:lnTo>
                <a:close/>
              </a:path>
              <a:path w="3973195" h="1141095">
                <a:moveTo>
                  <a:pt x="2432524" y="128231"/>
                </a:moveTo>
                <a:lnTo>
                  <a:pt x="2394424" y="128231"/>
                </a:lnTo>
                <a:lnTo>
                  <a:pt x="2394424" y="166331"/>
                </a:lnTo>
                <a:lnTo>
                  <a:pt x="2432524" y="166331"/>
                </a:lnTo>
                <a:lnTo>
                  <a:pt x="2432524" y="128231"/>
                </a:lnTo>
                <a:close/>
              </a:path>
              <a:path w="3973195" h="1141095">
                <a:moveTo>
                  <a:pt x="2394424" y="57150"/>
                </a:moveTo>
                <a:lnTo>
                  <a:pt x="2394424" y="90131"/>
                </a:lnTo>
                <a:lnTo>
                  <a:pt x="2432524" y="90131"/>
                </a:lnTo>
                <a:lnTo>
                  <a:pt x="2432524" y="76200"/>
                </a:lnTo>
                <a:lnTo>
                  <a:pt x="2408356" y="76200"/>
                </a:lnTo>
                <a:lnTo>
                  <a:pt x="2408356" y="71081"/>
                </a:lnTo>
                <a:lnTo>
                  <a:pt x="2394424" y="57150"/>
                </a:lnTo>
                <a:close/>
              </a:path>
              <a:path w="3973195" h="1141095">
                <a:moveTo>
                  <a:pt x="2408356" y="71081"/>
                </a:moveTo>
                <a:lnTo>
                  <a:pt x="2408356" y="76200"/>
                </a:lnTo>
                <a:lnTo>
                  <a:pt x="2413474" y="76200"/>
                </a:lnTo>
                <a:lnTo>
                  <a:pt x="2408356" y="71081"/>
                </a:lnTo>
                <a:close/>
              </a:path>
              <a:path w="3973195" h="1141095">
                <a:moveTo>
                  <a:pt x="2432524" y="38100"/>
                </a:moveTo>
                <a:lnTo>
                  <a:pt x="2408356" y="38100"/>
                </a:lnTo>
                <a:lnTo>
                  <a:pt x="2408356" y="71081"/>
                </a:lnTo>
                <a:lnTo>
                  <a:pt x="2413474" y="76200"/>
                </a:lnTo>
                <a:lnTo>
                  <a:pt x="2432524" y="76200"/>
                </a:lnTo>
                <a:lnTo>
                  <a:pt x="2432524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6891" y="4072691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90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90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90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90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90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90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90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90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90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90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90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90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90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90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90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90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90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90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90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90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90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3830840" y="4571805"/>
            <a:ext cx="368935" cy="2357755"/>
            <a:chOff x="3830840" y="4571805"/>
            <a:chExt cx="368935" cy="2357755"/>
          </a:xfrm>
        </p:grpSpPr>
        <p:sp>
          <p:nvSpPr>
            <p:cNvPr id="22" name="object 22"/>
            <p:cNvSpPr/>
            <p:nvPr/>
          </p:nvSpPr>
          <p:spPr>
            <a:xfrm>
              <a:off x="3830840" y="5575895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5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5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5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5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5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5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5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5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5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5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5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5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30841" y="4571805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5" h="106426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06426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06426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06426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06426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06426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06426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06426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06426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06426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06426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06426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06426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064260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5" h="1064260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5" h="1064260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5" h="1064260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5" h="1064260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5" h="1064260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5" h="1064260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5" h="1064260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7107968" y="4072699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24"/>
                </a:moveTo>
                <a:lnTo>
                  <a:pt x="0" y="2801074"/>
                </a:lnTo>
                <a:lnTo>
                  <a:pt x="114300" y="2858224"/>
                </a:lnTo>
                <a:lnTo>
                  <a:pt x="114300" y="2743924"/>
                </a:lnTo>
                <a:close/>
              </a:path>
              <a:path w="856615" h="4140834">
                <a:moveTo>
                  <a:pt x="114300" y="1450149"/>
                </a:moveTo>
                <a:lnTo>
                  <a:pt x="0" y="1507299"/>
                </a:lnTo>
                <a:lnTo>
                  <a:pt x="114300" y="1564449"/>
                </a:lnTo>
                <a:lnTo>
                  <a:pt x="114300" y="1450149"/>
                </a:lnTo>
                <a:close/>
              </a:path>
              <a:path w="856615" h="4140834">
                <a:moveTo>
                  <a:pt x="153174" y="1488249"/>
                </a:moveTo>
                <a:lnTo>
                  <a:pt x="115074" y="1488249"/>
                </a:lnTo>
                <a:lnTo>
                  <a:pt x="115074" y="1526349"/>
                </a:lnTo>
                <a:lnTo>
                  <a:pt x="153174" y="1526349"/>
                </a:lnTo>
                <a:lnTo>
                  <a:pt x="153174" y="1488249"/>
                </a:lnTo>
                <a:close/>
              </a:path>
              <a:path w="856615" h="4140834">
                <a:moveTo>
                  <a:pt x="153822" y="2782024"/>
                </a:moveTo>
                <a:lnTo>
                  <a:pt x="115722" y="2782024"/>
                </a:lnTo>
                <a:lnTo>
                  <a:pt x="115722" y="2820124"/>
                </a:lnTo>
                <a:lnTo>
                  <a:pt x="153822" y="2820124"/>
                </a:lnTo>
                <a:lnTo>
                  <a:pt x="153822" y="2782024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74" y="1488249"/>
                </a:moveTo>
                <a:lnTo>
                  <a:pt x="191274" y="1488249"/>
                </a:lnTo>
                <a:lnTo>
                  <a:pt x="191274" y="1526349"/>
                </a:lnTo>
                <a:lnTo>
                  <a:pt x="229374" y="1526349"/>
                </a:lnTo>
                <a:lnTo>
                  <a:pt x="229374" y="1488249"/>
                </a:lnTo>
                <a:close/>
              </a:path>
              <a:path w="856615" h="4140834">
                <a:moveTo>
                  <a:pt x="230022" y="2782024"/>
                </a:moveTo>
                <a:lnTo>
                  <a:pt x="191922" y="2782024"/>
                </a:lnTo>
                <a:lnTo>
                  <a:pt x="191922" y="2820124"/>
                </a:lnTo>
                <a:lnTo>
                  <a:pt x="230022" y="2820124"/>
                </a:lnTo>
                <a:lnTo>
                  <a:pt x="230022" y="2782024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74" y="1488249"/>
                </a:moveTo>
                <a:lnTo>
                  <a:pt x="267474" y="1488249"/>
                </a:lnTo>
                <a:lnTo>
                  <a:pt x="267474" y="1526349"/>
                </a:lnTo>
                <a:lnTo>
                  <a:pt x="305574" y="1526349"/>
                </a:lnTo>
                <a:lnTo>
                  <a:pt x="305574" y="1488249"/>
                </a:lnTo>
                <a:close/>
              </a:path>
              <a:path w="856615" h="4140834">
                <a:moveTo>
                  <a:pt x="306222" y="2782024"/>
                </a:moveTo>
                <a:lnTo>
                  <a:pt x="268122" y="2782024"/>
                </a:lnTo>
                <a:lnTo>
                  <a:pt x="268122" y="2820124"/>
                </a:lnTo>
                <a:lnTo>
                  <a:pt x="306222" y="2820124"/>
                </a:lnTo>
                <a:lnTo>
                  <a:pt x="306222" y="2782024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74" y="1488249"/>
                </a:moveTo>
                <a:lnTo>
                  <a:pt x="343674" y="1488249"/>
                </a:lnTo>
                <a:lnTo>
                  <a:pt x="343674" y="1526349"/>
                </a:lnTo>
                <a:lnTo>
                  <a:pt x="381774" y="1526349"/>
                </a:lnTo>
                <a:lnTo>
                  <a:pt x="381774" y="1488249"/>
                </a:lnTo>
                <a:close/>
              </a:path>
              <a:path w="856615" h="4140834">
                <a:moveTo>
                  <a:pt x="382422" y="2782024"/>
                </a:moveTo>
                <a:lnTo>
                  <a:pt x="344322" y="2782024"/>
                </a:lnTo>
                <a:lnTo>
                  <a:pt x="344322" y="2820124"/>
                </a:lnTo>
                <a:lnTo>
                  <a:pt x="382422" y="2820124"/>
                </a:lnTo>
                <a:lnTo>
                  <a:pt x="382422" y="2782024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74" y="1488249"/>
                </a:moveTo>
                <a:lnTo>
                  <a:pt x="419874" y="1488249"/>
                </a:lnTo>
                <a:lnTo>
                  <a:pt x="419874" y="1526349"/>
                </a:lnTo>
                <a:lnTo>
                  <a:pt x="457974" y="1526349"/>
                </a:lnTo>
                <a:lnTo>
                  <a:pt x="457974" y="1488249"/>
                </a:lnTo>
                <a:close/>
              </a:path>
              <a:path w="856615" h="4140834">
                <a:moveTo>
                  <a:pt x="458622" y="2782024"/>
                </a:moveTo>
                <a:lnTo>
                  <a:pt x="420522" y="2782024"/>
                </a:lnTo>
                <a:lnTo>
                  <a:pt x="420522" y="2820124"/>
                </a:lnTo>
                <a:lnTo>
                  <a:pt x="458622" y="2820124"/>
                </a:lnTo>
                <a:lnTo>
                  <a:pt x="458622" y="2782024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74" y="1488249"/>
                </a:moveTo>
                <a:lnTo>
                  <a:pt x="496074" y="1488249"/>
                </a:lnTo>
                <a:lnTo>
                  <a:pt x="496074" y="1526349"/>
                </a:lnTo>
                <a:lnTo>
                  <a:pt x="534174" y="1526349"/>
                </a:lnTo>
                <a:lnTo>
                  <a:pt x="534174" y="1488249"/>
                </a:lnTo>
                <a:close/>
              </a:path>
              <a:path w="856615" h="4140834">
                <a:moveTo>
                  <a:pt x="534822" y="2782024"/>
                </a:moveTo>
                <a:lnTo>
                  <a:pt x="496722" y="2782024"/>
                </a:lnTo>
                <a:lnTo>
                  <a:pt x="496722" y="2820124"/>
                </a:lnTo>
                <a:lnTo>
                  <a:pt x="534822" y="2820124"/>
                </a:lnTo>
                <a:lnTo>
                  <a:pt x="534822" y="2782024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74" y="1488249"/>
                </a:moveTo>
                <a:lnTo>
                  <a:pt x="572274" y="1488249"/>
                </a:lnTo>
                <a:lnTo>
                  <a:pt x="572274" y="1526349"/>
                </a:lnTo>
                <a:lnTo>
                  <a:pt x="610374" y="1526349"/>
                </a:lnTo>
                <a:lnTo>
                  <a:pt x="610374" y="1488249"/>
                </a:lnTo>
                <a:close/>
              </a:path>
              <a:path w="856615" h="4140834">
                <a:moveTo>
                  <a:pt x="611022" y="2782024"/>
                </a:moveTo>
                <a:lnTo>
                  <a:pt x="572922" y="2782024"/>
                </a:lnTo>
                <a:lnTo>
                  <a:pt x="572922" y="2820124"/>
                </a:lnTo>
                <a:lnTo>
                  <a:pt x="611022" y="2820124"/>
                </a:lnTo>
                <a:lnTo>
                  <a:pt x="611022" y="2782024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74" y="1488249"/>
                </a:moveTo>
                <a:lnTo>
                  <a:pt x="648474" y="1488249"/>
                </a:lnTo>
                <a:lnTo>
                  <a:pt x="648474" y="1526349"/>
                </a:lnTo>
                <a:lnTo>
                  <a:pt x="686574" y="1526349"/>
                </a:lnTo>
                <a:lnTo>
                  <a:pt x="686574" y="1488249"/>
                </a:lnTo>
                <a:close/>
              </a:path>
              <a:path w="856615" h="4140834">
                <a:moveTo>
                  <a:pt x="687222" y="2782024"/>
                </a:moveTo>
                <a:lnTo>
                  <a:pt x="649122" y="2782024"/>
                </a:lnTo>
                <a:lnTo>
                  <a:pt x="649122" y="2820124"/>
                </a:lnTo>
                <a:lnTo>
                  <a:pt x="687222" y="2820124"/>
                </a:lnTo>
                <a:lnTo>
                  <a:pt x="687222" y="2782024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74" y="1488249"/>
                </a:moveTo>
                <a:lnTo>
                  <a:pt x="724674" y="1488249"/>
                </a:lnTo>
                <a:lnTo>
                  <a:pt x="724674" y="1526349"/>
                </a:lnTo>
                <a:lnTo>
                  <a:pt x="762774" y="1526349"/>
                </a:lnTo>
                <a:lnTo>
                  <a:pt x="762774" y="1488249"/>
                </a:lnTo>
                <a:close/>
              </a:path>
              <a:path w="856615" h="4140834">
                <a:moveTo>
                  <a:pt x="763422" y="2782024"/>
                </a:moveTo>
                <a:lnTo>
                  <a:pt x="725322" y="2782024"/>
                </a:lnTo>
                <a:lnTo>
                  <a:pt x="725322" y="2820124"/>
                </a:lnTo>
                <a:lnTo>
                  <a:pt x="763422" y="2820124"/>
                </a:lnTo>
                <a:lnTo>
                  <a:pt x="763422" y="2782024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06"/>
                </a:moveTo>
                <a:lnTo>
                  <a:pt x="828078" y="4073106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06"/>
                </a:lnTo>
                <a:close/>
              </a:path>
              <a:path w="856615" h="4140834">
                <a:moveTo>
                  <a:pt x="856195" y="3996906"/>
                </a:moveTo>
                <a:lnTo>
                  <a:pt x="818095" y="3996906"/>
                </a:lnTo>
                <a:lnTo>
                  <a:pt x="818095" y="4035006"/>
                </a:lnTo>
                <a:lnTo>
                  <a:pt x="856195" y="4035006"/>
                </a:lnTo>
                <a:lnTo>
                  <a:pt x="856195" y="3996906"/>
                </a:lnTo>
                <a:close/>
              </a:path>
              <a:path w="856615" h="4140834">
                <a:moveTo>
                  <a:pt x="856195" y="3920706"/>
                </a:moveTo>
                <a:lnTo>
                  <a:pt x="818095" y="3920706"/>
                </a:lnTo>
                <a:lnTo>
                  <a:pt x="818095" y="3958806"/>
                </a:lnTo>
                <a:lnTo>
                  <a:pt x="856195" y="3958806"/>
                </a:lnTo>
                <a:lnTo>
                  <a:pt x="856195" y="3920706"/>
                </a:lnTo>
                <a:close/>
              </a:path>
              <a:path w="856615" h="4140834">
                <a:moveTo>
                  <a:pt x="856195" y="3844506"/>
                </a:moveTo>
                <a:lnTo>
                  <a:pt x="818095" y="3844506"/>
                </a:lnTo>
                <a:lnTo>
                  <a:pt x="818095" y="3882606"/>
                </a:lnTo>
                <a:lnTo>
                  <a:pt x="856195" y="3882606"/>
                </a:lnTo>
                <a:lnTo>
                  <a:pt x="856195" y="3844506"/>
                </a:lnTo>
                <a:close/>
              </a:path>
              <a:path w="856615" h="4140834">
                <a:moveTo>
                  <a:pt x="856195" y="3768306"/>
                </a:moveTo>
                <a:lnTo>
                  <a:pt x="818095" y="3768306"/>
                </a:lnTo>
                <a:lnTo>
                  <a:pt x="818095" y="3806406"/>
                </a:lnTo>
                <a:lnTo>
                  <a:pt x="856195" y="3806406"/>
                </a:lnTo>
                <a:lnTo>
                  <a:pt x="856195" y="3768306"/>
                </a:lnTo>
                <a:close/>
              </a:path>
              <a:path w="856615" h="4140834">
                <a:moveTo>
                  <a:pt x="856195" y="3692106"/>
                </a:moveTo>
                <a:lnTo>
                  <a:pt x="818095" y="3692106"/>
                </a:lnTo>
                <a:lnTo>
                  <a:pt x="818095" y="3730206"/>
                </a:lnTo>
                <a:lnTo>
                  <a:pt x="856195" y="3730206"/>
                </a:lnTo>
                <a:lnTo>
                  <a:pt x="856195" y="3692106"/>
                </a:lnTo>
                <a:close/>
              </a:path>
              <a:path w="856615" h="4140834">
                <a:moveTo>
                  <a:pt x="856195" y="3615906"/>
                </a:moveTo>
                <a:lnTo>
                  <a:pt x="818095" y="3615906"/>
                </a:lnTo>
                <a:lnTo>
                  <a:pt x="818095" y="3654006"/>
                </a:lnTo>
                <a:lnTo>
                  <a:pt x="856195" y="3654006"/>
                </a:lnTo>
                <a:lnTo>
                  <a:pt x="856195" y="3615906"/>
                </a:lnTo>
                <a:close/>
              </a:path>
              <a:path w="856615" h="4140834">
                <a:moveTo>
                  <a:pt x="856195" y="3539706"/>
                </a:moveTo>
                <a:lnTo>
                  <a:pt x="818095" y="3539706"/>
                </a:lnTo>
                <a:lnTo>
                  <a:pt x="818095" y="3577806"/>
                </a:lnTo>
                <a:lnTo>
                  <a:pt x="856195" y="3577806"/>
                </a:lnTo>
                <a:lnTo>
                  <a:pt x="856195" y="3539706"/>
                </a:lnTo>
                <a:close/>
              </a:path>
              <a:path w="856615" h="4140834">
                <a:moveTo>
                  <a:pt x="856195" y="3463506"/>
                </a:moveTo>
                <a:lnTo>
                  <a:pt x="818095" y="3463506"/>
                </a:lnTo>
                <a:lnTo>
                  <a:pt x="818095" y="3501606"/>
                </a:lnTo>
                <a:lnTo>
                  <a:pt x="856195" y="3501606"/>
                </a:lnTo>
                <a:lnTo>
                  <a:pt x="856195" y="3463506"/>
                </a:lnTo>
                <a:close/>
              </a:path>
              <a:path w="856615" h="4140834">
                <a:moveTo>
                  <a:pt x="856195" y="3387306"/>
                </a:moveTo>
                <a:lnTo>
                  <a:pt x="818095" y="3387306"/>
                </a:lnTo>
                <a:lnTo>
                  <a:pt x="818095" y="3425406"/>
                </a:lnTo>
                <a:lnTo>
                  <a:pt x="856195" y="3425406"/>
                </a:lnTo>
                <a:lnTo>
                  <a:pt x="856195" y="3387306"/>
                </a:lnTo>
                <a:close/>
              </a:path>
              <a:path w="856615" h="4140834">
                <a:moveTo>
                  <a:pt x="856195" y="3311106"/>
                </a:moveTo>
                <a:lnTo>
                  <a:pt x="818095" y="3311106"/>
                </a:lnTo>
                <a:lnTo>
                  <a:pt x="818095" y="3349206"/>
                </a:lnTo>
                <a:lnTo>
                  <a:pt x="856195" y="3349206"/>
                </a:lnTo>
                <a:lnTo>
                  <a:pt x="856195" y="3311106"/>
                </a:lnTo>
                <a:close/>
              </a:path>
              <a:path w="856615" h="4140834">
                <a:moveTo>
                  <a:pt x="856195" y="3234906"/>
                </a:moveTo>
                <a:lnTo>
                  <a:pt x="818095" y="3234906"/>
                </a:lnTo>
                <a:lnTo>
                  <a:pt x="818095" y="3273006"/>
                </a:lnTo>
                <a:lnTo>
                  <a:pt x="856195" y="3273006"/>
                </a:lnTo>
                <a:lnTo>
                  <a:pt x="856195" y="3234906"/>
                </a:lnTo>
                <a:close/>
              </a:path>
              <a:path w="856615" h="4140834">
                <a:moveTo>
                  <a:pt x="856195" y="3158706"/>
                </a:moveTo>
                <a:lnTo>
                  <a:pt x="818095" y="3158706"/>
                </a:lnTo>
                <a:lnTo>
                  <a:pt x="818095" y="3196806"/>
                </a:lnTo>
                <a:lnTo>
                  <a:pt x="856195" y="3196806"/>
                </a:lnTo>
                <a:lnTo>
                  <a:pt x="856195" y="3158706"/>
                </a:lnTo>
                <a:close/>
              </a:path>
              <a:path w="856615" h="4140834">
                <a:moveTo>
                  <a:pt x="856195" y="3082506"/>
                </a:moveTo>
                <a:lnTo>
                  <a:pt x="818095" y="3082506"/>
                </a:lnTo>
                <a:lnTo>
                  <a:pt x="818095" y="3120606"/>
                </a:lnTo>
                <a:lnTo>
                  <a:pt x="856195" y="3120606"/>
                </a:lnTo>
                <a:lnTo>
                  <a:pt x="856195" y="3082506"/>
                </a:lnTo>
                <a:close/>
              </a:path>
              <a:path w="856615" h="4140834">
                <a:moveTo>
                  <a:pt x="856195" y="3006306"/>
                </a:moveTo>
                <a:lnTo>
                  <a:pt x="818095" y="3006306"/>
                </a:lnTo>
                <a:lnTo>
                  <a:pt x="818095" y="3044406"/>
                </a:lnTo>
                <a:lnTo>
                  <a:pt x="856195" y="3044406"/>
                </a:lnTo>
                <a:lnTo>
                  <a:pt x="856195" y="3006306"/>
                </a:lnTo>
                <a:close/>
              </a:path>
              <a:path w="856615" h="4140834">
                <a:moveTo>
                  <a:pt x="856195" y="2930106"/>
                </a:moveTo>
                <a:lnTo>
                  <a:pt x="818095" y="2930106"/>
                </a:lnTo>
                <a:lnTo>
                  <a:pt x="818095" y="2968206"/>
                </a:lnTo>
                <a:lnTo>
                  <a:pt x="856195" y="2968206"/>
                </a:lnTo>
                <a:lnTo>
                  <a:pt x="856195" y="2930106"/>
                </a:lnTo>
                <a:close/>
              </a:path>
              <a:path w="856615" h="4140834">
                <a:moveTo>
                  <a:pt x="856195" y="2853906"/>
                </a:moveTo>
                <a:lnTo>
                  <a:pt x="818095" y="2853906"/>
                </a:lnTo>
                <a:lnTo>
                  <a:pt x="818095" y="2892006"/>
                </a:lnTo>
                <a:lnTo>
                  <a:pt x="856195" y="2892006"/>
                </a:lnTo>
                <a:lnTo>
                  <a:pt x="856195" y="2853906"/>
                </a:lnTo>
                <a:close/>
              </a:path>
              <a:path w="856615" h="4140834">
                <a:moveTo>
                  <a:pt x="856195" y="2777706"/>
                </a:moveTo>
                <a:lnTo>
                  <a:pt x="818095" y="2777706"/>
                </a:lnTo>
                <a:lnTo>
                  <a:pt x="818095" y="2782024"/>
                </a:lnTo>
                <a:lnTo>
                  <a:pt x="801522" y="2782024"/>
                </a:lnTo>
                <a:lnTo>
                  <a:pt x="801522" y="2820124"/>
                </a:lnTo>
                <a:lnTo>
                  <a:pt x="856195" y="2820124"/>
                </a:lnTo>
                <a:lnTo>
                  <a:pt x="856195" y="2815806"/>
                </a:lnTo>
                <a:lnTo>
                  <a:pt x="856195" y="2801074"/>
                </a:lnTo>
                <a:lnTo>
                  <a:pt x="856195" y="2798597"/>
                </a:lnTo>
                <a:lnTo>
                  <a:pt x="856195" y="2777706"/>
                </a:lnTo>
                <a:close/>
              </a:path>
              <a:path w="856615" h="4140834">
                <a:moveTo>
                  <a:pt x="856195" y="2722397"/>
                </a:moveTo>
                <a:lnTo>
                  <a:pt x="818095" y="2722397"/>
                </a:lnTo>
                <a:lnTo>
                  <a:pt x="818095" y="2760497"/>
                </a:lnTo>
                <a:lnTo>
                  <a:pt x="856195" y="2760497"/>
                </a:lnTo>
                <a:lnTo>
                  <a:pt x="856195" y="2722397"/>
                </a:lnTo>
                <a:close/>
              </a:path>
              <a:path w="856615" h="4140834">
                <a:moveTo>
                  <a:pt x="856195" y="2646197"/>
                </a:moveTo>
                <a:lnTo>
                  <a:pt x="818095" y="2646197"/>
                </a:lnTo>
                <a:lnTo>
                  <a:pt x="818095" y="2684297"/>
                </a:lnTo>
                <a:lnTo>
                  <a:pt x="856195" y="2684297"/>
                </a:lnTo>
                <a:lnTo>
                  <a:pt x="856195" y="2646197"/>
                </a:lnTo>
                <a:close/>
              </a:path>
              <a:path w="856615" h="4140834">
                <a:moveTo>
                  <a:pt x="856195" y="2569997"/>
                </a:moveTo>
                <a:lnTo>
                  <a:pt x="818095" y="2569997"/>
                </a:lnTo>
                <a:lnTo>
                  <a:pt x="818095" y="2608097"/>
                </a:lnTo>
                <a:lnTo>
                  <a:pt x="856195" y="2608097"/>
                </a:lnTo>
                <a:lnTo>
                  <a:pt x="856195" y="2569997"/>
                </a:lnTo>
                <a:close/>
              </a:path>
              <a:path w="856615" h="4140834">
                <a:moveTo>
                  <a:pt x="856195" y="2493797"/>
                </a:moveTo>
                <a:lnTo>
                  <a:pt x="818095" y="2493797"/>
                </a:lnTo>
                <a:lnTo>
                  <a:pt x="818095" y="2531897"/>
                </a:lnTo>
                <a:lnTo>
                  <a:pt x="856195" y="2531897"/>
                </a:lnTo>
                <a:lnTo>
                  <a:pt x="856195" y="2493797"/>
                </a:lnTo>
                <a:close/>
              </a:path>
              <a:path w="856615" h="4140834">
                <a:moveTo>
                  <a:pt x="856195" y="2417597"/>
                </a:moveTo>
                <a:lnTo>
                  <a:pt x="818095" y="2417597"/>
                </a:lnTo>
                <a:lnTo>
                  <a:pt x="818095" y="2455697"/>
                </a:lnTo>
                <a:lnTo>
                  <a:pt x="856195" y="2455697"/>
                </a:lnTo>
                <a:lnTo>
                  <a:pt x="856195" y="2417597"/>
                </a:lnTo>
                <a:close/>
              </a:path>
              <a:path w="856615" h="4140834">
                <a:moveTo>
                  <a:pt x="856195" y="2341397"/>
                </a:moveTo>
                <a:lnTo>
                  <a:pt x="818095" y="2341397"/>
                </a:lnTo>
                <a:lnTo>
                  <a:pt x="818095" y="2379497"/>
                </a:lnTo>
                <a:lnTo>
                  <a:pt x="856195" y="2379497"/>
                </a:lnTo>
                <a:lnTo>
                  <a:pt x="856195" y="2341397"/>
                </a:lnTo>
                <a:close/>
              </a:path>
              <a:path w="856615" h="4140834">
                <a:moveTo>
                  <a:pt x="856195" y="2265197"/>
                </a:moveTo>
                <a:lnTo>
                  <a:pt x="818095" y="2265197"/>
                </a:lnTo>
                <a:lnTo>
                  <a:pt x="818095" y="2303297"/>
                </a:lnTo>
                <a:lnTo>
                  <a:pt x="856195" y="2303297"/>
                </a:lnTo>
                <a:lnTo>
                  <a:pt x="856195" y="2265197"/>
                </a:lnTo>
                <a:close/>
              </a:path>
              <a:path w="856615" h="4140834">
                <a:moveTo>
                  <a:pt x="856195" y="2188997"/>
                </a:moveTo>
                <a:lnTo>
                  <a:pt x="818095" y="2188997"/>
                </a:lnTo>
                <a:lnTo>
                  <a:pt x="818095" y="2227097"/>
                </a:lnTo>
                <a:lnTo>
                  <a:pt x="856195" y="2227097"/>
                </a:lnTo>
                <a:lnTo>
                  <a:pt x="856195" y="2188997"/>
                </a:lnTo>
                <a:close/>
              </a:path>
              <a:path w="856615" h="4140834">
                <a:moveTo>
                  <a:pt x="856195" y="2112797"/>
                </a:moveTo>
                <a:lnTo>
                  <a:pt x="818095" y="2112797"/>
                </a:lnTo>
                <a:lnTo>
                  <a:pt x="818095" y="2150897"/>
                </a:lnTo>
                <a:lnTo>
                  <a:pt x="856195" y="2150897"/>
                </a:lnTo>
                <a:lnTo>
                  <a:pt x="856195" y="2112797"/>
                </a:lnTo>
                <a:close/>
              </a:path>
              <a:path w="856615" h="4140834">
                <a:moveTo>
                  <a:pt x="856195" y="2036597"/>
                </a:moveTo>
                <a:lnTo>
                  <a:pt x="818095" y="2036597"/>
                </a:lnTo>
                <a:lnTo>
                  <a:pt x="818095" y="2074697"/>
                </a:lnTo>
                <a:lnTo>
                  <a:pt x="856195" y="2074697"/>
                </a:lnTo>
                <a:lnTo>
                  <a:pt x="856195" y="2036597"/>
                </a:lnTo>
                <a:close/>
              </a:path>
              <a:path w="856615" h="4140834">
                <a:moveTo>
                  <a:pt x="856195" y="1960397"/>
                </a:moveTo>
                <a:lnTo>
                  <a:pt x="818095" y="1960397"/>
                </a:lnTo>
                <a:lnTo>
                  <a:pt x="818095" y="1998497"/>
                </a:lnTo>
                <a:lnTo>
                  <a:pt x="856195" y="1998497"/>
                </a:lnTo>
                <a:lnTo>
                  <a:pt x="856195" y="1960397"/>
                </a:lnTo>
                <a:close/>
              </a:path>
              <a:path w="856615" h="4140834">
                <a:moveTo>
                  <a:pt x="856195" y="1884197"/>
                </a:moveTo>
                <a:lnTo>
                  <a:pt x="818095" y="1884197"/>
                </a:lnTo>
                <a:lnTo>
                  <a:pt x="818095" y="1922297"/>
                </a:lnTo>
                <a:lnTo>
                  <a:pt x="856195" y="1922297"/>
                </a:lnTo>
                <a:lnTo>
                  <a:pt x="856195" y="1884197"/>
                </a:lnTo>
                <a:close/>
              </a:path>
              <a:path w="856615" h="4140834">
                <a:moveTo>
                  <a:pt x="856195" y="1807997"/>
                </a:moveTo>
                <a:lnTo>
                  <a:pt x="818095" y="1807997"/>
                </a:lnTo>
                <a:lnTo>
                  <a:pt x="818095" y="1846097"/>
                </a:lnTo>
                <a:lnTo>
                  <a:pt x="856195" y="1846097"/>
                </a:lnTo>
                <a:lnTo>
                  <a:pt x="856195" y="1807997"/>
                </a:lnTo>
                <a:close/>
              </a:path>
              <a:path w="856615" h="4140834">
                <a:moveTo>
                  <a:pt x="856195" y="1731797"/>
                </a:moveTo>
                <a:lnTo>
                  <a:pt x="818095" y="1731797"/>
                </a:lnTo>
                <a:lnTo>
                  <a:pt x="818095" y="1769897"/>
                </a:lnTo>
                <a:lnTo>
                  <a:pt x="856195" y="1769897"/>
                </a:lnTo>
                <a:lnTo>
                  <a:pt x="856195" y="1731797"/>
                </a:lnTo>
                <a:close/>
              </a:path>
              <a:path w="856615" h="4140834">
                <a:moveTo>
                  <a:pt x="856195" y="1655597"/>
                </a:moveTo>
                <a:lnTo>
                  <a:pt x="818095" y="1655597"/>
                </a:lnTo>
                <a:lnTo>
                  <a:pt x="818095" y="1693697"/>
                </a:lnTo>
                <a:lnTo>
                  <a:pt x="856195" y="1693697"/>
                </a:lnTo>
                <a:lnTo>
                  <a:pt x="856195" y="1655597"/>
                </a:lnTo>
                <a:close/>
              </a:path>
              <a:path w="856615" h="4140834">
                <a:moveTo>
                  <a:pt x="856195" y="1579397"/>
                </a:moveTo>
                <a:lnTo>
                  <a:pt x="818095" y="1579397"/>
                </a:lnTo>
                <a:lnTo>
                  <a:pt x="818095" y="1617497"/>
                </a:lnTo>
                <a:lnTo>
                  <a:pt x="856195" y="1617497"/>
                </a:lnTo>
                <a:lnTo>
                  <a:pt x="856195" y="1579397"/>
                </a:lnTo>
                <a:close/>
              </a:path>
              <a:path w="856615" h="4140834">
                <a:moveTo>
                  <a:pt x="856195" y="1503197"/>
                </a:moveTo>
                <a:lnTo>
                  <a:pt x="821664" y="1503197"/>
                </a:lnTo>
                <a:lnTo>
                  <a:pt x="836612" y="1488249"/>
                </a:lnTo>
                <a:lnTo>
                  <a:pt x="800874" y="1488249"/>
                </a:lnTo>
                <a:lnTo>
                  <a:pt x="800874" y="1526349"/>
                </a:lnTo>
                <a:lnTo>
                  <a:pt x="818095" y="1526349"/>
                </a:lnTo>
                <a:lnTo>
                  <a:pt x="818095" y="1541297"/>
                </a:lnTo>
                <a:lnTo>
                  <a:pt x="856195" y="1541297"/>
                </a:lnTo>
                <a:lnTo>
                  <a:pt x="856195" y="15031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8122" y="938096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122" y="8899799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8122" y="8418630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7962" y="9845464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28239" y="4591494"/>
            <a:ext cx="481965" cy="3620135"/>
          </a:xfrm>
          <a:custGeom>
            <a:avLst/>
            <a:gdLst/>
            <a:ahLst/>
            <a:cxnLst/>
            <a:rect l="l" t="t" r="r" b="b"/>
            <a:pathLst>
              <a:path w="481965" h="3620134">
                <a:moveTo>
                  <a:pt x="38100" y="3484943"/>
                </a:moveTo>
                <a:lnTo>
                  <a:pt x="0" y="3484943"/>
                </a:lnTo>
                <a:lnTo>
                  <a:pt x="0" y="3523043"/>
                </a:lnTo>
                <a:lnTo>
                  <a:pt x="38100" y="3523043"/>
                </a:lnTo>
                <a:lnTo>
                  <a:pt x="38100" y="3484943"/>
                </a:lnTo>
                <a:close/>
              </a:path>
              <a:path w="481965" h="3620134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3620134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3620134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3620134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3620134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3620134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3620134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3620134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3620134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3620134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3620134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3620134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3620134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3620134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3620134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3620134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3620134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3620134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3620134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3620134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3620134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3620134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3620134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3620134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3620134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3620134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362013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3620134">
                <a:moveTo>
                  <a:pt x="43561" y="2212365"/>
                </a:moveTo>
                <a:lnTo>
                  <a:pt x="5461" y="2212365"/>
                </a:lnTo>
                <a:lnTo>
                  <a:pt x="5461" y="2250465"/>
                </a:lnTo>
                <a:lnTo>
                  <a:pt x="43561" y="2250465"/>
                </a:lnTo>
                <a:lnTo>
                  <a:pt x="43561" y="2212365"/>
                </a:lnTo>
                <a:close/>
              </a:path>
              <a:path w="481965" h="3620134">
                <a:moveTo>
                  <a:pt x="43561" y="2136165"/>
                </a:moveTo>
                <a:lnTo>
                  <a:pt x="5461" y="2136165"/>
                </a:lnTo>
                <a:lnTo>
                  <a:pt x="5461" y="2174265"/>
                </a:lnTo>
                <a:lnTo>
                  <a:pt x="43561" y="2174265"/>
                </a:lnTo>
                <a:lnTo>
                  <a:pt x="43561" y="2136165"/>
                </a:lnTo>
                <a:close/>
              </a:path>
              <a:path w="481965" h="3620134">
                <a:moveTo>
                  <a:pt x="43561" y="2059965"/>
                </a:moveTo>
                <a:lnTo>
                  <a:pt x="5461" y="2059965"/>
                </a:lnTo>
                <a:lnTo>
                  <a:pt x="5461" y="2098065"/>
                </a:lnTo>
                <a:lnTo>
                  <a:pt x="43561" y="2098065"/>
                </a:lnTo>
                <a:lnTo>
                  <a:pt x="43561" y="2059965"/>
                </a:lnTo>
                <a:close/>
              </a:path>
              <a:path w="481965" h="3620134">
                <a:moveTo>
                  <a:pt x="43561" y="1983765"/>
                </a:moveTo>
                <a:lnTo>
                  <a:pt x="5461" y="1983765"/>
                </a:lnTo>
                <a:lnTo>
                  <a:pt x="5461" y="2021865"/>
                </a:lnTo>
                <a:lnTo>
                  <a:pt x="43561" y="2021865"/>
                </a:lnTo>
                <a:lnTo>
                  <a:pt x="43561" y="1983765"/>
                </a:lnTo>
                <a:close/>
              </a:path>
              <a:path w="481965" h="3620134">
                <a:moveTo>
                  <a:pt x="43561" y="1907565"/>
                </a:moveTo>
                <a:lnTo>
                  <a:pt x="5461" y="1907565"/>
                </a:lnTo>
                <a:lnTo>
                  <a:pt x="5461" y="1945665"/>
                </a:lnTo>
                <a:lnTo>
                  <a:pt x="43561" y="1945665"/>
                </a:lnTo>
                <a:lnTo>
                  <a:pt x="43561" y="1907565"/>
                </a:lnTo>
                <a:close/>
              </a:path>
              <a:path w="481965" h="3620134">
                <a:moveTo>
                  <a:pt x="43561" y="1831365"/>
                </a:moveTo>
                <a:lnTo>
                  <a:pt x="5461" y="1831365"/>
                </a:lnTo>
                <a:lnTo>
                  <a:pt x="5461" y="1869465"/>
                </a:lnTo>
                <a:lnTo>
                  <a:pt x="43561" y="1869465"/>
                </a:lnTo>
                <a:lnTo>
                  <a:pt x="43561" y="1831365"/>
                </a:lnTo>
                <a:close/>
              </a:path>
              <a:path w="481965" h="3620134">
                <a:moveTo>
                  <a:pt x="43561" y="1755165"/>
                </a:moveTo>
                <a:lnTo>
                  <a:pt x="5461" y="1755165"/>
                </a:lnTo>
                <a:lnTo>
                  <a:pt x="5461" y="1793265"/>
                </a:lnTo>
                <a:lnTo>
                  <a:pt x="43561" y="1793265"/>
                </a:lnTo>
                <a:lnTo>
                  <a:pt x="43561" y="1755165"/>
                </a:lnTo>
                <a:close/>
              </a:path>
              <a:path w="481965" h="3620134">
                <a:moveTo>
                  <a:pt x="43561" y="1678965"/>
                </a:moveTo>
                <a:lnTo>
                  <a:pt x="5461" y="1678965"/>
                </a:lnTo>
                <a:lnTo>
                  <a:pt x="5461" y="1717065"/>
                </a:lnTo>
                <a:lnTo>
                  <a:pt x="43561" y="1717065"/>
                </a:lnTo>
                <a:lnTo>
                  <a:pt x="43561" y="1678965"/>
                </a:lnTo>
                <a:close/>
              </a:path>
              <a:path w="481965" h="3620134">
                <a:moveTo>
                  <a:pt x="43561" y="1602765"/>
                </a:moveTo>
                <a:lnTo>
                  <a:pt x="5461" y="1602765"/>
                </a:lnTo>
                <a:lnTo>
                  <a:pt x="5461" y="1640865"/>
                </a:lnTo>
                <a:lnTo>
                  <a:pt x="43561" y="1640865"/>
                </a:lnTo>
                <a:lnTo>
                  <a:pt x="43561" y="1602765"/>
                </a:lnTo>
                <a:close/>
              </a:path>
              <a:path w="481965" h="3620134">
                <a:moveTo>
                  <a:pt x="43561" y="1526565"/>
                </a:moveTo>
                <a:lnTo>
                  <a:pt x="5461" y="1526565"/>
                </a:lnTo>
                <a:lnTo>
                  <a:pt x="5461" y="1564665"/>
                </a:lnTo>
                <a:lnTo>
                  <a:pt x="43561" y="1564665"/>
                </a:lnTo>
                <a:lnTo>
                  <a:pt x="43561" y="1526565"/>
                </a:lnTo>
                <a:close/>
              </a:path>
              <a:path w="481965" h="3620134">
                <a:moveTo>
                  <a:pt x="43561" y="1450365"/>
                </a:moveTo>
                <a:lnTo>
                  <a:pt x="5461" y="1450365"/>
                </a:lnTo>
                <a:lnTo>
                  <a:pt x="5461" y="1488465"/>
                </a:lnTo>
                <a:lnTo>
                  <a:pt x="43561" y="1488465"/>
                </a:lnTo>
                <a:lnTo>
                  <a:pt x="43561" y="1450365"/>
                </a:lnTo>
                <a:close/>
              </a:path>
              <a:path w="481965" h="3620134">
                <a:moveTo>
                  <a:pt x="43561" y="1374165"/>
                </a:moveTo>
                <a:lnTo>
                  <a:pt x="5461" y="1374165"/>
                </a:lnTo>
                <a:lnTo>
                  <a:pt x="5461" y="1412265"/>
                </a:lnTo>
                <a:lnTo>
                  <a:pt x="43561" y="1412265"/>
                </a:lnTo>
                <a:lnTo>
                  <a:pt x="43561" y="1374165"/>
                </a:lnTo>
                <a:close/>
              </a:path>
              <a:path w="481965" h="3620134">
                <a:moveTo>
                  <a:pt x="43561" y="1297965"/>
                </a:moveTo>
                <a:lnTo>
                  <a:pt x="5461" y="1297965"/>
                </a:lnTo>
                <a:lnTo>
                  <a:pt x="5461" y="1336065"/>
                </a:lnTo>
                <a:lnTo>
                  <a:pt x="43561" y="1336065"/>
                </a:lnTo>
                <a:lnTo>
                  <a:pt x="43561" y="1297965"/>
                </a:lnTo>
                <a:close/>
              </a:path>
              <a:path w="481965" h="3620134">
                <a:moveTo>
                  <a:pt x="43561" y="1221765"/>
                </a:moveTo>
                <a:lnTo>
                  <a:pt x="5461" y="1221765"/>
                </a:lnTo>
                <a:lnTo>
                  <a:pt x="5461" y="1259865"/>
                </a:lnTo>
                <a:lnTo>
                  <a:pt x="43561" y="1259865"/>
                </a:lnTo>
                <a:lnTo>
                  <a:pt x="43561" y="1221765"/>
                </a:lnTo>
                <a:close/>
              </a:path>
              <a:path w="481965" h="3620134">
                <a:moveTo>
                  <a:pt x="43561" y="1145565"/>
                </a:moveTo>
                <a:lnTo>
                  <a:pt x="5461" y="1145565"/>
                </a:lnTo>
                <a:lnTo>
                  <a:pt x="5461" y="1183665"/>
                </a:lnTo>
                <a:lnTo>
                  <a:pt x="43561" y="1183665"/>
                </a:lnTo>
                <a:lnTo>
                  <a:pt x="43561" y="1145565"/>
                </a:lnTo>
                <a:close/>
              </a:path>
              <a:path w="481965" h="3620134">
                <a:moveTo>
                  <a:pt x="43561" y="1069365"/>
                </a:moveTo>
                <a:lnTo>
                  <a:pt x="5461" y="1069365"/>
                </a:lnTo>
                <a:lnTo>
                  <a:pt x="5461" y="1107465"/>
                </a:lnTo>
                <a:lnTo>
                  <a:pt x="43561" y="1107465"/>
                </a:lnTo>
                <a:lnTo>
                  <a:pt x="43561" y="1069365"/>
                </a:lnTo>
                <a:close/>
              </a:path>
              <a:path w="481965" h="3620134">
                <a:moveTo>
                  <a:pt x="43561" y="916965"/>
                </a:moveTo>
                <a:lnTo>
                  <a:pt x="38100" y="916965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52500"/>
                </a:lnTo>
                <a:lnTo>
                  <a:pt x="5461" y="952500"/>
                </a:lnTo>
                <a:lnTo>
                  <a:pt x="5461" y="955065"/>
                </a:lnTo>
                <a:lnTo>
                  <a:pt x="43561" y="955065"/>
                </a:lnTo>
                <a:lnTo>
                  <a:pt x="43561" y="916965"/>
                </a:lnTo>
                <a:close/>
              </a:path>
              <a:path w="481965" h="3620134">
                <a:moveTo>
                  <a:pt x="55549" y="3543706"/>
                </a:moveTo>
                <a:lnTo>
                  <a:pt x="19050" y="3543706"/>
                </a:lnTo>
                <a:lnTo>
                  <a:pt x="36487" y="3561143"/>
                </a:lnTo>
                <a:lnTo>
                  <a:pt x="0" y="3561143"/>
                </a:lnTo>
                <a:lnTo>
                  <a:pt x="0" y="3581806"/>
                </a:lnTo>
                <a:lnTo>
                  <a:pt x="55549" y="3581806"/>
                </a:lnTo>
                <a:lnTo>
                  <a:pt x="55549" y="3562756"/>
                </a:lnTo>
                <a:lnTo>
                  <a:pt x="55549" y="3561143"/>
                </a:lnTo>
                <a:lnTo>
                  <a:pt x="55549" y="3543706"/>
                </a:lnTo>
                <a:close/>
              </a:path>
              <a:path w="481965" h="3620134">
                <a:moveTo>
                  <a:pt x="60794" y="967905"/>
                </a:moveTo>
                <a:lnTo>
                  <a:pt x="22694" y="967905"/>
                </a:lnTo>
                <a:lnTo>
                  <a:pt x="22694" y="993165"/>
                </a:lnTo>
                <a:lnTo>
                  <a:pt x="5461" y="993165"/>
                </a:lnTo>
                <a:lnTo>
                  <a:pt x="5461" y="1031265"/>
                </a:lnTo>
                <a:lnTo>
                  <a:pt x="43561" y="1031265"/>
                </a:lnTo>
                <a:lnTo>
                  <a:pt x="43561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3620134">
                <a:moveTo>
                  <a:pt x="70446" y="2261679"/>
                </a:moveTo>
                <a:lnTo>
                  <a:pt x="32346" y="2261679"/>
                </a:lnTo>
                <a:lnTo>
                  <a:pt x="32346" y="2265743"/>
                </a:ln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99779"/>
                </a:lnTo>
                <a:lnTo>
                  <a:pt x="70446" y="2299779"/>
                </a:lnTo>
                <a:lnTo>
                  <a:pt x="70446" y="2261679"/>
                </a:lnTo>
                <a:close/>
              </a:path>
              <a:path w="481965" h="3620134">
                <a:moveTo>
                  <a:pt x="131749" y="3543706"/>
                </a:moveTo>
                <a:lnTo>
                  <a:pt x="93649" y="3543706"/>
                </a:lnTo>
                <a:lnTo>
                  <a:pt x="93649" y="3581806"/>
                </a:lnTo>
                <a:lnTo>
                  <a:pt x="131749" y="3581806"/>
                </a:lnTo>
                <a:lnTo>
                  <a:pt x="131749" y="3543706"/>
                </a:lnTo>
                <a:close/>
              </a:path>
              <a:path w="481965" h="3620134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3620134">
                <a:moveTo>
                  <a:pt x="146646" y="2261679"/>
                </a:moveTo>
                <a:lnTo>
                  <a:pt x="108546" y="2261679"/>
                </a:lnTo>
                <a:lnTo>
                  <a:pt x="108546" y="2299779"/>
                </a:lnTo>
                <a:lnTo>
                  <a:pt x="146646" y="2299779"/>
                </a:lnTo>
                <a:lnTo>
                  <a:pt x="146646" y="2261679"/>
                </a:lnTo>
                <a:close/>
              </a:path>
              <a:path w="481965" h="3620134">
                <a:moveTo>
                  <a:pt x="207949" y="3543706"/>
                </a:moveTo>
                <a:lnTo>
                  <a:pt x="169849" y="3543706"/>
                </a:lnTo>
                <a:lnTo>
                  <a:pt x="169849" y="3581806"/>
                </a:lnTo>
                <a:lnTo>
                  <a:pt x="207949" y="3581806"/>
                </a:lnTo>
                <a:lnTo>
                  <a:pt x="207949" y="3543706"/>
                </a:lnTo>
                <a:close/>
              </a:path>
              <a:path w="481965" h="3620134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3620134">
                <a:moveTo>
                  <a:pt x="222846" y="2261679"/>
                </a:moveTo>
                <a:lnTo>
                  <a:pt x="184746" y="2261679"/>
                </a:lnTo>
                <a:lnTo>
                  <a:pt x="184746" y="2299779"/>
                </a:lnTo>
                <a:lnTo>
                  <a:pt x="222846" y="2299779"/>
                </a:lnTo>
                <a:lnTo>
                  <a:pt x="222846" y="2261679"/>
                </a:lnTo>
                <a:close/>
              </a:path>
              <a:path w="481965" h="3620134">
                <a:moveTo>
                  <a:pt x="284149" y="3543706"/>
                </a:moveTo>
                <a:lnTo>
                  <a:pt x="246049" y="3543706"/>
                </a:lnTo>
                <a:lnTo>
                  <a:pt x="246049" y="3581806"/>
                </a:lnTo>
                <a:lnTo>
                  <a:pt x="284149" y="3581806"/>
                </a:lnTo>
                <a:lnTo>
                  <a:pt x="284149" y="3543706"/>
                </a:lnTo>
                <a:close/>
              </a:path>
              <a:path w="481965" h="3620134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3620134">
                <a:moveTo>
                  <a:pt x="299046" y="2261679"/>
                </a:moveTo>
                <a:lnTo>
                  <a:pt x="260946" y="2261679"/>
                </a:lnTo>
                <a:lnTo>
                  <a:pt x="260946" y="2299779"/>
                </a:lnTo>
                <a:lnTo>
                  <a:pt x="299046" y="2299779"/>
                </a:lnTo>
                <a:lnTo>
                  <a:pt x="299046" y="2261679"/>
                </a:lnTo>
                <a:close/>
              </a:path>
              <a:path w="481965" h="3620134">
                <a:moveTo>
                  <a:pt x="360349" y="3543706"/>
                </a:moveTo>
                <a:lnTo>
                  <a:pt x="322249" y="3543706"/>
                </a:lnTo>
                <a:lnTo>
                  <a:pt x="322249" y="3581806"/>
                </a:lnTo>
                <a:lnTo>
                  <a:pt x="360349" y="3581806"/>
                </a:lnTo>
                <a:lnTo>
                  <a:pt x="360349" y="3543706"/>
                </a:lnTo>
                <a:close/>
              </a:path>
              <a:path w="481965" h="3620134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3620134">
                <a:moveTo>
                  <a:pt x="478243" y="3562756"/>
                </a:moveTo>
                <a:lnTo>
                  <a:pt x="363943" y="3505606"/>
                </a:lnTo>
                <a:lnTo>
                  <a:pt x="363943" y="3619906"/>
                </a:lnTo>
                <a:lnTo>
                  <a:pt x="478243" y="3562756"/>
                </a:lnTo>
                <a:close/>
              </a:path>
              <a:path w="481965" h="3620134">
                <a:moveTo>
                  <a:pt x="478243" y="2280729"/>
                </a:moveTo>
                <a:lnTo>
                  <a:pt x="440143" y="2261679"/>
                </a:lnTo>
                <a:lnTo>
                  <a:pt x="363943" y="2223579"/>
                </a:lnTo>
                <a:lnTo>
                  <a:pt x="363943" y="2261679"/>
                </a:lnTo>
                <a:lnTo>
                  <a:pt x="337146" y="2261679"/>
                </a:lnTo>
                <a:lnTo>
                  <a:pt x="337146" y="2299779"/>
                </a:lnTo>
                <a:lnTo>
                  <a:pt x="363943" y="2299779"/>
                </a:lnTo>
                <a:lnTo>
                  <a:pt x="363943" y="2337879"/>
                </a:lnTo>
                <a:lnTo>
                  <a:pt x="440143" y="2299779"/>
                </a:lnTo>
                <a:lnTo>
                  <a:pt x="478243" y="2280729"/>
                </a:lnTo>
                <a:close/>
              </a:path>
              <a:path w="481965" h="3620134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25179" y="2098376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0" y="38100"/>
                </a:lnTo>
                <a:lnTo>
                  <a:pt x="247650" y="30069"/>
                </a:lnTo>
                <a:lnTo>
                  <a:pt x="236630" y="30069"/>
                </a:lnTo>
                <a:lnTo>
                  <a:pt x="236630" y="19050"/>
                </a:lnTo>
                <a:lnTo>
                  <a:pt x="274730" y="19050"/>
                </a:lnTo>
                <a:lnTo>
                  <a:pt x="274730" y="0"/>
                </a:lnTo>
                <a:close/>
              </a:path>
              <a:path w="313054" h="1513839">
                <a:moveTo>
                  <a:pt x="236630" y="19050"/>
                </a:moveTo>
                <a:lnTo>
                  <a:pt x="236630" y="30069"/>
                </a:lnTo>
                <a:lnTo>
                  <a:pt x="247650" y="30069"/>
                </a:lnTo>
                <a:lnTo>
                  <a:pt x="236630" y="19050"/>
                </a:lnTo>
                <a:close/>
              </a:path>
              <a:path w="313054" h="1513839">
                <a:moveTo>
                  <a:pt x="274730" y="19050"/>
                </a:moveTo>
                <a:lnTo>
                  <a:pt x="236630" y="19050"/>
                </a:lnTo>
                <a:lnTo>
                  <a:pt x="247650" y="30069"/>
                </a:lnTo>
                <a:lnTo>
                  <a:pt x="274730" y="30069"/>
                </a:lnTo>
                <a:lnTo>
                  <a:pt x="274730" y="19050"/>
                </a:lnTo>
                <a:close/>
              </a:path>
              <a:path w="313054" h="1513839">
                <a:moveTo>
                  <a:pt x="274730" y="68169"/>
                </a:moveTo>
                <a:lnTo>
                  <a:pt x="236630" y="68169"/>
                </a:lnTo>
                <a:lnTo>
                  <a:pt x="236630" y="106269"/>
                </a:lnTo>
                <a:lnTo>
                  <a:pt x="274730" y="106269"/>
                </a:lnTo>
                <a:lnTo>
                  <a:pt x="274730" y="68169"/>
                </a:lnTo>
                <a:close/>
              </a:path>
              <a:path w="313054" h="1513839">
                <a:moveTo>
                  <a:pt x="274730" y="144369"/>
                </a:moveTo>
                <a:lnTo>
                  <a:pt x="236630" y="144369"/>
                </a:lnTo>
                <a:lnTo>
                  <a:pt x="236630" y="182469"/>
                </a:lnTo>
                <a:lnTo>
                  <a:pt x="274730" y="182469"/>
                </a:lnTo>
                <a:lnTo>
                  <a:pt x="274730" y="144369"/>
                </a:lnTo>
                <a:close/>
              </a:path>
              <a:path w="313054" h="1513839">
                <a:moveTo>
                  <a:pt x="274730" y="220569"/>
                </a:moveTo>
                <a:lnTo>
                  <a:pt x="236630" y="220569"/>
                </a:lnTo>
                <a:lnTo>
                  <a:pt x="236630" y="258669"/>
                </a:lnTo>
                <a:lnTo>
                  <a:pt x="274730" y="258669"/>
                </a:lnTo>
                <a:lnTo>
                  <a:pt x="274730" y="220569"/>
                </a:lnTo>
                <a:close/>
              </a:path>
              <a:path w="313054" h="1513839">
                <a:moveTo>
                  <a:pt x="274730" y="296769"/>
                </a:moveTo>
                <a:lnTo>
                  <a:pt x="236630" y="296769"/>
                </a:lnTo>
                <a:lnTo>
                  <a:pt x="236630" y="334869"/>
                </a:lnTo>
                <a:lnTo>
                  <a:pt x="274730" y="334869"/>
                </a:lnTo>
                <a:lnTo>
                  <a:pt x="274730" y="296769"/>
                </a:lnTo>
                <a:close/>
              </a:path>
              <a:path w="313054" h="1513839">
                <a:moveTo>
                  <a:pt x="274730" y="372969"/>
                </a:moveTo>
                <a:lnTo>
                  <a:pt x="236630" y="372969"/>
                </a:lnTo>
                <a:lnTo>
                  <a:pt x="236630" y="411069"/>
                </a:lnTo>
                <a:lnTo>
                  <a:pt x="274730" y="411069"/>
                </a:lnTo>
                <a:lnTo>
                  <a:pt x="274730" y="372969"/>
                </a:lnTo>
                <a:close/>
              </a:path>
              <a:path w="313054" h="1513839">
                <a:moveTo>
                  <a:pt x="274730" y="449169"/>
                </a:moveTo>
                <a:lnTo>
                  <a:pt x="236630" y="449169"/>
                </a:lnTo>
                <a:lnTo>
                  <a:pt x="236630" y="487269"/>
                </a:lnTo>
                <a:lnTo>
                  <a:pt x="274730" y="487269"/>
                </a:lnTo>
                <a:lnTo>
                  <a:pt x="274730" y="449169"/>
                </a:lnTo>
                <a:close/>
              </a:path>
              <a:path w="313054" h="1513839">
                <a:moveTo>
                  <a:pt x="274730" y="525369"/>
                </a:moveTo>
                <a:lnTo>
                  <a:pt x="236630" y="525369"/>
                </a:lnTo>
                <a:lnTo>
                  <a:pt x="236630" y="563469"/>
                </a:lnTo>
                <a:lnTo>
                  <a:pt x="274730" y="563469"/>
                </a:lnTo>
                <a:lnTo>
                  <a:pt x="274730" y="525369"/>
                </a:lnTo>
                <a:close/>
              </a:path>
              <a:path w="313054" h="1513839">
                <a:moveTo>
                  <a:pt x="274730" y="601569"/>
                </a:moveTo>
                <a:lnTo>
                  <a:pt x="236630" y="601569"/>
                </a:lnTo>
                <a:lnTo>
                  <a:pt x="236630" y="639669"/>
                </a:lnTo>
                <a:lnTo>
                  <a:pt x="274730" y="639669"/>
                </a:lnTo>
                <a:lnTo>
                  <a:pt x="274730" y="601569"/>
                </a:lnTo>
                <a:close/>
              </a:path>
              <a:path w="313054" h="1513839">
                <a:moveTo>
                  <a:pt x="274730" y="677769"/>
                </a:moveTo>
                <a:lnTo>
                  <a:pt x="236630" y="677769"/>
                </a:lnTo>
                <a:lnTo>
                  <a:pt x="236630" y="715869"/>
                </a:lnTo>
                <a:lnTo>
                  <a:pt x="274730" y="715869"/>
                </a:lnTo>
                <a:lnTo>
                  <a:pt x="274730" y="677769"/>
                </a:lnTo>
                <a:close/>
              </a:path>
              <a:path w="313054" h="1513839">
                <a:moveTo>
                  <a:pt x="274730" y="753969"/>
                </a:moveTo>
                <a:lnTo>
                  <a:pt x="236630" y="753969"/>
                </a:lnTo>
                <a:lnTo>
                  <a:pt x="236630" y="792069"/>
                </a:lnTo>
                <a:lnTo>
                  <a:pt x="274730" y="792069"/>
                </a:lnTo>
                <a:lnTo>
                  <a:pt x="274730" y="753969"/>
                </a:lnTo>
                <a:close/>
              </a:path>
              <a:path w="313054" h="1513839">
                <a:moveTo>
                  <a:pt x="274730" y="830169"/>
                </a:moveTo>
                <a:lnTo>
                  <a:pt x="236630" y="830169"/>
                </a:lnTo>
                <a:lnTo>
                  <a:pt x="236630" y="868269"/>
                </a:lnTo>
                <a:lnTo>
                  <a:pt x="274730" y="868269"/>
                </a:lnTo>
                <a:lnTo>
                  <a:pt x="274730" y="830169"/>
                </a:lnTo>
                <a:close/>
              </a:path>
              <a:path w="313054" h="1513839">
                <a:moveTo>
                  <a:pt x="274730" y="906369"/>
                </a:moveTo>
                <a:lnTo>
                  <a:pt x="236630" y="906369"/>
                </a:lnTo>
                <a:lnTo>
                  <a:pt x="236630" y="944469"/>
                </a:lnTo>
                <a:lnTo>
                  <a:pt x="274730" y="944469"/>
                </a:lnTo>
                <a:lnTo>
                  <a:pt x="274730" y="906369"/>
                </a:lnTo>
                <a:close/>
              </a:path>
              <a:path w="313054" h="1513839">
                <a:moveTo>
                  <a:pt x="274730" y="982569"/>
                </a:moveTo>
                <a:lnTo>
                  <a:pt x="236630" y="982569"/>
                </a:lnTo>
                <a:lnTo>
                  <a:pt x="236630" y="1020669"/>
                </a:lnTo>
                <a:lnTo>
                  <a:pt x="274730" y="1020669"/>
                </a:lnTo>
                <a:lnTo>
                  <a:pt x="274730" y="982569"/>
                </a:lnTo>
                <a:close/>
              </a:path>
              <a:path w="313054" h="1513839">
                <a:moveTo>
                  <a:pt x="274730" y="1058769"/>
                </a:moveTo>
                <a:lnTo>
                  <a:pt x="236630" y="1058769"/>
                </a:lnTo>
                <a:lnTo>
                  <a:pt x="236630" y="1096869"/>
                </a:lnTo>
                <a:lnTo>
                  <a:pt x="274730" y="1096869"/>
                </a:lnTo>
                <a:lnTo>
                  <a:pt x="274730" y="1058769"/>
                </a:lnTo>
                <a:close/>
              </a:path>
              <a:path w="313054" h="1513839">
                <a:moveTo>
                  <a:pt x="274730" y="1134969"/>
                </a:moveTo>
                <a:lnTo>
                  <a:pt x="236630" y="1134969"/>
                </a:lnTo>
                <a:lnTo>
                  <a:pt x="236630" y="1173069"/>
                </a:lnTo>
                <a:lnTo>
                  <a:pt x="274730" y="1173069"/>
                </a:lnTo>
                <a:lnTo>
                  <a:pt x="274730" y="1134969"/>
                </a:lnTo>
                <a:close/>
              </a:path>
              <a:path w="313054" h="1513839">
                <a:moveTo>
                  <a:pt x="274730" y="1211169"/>
                </a:moveTo>
                <a:lnTo>
                  <a:pt x="236630" y="1211169"/>
                </a:lnTo>
                <a:lnTo>
                  <a:pt x="236630" y="1249269"/>
                </a:lnTo>
                <a:lnTo>
                  <a:pt x="274730" y="1249269"/>
                </a:lnTo>
                <a:lnTo>
                  <a:pt x="274730" y="1211169"/>
                </a:lnTo>
                <a:close/>
              </a:path>
              <a:path w="313054" h="1513839">
                <a:moveTo>
                  <a:pt x="274730" y="1287369"/>
                </a:moveTo>
                <a:lnTo>
                  <a:pt x="236630" y="1287369"/>
                </a:lnTo>
                <a:lnTo>
                  <a:pt x="236630" y="1325469"/>
                </a:lnTo>
                <a:lnTo>
                  <a:pt x="274730" y="1325469"/>
                </a:lnTo>
                <a:lnTo>
                  <a:pt x="274730" y="1287369"/>
                </a:lnTo>
                <a:close/>
              </a:path>
              <a:path w="313054" h="1513839">
                <a:moveTo>
                  <a:pt x="236630" y="1399005"/>
                </a:moveTo>
                <a:lnTo>
                  <a:pt x="198530" y="1399005"/>
                </a:lnTo>
                <a:lnTo>
                  <a:pt x="255680" y="1513305"/>
                </a:lnTo>
                <a:lnTo>
                  <a:pt x="311497" y="1401669"/>
                </a:lnTo>
                <a:lnTo>
                  <a:pt x="236630" y="1401669"/>
                </a:lnTo>
                <a:lnTo>
                  <a:pt x="236630" y="1399005"/>
                </a:lnTo>
                <a:close/>
              </a:path>
              <a:path w="313054" h="1513839">
                <a:moveTo>
                  <a:pt x="274730" y="1363569"/>
                </a:moveTo>
                <a:lnTo>
                  <a:pt x="236630" y="1363569"/>
                </a:lnTo>
                <a:lnTo>
                  <a:pt x="236630" y="1401669"/>
                </a:lnTo>
                <a:lnTo>
                  <a:pt x="274730" y="1401669"/>
                </a:lnTo>
                <a:lnTo>
                  <a:pt x="274730" y="1363569"/>
                </a:lnTo>
                <a:close/>
              </a:path>
              <a:path w="313054" h="1513839">
                <a:moveTo>
                  <a:pt x="312830" y="1399005"/>
                </a:moveTo>
                <a:lnTo>
                  <a:pt x="274730" y="1399005"/>
                </a:lnTo>
                <a:lnTo>
                  <a:pt x="274730" y="1401669"/>
                </a:lnTo>
                <a:lnTo>
                  <a:pt x="311497" y="1401669"/>
                </a:lnTo>
                <a:lnTo>
                  <a:pt x="312830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249159" y="3614759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21701" y="3611681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1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3459" y="361168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347720" y="764540"/>
            <a:ext cx="5592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5400" spc="-1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00" dirty="0">
                <a:latin typeface="Microsoft Sans Serif" panose="020B0604020202020204"/>
                <a:cs typeface="Microsoft Sans Serif" panose="020B0604020202020204"/>
              </a:rPr>
              <a:t>Do</a:t>
            </a:r>
            <a:r>
              <a:rPr sz="5400"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75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5400"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50" dirty="0">
                <a:latin typeface="Microsoft Sans Serif" panose="020B0604020202020204"/>
                <a:cs typeface="Microsoft Sans Serif" panose="020B0604020202020204"/>
              </a:rPr>
              <a:t>Build?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WPS Presentation</Application>
  <PresentationFormat>On-screen Show (4:3)</PresentationFormat>
  <Paragraphs>204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Lucida Sans Unicode</vt:lpstr>
      <vt:lpstr>Arial</vt:lpstr>
      <vt:lpstr>Microsoft Sans Serif</vt:lpstr>
      <vt:lpstr>Times New Roman</vt:lpstr>
      <vt:lpstr>Corbel</vt:lpstr>
      <vt:lpstr>Courier New</vt:lpstr>
      <vt:lpstr>Microsoft YaHei</vt:lpstr>
      <vt:lpstr>Arial Unicode MS</vt:lpstr>
      <vt:lpstr>Calibri</vt:lpstr>
      <vt:lpstr>Office Theme</vt:lpstr>
      <vt:lpstr>Final Words</vt:lpstr>
      <vt:lpstr>Final Words</vt:lpstr>
      <vt:lpstr>PowerPoint 演示文稿</vt:lpstr>
      <vt:lpstr>What Is a Component?</vt:lpstr>
      <vt:lpstr>Where Do We Put the HTML?</vt:lpstr>
      <vt:lpstr>When Should We Use Data Binding?</vt:lpstr>
      <vt:lpstr>Why Do We Need a Service?</vt:lpstr>
      <vt:lpstr>How Do We Build?</vt:lpstr>
      <vt:lpstr>How Do We Build?</vt:lpstr>
      <vt:lpstr>Angular CLI</vt:lpstr>
      <vt:lpstr>Checklists</vt:lpstr>
      <vt:lpstr>Enhancing Your Development</vt:lpstr>
      <vt:lpstr>@deborahkurata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Words</dc:title>
  <dc:creator/>
  <cp:lastModifiedBy>Steve Sam</cp:lastModifiedBy>
  <cp:revision>4</cp:revision>
  <dcterms:created xsi:type="dcterms:W3CDTF">2021-08-05T09:51:01Z</dcterms:created>
  <dcterms:modified xsi:type="dcterms:W3CDTF">2021-08-05T10:04:22Z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2021-08-04T05:30:00Z</vt:filetime>
  </property>
  <property fmtid="{D5CDD505-2E9C-101B-9397-08002B2CF9AE}" pid="4" name="KSOProductBuildVer">
    <vt:lpwstr>1033-11.2.0.10223</vt:lpwstr>
  </property>
</Properties>
</file>