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85" r:id="rId8"/>
    <p:sldId id="286" r:id="rId9"/>
    <p:sldId id="261" r:id="rId10"/>
    <p:sldId id="262" r:id="rId11"/>
    <p:sldId id="263" r:id="rId12"/>
    <p:sldId id="264" r:id="rId13"/>
    <p:sldId id="287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656" y="3251708"/>
            <a:ext cx="80406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7389" y="754380"/>
            <a:ext cx="773322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5074" y="2462242"/>
            <a:ext cx="16816705" cy="3068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1169860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50" dirty="0">
                <a:latin typeface="Tahoma" panose="020B0604030504040204"/>
                <a:cs typeface="Tahoma" panose="020B0604030504040204"/>
              </a:rPr>
              <a:t>Navigation</a:t>
            </a:r>
            <a:r>
              <a:rPr sz="6800" spc="-484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35" dirty="0">
                <a:latin typeface="Tahoma" panose="020B0604030504040204"/>
                <a:cs typeface="Tahoma" panose="020B0604030504040204"/>
              </a:rPr>
              <a:t>and</a:t>
            </a:r>
            <a:r>
              <a:rPr sz="6800" spc="-47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05" dirty="0">
                <a:latin typeface="Tahoma" panose="020B0604030504040204"/>
                <a:cs typeface="Tahoma" panose="020B0604030504040204"/>
              </a:rPr>
              <a:t>Routing</a:t>
            </a:r>
            <a:r>
              <a:rPr sz="6800" spc="-48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155" dirty="0">
                <a:latin typeface="Tahoma" panose="020B0604030504040204"/>
                <a:cs typeface="Tahoma" panose="020B0604030504040204"/>
              </a:rPr>
              <a:t>Basics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10803" y="800100"/>
            <a:ext cx="6179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H</a:t>
            </a:r>
            <a:r>
              <a:rPr spc="-195" dirty="0"/>
              <a:t>o</a:t>
            </a:r>
            <a:r>
              <a:rPr spc="-434" dirty="0"/>
              <a:t>w</a:t>
            </a:r>
            <a:r>
              <a:rPr spc="-415" dirty="0"/>
              <a:t> </a:t>
            </a:r>
            <a:r>
              <a:rPr spc="-150" dirty="0"/>
              <a:t>R</a:t>
            </a:r>
            <a:r>
              <a:rPr spc="-140" dirty="0"/>
              <a:t>o</a:t>
            </a:r>
            <a:r>
              <a:rPr spc="-220" dirty="0"/>
              <a:t>u</a:t>
            </a:r>
            <a:r>
              <a:rPr spc="-95" dirty="0"/>
              <a:t>t</a:t>
            </a:r>
            <a:r>
              <a:rPr spc="-215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120" dirty="0"/>
              <a:t>W</a:t>
            </a:r>
            <a:r>
              <a:rPr spc="-270" dirty="0"/>
              <a:t>o</a:t>
            </a:r>
            <a:r>
              <a:rPr spc="-440" dirty="0"/>
              <a:t>r</a:t>
            </a:r>
            <a:r>
              <a:rPr spc="-700" dirty="0"/>
              <a:t>k</a:t>
            </a:r>
            <a:r>
              <a:rPr spc="-305" dirty="0"/>
              <a:t>s</a:t>
            </a:r>
            <a:endParaRPr spc="-305" dirty="0"/>
          </a:p>
        </p:txBody>
      </p:sp>
      <p:sp>
        <p:nvSpPr>
          <p:cNvPr id="4" name="object 4"/>
          <p:cNvSpPr txBox="1"/>
          <p:nvPr/>
        </p:nvSpPr>
        <p:spPr>
          <a:xfrm>
            <a:off x="7720511" y="3096259"/>
            <a:ext cx="9573895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Configure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685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options/actions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 marR="949960">
              <a:lnSpc>
                <a:spcPct val="162000"/>
              </a:lnSpc>
              <a:spcBef>
                <a:spcPts val="25"/>
              </a:spcBef>
            </a:pP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Tie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each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option/action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Activate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ct val="102000"/>
              </a:lnSpc>
              <a:spcBef>
                <a:spcPts val="2615"/>
              </a:spcBef>
            </a:pP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Activating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displays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component's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126" y="3416460"/>
            <a:ext cx="6475969" cy="345407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189" y="1925852"/>
            <a:ext cx="14410690" cy="7069455"/>
            <a:chOff x="300189" y="1925852"/>
            <a:chExt cx="14410690" cy="706945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0189" y="1925852"/>
              <a:ext cx="14410182" cy="67547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996" y="3321591"/>
              <a:ext cx="13558278" cy="56733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H</a:t>
            </a:r>
            <a:r>
              <a:rPr spc="-195" dirty="0"/>
              <a:t>o</a:t>
            </a:r>
            <a:r>
              <a:rPr spc="-434" dirty="0"/>
              <a:t>w</a:t>
            </a:r>
            <a:r>
              <a:rPr spc="-415" dirty="0"/>
              <a:t> </a:t>
            </a:r>
            <a:r>
              <a:rPr spc="-150" dirty="0"/>
              <a:t>R</a:t>
            </a:r>
            <a:r>
              <a:rPr spc="-140" dirty="0"/>
              <a:t>o</a:t>
            </a:r>
            <a:r>
              <a:rPr spc="-220" dirty="0"/>
              <a:t>u</a:t>
            </a:r>
            <a:r>
              <a:rPr spc="-95" dirty="0"/>
              <a:t>t</a:t>
            </a:r>
            <a:r>
              <a:rPr spc="-215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120" dirty="0"/>
              <a:t>W</a:t>
            </a:r>
            <a:r>
              <a:rPr spc="-270" dirty="0"/>
              <a:t>o</a:t>
            </a:r>
            <a:r>
              <a:rPr spc="-440" dirty="0"/>
              <a:t>r</a:t>
            </a:r>
            <a:r>
              <a:rPr spc="-700" dirty="0"/>
              <a:t>k</a:t>
            </a:r>
            <a:r>
              <a:rPr spc="-305" dirty="0"/>
              <a:t>s</a:t>
            </a:r>
            <a:endParaRPr spc="-305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6648287" y="2832388"/>
            <a:ext cx="912177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routerLink="/products"&gt;Product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List&lt;/a&gt;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3245" y="2984532"/>
            <a:ext cx="13884275" cy="6170930"/>
            <a:chOff x="413245" y="2984532"/>
            <a:chExt cx="13884275" cy="6170930"/>
          </a:xfrm>
        </p:grpSpPr>
        <p:sp>
          <p:nvSpPr>
            <p:cNvPr id="8" name="object 8"/>
            <p:cNvSpPr/>
            <p:nvPr/>
          </p:nvSpPr>
          <p:spPr>
            <a:xfrm>
              <a:off x="5770082" y="2998819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0" y="0"/>
                  </a:moveTo>
                  <a:lnTo>
                    <a:pt x="878205" y="95178"/>
                  </a:lnTo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70083" y="2998820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878204" y="9517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3245" y="3396830"/>
              <a:ext cx="13884275" cy="5758815"/>
            </a:xfrm>
            <a:custGeom>
              <a:avLst/>
              <a:gdLst/>
              <a:ahLst/>
              <a:cxnLst/>
              <a:rect l="l" t="t" r="r" b="b"/>
              <a:pathLst>
                <a:path w="13884275" h="5758815">
                  <a:moveTo>
                    <a:pt x="13883919" y="0"/>
                  </a:moveTo>
                  <a:lnTo>
                    <a:pt x="0" y="0"/>
                  </a:lnTo>
                  <a:lnTo>
                    <a:pt x="0" y="5758355"/>
                  </a:lnTo>
                  <a:lnTo>
                    <a:pt x="13883919" y="5758355"/>
                  </a:lnTo>
                  <a:lnTo>
                    <a:pt x="138839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648287" y="3742622"/>
            <a:ext cx="1148778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'products',</a:t>
            </a:r>
            <a:r>
              <a:rPr sz="2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19161" y="5498364"/>
            <a:ext cx="6858000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70224" y="5498557"/>
            <a:ext cx="7765415" cy="2031364"/>
          </a:xfrm>
          <a:custGeom>
            <a:avLst/>
            <a:gdLst/>
            <a:ahLst/>
            <a:cxnLst/>
            <a:rect l="l" t="t" r="r" b="b"/>
            <a:pathLst>
              <a:path w="7765415" h="2031365">
                <a:moveTo>
                  <a:pt x="0" y="0"/>
                </a:moveTo>
                <a:lnTo>
                  <a:pt x="7765375" y="0"/>
                </a:lnTo>
                <a:lnTo>
                  <a:pt x="7765375" y="2031325"/>
                </a:lnTo>
                <a:lnTo>
                  <a:pt x="0" y="20313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F77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374986" y="5564123"/>
            <a:ext cx="775589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Component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0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'@angular/core'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778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826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778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778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63198" y="4912770"/>
            <a:ext cx="4764405" cy="586105"/>
          </a:xfrm>
          <a:custGeom>
            <a:avLst/>
            <a:gdLst/>
            <a:ahLst/>
            <a:cxnLst/>
            <a:rect l="l" t="t" r="r" b="b"/>
            <a:pathLst>
              <a:path w="4764405" h="586104">
                <a:moveTo>
                  <a:pt x="4764406" y="0"/>
                </a:moveTo>
                <a:lnTo>
                  <a:pt x="0" y="0"/>
                </a:lnTo>
                <a:lnTo>
                  <a:pt x="0" y="585787"/>
                </a:lnTo>
                <a:lnTo>
                  <a:pt x="4764406" y="585787"/>
                </a:lnTo>
                <a:lnTo>
                  <a:pt x="476440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370224" y="4912770"/>
            <a:ext cx="4757420" cy="586105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515"/>
              </a:spcBef>
            </a:pPr>
            <a:r>
              <a:rPr sz="2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36495" y="2355151"/>
            <a:ext cx="1248410" cy="236220"/>
          </a:xfrm>
          <a:custGeom>
            <a:avLst/>
            <a:gdLst/>
            <a:ahLst/>
            <a:cxnLst/>
            <a:rect l="l" t="t" r="r" b="b"/>
            <a:pathLst>
              <a:path w="1248410" h="236219">
                <a:moveTo>
                  <a:pt x="1248105" y="0"/>
                </a:moveTo>
                <a:lnTo>
                  <a:pt x="0" y="0"/>
                </a:lnTo>
                <a:lnTo>
                  <a:pt x="0" y="235648"/>
                </a:lnTo>
                <a:lnTo>
                  <a:pt x="1248105" y="235648"/>
                </a:lnTo>
                <a:lnTo>
                  <a:pt x="12481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9" name="Content Placeholder 1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2000" y="6557010"/>
            <a:ext cx="661035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8600" y="647700"/>
            <a:ext cx="17029430" cy="8508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8562" y="5143500"/>
            <a:ext cx="7016750" cy="58483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32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'products',</a:t>
            </a:r>
            <a:r>
              <a:rPr sz="32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ProductListComponent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1302" y="6786291"/>
            <a:ext cx="8121650" cy="58483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'products/:id',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ProductDetailComponent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3633" y="8725249"/>
            <a:ext cx="6569075" cy="584835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'welcome',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WelcomeComponent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485" y="754380"/>
            <a:ext cx="61988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</a:t>
            </a:r>
            <a:r>
              <a:rPr spc="-35" dirty="0"/>
              <a:t>o</a:t>
            </a:r>
            <a:r>
              <a:rPr spc="-254" dirty="0"/>
              <a:t>n</a:t>
            </a:r>
            <a:r>
              <a:rPr spc="-254" dirty="0"/>
              <a:t>f</a:t>
            </a:r>
            <a:r>
              <a:rPr spc="-425" dirty="0"/>
              <a:t>i</a:t>
            </a:r>
            <a:r>
              <a:rPr spc="-300" dirty="0"/>
              <a:t>gu</a:t>
            </a:r>
            <a:r>
              <a:rPr spc="-195" dirty="0"/>
              <a:t>r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09" dirty="0"/>
              <a:t> </a:t>
            </a:r>
            <a:r>
              <a:rPr spc="-20" dirty="0"/>
              <a:t>R</a:t>
            </a:r>
            <a:r>
              <a:rPr spc="-275" dirty="0"/>
              <a:t>o</a:t>
            </a:r>
            <a:r>
              <a:rPr spc="-195" dirty="0"/>
              <a:t>u</a:t>
            </a:r>
            <a:r>
              <a:rPr spc="-19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endParaRPr spc="-305" dirty="0"/>
          </a:p>
        </p:txBody>
      </p:sp>
      <p:grpSp>
        <p:nvGrpSpPr>
          <p:cNvPr id="3" name="object 3"/>
          <p:cNvGrpSpPr/>
          <p:nvPr/>
        </p:nvGrpSpPr>
        <p:grpSpPr>
          <a:xfrm>
            <a:off x="393700" y="1615950"/>
            <a:ext cx="16885285" cy="8190865"/>
            <a:chOff x="393700" y="1615950"/>
            <a:chExt cx="16885285" cy="8190865"/>
          </a:xfrm>
        </p:grpSpPr>
        <p:sp>
          <p:nvSpPr>
            <p:cNvPr id="4" name="object 4"/>
            <p:cNvSpPr/>
            <p:nvPr/>
          </p:nvSpPr>
          <p:spPr>
            <a:xfrm>
              <a:off x="400050" y="2228849"/>
              <a:ext cx="16872585" cy="7571740"/>
            </a:xfrm>
            <a:custGeom>
              <a:avLst/>
              <a:gdLst/>
              <a:ahLst/>
              <a:cxnLst/>
              <a:rect l="l" t="t" r="r" b="b"/>
              <a:pathLst>
                <a:path w="16872585" h="7571740">
                  <a:moveTo>
                    <a:pt x="0" y="0"/>
                  </a:moveTo>
                  <a:lnTo>
                    <a:pt x="16872332" y="0"/>
                  </a:lnTo>
                  <a:lnTo>
                    <a:pt x="16872332" y="7571303"/>
                  </a:lnTo>
                  <a:lnTo>
                    <a:pt x="0" y="75713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0050" y="1622300"/>
              <a:ext cx="4341495" cy="603885"/>
            </a:xfrm>
            <a:custGeom>
              <a:avLst/>
              <a:gdLst/>
              <a:ahLst/>
              <a:cxnLst/>
              <a:rect l="l" t="t" r="r" b="b"/>
              <a:pathLst>
                <a:path w="4341495" h="603885">
                  <a:moveTo>
                    <a:pt x="4341470" y="0"/>
                  </a:moveTo>
                  <a:lnTo>
                    <a:pt x="0" y="0"/>
                  </a:lnTo>
                  <a:lnTo>
                    <a:pt x="0" y="603504"/>
                  </a:lnTo>
                  <a:lnTo>
                    <a:pt x="4341470" y="603504"/>
                  </a:lnTo>
                  <a:lnTo>
                    <a:pt x="434147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0050" y="1622300"/>
              <a:ext cx="4341495" cy="603885"/>
            </a:xfrm>
            <a:custGeom>
              <a:avLst/>
              <a:gdLst/>
              <a:ahLst/>
              <a:cxnLst/>
              <a:rect l="l" t="t" r="r" b="b"/>
              <a:pathLst>
                <a:path w="4341495" h="603885">
                  <a:moveTo>
                    <a:pt x="0" y="0"/>
                  </a:moveTo>
                  <a:lnTo>
                    <a:pt x="4341471" y="0"/>
                  </a:lnTo>
                  <a:lnTo>
                    <a:pt x="4341471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70230" y="1502155"/>
            <a:ext cx="10770235" cy="813308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1420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RouterModule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469900" marR="8006080" indent="-4572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594931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HttpClientModule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, 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RouterModule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3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485" y="754380"/>
            <a:ext cx="61988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</a:t>
            </a:r>
            <a:r>
              <a:rPr spc="-35" dirty="0"/>
              <a:t>o</a:t>
            </a:r>
            <a:r>
              <a:rPr spc="-254" dirty="0"/>
              <a:t>n</a:t>
            </a:r>
            <a:r>
              <a:rPr spc="-254" dirty="0"/>
              <a:t>f</a:t>
            </a:r>
            <a:r>
              <a:rPr spc="-425" dirty="0"/>
              <a:t>i</a:t>
            </a:r>
            <a:r>
              <a:rPr spc="-300" dirty="0"/>
              <a:t>gu</a:t>
            </a:r>
            <a:r>
              <a:rPr spc="-195" dirty="0"/>
              <a:t>r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09" dirty="0"/>
              <a:t> </a:t>
            </a:r>
            <a:r>
              <a:rPr spc="-20" dirty="0"/>
              <a:t>R</a:t>
            </a:r>
            <a:r>
              <a:rPr spc="-275" dirty="0"/>
              <a:t>o</a:t>
            </a:r>
            <a:r>
              <a:rPr spc="-195" dirty="0"/>
              <a:t>u</a:t>
            </a:r>
            <a:r>
              <a:rPr spc="-19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endParaRPr spc="-305" dirty="0"/>
          </a:p>
        </p:txBody>
      </p:sp>
      <p:grpSp>
        <p:nvGrpSpPr>
          <p:cNvPr id="3" name="object 3"/>
          <p:cNvGrpSpPr/>
          <p:nvPr/>
        </p:nvGrpSpPr>
        <p:grpSpPr>
          <a:xfrm>
            <a:off x="393700" y="1615950"/>
            <a:ext cx="16885285" cy="8190865"/>
            <a:chOff x="393700" y="1615950"/>
            <a:chExt cx="16885285" cy="8190865"/>
          </a:xfrm>
        </p:grpSpPr>
        <p:sp>
          <p:nvSpPr>
            <p:cNvPr id="4" name="object 4"/>
            <p:cNvSpPr/>
            <p:nvPr/>
          </p:nvSpPr>
          <p:spPr>
            <a:xfrm>
              <a:off x="400050" y="2228849"/>
              <a:ext cx="16872585" cy="7571740"/>
            </a:xfrm>
            <a:custGeom>
              <a:avLst/>
              <a:gdLst/>
              <a:ahLst/>
              <a:cxnLst/>
              <a:rect l="l" t="t" r="r" b="b"/>
              <a:pathLst>
                <a:path w="16872585" h="7571740">
                  <a:moveTo>
                    <a:pt x="0" y="0"/>
                  </a:moveTo>
                  <a:lnTo>
                    <a:pt x="16872332" y="0"/>
                  </a:lnTo>
                  <a:lnTo>
                    <a:pt x="16872332" y="7571303"/>
                  </a:lnTo>
                  <a:lnTo>
                    <a:pt x="0" y="757130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0050" y="1622300"/>
              <a:ext cx="4341495" cy="603885"/>
            </a:xfrm>
            <a:custGeom>
              <a:avLst/>
              <a:gdLst/>
              <a:ahLst/>
              <a:cxnLst/>
              <a:rect l="l" t="t" r="r" b="b"/>
              <a:pathLst>
                <a:path w="4341495" h="603885">
                  <a:moveTo>
                    <a:pt x="4341470" y="0"/>
                  </a:moveTo>
                  <a:lnTo>
                    <a:pt x="0" y="0"/>
                  </a:lnTo>
                  <a:lnTo>
                    <a:pt x="0" y="603504"/>
                  </a:lnTo>
                  <a:lnTo>
                    <a:pt x="4341470" y="603504"/>
                  </a:lnTo>
                  <a:lnTo>
                    <a:pt x="434147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0050" y="1622300"/>
              <a:ext cx="4341495" cy="603885"/>
            </a:xfrm>
            <a:custGeom>
              <a:avLst/>
              <a:gdLst/>
              <a:ahLst/>
              <a:cxnLst/>
              <a:rect l="l" t="t" r="r" b="b"/>
              <a:pathLst>
                <a:path w="4341495" h="603885">
                  <a:moveTo>
                    <a:pt x="0" y="0"/>
                  </a:moveTo>
                  <a:lnTo>
                    <a:pt x="4341471" y="0"/>
                  </a:lnTo>
                  <a:lnTo>
                    <a:pt x="4341471" y="603504"/>
                  </a:lnTo>
                  <a:lnTo>
                    <a:pt x="0" y="6035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791F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70230" y="1502155"/>
            <a:ext cx="10770235" cy="813308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1420"/>
              </a:spcBef>
            </a:pP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app.module.ts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import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RouterModule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3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'@angular/router'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469900" marR="8006080" indent="-4572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3000" spc="-1789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3000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 marR="434848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BrowserModule,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FormsModule,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HttpClientModule,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RouterModule.forRoo</a:t>
            </a:r>
            <a:r>
              <a:rPr sz="30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30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([])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declarations:</a:t>
            </a:r>
            <a:r>
              <a:rPr sz="30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],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30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3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]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export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3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latin typeface="Courier New" panose="02070309020205020404"/>
                <a:cs typeface="Courier New" panose="02070309020205020404"/>
              </a:rPr>
              <a:t>}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485" y="754380"/>
            <a:ext cx="61988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</a:t>
            </a:r>
            <a:r>
              <a:rPr spc="-35" dirty="0"/>
              <a:t>o</a:t>
            </a:r>
            <a:r>
              <a:rPr spc="-254" dirty="0"/>
              <a:t>n</a:t>
            </a:r>
            <a:r>
              <a:rPr spc="-254" dirty="0"/>
              <a:t>f</a:t>
            </a:r>
            <a:r>
              <a:rPr spc="-425" dirty="0"/>
              <a:t>i</a:t>
            </a:r>
            <a:r>
              <a:rPr spc="-300" dirty="0"/>
              <a:t>gu</a:t>
            </a:r>
            <a:r>
              <a:rPr spc="-195" dirty="0"/>
              <a:t>r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09" dirty="0"/>
              <a:t> </a:t>
            </a:r>
            <a:r>
              <a:rPr spc="-20" dirty="0"/>
              <a:t>R</a:t>
            </a:r>
            <a:r>
              <a:rPr spc="-275" dirty="0"/>
              <a:t>o</a:t>
            </a:r>
            <a:r>
              <a:rPr spc="-195" dirty="0"/>
              <a:t>u</a:t>
            </a:r>
            <a:r>
              <a:rPr spc="-19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endParaRPr spc="-305" dirty="0"/>
          </a:p>
        </p:txBody>
      </p:sp>
      <p:sp>
        <p:nvSpPr>
          <p:cNvPr id="3" name="object 3"/>
          <p:cNvSpPr/>
          <p:nvPr/>
        </p:nvSpPr>
        <p:spPr>
          <a:xfrm>
            <a:off x="553944" y="2228850"/>
            <a:ext cx="17180560" cy="5908040"/>
          </a:xfrm>
          <a:custGeom>
            <a:avLst/>
            <a:gdLst/>
            <a:ahLst/>
            <a:cxnLst/>
            <a:rect l="l" t="t" r="r" b="b"/>
            <a:pathLst>
              <a:path w="17180560" h="5908040">
                <a:moveTo>
                  <a:pt x="0" y="0"/>
                </a:moveTo>
                <a:lnTo>
                  <a:pt x="17180120" y="0"/>
                </a:lnTo>
                <a:lnTo>
                  <a:pt x="17180120" y="5907708"/>
                </a:lnTo>
                <a:lnTo>
                  <a:pt x="0" y="590770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5074" y="2462242"/>
          <a:ext cx="16816705" cy="3068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185"/>
                <a:gridCol w="1647825"/>
                <a:gridCol w="14450060"/>
              </a:tblGrid>
              <a:tr h="7083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[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159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819911"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path: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3600" dirty="0">
                          <a:solidFill>
                            <a:srgbClr val="A3151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'products'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r>
                        <a:rPr sz="3600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component: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ProductListComponent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0" marB="0"/>
                </a:tc>
              </a:tr>
              <a:tr h="826007"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path: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solidFill>
                            <a:srgbClr val="A3151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'products/:id'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r>
                        <a:rPr sz="3600" spc="-3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component: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ProductDetailComponent</a:t>
                      </a:r>
                      <a:r>
                        <a:rPr sz="3600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</a:tr>
              <a:tr h="714492"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12954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path: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3600" dirty="0">
                          <a:solidFill>
                            <a:srgbClr val="A31515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'welcome'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r>
                        <a:rPr sz="3600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component: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WelcomeComponent</a:t>
                      </a:r>
                      <a:r>
                        <a:rPr sz="360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3600" dirty="0">
                          <a:latin typeface="Courier New" panose="02070309020205020404"/>
                          <a:cs typeface="Courier New" panose="02070309020205020404"/>
                        </a:rPr>
                        <a:t>},</a:t>
                      </a:r>
                      <a:endParaRPr sz="3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3335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24124" y="5488939"/>
            <a:ext cx="15405735" cy="248539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226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6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redirectTo: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'welcome'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pathMatch:</a:t>
            </a:r>
            <a:r>
              <a:rPr sz="3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'full'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},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287020">
              <a:lnSpc>
                <a:spcPct val="100000"/>
              </a:lnSpc>
              <a:spcBef>
                <a:spcPts val="2160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36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'**'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PageNotFoundComponent</a:t>
            </a:r>
            <a:r>
              <a:rPr sz="36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600" dirty="0">
                <a:latin typeface="Courier New" panose="02070309020205020404"/>
                <a:cs typeface="Courier New" panose="02070309020205020404"/>
              </a:rPr>
              <a:t>}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3600" dirty="0">
                <a:latin typeface="Courier New" panose="02070309020205020404"/>
                <a:cs typeface="Courier New" panose="02070309020205020404"/>
              </a:rPr>
              <a:t>]</a:t>
            </a:r>
            <a:endParaRPr sz="3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3" y="4684267"/>
            <a:ext cx="4118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Configuring</a:t>
            </a:r>
            <a:r>
              <a:rPr sz="3600" b="1" spc="-1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7050" y="2355923"/>
            <a:ext cx="0" cy="6196965"/>
          </a:xfrm>
          <a:custGeom>
            <a:avLst/>
            <a:gdLst/>
            <a:ahLst/>
            <a:cxnLst/>
            <a:rect l="l" t="t" r="r" b="b"/>
            <a:pathLst>
              <a:path h="6196965">
                <a:moveTo>
                  <a:pt x="0" y="0"/>
                </a:moveTo>
                <a:lnTo>
                  <a:pt x="1" y="6196407"/>
                </a:lnTo>
              </a:path>
            </a:pathLst>
          </a:custGeom>
          <a:ln w="127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20511" y="3541267"/>
            <a:ext cx="9643110" cy="290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5860" indent="7620">
              <a:lnSpc>
                <a:spcPct val="100000"/>
              </a:lnSpc>
              <a:spcBef>
                <a:spcPts val="100"/>
              </a:spcBef>
            </a:pP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Menu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option,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link,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image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button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activates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 marR="5080">
              <a:lnSpc>
                <a:spcPts val="7010"/>
              </a:lnSpc>
              <a:spcBef>
                <a:spcPts val="455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Typing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Url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address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bar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bookmark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browser's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forward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back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buttons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09070" y="3624486"/>
            <a:ext cx="3312927" cy="36722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08451" y="800100"/>
            <a:ext cx="10784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N</a:t>
            </a:r>
            <a:r>
              <a:rPr spc="-210" dirty="0"/>
              <a:t>a</a:t>
            </a:r>
            <a:r>
              <a:rPr spc="-220" dirty="0"/>
              <a:t>vi</a:t>
            </a:r>
            <a:r>
              <a:rPr spc="-340" dirty="0"/>
              <a:t>g</a:t>
            </a:r>
            <a:r>
              <a:rPr spc="-215" dirty="0"/>
              <a:t>a</a:t>
            </a:r>
            <a:r>
              <a:rPr spc="-95" dirty="0"/>
              <a:t>t</a:t>
            </a:r>
            <a:r>
              <a:rPr spc="-215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95" dirty="0"/>
              <a:t>t</a:t>
            </a:r>
            <a:r>
              <a:rPr spc="-254" dirty="0"/>
              <a:t>h</a:t>
            </a:r>
            <a:r>
              <a:rPr spc="15" dirty="0"/>
              <a:t>e</a:t>
            </a:r>
            <a:r>
              <a:rPr spc="-409" dirty="0"/>
              <a:t> </a:t>
            </a:r>
            <a:r>
              <a:rPr spc="-445" dirty="0"/>
              <a:t>A</a:t>
            </a:r>
            <a:r>
              <a:rPr spc="-190" dirty="0"/>
              <a:t>pp</a:t>
            </a:r>
            <a:r>
              <a:rPr spc="-180" dirty="0"/>
              <a:t>li</a:t>
            </a:r>
            <a:r>
              <a:rPr spc="-320" dirty="0"/>
              <a:t>c</a:t>
            </a:r>
            <a:r>
              <a:rPr spc="-215" dirty="0"/>
              <a:t>a</a:t>
            </a:r>
            <a:r>
              <a:rPr spc="-95" dirty="0"/>
              <a:t>t</a:t>
            </a:r>
            <a:r>
              <a:rPr spc="-225" dirty="0"/>
              <a:t>i</a:t>
            </a:r>
            <a:r>
              <a:rPr spc="-46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150" dirty="0"/>
              <a:t>R</a:t>
            </a:r>
            <a:r>
              <a:rPr spc="-140" dirty="0"/>
              <a:t>o</a:t>
            </a:r>
            <a:r>
              <a:rPr spc="-220" dirty="0"/>
              <a:t>u</a:t>
            </a:r>
            <a:r>
              <a:rPr spc="-165" dirty="0"/>
              <a:t>t</a:t>
            </a:r>
            <a:r>
              <a:rPr spc="-145" dirty="0"/>
              <a:t>es</a:t>
            </a:r>
            <a:endParaRPr spc="-14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7776" y="2491972"/>
            <a:ext cx="16952595" cy="2994660"/>
            <a:chOff x="667776" y="2491972"/>
            <a:chExt cx="16952595" cy="299466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7300" y="2501497"/>
              <a:ext cx="16933392" cy="29753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72538" y="2496735"/>
              <a:ext cx="16943070" cy="2985135"/>
            </a:xfrm>
            <a:custGeom>
              <a:avLst/>
              <a:gdLst/>
              <a:ahLst/>
              <a:cxnLst/>
              <a:rect l="l" t="t" r="r" b="b"/>
              <a:pathLst>
                <a:path w="16943070" h="2985135">
                  <a:moveTo>
                    <a:pt x="0" y="0"/>
                  </a:moveTo>
                  <a:lnTo>
                    <a:pt x="16942922" y="0"/>
                  </a:lnTo>
                  <a:lnTo>
                    <a:pt x="16942922" y="2984903"/>
                  </a:lnTo>
                  <a:lnTo>
                    <a:pt x="0" y="29849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07595" y="754380"/>
            <a:ext cx="74752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T</a:t>
            </a:r>
            <a:r>
              <a:rPr spc="-265" dirty="0"/>
              <a:t>y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20" dirty="0"/>
              <a:t>R</a:t>
            </a:r>
            <a:r>
              <a:rPr spc="-270" dirty="0"/>
              <a:t>o</a:t>
            </a:r>
            <a:r>
              <a:rPr spc="-220" dirty="0"/>
              <a:t>u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r>
              <a:rPr spc="-415" dirty="0"/>
              <a:t> </a:t>
            </a:r>
            <a:r>
              <a:rPr spc="-160" dirty="0"/>
              <a:t>t</a:t>
            </a:r>
            <a:r>
              <a:rPr spc="-275" dirty="0"/>
              <a:t>o</a:t>
            </a:r>
            <a:r>
              <a:rPr spc="-400" dirty="0"/>
              <a:t> </a:t>
            </a:r>
            <a:r>
              <a:rPr spc="-445" dirty="0"/>
              <a:t>A</a:t>
            </a:r>
            <a:r>
              <a:rPr spc="165" dirty="0"/>
              <a:t>c</a:t>
            </a:r>
            <a:r>
              <a:rPr spc="-95" dirty="0"/>
              <a:t>t</a:t>
            </a:r>
            <a:r>
              <a:rPr spc="-425" dirty="0"/>
              <a:t>i</a:t>
            </a:r>
            <a:r>
              <a:rPr spc="-270" dirty="0"/>
              <a:t>o</a:t>
            </a:r>
            <a:r>
              <a:rPr spc="-254" dirty="0"/>
              <a:t>n</a:t>
            </a:r>
            <a:r>
              <a:rPr spc="-305" dirty="0"/>
              <a:t>s</a:t>
            </a:r>
            <a:endParaRPr spc="-30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T</a:t>
            </a:r>
            <a:r>
              <a:rPr spc="-265" dirty="0"/>
              <a:t>y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20" dirty="0"/>
              <a:t>R</a:t>
            </a:r>
            <a:r>
              <a:rPr spc="-270" dirty="0"/>
              <a:t>o</a:t>
            </a:r>
            <a:r>
              <a:rPr spc="-220" dirty="0"/>
              <a:t>u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r>
              <a:rPr spc="-415" dirty="0"/>
              <a:t> </a:t>
            </a:r>
            <a:r>
              <a:rPr spc="-160" dirty="0"/>
              <a:t>t</a:t>
            </a:r>
            <a:r>
              <a:rPr spc="-275" dirty="0"/>
              <a:t>o</a:t>
            </a:r>
            <a:r>
              <a:rPr spc="-400" dirty="0"/>
              <a:t> </a:t>
            </a:r>
            <a:r>
              <a:rPr spc="-445" dirty="0"/>
              <a:t>A</a:t>
            </a:r>
            <a:r>
              <a:rPr spc="165" dirty="0"/>
              <a:t>c</a:t>
            </a:r>
            <a:r>
              <a:rPr spc="-95" dirty="0"/>
              <a:t>t</a:t>
            </a:r>
            <a:r>
              <a:rPr spc="-425" dirty="0"/>
              <a:t>i</a:t>
            </a:r>
            <a:r>
              <a:rPr spc="-270" dirty="0"/>
              <a:t>o</a:t>
            </a:r>
            <a:r>
              <a:rPr spc="-254" dirty="0"/>
              <a:t>n</a:t>
            </a:r>
            <a:r>
              <a:rPr spc="-305" dirty="0"/>
              <a:t>s</a:t>
            </a:r>
            <a:endParaRPr spc="-305" dirty="0"/>
          </a:p>
        </p:txBody>
      </p:sp>
      <p:sp>
        <p:nvSpPr>
          <p:cNvPr id="3" name="object 3"/>
          <p:cNvSpPr txBox="1"/>
          <p:nvPr/>
        </p:nvSpPr>
        <p:spPr>
          <a:xfrm>
            <a:off x="710588" y="2797304"/>
            <a:ext cx="16872585" cy="434022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3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 marR="1119505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&lt;ul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class='nav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navbar-nav'&gt;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&lt;li&gt;&lt;a&gt;Home&lt;/a&gt;&lt;/li&gt;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&lt;li&gt;&lt;a&gt;Product</a:t>
            </a:r>
            <a:r>
              <a:rPr sz="3000" spc="-7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710588" y="2193800"/>
            <a:ext cx="502856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159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8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76400" y="8115300"/>
            <a:ext cx="14757400" cy="14795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7595" y="754380"/>
            <a:ext cx="74752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T</a:t>
            </a:r>
            <a:r>
              <a:rPr spc="-265" dirty="0"/>
              <a:t>y</a:t>
            </a:r>
            <a:r>
              <a:rPr spc="-425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20" dirty="0"/>
              <a:t>R</a:t>
            </a:r>
            <a:r>
              <a:rPr spc="-270" dirty="0"/>
              <a:t>o</a:t>
            </a:r>
            <a:r>
              <a:rPr spc="-220" dirty="0"/>
              <a:t>u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-305" dirty="0"/>
              <a:t>s</a:t>
            </a:r>
            <a:r>
              <a:rPr spc="-415" dirty="0"/>
              <a:t> </a:t>
            </a:r>
            <a:r>
              <a:rPr spc="-160" dirty="0"/>
              <a:t>t</a:t>
            </a:r>
            <a:r>
              <a:rPr spc="-275" dirty="0"/>
              <a:t>o</a:t>
            </a:r>
            <a:r>
              <a:rPr spc="-400" dirty="0"/>
              <a:t> </a:t>
            </a:r>
            <a:r>
              <a:rPr spc="-445" dirty="0"/>
              <a:t>A</a:t>
            </a:r>
            <a:r>
              <a:rPr spc="165" dirty="0"/>
              <a:t>c</a:t>
            </a:r>
            <a:r>
              <a:rPr spc="-95" dirty="0"/>
              <a:t>t</a:t>
            </a:r>
            <a:r>
              <a:rPr spc="-425" dirty="0"/>
              <a:t>i</a:t>
            </a:r>
            <a:r>
              <a:rPr spc="-270" dirty="0"/>
              <a:t>o</a:t>
            </a:r>
            <a:r>
              <a:rPr spc="-254" dirty="0"/>
              <a:t>n</a:t>
            </a:r>
            <a:r>
              <a:rPr spc="-305" dirty="0"/>
              <a:t>s</a:t>
            </a:r>
            <a:endParaRPr spc="-305" dirty="0"/>
          </a:p>
        </p:txBody>
      </p:sp>
      <p:sp>
        <p:nvSpPr>
          <p:cNvPr id="3" name="object 3"/>
          <p:cNvSpPr txBox="1"/>
          <p:nvPr/>
        </p:nvSpPr>
        <p:spPr>
          <a:xfrm>
            <a:off x="710588" y="2797304"/>
            <a:ext cx="16872585" cy="434022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3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 marR="1119505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&lt;ul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class='nav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navbar-nav'&gt;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6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[routerLink]="['/welcome']"&gt;Home&lt;/a&gt;&lt;/li&gt;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[routerLink]="['/products']"&gt;Product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588" y="2193800"/>
            <a:ext cx="502856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159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8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588" y="7539201"/>
            <a:ext cx="16872585" cy="1108075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783080">
              <a:lnSpc>
                <a:spcPct val="100000"/>
              </a:lnSpc>
              <a:spcBef>
                <a:spcPts val="610"/>
              </a:spcBef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6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routerLink="/welcome"&gt;Home&lt;/a&gt;&lt;/li&gt;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routerLink="/products"&gt;Product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5555" y="754380"/>
            <a:ext cx="5577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P</a:t>
            </a:r>
            <a:r>
              <a:rPr spc="-55" dirty="0"/>
              <a:t>l</a:t>
            </a:r>
            <a:r>
              <a:rPr spc="-150" dirty="0"/>
              <a:t>a</a:t>
            </a:r>
            <a:r>
              <a:rPr spc="-165" dirty="0"/>
              <a:t>c</a:t>
            </a:r>
            <a:r>
              <a:rPr spc="-90" dirty="0"/>
              <a:t>i</a:t>
            </a:r>
            <a:r>
              <a:rPr spc="-254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-135" dirty="0"/>
              <a:t>t</a:t>
            </a:r>
            <a:r>
              <a:rPr spc="-220" dirty="0"/>
              <a:t>h</a:t>
            </a:r>
            <a:r>
              <a:rPr spc="15" dirty="0"/>
              <a:t>e</a:t>
            </a:r>
            <a:r>
              <a:rPr spc="-409" dirty="0"/>
              <a:t> </a:t>
            </a:r>
            <a:r>
              <a:rPr spc="-40" dirty="0"/>
              <a:t>V</a:t>
            </a:r>
            <a:r>
              <a:rPr spc="-425" dirty="0"/>
              <a:t>i</a:t>
            </a:r>
            <a:r>
              <a:rPr spc="15" dirty="0"/>
              <a:t>e</a:t>
            </a:r>
            <a:r>
              <a:rPr spc="-375" dirty="0"/>
              <a:t>ws</a:t>
            </a:r>
            <a:endParaRPr spc="-375" dirty="0"/>
          </a:p>
        </p:txBody>
      </p:sp>
      <p:sp>
        <p:nvSpPr>
          <p:cNvPr id="3" name="object 3"/>
          <p:cNvSpPr txBox="1"/>
          <p:nvPr/>
        </p:nvSpPr>
        <p:spPr>
          <a:xfrm>
            <a:off x="710588" y="2193800"/>
            <a:ext cx="5028565" cy="60388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6159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85"/>
              </a:spcBef>
            </a:pPr>
            <a:r>
              <a:rPr sz="3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app.component.ts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588" y="2797304"/>
            <a:ext cx="16872585" cy="480187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630"/>
              </a:spcBef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 marR="11195050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30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'pm-root'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3000" spc="-17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latin typeface="Courier New" panose="02070309020205020404"/>
                <a:cs typeface="Courier New" panose="02070309020205020404"/>
              </a:rPr>
              <a:t>template:</a:t>
            </a:r>
            <a:r>
              <a:rPr sz="3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&lt;ul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class='nav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navbar-nav'&gt;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6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[routerLink]="['/welcome']"&gt;Home&lt;/a&gt;&lt;/li&gt;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7830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[routerLink]="['/products']"&gt;Product</a:t>
            </a:r>
            <a:r>
              <a:rPr sz="3000" spc="-4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List&lt;/a&gt;&lt;/li&gt;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325880">
              <a:lnSpc>
                <a:spcPct val="100000"/>
              </a:lnSpc>
            </a:pPr>
            <a:r>
              <a:rPr sz="3000" spc="-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097280">
              <a:lnSpc>
                <a:spcPct val="100000"/>
              </a:lnSpc>
            </a:pPr>
            <a:r>
              <a:rPr sz="300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`</a:t>
            </a:r>
            <a:endParaRPr sz="30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</a:pPr>
            <a:r>
              <a:rPr sz="30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189" y="1925852"/>
            <a:ext cx="14410690" cy="7069455"/>
            <a:chOff x="300189" y="1925852"/>
            <a:chExt cx="14410690" cy="706945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0189" y="1925852"/>
              <a:ext cx="14410182" cy="67547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996" y="3321591"/>
              <a:ext cx="13558278" cy="567332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54756" y="754380"/>
            <a:ext cx="61798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H</a:t>
            </a:r>
            <a:r>
              <a:rPr spc="-195" dirty="0"/>
              <a:t>o</a:t>
            </a:r>
            <a:r>
              <a:rPr spc="-434" dirty="0"/>
              <a:t>w</a:t>
            </a:r>
            <a:r>
              <a:rPr spc="-415" dirty="0"/>
              <a:t> </a:t>
            </a:r>
            <a:r>
              <a:rPr spc="-150" dirty="0"/>
              <a:t>R</a:t>
            </a:r>
            <a:r>
              <a:rPr spc="-140" dirty="0"/>
              <a:t>o</a:t>
            </a:r>
            <a:r>
              <a:rPr spc="-220" dirty="0"/>
              <a:t>u</a:t>
            </a:r>
            <a:r>
              <a:rPr spc="-95" dirty="0"/>
              <a:t>t</a:t>
            </a:r>
            <a:r>
              <a:rPr spc="-215" dirty="0"/>
              <a:t>i</a:t>
            </a:r>
            <a:r>
              <a:rPr spc="-465" dirty="0"/>
              <a:t>n</a:t>
            </a:r>
            <a:r>
              <a:rPr spc="-229" dirty="0"/>
              <a:t>g</a:t>
            </a:r>
            <a:r>
              <a:rPr spc="-415" dirty="0"/>
              <a:t> </a:t>
            </a:r>
            <a:r>
              <a:rPr spc="120" dirty="0"/>
              <a:t>W</a:t>
            </a:r>
            <a:r>
              <a:rPr spc="-270" dirty="0"/>
              <a:t>o</a:t>
            </a:r>
            <a:r>
              <a:rPr spc="-440" dirty="0"/>
              <a:t>r</a:t>
            </a:r>
            <a:r>
              <a:rPr spc="-700" dirty="0"/>
              <a:t>k</a:t>
            </a:r>
            <a:r>
              <a:rPr spc="-305" dirty="0"/>
              <a:t>s</a:t>
            </a:r>
            <a:endParaRPr spc="-305" dirty="0"/>
          </a:p>
        </p:txBody>
      </p:sp>
      <p:sp>
        <p:nvSpPr>
          <p:cNvPr id="6" name="object 6"/>
          <p:cNvSpPr txBox="1"/>
          <p:nvPr/>
        </p:nvSpPr>
        <p:spPr>
          <a:xfrm>
            <a:off x="6583587" y="2906331"/>
            <a:ext cx="912177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28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&lt;a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routerLink="/products"&gt;Product</a:t>
            </a:r>
            <a:r>
              <a:rPr sz="28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List&lt;/a&gt;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5907" y="3058477"/>
            <a:ext cx="13884275" cy="6182995"/>
            <a:chOff x="455907" y="3058477"/>
            <a:chExt cx="13884275" cy="6182995"/>
          </a:xfrm>
        </p:grpSpPr>
        <p:sp>
          <p:nvSpPr>
            <p:cNvPr id="8" name="object 8"/>
            <p:cNvSpPr/>
            <p:nvPr/>
          </p:nvSpPr>
          <p:spPr>
            <a:xfrm>
              <a:off x="5705382" y="3072763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0" y="0"/>
                  </a:moveTo>
                  <a:lnTo>
                    <a:pt x="878204" y="95178"/>
                  </a:lnTo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05383" y="3072764"/>
              <a:ext cx="878205" cy="95250"/>
            </a:xfrm>
            <a:custGeom>
              <a:avLst/>
              <a:gdLst/>
              <a:ahLst/>
              <a:cxnLst/>
              <a:rect l="l" t="t" r="r" b="b"/>
              <a:pathLst>
                <a:path w="878204" h="95250">
                  <a:moveTo>
                    <a:pt x="878204" y="9517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7192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5907" y="3482967"/>
              <a:ext cx="13884275" cy="5758815"/>
            </a:xfrm>
            <a:custGeom>
              <a:avLst/>
              <a:gdLst/>
              <a:ahLst/>
              <a:cxnLst/>
              <a:rect l="l" t="t" r="r" b="b"/>
              <a:pathLst>
                <a:path w="13884275" h="5758815">
                  <a:moveTo>
                    <a:pt x="13883916" y="0"/>
                  </a:moveTo>
                  <a:lnTo>
                    <a:pt x="0" y="0"/>
                  </a:lnTo>
                  <a:lnTo>
                    <a:pt x="0" y="5758354"/>
                  </a:lnTo>
                  <a:lnTo>
                    <a:pt x="13883916" y="5758354"/>
                  </a:lnTo>
                  <a:lnTo>
                    <a:pt x="13883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648287" y="3742622"/>
            <a:ext cx="11487785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'products',</a:t>
            </a:r>
            <a:r>
              <a:rPr sz="2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9776" y="6004459"/>
            <a:ext cx="6858000" cy="5232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78440" y="5498557"/>
            <a:ext cx="7757159" cy="2124075"/>
          </a:xfrm>
          <a:custGeom>
            <a:avLst/>
            <a:gdLst/>
            <a:ahLst/>
            <a:cxnLst/>
            <a:rect l="l" t="t" r="r" b="b"/>
            <a:pathLst>
              <a:path w="7757159" h="2124075">
                <a:moveTo>
                  <a:pt x="0" y="0"/>
                </a:moveTo>
                <a:lnTo>
                  <a:pt x="7757160" y="0"/>
                </a:lnTo>
                <a:lnTo>
                  <a:pt x="7757160" y="2123658"/>
                </a:lnTo>
                <a:lnTo>
                  <a:pt x="0" y="212365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F77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561319" y="5563615"/>
            <a:ext cx="674750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import</a:t>
            </a:r>
            <a:r>
              <a:rPr sz="2100" spc="-30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dirty="0">
                <a:latin typeface="Lucida Console" panose="020B0609040504020204"/>
                <a:cs typeface="Lucida Console" panose="020B0609040504020204"/>
              </a:rPr>
              <a:t>{</a:t>
            </a:r>
            <a:r>
              <a:rPr sz="2100" spc="-2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latin typeface="Lucida Console" panose="020B0609040504020204"/>
                <a:cs typeface="Lucida Console" panose="020B0609040504020204"/>
              </a:rPr>
              <a:t>Component</a:t>
            </a:r>
            <a:r>
              <a:rPr sz="2100" spc="-2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dirty="0">
                <a:latin typeface="Lucida Console" panose="020B0609040504020204"/>
                <a:cs typeface="Lucida Console" panose="020B0609040504020204"/>
              </a:rPr>
              <a:t>}</a:t>
            </a:r>
            <a:r>
              <a:rPr sz="2100" spc="-35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from</a:t>
            </a:r>
            <a:r>
              <a:rPr sz="2100" spc="-2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solidFill>
                  <a:srgbClr val="A31515"/>
                </a:solidFill>
                <a:latin typeface="Lucida Console" panose="020B0609040504020204"/>
                <a:cs typeface="Lucida Console" panose="020B0609040504020204"/>
              </a:rPr>
              <a:t>'@angular/core'</a:t>
            </a:r>
            <a:r>
              <a:rPr sz="2100" spc="-5" dirty="0">
                <a:latin typeface="Lucida Console" panose="020B0609040504020204"/>
                <a:cs typeface="Lucida Console" panose="020B0609040504020204"/>
              </a:rPr>
              <a:t>;</a:t>
            </a:r>
            <a:endParaRPr sz="2100">
              <a:latin typeface="Lucida Console" panose="020B0609040504020204"/>
              <a:cs typeface="Lucida Console" panose="020B0609040504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61319" y="6200647"/>
            <a:ext cx="7388859" cy="1308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510"/>
              </a:lnSpc>
              <a:spcBef>
                <a:spcPts val="100"/>
              </a:spcBef>
            </a:pPr>
            <a:r>
              <a:rPr sz="2100" spc="-5" dirty="0">
                <a:latin typeface="Lucida Console" panose="020B0609040504020204"/>
                <a:cs typeface="Lucida Console" panose="020B0609040504020204"/>
              </a:rPr>
              <a:t>@Component({</a:t>
            </a:r>
            <a:endParaRPr sz="2100">
              <a:latin typeface="Lucida Console" panose="020B0609040504020204"/>
              <a:cs typeface="Lucida Console" panose="020B0609040504020204"/>
            </a:endParaRPr>
          </a:p>
          <a:p>
            <a:pPr marL="320675">
              <a:lnSpc>
                <a:spcPts val="2510"/>
              </a:lnSpc>
            </a:pPr>
            <a:r>
              <a:rPr sz="2100" spc="-5" dirty="0">
                <a:latin typeface="Lucida Console" panose="020B0609040504020204"/>
                <a:cs typeface="Lucida Console" panose="020B0609040504020204"/>
              </a:rPr>
              <a:t>templateUrl:</a:t>
            </a:r>
            <a:r>
              <a:rPr sz="2100" spc="-95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solidFill>
                  <a:srgbClr val="A31515"/>
                </a:solidFill>
                <a:latin typeface="Lucida Console" panose="020B0609040504020204"/>
                <a:cs typeface="Lucida Console" panose="020B0609040504020204"/>
              </a:rPr>
              <a:t>'./product-list.component.html'</a:t>
            </a:r>
            <a:endParaRPr sz="2100">
              <a:latin typeface="Lucida Console" panose="020B0609040504020204"/>
              <a:cs typeface="Lucida Console" panose="020B0609040504020204"/>
            </a:endParaRPr>
          </a:p>
          <a:p>
            <a:pPr>
              <a:lnSpc>
                <a:spcPts val="2510"/>
              </a:lnSpc>
              <a:spcBef>
                <a:spcPts val="70"/>
              </a:spcBef>
            </a:pPr>
            <a:r>
              <a:rPr sz="2100" spc="-5" dirty="0">
                <a:latin typeface="Lucida Console" panose="020B0609040504020204"/>
                <a:cs typeface="Lucida Console" panose="020B0609040504020204"/>
              </a:rPr>
              <a:t>})</a:t>
            </a:r>
            <a:endParaRPr sz="2100">
              <a:latin typeface="Lucida Console" panose="020B0609040504020204"/>
              <a:cs typeface="Lucida Console" panose="020B0609040504020204"/>
            </a:endParaRPr>
          </a:p>
          <a:p>
            <a:pPr>
              <a:lnSpc>
                <a:spcPts val="2510"/>
              </a:lnSpc>
            </a:pPr>
            <a:r>
              <a:rPr sz="2100" spc="-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export</a:t>
            </a:r>
            <a:r>
              <a:rPr sz="2100" spc="-30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class</a:t>
            </a:r>
            <a:r>
              <a:rPr sz="2100" spc="-30" dirty="0">
                <a:solidFill>
                  <a:srgbClr val="0000FF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spc="-5" dirty="0">
                <a:latin typeface="Lucida Console" panose="020B0609040504020204"/>
                <a:cs typeface="Lucida Console" panose="020B0609040504020204"/>
              </a:rPr>
              <a:t>ProductListComponent</a:t>
            </a:r>
            <a:r>
              <a:rPr sz="2100" spc="-3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dirty="0">
                <a:latin typeface="Lucida Console" panose="020B0609040504020204"/>
                <a:cs typeface="Lucida Console" panose="020B0609040504020204"/>
              </a:rPr>
              <a:t>{</a:t>
            </a:r>
            <a:r>
              <a:rPr sz="2100" spc="-2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2100" dirty="0">
                <a:latin typeface="Lucida Console" panose="020B0609040504020204"/>
                <a:cs typeface="Lucida Console" panose="020B0609040504020204"/>
              </a:rPr>
              <a:t>}</a:t>
            </a:r>
            <a:endParaRPr sz="2100">
              <a:latin typeface="Lucida Console" panose="020B0609040504020204"/>
              <a:cs typeface="Lucida Console" panose="020B0609040504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378440" y="4912771"/>
            <a:ext cx="5326380" cy="586105"/>
          </a:xfrm>
          <a:custGeom>
            <a:avLst/>
            <a:gdLst/>
            <a:ahLst/>
            <a:cxnLst/>
            <a:rect l="l" t="t" r="r" b="b"/>
            <a:pathLst>
              <a:path w="5326380" h="586104">
                <a:moveTo>
                  <a:pt x="5326379" y="0"/>
                </a:moveTo>
                <a:lnTo>
                  <a:pt x="0" y="0"/>
                </a:lnTo>
                <a:lnTo>
                  <a:pt x="0" y="585787"/>
                </a:lnTo>
                <a:lnTo>
                  <a:pt x="5326379" y="585787"/>
                </a:lnTo>
                <a:lnTo>
                  <a:pt x="5326379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378440" y="4912771"/>
            <a:ext cx="5326380" cy="586105"/>
          </a:xfrm>
          <a:prstGeom prst="rect">
            <a:avLst/>
          </a:prstGeom>
          <a:ln w="12700">
            <a:solidFill>
              <a:srgbClr val="1C7489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451485">
              <a:lnSpc>
                <a:spcPct val="100000"/>
              </a:lnSpc>
              <a:spcBef>
                <a:spcPts val="515"/>
              </a:spcBef>
            </a:pPr>
            <a:r>
              <a:rPr sz="28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product-list.component.ts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36495" y="2355151"/>
            <a:ext cx="1248410" cy="236220"/>
          </a:xfrm>
          <a:custGeom>
            <a:avLst/>
            <a:gdLst/>
            <a:ahLst/>
            <a:cxnLst/>
            <a:rect l="l" t="t" r="r" b="b"/>
            <a:pathLst>
              <a:path w="1248410" h="236219">
                <a:moveTo>
                  <a:pt x="1248105" y="0"/>
                </a:moveTo>
                <a:lnTo>
                  <a:pt x="0" y="0"/>
                </a:lnTo>
                <a:lnTo>
                  <a:pt x="0" y="235648"/>
                </a:lnTo>
                <a:lnTo>
                  <a:pt x="1248105" y="235648"/>
                </a:lnTo>
                <a:lnTo>
                  <a:pt x="12481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81876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Displaying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4111" y="464819"/>
            <a:ext cx="4436110" cy="998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0"/>
              </a:lnSpc>
              <a:spcBef>
                <a:spcPts val="100"/>
              </a:spcBef>
            </a:pPr>
            <a:r>
              <a:rPr sz="32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Nest-able</a:t>
            </a:r>
            <a:r>
              <a:rPr sz="3200" b="1" spc="-1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72110">
              <a:lnSpc>
                <a:spcPts val="3830"/>
              </a:lnSpc>
              <a:tabLst>
                <a:tab pos="805180" algn="l"/>
              </a:tabLst>
            </a:pPr>
            <a:r>
              <a:rPr sz="24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2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2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selector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4156" y="3223260"/>
            <a:ext cx="5762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500" algn="l"/>
              </a:tabLst>
            </a:pPr>
            <a:r>
              <a:rPr sz="24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2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Nest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another</a:t>
            </a:r>
            <a:r>
              <a:rPr sz="32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4111" y="5204459"/>
            <a:ext cx="5094605" cy="232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5815" indent="-433705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2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815"/>
              </a:lnSpc>
              <a:spcBef>
                <a:spcPts val="2760"/>
              </a:spcBef>
            </a:pPr>
            <a:r>
              <a:rPr sz="32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Routed</a:t>
            </a:r>
            <a:r>
              <a:rPr sz="32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ts val="3815"/>
              </a:lnSpc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2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2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selector</a:t>
            </a:r>
            <a:r>
              <a:rPr sz="32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2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nesting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45"/>
              </a:spcBef>
              <a:buSzPct val="75000"/>
              <a:buFont typeface="Lucida Sans Unicode" panose="020B0602030504020204"/>
              <a:buChar char="-"/>
              <a:tabLst>
                <a:tab pos="805180" algn="l"/>
                <a:tab pos="805815" algn="l"/>
              </a:tabLst>
            </a:pPr>
            <a:r>
              <a:rPr sz="32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Configure</a:t>
            </a:r>
            <a:r>
              <a:rPr sz="3200" b="1" spc="-9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4156" y="9279635"/>
            <a:ext cx="4424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4500" algn="l"/>
              </a:tabLst>
            </a:pPr>
            <a:r>
              <a:rPr sz="2400" dirty="0">
                <a:solidFill>
                  <a:srgbClr val="9BC85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32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Tie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actions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62511" y="3760487"/>
            <a:ext cx="12009120" cy="1478280"/>
          </a:xfrm>
          <a:custGeom>
            <a:avLst/>
            <a:gdLst/>
            <a:ahLst/>
            <a:cxnLst/>
            <a:rect l="l" t="t" r="r" b="b"/>
            <a:pathLst>
              <a:path w="12009119" h="1478279">
                <a:moveTo>
                  <a:pt x="12009121" y="0"/>
                </a:moveTo>
                <a:lnTo>
                  <a:pt x="0" y="0"/>
                </a:lnTo>
                <a:lnTo>
                  <a:pt x="0" y="1477712"/>
                </a:lnTo>
                <a:lnTo>
                  <a:pt x="12009121" y="1477712"/>
                </a:lnTo>
                <a:lnTo>
                  <a:pt x="120091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62511" y="3760487"/>
            <a:ext cx="12009120" cy="1478280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1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&lt;div&gt;&lt;h1&gt;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{{pageTitle}}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&lt;/h1&gt;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>
              <a:lnSpc>
                <a:spcPts val="333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&lt;pm-products&gt;&lt;/pm-products&gt;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2512" y="7554476"/>
            <a:ext cx="12009120" cy="1477645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82245">
              <a:lnSpc>
                <a:spcPts val="3335"/>
              </a:lnSpc>
              <a:spcBef>
                <a:spcPts val="62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3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2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62512" y="1445892"/>
            <a:ext cx="12009120" cy="1816100"/>
          </a:xfrm>
          <a:custGeom>
            <a:avLst/>
            <a:gdLst/>
            <a:ahLst/>
            <a:cxnLst/>
            <a:rect l="l" t="t" r="r" b="b"/>
            <a:pathLst>
              <a:path w="12009119" h="1816100">
                <a:moveTo>
                  <a:pt x="12009119" y="0"/>
                </a:moveTo>
                <a:lnTo>
                  <a:pt x="0" y="0"/>
                </a:lnTo>
                <a:lnTo>
                  <a:pt x="0" y="1815882"/>
                </a:lnTo>
                <a:lnTo>
                  <a:pt x="12009119" y="1815882"/>
                </a:lnTo>
                <a:lnTo>
                  <a:pt x="120091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862512" y="1445892"/>
            <a:ext cx="12009120" cy="1816100"/>
          </a:xfrm>
          <a:prstGeom prst="rect">
            <a:avLst/>
          </a:prstGeom>
          <a:ln w="12700">
            <a:solidFill>
              <a:srgbClr val="2A9FBC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ts val="3325"/>
              </a:lnSpc>
              <a:spcBef>
                <a:spcPts val="26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@Component({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selector: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'pm-products'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35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templateUrl:</a:t>
            </a:r>
            <a:r>
              <a:rPr sz="2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'./product-list.component.html'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3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6181" y="374395"/>
            <a:ext cx="217170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1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Doing </a:t>
            </a:r>
            <a:r>
              <a:rPr sz="36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3952747"/>
            <a:ext cx="448310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Configure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7010"/>
              </a:lnSpc>
              <a:spcBef>
                <a:spcPts val="455"/>
              </a:spcBef>
            </a:pPr>
            <a:r>
              <a:rPr sz="3600" b="1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Tie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actions </a:t>
            </a:r>
            <a:r>
              <a:rPr sz="3600" b="1" spc="-9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Place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61366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614676"/>
            <a:ext cx="5338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Define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base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2049" y="5281676"/>
            <a:ext cx="4110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1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RouterModule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4000" y="5901358"/>
            <a:ext cx="13874750" cy="363220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607695" marR="10066655" indent="-425450">
              <a:lnSpc>
                <a:spcPts val="3290"/>
              </a:lnSpc>
              <a:spcBef>
                <a:spcPts val="795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@NgModule({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imports:</a:t>
            </a:r>
            <a:r>
              <a:rPr sz="28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...,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33145">
              <a:lnSpc>
                <a:spcPts val="3270"/>
              </a:lnSpc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RouterModule.forRoot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([])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94970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607695" marR="7513955">
              <a:lnSpc>
                <a:spcPct val="10100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declarations: [...],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bootstrap:</a:t>
            </a:r>
            <a:r>
              <a:rPr sz="28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8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AppComponent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]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ts val="3290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})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8224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export</a:t>
            </a:r>
            <a:r>
              <a:rPr sz="2800" spc="-3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AppModule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4000" y="3249345"/>
            <a:ext cx="13874750" cy="1816100"/>
          </a:xfrm>
          <a:prstGeom prst="rect">
            <a:avLst/>
          </a:prstGeom>
          <a:ln w="12700">
            <a:solidFill>
              <a:srgbClr val="40404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ts val="3325"/>
              </a:lnSpc>
              <a:spcBef>
                <a:spcPts val="27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&lt;head&gt;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255">
              <a:lnSpc>
                <a:spcPts val="3325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&lt;base</a:t>
            </a:r>
            <a:r>
              <a:rPr sz="2800" spc="-6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href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"/"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&lt;/head&gt;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613660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6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gu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ri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 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581147"/>
            <a:ext cx="9486900" cy="5094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forRoot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Order</a:t>
            </a:r>
            <a:r>
              <a:rPr sz="3600" b="1" spc="-10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matters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spc="-7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path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Url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segment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</a:t>
            </a:r>
            <a:r>
              <a:rPr sz="3600" b="1" spc="-8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leading</a:t>
            </a:r>
            <a:r>
              <a:rPr sz="3600" b="1" spc="-9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slash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''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default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7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'**'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wildcard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component</a:t>
            </a:r>
            <a:endParaRPr sz="3600">
              <a:latin typeface="Courier New" panose="02070309020205020404"/>
              <a:cs typeface="Courier New" panose="020703090202050204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string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name;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enclosed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quotes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4000" y="7690402"/>
            <a:ext cx="13874750" cy="2339340"/>
          </a:xfrm>
          <a:prstGeom prst="rect">
            <a:avLst/>
          </a:prstGeom>
          <a:ln w="12700">
            <a:solidFill>
              <a:srgbClr val="A62E5C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033145">
              <a:lnSpc>
                <a:spcPts val="3325"/>
              </a:lnSpc>
              <a:spcBef>
                <a:spcPts val="630"/>
              </a:spcBef>
            </a:pP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RouterModule.forRoot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([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'products'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component: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ProductListComponent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},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…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>
              <a:lnSpc>
                <a:spcPts val="3325"/>
              </a:lnSpc>
              <a:spcBef>
                <a:spcPts val="45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redirectTo: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'welcome'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pathMatch: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'full'</a:t>
            </a:r>
            <a:r>
              <a:rPr sz="28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},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58595">
              <a:lnSpc>
                <a:spcPts val="3325"/>
              </a:lnSpc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'**'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redirectTo: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'welcome'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8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pathMatch:</a:t>
            </a:r>
            <a:r>
              <a:rPr sz="28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'full'</a:t>
            </a:r>
            <a:r>
              <a:rPr sz="2800" spc="-15" dirty="0">
                <a:solidFill>
                  <a:srgbClr val="A3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033145">
              <a:lnSpc>
                <a:spcPct val="100000"/>
              </a:lnSpc>
              <a:spcBef>
                <a:spcPts val="50"/>
              </a:spcBef>
            </a:pPr>
            <a:r>
              <a:rPr sz="2800" spc="-10" dirty="0">
                <a:latin typeface="Courier New" panose="02070309020205020404"/>
                <a:cs typeface="Courier New" panose="02070309020205020404"/>
              </a:rPr>
              <a:t>])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843530" cy="21653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15" marR="676910">
              <a:lnSpc>
                <a:spcPts val="3910"/>
              </a:lnSpc>
              <a:spcBef>
                <a:spcPts val="57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</a:t>
            </a:r>
            <a:r>
              <a:rPr sz="3600" b="1" spc="5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600" b="1" spc="-6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li</a:t>
            </a:r>
            <a:r>
              <a:rPr sz="3600" b="1" spc="-1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st: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55"/>
              </a:spcBef>
            </a:pPr>
            <a:r>
              <a:rPr sz="36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Tying</a:t>
            </a:r>
            <a:r>
              <a:rPr sz="3600" b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Routes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Actions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2203195"/>
            <a:ext cx="9538335" cy="366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RouterLink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directive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attribute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295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Clickable</a:t>
            </a:r>
            <a:r>
              <a:rPr sz="3600" b="1" spc="-8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Enclose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square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brackets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310"/>
              </a:lnSpc>
              <a:spcBef>
                <a:spcPts val="2685"/>
              </a:spcBef>
            </a:pP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Bind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link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parameters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array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First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path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spcBef>
                <a:spcPts val="95"/>
              </a:spcBef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-1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elements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parameters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9709" y="6117932"/>
            <a:ext cx="12061190" cy="224726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ts val="3325"/>
              </a:lnSpc>
              <a:spcBef>
                <a:spcPts val="26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&lt;ul&gt;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2800" spc="-7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"['/welcome']"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Home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&lt;/a&gt;&lt;/li&gt;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2800" spc="-4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"['/products']"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&lt;/a&gt;&lt;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657600" cy="10287000"/>
            <a:chOff x="0" y="0"/>
            <a:chExt cx="36576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657600" cy="10287000"/>
            </a:xfrm>
            <a:custGeom>
              <a:avLst/>
              <a:gdLst/>
              <a:ahLst/>
              <a:cxnLst/>
              <a:rect l="l" t="t" r="r" b="b"/>
              <a:pathLst>
                <a:path w="3657600" h="10287000">
                  <a:moveTo>
                    <a:pt x="3657600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3657600" y="10286999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2688950" y="0"/>
                  </a:moveTo>
                  <a:lnTo>
                    <a:pt x="0" y="0"/>
                  </a:lnTo>
                  <a:lnTo>
                    <a:pt x="0" y="2254977"/>
                  </a:lnTo>
                  <a:lnTo>
                    <a:pt x="2688950" y="2254977"/>
                  </a:lnTo>
                  <a:lnTo>
                    <a:pt x="2688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0736" y="4016010"/>
              <a:ext cx="2689225" cy="2255520"/>
            </a:xfrm>
            <a:custGeom>
              <a:avLst/>
              <a:gdLst/>
              <a:ahLst/>
              <a:cxnLst/>
              <a:rect l="l" t="t" r="r" b="b"/>
              <a:pathLst>
                <a:path w="2689225" h="2255520">
                  <a:moveTo>
                    <a:pt x="0" y="0"/>
                  </a:moveTo>
                  <a:lnTo>
                    <a:pt x="2688951" y="0"/>
                  </a:lnTo>
                  <a:lnTo>
                    <a:pt x="2688951" y="2254977"/>
                  </a:lnTo>
                  <a:lnTo>
                    <a:pt x="0" y="2254977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9004" y="4411124"/>
              <a:ext cx="1872414" cy="146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181" y="374395"/>
            <a:ext cx="2479675" cy="21653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715">
              <a:lnSpc>
                <a:spcPct val="97000"/>
              </a:lnSpc>
              <a:spcBef>
                <a:spcPts val="240"/>
              </a:spcBef>
            </a:pPr>
            <a:r>
              <a:rPr sz="3600" b="1" spc="-2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3600" b="1" spc="-2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Checklist: </a:t>
            </a:r>
            <a:r>
              <a:rPr sz="3600" b="1" spc="-35" dirty="0">
                <a:solidFill>
                  <a:srgbClr val="72727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Placing</a:t>
            </a:r>
            <a:r>
              <a:rPr sz="3600" b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049" y="4294123"/>
            <a:ext cx="1301115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Add</a:t>
            </a:r>
            <a:r>
              <a:rPr sz="3600" b="1" spc="-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7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RouterOutlet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directive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ts val="431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1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Identifies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where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display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routed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component's</a:t>
            </a:r>
            <a:r>
              <a:rPr sz="3600" b="1" spc="-5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view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797560" indent="-433705">
              <a:lnSpc>
                <a:spcPct val="100000"/>
              </a:lnSpc>
              <a:buSzPct val="75000"/>
              <a:buFont typeface="Lucida Sans Unicode" panose="020B0602030504020204"/>
              <a:buChar char="-"/>
              <a:tabLst>
                <a:tab pos="797560" algn="l"/>
                <a:tab pos="798195" algn="l"/>
              </a:tabLst>
            </a:pPr>
            <a:r>
              <a:rPr sz="3600" b="1" spc="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Specified</a:t>
            </a:r>
            <a:r>
              <a:rPr sz="3600" b="1" spc="-6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host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component's</a:t>
            </a:r>
            <a:r>
              <a:rPr sz="3600" b="1" spc="-6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0" dirty="0">
                <a:solidFill>
                  <a:srgbClr val="9BC850"/>
                </a:solidFill>
                <a:latin typeface="Arial" panose="020B0604020202020204"/>
                <a:cs typeface="Arial" panose="020B0604020202020204"/>
              </a:rPr>
              <a:t>template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9709" y="6117932"/>
            <a:ext cx="12061190" cy="2677795"/>
          </a:xfrm>
          <a:prstGeom prst="rect">
            <a:avLst/>
          </a:prstGeom>
          <a:ln w="12700">
            <a:solidFill>
              <a:srgbClr val="9BC85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ts val="3325"/>
              </a:lnSpc>
              <a:spcBef>
                <a:spcPts val="26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&lt;ul&gt;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2800" spc="-7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"['/welcome']"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Home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&lt;/a&gt;&lt;/li&gt;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516890">
              <a:lnSpc>
                <a:spcPts val="3325"/>
              </a:lnSpc>
              <a:spcBef>
                <a:spcPts val="50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&lt;li&gt;&lt;a</a:t>
            </a:r>
            <a:r>
              <a:rPr sz="2800" spc="-45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[routerLink]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"['/products']"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Product</a:t>
            </a:r>
            <a:r>
              <a:rPr sz="28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List</a:t>
            </a: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&lt;/a&gt;&lt;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3325"/>
              </a:lnSpc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/li&gt;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2800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&lt;/ul&gt;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2800" b="1" spc="-10" dirty="0">
                <a:solidFill>
                  <a:srgbClr val="800000"/>
                </a:solidFill>
                <a:latin typeface="Courier New" panose="02070309020205020404"/>
                <a:cs typeface="Courier New" panose="02070309020205020404"/>
              </a:rPr>
              <a:t>&lt;router-outlet&gt;&lt;/router-outlet&gt;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44801" y="3349244"/>
            <a:ext cx="5265420" cy="324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does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work?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278765">
              <a:lnSpc>
                <a:spcPts val="7010"/>
              </a:lnSpc>
              <a:spcBef>
                <a:spcPts val="455"/>
              </a:spcBef>
            </a:pP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Configuring routes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Tying</a:t>
            </a:r>
            <a:r>
              <a:rPr sz="36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routes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actions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Placing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views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A</a:t>
            </a:r>
            <a:r>
              <a:rPr spc="-305" dirty="0"/>
              <a:t>p</a:t>
            </a:r>
            <a:r>
              <a:rPr spc="-195" dirty="0"/>
              <a:t>p</a:t>
            </a:r>
            <a:r>
              <a:rPr spc="-425" dirty="0"/>
              <a:t>li</a:t>
            </a:r>
            <a:r>
              <a:rPr spc="5" dirty="0"/>
              <a:t>c</a:t>
            </a:r>
            <a:r>
              <a:rPr spc="-5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7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495" dirty="0"/>
              <a:t>A</a:t>
            </a:r>
            <a:r>
              <a:rPr spc="-290" dirty="0"/>
              <a:t>r</a:t>
            </a:r>
            <a:r>
              <a:rPr spc="-40" dirty="0"/>
              <a:t>c</a:t>
            </a:r>
            <a:r>
              <a:rPr spc="-50" dirty="0"/>
              <a:t>h</a:t>
            </a:r>
            <a:r>
              <a:rPr spc="-425" dirty="0"/>
              <a:t>i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-340" dirty="0"/>
              <a:t>u</a:t>
            </a:r>
            <a:r>
              <a:rPr spc="-220" dirty="0"/>
              <a:t>r</a:t>
            </a:r>
            <a:r>
              <a:rPr spc="15" dirty="0"/>
              <a:t>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12" name="object 12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A</a:t>
            </a:r>
            <a:r>
              <a:rPr spc="-305" dirty="0"/>
              <a:t>p</a:t>
            </a:r>
            <a:r>
              <a:rPr spc="-195" dirty="0"/>
              <a:t>p</a:t>
            </a:r>
            <a:r>
              <a:rPr spc="-425" dirty="0"/>
              <a:t>li</a:t>
            </a:r>
            <a:r>
              <a:rPr spc="5" dirty="0"/>
              <a:t>c</a:t>
            </a:r>
            <a:r>
              <a:rPr spc="-5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7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495" dirty="0"/>
              <a:t>A</a:t>
            </a:r>
            <a:r>
              <a:rPr spc="-290" dirty="0"/>
              <a:t>r</a:t>
            </a:r>
            <a:r>
              <a:rPr spc="-40" dirty="0"/>
              <a:t>c</a:t>
            </a:r>
            <a:r>
              <a:rPr spc="-50" dirty="0"/>
              <a:t>h</a:t>
            </a:r>
            <a:r>
              <a:rPr spc="-425" dirty="0"/>
              <a:t>i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-340" dirty="0"/>
              <a:t>u</a:t>
            </a:r>
            <a:r>
              <a:rPr spc="-220" dirty="0"/>
              <a:t>r</a:t>
            </a:r>
            <a:r>
              <a:rPr spc="15" dirty="0"/>
              <a:t>e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1184" y="4373371"/>
            <a:ext cx="6845300" cy="14947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9370">
              <a:lnSpc>
                <a:spcPct val="101000"/>
              </a:lnSpc>
              <a:spcBef>
                <a:spcPts val="50"/>
              </a:spcBef>
            </a:pPr>
            <a:r>
              <a:rPr sz="48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Navigation</a:t>
            </a:r>
            <a:r>
              <a:rPr sz="4800" b="1" spc="-114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48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4800" b="1" spc="-13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Additional</a:t>
            </a:r>
            <a:r>
              <a:rPr sz="48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Techniques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90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Coming</a:t>
            </a:r>
            <a:r>
              <a:rPr spc="-110" dirty="0"/>
              <a:t> </a:t>
            </a:r>
            <a:r>
              <a:rPr spc="20" dirty="0"/>
              <a:t>up</a:t>
            </a:r>
            <a:r>
              <a:rPr spc="-110" dirty="0"/>
              <a:t> </a:t>
            </a:r>
            <a:r>
              <a:rPr spc="65" dirty="0"/>
              <a:t>next</a:t>
            </a:r>
            <a:r>
              <a:rPr spc="-105" dirty="0"/>
              <a:t> </a:t>
            </a:r>
            <a:r>
              <a:rPr spc="-1475" dirty="0"/>
              <a:t>…</a:t>
            </a:r>
            <a:endParaRPr spc="-147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234237" cy="10286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A</a:t>
            </a:r>
            <a:r>
              <a:rPr spc="-305" dirty="0"/>
              <a:t>p</a:t>
            </a:r>
            <a:r>
              <a:rPr spc="-195" dirty="0"/>
              <a:t>p</a:t>
            </a:r>
            <a:r>
              <a:rPr spc="-425" dirty="0"/>
              <a:t>li</a:t>
            </a:r>
            <a:r>
              <a:rPr spc="5" dirty="0"/>
              <a:t>c</a:t>
            </a:r>
            <a:r>
              <a:rPr spc="-5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7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495" dirty="0"/>
              <a:t>A</a:t>
            </a:r>
            <a:r>
              <a:rPr spc="-290" dirty="0"/>
              <a:t>r</a:t>
            </a:r>
            <a:r>
              <a:rPr spc="-40" dirty="0"/>
              <a:t>c</a:t>
            </a:r>
            <a:r>
              <a:rPr spc="-50" dirty="0"/>
              <a:t>h</a:t>
            </a:r>
            <a:r>
              <a:rPr spc="-425" dirty="0"/>
              <a:t>i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-340" dirty="0"/>
              <a:t>u</a:t>
            </a:r>
            <a:r>
              <a:rPr spc="-220" dirty="0"/>
              <a:t>r</a:t>
            </a:r>
            <a:r>
              <a:rPr spc="15" dirty="0"/>
              <a:t>e</a:t>
            </a:r>
            <a:endParaRPr spc="15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A</a:t>
            </a:r>
            <a:r>
              <a:rPr spc="-305" dirty="0"/>
              <a:t>p</a:t>
            </a:r>
            <a:r>
              <a:rPr spc="-195" dirty="0"/>
              <a:t>p</a:t>
            </a:r>
            <a:r>
              <a:rPr spc="-425" dirty="0"/>
              <a:t>li</a:t>
            </a:r>
            <a:r>
              <a:rPr spc="5" dirty="0"/>
              <a:t>c</a:t>
            </a:r>
            <a:r>
              <a:rPr spc="-55" dirty="0"/>
              <a:t>a</a:t>
            </a:r>
            <a:r>
              <a:rPr spc="-100" dirty="0"/>
              <a:t>t</a:t>
            </a:r>
            <a:r>
              <a:rPr spc="-425" dirty="0"/>
              <a:t>i</a:t>
            </a:r>
            <a:r>
              <a:rPr spc="-275" dirty="0"/>
              <a:t>o</a:t>
            </a:r>
            <a:r>
              <a:rPr spc="-245" dirty="0"/>
              <a:t>n</a:t>
            </a:r>
            <a:r>
              <a:rPr spc="-420" dirty="0"/>
              <a:t> </a:t>
            </a:r>
            <a:r>
              <a:rPr spc="-495" dirty="0"/>
              <a:t>A</a:t>
            </a:r>
            <a:r>
              <a:rPr spc="-290" dirty="0"/>
              <a:t>r</a:t>
            </a:r>
            <a:r>
              <a:rPr spc="-40" dirty="0"/>
              <a:t>c</a:t>
            </a:r>
            <a:r>
              <a:rPr spc="-50" dirty="0"/>
              <a:t>h</a:t>
            </a:r>
            <a:r>
              <a:rPr spc="-425" dirty="0"/>
              <a:t>i</a:t>
            </a:r>
            <a:r>
              <a:rPr spc="-160" dirty="0"/>
              <a:t>t</a:t>
            </a:r>
            <a:r>
              <a:rPr spc="15" dirty="0"/>
              <a:t>e</a:t>
            </a:r>
            <a:r>
              <a:rPr spc="40" dirty="0"/>
              <a:t>c</a:t>
            </a:r>
            <a:r>
              <a:rPr spc="20" dirty="0"/>
              <a:t>t</a:t>
            </a:r>
            <a:r>
              <a:rPr spc="-340" dirty="0"/>
              <a:t>u</a:t>
            </a:r>
            <a:r>
              <a:rPr spc="-220" dirty="0"/>
              <a:t>r</a:t>
            </a:r>
            <a:r>
              <a:rPr spc="15" dirty="0"/>
              <a:t>e</a:t>
            </a:r>
            <a:endParaRPr spc="15" dirty="0"/>
          </a:p>
        </p:txBody>
      </p:sp>
      <p:grpSp>
        <p:nvGrpSpPr>
          <p:cNvPr id="3" name="object 3"/>
          <p:cNvGrpSpPr/>
          <p:nvPr/>
        </p:nvGrpSpPr>
        <p:grpSpPr>
          <a:xfrm>
            <a:off x="7554907" y="2866758"/>
            <a:ext cx="1713864" cy="2171700"/>
            <a:chOff x="7554907" y="2866758"/>
            <a:chExt cx="1713864" cy="2171700"/>
          </a:xfrm>
        </p:grpSpPr>
        <p:sp>
          <p:nvSpPr>
            <p:cNvPr id="4" name="object 4"/>
            <p:cNvSpPr/>
            <p:nvPr/>
          </p:nvSpPr>
          <p:spPr>
            <a:xfrm>
              <a:off x="7554907" y="2866758"/>
              <a:ext cx="1713864" cy="2103755"/>
            </a:xfrm>
            <a:custGeom>
              <a:avLst/>
              <a:gdLst/>
              <a:ahLst/>
              <a:cxnLst/>
              <a:rect l="l" t="t" r="r" b="b"/>
              <a:pathLst>
                <a:path w="1713865" h="2103754">
                  <a:moveTo>
                    <a:pt x="1583629" y="115149"/>
                  </a:moveTo>
                  <a:lnTo>
                    <a:pt x="0" y="2067393"/>
                  </a:lnTo>
                  <a:lnTo>
                    <a:pt x="44382" y="2103396"/>
                  </a:lnTo>
                  <a:lnTo>
                    <a:pt x="1628013" y="151152"/>
                  </a:lnTo>
                  <a:lnTo>
                    <a:pt x="1583629" y="115149"/>
                  </a:lnTo>
                  <a:close/>
                </a:path>
                <a:path w="1713865" h="2103754">
                  <a:moveTo>
                    <a:pt x="1693251" y="92957"/>
                  </a:moveTo>
                  <a:lnTo>
                    <a:pt x="1601631" y="92957"/>
                  </a:lnTo>
                  <a:lnTo>
                    <a:pt x="1646015" y="128960"/>
                  </a:lnTo>
                  <a:lnTo>
                    <a:pt x="1628013" y="151152"/>
                  </a:lnTo>
                  <a:lnTo>
                    <a:pt x="1672396" y="187156"/>
                  </a:lnTo>
                  <a:lnTo>
                    <a:pt x="1693251" y="92957"/>
                  </a:lnTo>
                  <a:close/>
                </a:path>
                <a:path w="1713865" h="2103754">
                  <a:moveTo>
                    <a:pt x="1601631" y="92957"/>
                  </a:moveTo>
                  <a:lnTo>
                    <a:pt x="1583629" y="115149"/>
                  </a:lnTo>
                  <a:lnTo>
                    <a:pt x="1628013" y="151152"/>
                  </a:lnTo>
                  <a:lnTo>
                    <a:pt x="1646015" y="128960"/>
                  </a:lnTo>
                  <a:lnTo>
                    <a:pt x="1601631" y="92957"/>
                  </a:lnTo>
                  <a:close/>
                </a:path>
                <a:path w="1713865" h="2103754">
                  <a:moveTo>
                    <a:pt x="1713830" y="0"/>
                  </a:moveTo>
                  <a:lnTo>
                    <a:pt x="1539246" y="79146"/>
                  </a:lnTo>
                  <a:lnTo>
                    <a:pt x="1583629" y="115149"/>
                  </a:lnTo>
                  <a:lnTo>
                    <a:pt x="1601631" y="92957"/>
                  </a:lnTo>
                  <a:lnTo>
                    <a:pt x="1693251" y="92957"/>
                  </a:lnTo>
                  <a:lnTo>
                    <a:pt x="171383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77097" y="4866429"/>
              <a:ext cx="1691639" cy="171450"/>
            </a:xfrm>
            <a:custGeom>
              <a:avLst/>
              <a:gdLst/>
              <a:ahLst/>
              <a:cxnLst/>
              <a:rect l="l" t="t" r="r" b="b"/>
              <a:pathLst>
                <a:path w="1691640" h="171450">
                  <a:moveTo>
                    <a:pt x="1520190" y="114299"/>
                  </a:moveTo>
                  <a:lnTo>
                    <a:pt x="1520190" y="171450"/>
                  </a:lnTo>
                  <a:lnTo>
                    <a:pt x="1634490" y="114300"/>
                  </a:lnTo>
                  <a:lnTo>
                    <a:pt x="1520190" y="114299"/>
                  </a:lnTo>
                  <a:close/>
                </a:path>
                <a:path w="1691640" h="171450">
                  <a:moveTo>
                    <a:pt x="1520190" y="57149"/>
                  </a:moveTo>
                  <a:lnTo>
                    <a:pt x="1520190" y="114299"/>
                  </a:lnTo>
                  <a:lnTo>
                    <a:pt x="1548766" y="114300"/>
                  </a:lnTo>
                  <a:lnTo>
                    <a:pt x="1548766" y="57150"/>
                  </a:lnTo>
                  <a:lnTo>
                    <a:pt x="1520190" y="57149"/>
                  </a:lnTo>
                  <a:close/>
                </a:path>
                <a:path w="1691640" h="171450">
                  <a:moveTo>
                    <a:pt x="1520190" y="0"/>
                  </a:moveTo>
                  <a:lnTo>
                    <a:pt x="1520190" y="57149"/>
                  </a:lnTo>
                  <a:lnTo>
                    <a:pt x="1548766" y="57150"/>
                  </a:lnTo>
                  <a:lnTo>
                    <a:pt x="1548766" y="114300"/>
                  </a:lnTo>
                  <a:lnTo>
                    <a:pt x="1634492" y="114298"/>
                  </a:lnTo>
                  <a:lnTo>
                    <a:pt x="1691640" y="85725"/>
                  </a:lnTo>
                  <a:lnTo>
                    <a:pt x="1520190" y="0"/>
                  </a:lnTo>
                  <a:close/>
                </a:path>
                <a:path w="1691640" h="171450">
                  <a:moveTo>
                    <a:pt x="0" y="57148"/>
                  </a:moveTo>
                  <a:lnTo>
                    <a:pt x="0" y="114298"/>
                  </a:lnTo>
                  <a:lnTo>
                    <a:pt x="1520190" y="114299"/>
                  </a:lnTo>
                  <a:lnTo>
                    <a:pt x="1520190" y="57149"/>
                  </a:lnTo>
                  <a:lnTo>
                    <a:pt x="0" y="57148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3062522" y="4928623"/>
            <a:ext cx="1517650" cy="2115820"/>
            <a:chOff x="13062522" y="4928623"/>
            <a:chExt cx="1517650" cy="2115820"/>
          </a:xfrm>
        </p:grpSpPr>
        <p:sp>
          <p:nvSpPr>
            <p:cNvPr id="9" name="object 9"/>
            <p:cNvSpPr/>
            <p:nvPr/>
          </p:nvSpPr>
          <p:spPr>
            <a:xfrm>
              <a:off x="13062522" y="4928623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10">
                  <a:moveTo>
                    <a:pt x="1359691" y="984005"/>
                  </a:moveTo>
                  <a:lnTo>
                    <a:pt x="1327264" y="1031064"/>
                  </a:lnTo>
                  <a:lnTo>
                    <a:pt x="1517078" y="1057760"/>
                  </a:lnTo>
                  <a:lnTo>
                    <a:pt x="1485361" y="1000218"/>
                  </a:lnTo>
                  <a:lnTo>
                    <a:pt x="1383220" y="1000218"/>
                  </a:lnTo>
                  <a:lnTo>
                    <a:pt x="1359691" y="984005"/>
                  </a:lnTo>
                  <a:close/>
                </a:path>
                <a:path w="1517650" h="1057910">
                  <a:moveTo>
                    <a:pt x="1392117" y="936948"/>
                  </a:moveTo>
                  <a:lnTo>
                    <a:pt x="1359691" y="984005"/>
                  </a:lnTo>
                  <a:lnTo>
                    <a:pt x="1383220" y="1000218"/>
                  </a:lnTo>
                  <a:lnTo>
                    <a:pt x="1415643" y="953160"/>
                  </a:lnTo>
                  <a:lnTo>
                    <a:pt x="1392117" y="936948"/>
                  </a:lnTo>
                  <a:close/>
                </a:path>
                <a:path w="1517650" h="1057910">
                  <a:moveTo>
                    <a:pt x="1424546" y="889887"/>
                  </a:moveTo>
                  <a:lnTo>
                    <a:pt x="1392117" y="936948"/>
                  </a:lnTo>
                  <a:lnTo>
                    <a:pt x="1415643" y="953160"/>
                  </a:lnTo>
                  <a:lnTo>
                    <a:pt x="1383220" y="1000218"/>
                  </a:lnTo>
                  <a:lnTo>
                    <a:pt x="1485361" y="1000218"/>
                  </a:lnTo>
                  <a:lnTo>
                    <a:pt x="1424546" y="889887"/>
                  </a:lnTo>
                  <a:close/>
                </a:path>
                <a:path w="1517650" h="1057910">
                  <a:moveTo>
                    <a:pt x="32435" y="0"/>
                  </a:moveTo>
                  <a:lnTo>
                    <a:pt x="0" y="47058"/>
                  </a:lnTo>
                  <a:lnTo>
                    <a:pt x="1359691" y="984005"/>
                  </a:lnTo>
                  <a:lnTo>
                    <a:pt x="1392117" y="936948"/>
                  </a:lnTo>
                  <a:lnTo>
                    <a:pt x="32435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062522" y="5986382"/>
              <a:ext cx="1517650" cy="1057910"/>
            </a:xfrm>
            <a:custGeom>
              <a:avLst/>
              <a:gdLst/>
              <a:ahLst/>
              <a:cxnLst/>
              <a:rect l="l" t="t" r="r" b="b"/>
              <a:pathLst>
                <a:path w="1517650" h="1057909">
                  <a:moveTo>
                    <a:pt x="1359691" y="73753"/>
                  </a:moveTo>
                  <a:lnTo>
                    <a:pt x="0" y="1010702"/>
                  </a:lnTo>
                  <a:lnTo>
                    <a:pt x="32435" y="1057761"/>
                  </a:lnTo>
                  <a:lnTo>
                    <a:pt x="1392117" y="120811"/>
                  </a:lnTo>
                  <a:lnTo>
                    <a:pt x="1359691" y="73753"/>
                  </a:lnTo>
                  <a:close/>
                </a:path>
                <a:path w="1517650" h="1057909">
                  <a:moveTo>
                    <a:pt x="1485362" y="57539"/>
                  </a:moveTo>
                  <a:lnTo>
                    <a:pt x="1383220" y="57539"/>
                  </a:lnTo>
                  <a:lnTo>
                    <a:pt x="1415643" y="104599"/>
                  </a:lnTo>
                  <a:lnTo>
                    <a:pt x="1392117" y="120811"/>
                  </a:lnTo>
                  <a:lnTo>
                    <a:pt x="1424546" y="167872"/>
                  </a:lnTo>
                  <a:lnTo>
                    <a:pt x="1485362" y="57539"/>
                  </a:lnTo>
                  <a:close/>
                </a:path>
                <a:path w="1517650" h="1057909">
                  <a:moveTo>
                    <a:pt x="1383220" y="57539"/>
                  </a:moveTo>
                  <a:lnTo>
                    <a:pt x="1359691" y="73753"/>
                  </a:lnTo>
                  <a:lnTo>
                    <a:pt x="1392117" y="120811"/>
                  </a:lnTo>
                  <a:lnTo>
                    <a:pt x="1415643" y="104599"/>
                  </a:lnTo>
                  <a:lnTo>
                    <a:pt x="1383220" y="57539"/>
                  </a:lnTo>
                  <a:close/>
                </a:path>
                <a:path w="1517650" h="1057909">
                  <a:moveTo>
                    <a:pt x="1517078" y="0"/>
                  </a:moveTo>
                  <a:lnTo>
                    <a:pt x="1327264" y="26695"/>
                  </a:lnTo>
                  <a:lnTo>
                    <a:pt x="1359691" y="73753"/>
                  </a:lnTo>
                  <a:lnTo>
                    <a:pt x="1383220" y="57539"/>
                  </a:lnTo>
                  <a:lnTo>
                    <a:pt x="1485362" y="57539"/>
                  </a:lnTo>
                  <a:lnTo>
                    <a:pt x="151707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675BA7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342900"/>
            <a:ext cx="16941165" cy="8752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43400" y="876300"/>
            <a:ext cx="7847330" cy="322580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2743200" y="5295900"/>
            <a:ext cx="10153015" cy="33127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910783" y="4662393"/>
          <a:ext cx="3154045" cy="452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260"/>
                <a:gridCol w="1562735"/>
              </a:tblGrid>
              <a:tr h="867206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12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7206">
                <a:tc>
                  <a:txBody>
                    <a:bodyPr/>
                    <a:lstStyle/>
                    <a:p>
                      <a:pPr marL="706120" indent="-908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607695" indent="-876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ctList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>
                  <a:txBody>
                    <a:bodyPr/>
                    <a:lstStyle/>
                    <a:p>
                      <a:pPr marL="178435" marR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spc="-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R="170815" indent="-1270">
                        <a:lnSpc>
                          <a:spcPct val="101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 </a:t>
                      </a:r>
                      <a:r>
                        <a:rPr sz="2400" b="1" spc="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059797" y="1399338"/>
            <a:ext cx="3141980" cy="1675130"/>
          </a:xfrm>
          <a:custGeom>
            <a:avLst/>
            <a:gdLst/>
            <a:ahLst/>
            <a:cxnLst/>
            <a:rect l="l" t="t" r="r" b="b"/>
            <a:pathLst>
              <a:path w="3141979" h="167513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67513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675130">
                <a:moveTo>
                  <a:pt x="38100" y="152398"/>
                </a:moveTo>
                <a:lnTo>
                  <a:pt x="0" y="152398"/>
                </a:lnTo>
                <a:lnTo>
                  <a:pt x="0" y="190498"/>
                </a:lnTo>
                <a:lnTo>
                  <a:pt x="38100" y="190498"/>
                </a:lnTo>
                <a:lnTo>
                  <a:pt x="38100" y="152398"/>
                </a:lnTo>
                <a:close/>
              </a:path>
              <a:path w="3141979" h="1675130">
                <a:moveTo>
                  <a:pt x="38100" y="228598"/>
                </a:moveTo>
                <a:lnTo>
                  <a:pt x="0" y="228598"/>
                </a:lnTo>
                <a:lnTo>
                  <a:pt x="0" y="266698"/>
                </a:lnTo>
                <a:lnTo>
                  <a:pt x="38100" y="266698"/>
                </a:lnTo>
                <a:lnTo>
                  <a:pt x="38100" y="228598"/>
                </a:lnTo>
                <a:close/>
              </a:path>
              <a:path w="3141979" h="1675130">
                <a:moveTo>
                  <a:pt x="38100" y="304798"/>
                </a:moveTo>
                <a:lnTo>
                  <a:pt x="0" y="304798"/>
                </a:lnTo>
                <a:lnTo>
                  <a:pt x="0" y="342898"/>
                </a:lnTo>
                <a:lnTo>
                  <a:pt x="38100" y="342898"/>
                </a:lnTo>
                <a:lnTo>
                  <a:pt x="38100" y="304798"/>
                </a:lnTo>
                <a:close/>
              </a:path>
              <a:path w="3141979" h="1675130">
                <a:moveTo>
                  <a:pt x="38100" y="380998"/>
                </a:moveTo>
                <a:lnTo>
                  <a:pt x="0" y="380998"/>
                </a:lnTo>
                <a:lnTo>
                  <a:pt x="0" y="419098"/>
                </a:lnTo>
                <a:lnTo>
                  <a:pt x="38100" y="419098"/>
                </a:lnTo>
                <a:lnTo>
                  <a:pt x="38100" y="380998"/>
                </a:lnTo>
                <a:close/>
              </a:path>
              <a:path w="3141979" h="1675130">
                <a:moveTo>
                  <a:pt x="38100" y="457198"/>
                </a:moveTo>
                <a:lnTo>
                  <a:pt x="0" y="457198"/>
                </a:lnTo>
                <a:lnTo>
                  <a:pt x="0" y="495298"/>
                </a:lnTo>
                <a:lnTo>
                  <a:pt x="38100" y="495298"/>
                </a:lnTo>
                <a:lnTo>
                  <a:pt x="38100" y="457198"/>
                </a:lnTo>
                <a:close/>
              </a:path>
              <a:path w="3141979" h="1675130">
                <a:moveTo>
                  <a:pt x="38100" y="533398"/>
                </a:moveTo>
                <a:lnTo>
                  <a:pt x="0" y="533398"/>
                </a:lnTo>
                <a:lnTo>
                  <a:pt x="0" y="571498"/>
                </a:lnTo>
                <a:lnTo>
                  <a:pt x="38100" y="571498"/>
                </a:lnTo>
                <a:lnTo>
                  <a:pt x="38100" y="533398"/>
                </a:lnTo>
                <a:close/>
              </a:path>
              <a:path w="3141979" h="1675130">
                <a:moveTo>
                  <a:pt x="38100" y="609598"/>
                </a:moveTo>
                <a:lnTo>
                  <a:pt x="0" y="609598"/>
                </a:lnTo>
                <a:lnTo>
                  <a:pt x="0" y="647698"/>
                </a:lnTo>
                <a:lnTo>
                  <a:pt x="38100" y="647698"/>
                </a:lnTo>
                <a:lnTo>
                  <a:pt x="38100" y="609598"/>
                </a:lnTo>
                <a:close/>
              </a:path>
              <a:path w="3141979" h="1675130">
                <a:moveTo>
                  <a:pt x="38100" y="685798"/>
                </a:moveTo>
                <a:lnTo>
                  <a:pt x="0" y="685798"/>
                </a:lnTo>
                <a:lnTo>
                  <a:pt x="0" y="723898"/>
                </a:lnTo>
                <a:lnTo>
                  <a:pt x="38100" y="723898"/>
                </a:lnTo>
                <a:lnTo>
                  <a:pt x="38100" y="685798"/>
                </a:lnTo>
                <a:close/>
              </a:path>
              <a:path w="3141979" h="1675130">
                <a:moveTo>
                  <a:pt x="38100" y="761998"/>
                </a:moveTo>
                <a:lnTo>
                  <a:pt x="0" y="761998"/>
                </a:lnTo>
                <a:lnTo>
                  <a:pt x="0" y="800098"/>
                </a:lnTo>
                <a:lnTo>
                  <a:pt x="38100" y="800098"/>
                </a:lnTo>
                <a:lnTo>
                  <a:pt x="38100" y="761998"/>
                </a:lnTo>
                <a:close/>
              </a:path>
              <a:path w="3141979" h="1675130">
                <a:moveTo>
                  <a:pt x="57815" y="818484"/>
                </a:moveTo>
                <a:lnTo>
                  <a:pt x="19715" y="818484"/>
                </a:lnTo>
                <a:lnTo>
                  <a:pt x="19715" y="856584"/>
                </a:lnTo>
                <a:lnTo>
                  <a:pt x="57815" y="856584"/>
                </a:lnTo>
                <a:lnTo>
                  <a:pt x="57815" y="818484"/>
                </a:lnTo>
                <a:close/>
              </a:path>
              <a:path w="3141979" h="1675130">
                <a:moveTo>
                  <a:pt x="134015" y="818484"/>
                </a:moveTo>
                <a:lnTo>
                  <a:pt x="95915" y="818484"/>
                </a:lnTo>
                <a:lnTo>
                  <a:pt x="95915" y="856584"/>
                </a:lnTo>
                <a:lnTo>
                  <a:pt x="134015" y="856584"/>
                </a:lnTo>
                <a:lnTo>
                  <a:pt x="134015" y="818484"/>
                </a:lnTo>
                <a:close/>
              </a:path>
              <a:path w="3141979" h="1675130">
                <a:moveTo>
                  <a:pt x="210215" y="818484"/>
                </a:moveTo>
                <a:lnTo>
                  <a:pt x="172115" y="818484"/>
                </a:lnTo>
                <a:lnTo>
                  <a:pt x="172115" y="856584"/>
                </a:lnTo>
                <a:lnTo>
                  <a:pt x="210215" y="856584"/>
                </a:lnTo>
                <a:lnTo>
                  <a:pt x="210215" y="818484"/>
                </a:lnTo>
                <a:close/>
              </a:path>
              <a:path w="3141979" h="1675130">
                <a:moveTo>
                  <a:pt x="286415" y="818484"/>
                </a:moveTo>
                <a:lnTo>
                  <a:pt x="248315" y="818484"/>
                </a:lnTo>
                <a:lnTo>
                  <a:pt x="248315" y="856584"/>
                </a:lnTo>
                <a:lnTo>
                  <a:pt x="286415" y="856584"/>
                </a:lnTo>
                <a:lnTo>
                  <a:pt x="286415" y="818484"/>
                </a:lnTo>
                <a:close/>
              </a:path>
              <a:path w="3141979" h="1675130">
                <a:moveTo>
                  <a:pt x="362615" y="818484"/>
                </a:moveTo>
                <a:lnTo>
                  <a:pt x="324515" y="818484"/>
                </a:lnTo>
                <a:lnTo>
                  <a:pt x="324515" y="856584"/>
                </a:lnTo>
                <a:lnTo>
                  <a:pt x="362615" y="856584"/>
                </a:lnTo>
                <a:lnTo>
                  <a:pt x="362615" y="818484"/>
                </a:lnTo>
                <a:close/>
              </a:path>
              <a:path w="3141979" h="1675130">
                <a:moveTo>
                  <a:pt x="438814" y="818484"/>
                </a:moveTo>
                <a:lnTo>
                  <a:pt x="400715" y="818484"/>
                </a:lnTo>
                <a:lnTo>
                  <a:pt x="400715" y="856584"/>
                </a:lnTo>
                <a:lnTo>
                  <a:pt x="438814" y="856584"/>
                </a:lnTo>
                <a:lnTo>
                  <a:pt x="438814" y="818484"/>
                </a:lnTo>
                <a:close/>
              </a:path>
              <a:path w="3141979" h="1675130">
                <a:moveTo>
                  <a:pt x="515014" y="818484"/>
                </a:moveTo>
                <a:lnTo>
                  <a:pt x="476914" y="818484"/>
                </a:lnTo>
                <a:lnTo>
                  <a:pt x="476914" y="856584"/>
                </a:lnTo>
                <a:lnTo>
                  <a:pt x="515014" y="856584"/>
                </a:lnTo>
                <a:lnTo>
                  <a:pt x="515014" y="818484"/>
                </a:lnTo>
                <a:close/>
              </a:path>
              <a:path w="3141979" h="1675130">
                <a:moveTo>
                  <a:pt x="591214" y="818484"/>
                </a:moveTo>
                <a:lnTo>
                  <a:pt x="553114" y="818484"/>
                </a:lnTo>
                <a:lnTo>
                  <a:pt x="553114" y="856584"/>
                </a:lnTo>
                <a:lnTo>
                  <a:pt x="591214" y="856584"/>
                </a:lnTo>
                <a:lnTo>
                  <a:pt x="591214" y="818484"/>
                </a:lnTo>
                <a:close/>
              </a:path>
              <a:path w="3141979" h="1675130">
                <a:moveTo>
                  <a:pt x="667414" y="818484"/>
                </a:moveTo>
                <a:lnTo>
                  <a:pt x="629314" y="818484"/>
                </a:lnTo>
                <a:lnTo>
                  <a:pt x="629314" y="856584"/>
                </a:lnTo>
                <a:lnTo>
                  <a:pt x="667414" y="856584"/>
                </a:lnTo>
                <a:lnTo>
                  <a:pt x="667414" y="818484"/>
                </a:lnTo>
                <a:close/>
              </a:path>
              <a:path w="3141979" h="1675130">
                <a:moveTo>
                  <a:pt x="743614" y="818484"/>
                </a:moveTo>
                <a:lnTo>
                  <a:pt x="705514" y="818484"/>
                </a:lnTo>
                <a:lnTo>
                  <a:pt x="705514" y="856584"/>
                </a:lnTo>
                <a:lnTo>
                  <a:pt x="743614" y="856584"/>
                </a:lnTo>
                <a:lnTo>
                  <a:pt x="743614" y="818484"/>
                </a:lnTo>
                <a:close/>
              </a:path>
              <a:path w="3141979" h="1675130">
                <a:moveTo>
                  <a:pt x="819814" y="818484"/>
                </a:moveTo>
                <a:lnTo>
                  <a:pt x="781714" y="818484"/>
                </a:lnTo>
                <a:lnTo>
                  <a:pt x="781714" y="856584"/>
                </a:lnTo>
                <a:lnTo>
                  <a:pt x="819814" y="856584"/>
                </a:lnTo>
                <a:lnTo>
                  <a:pt x="819814" y="818484"/>
                </a:lnTo>
                <a:close/>
              </a:path>
              <a:path w="3141979" h="1675130">
                <a:moveTo>
                  <a:pt x="896014" y="818484"/>
                </a:moveTo>
                <a:lnTo>
                  <a:pt x="857914" y="818484"/>
                </a:lnTo>
                <a:lnTo>
                  <a:pt x="857914" y="856584"/>
                </a:lnTo>
                <a:lnTo>
                  <a:pt x="896014" y="856584"/>
                </a:lnTo>
                <a:lnTo>
                  <a:pt x="896014" y="818484"/>
                </a:lnTo>
                <a:close/>
              </a:path>
              <a:path w="3141979" h="1675130">
                <a:moveTo>
                  <a:pt x="972214" y="818484"/>
                </a:moveTo>
                <a:lnTo>
                  <a:pt x="934114" y="818484"/>
                </a:lnTo>
                <a:lnTo>
                  <a:pt x="934114" y="856584"/>
                </a:lnTo>
                <a:lnTo>
                  <a:pt x="972214" y="856584"/>
                </a:lnTo>
                <a:lnTo>
                  <a:pt x="972214" y="818484"/>
                </a:lnTo>
                <a:close/>
              </a:path>
              <a:path w="3141979" h="1675130">
                <a:moveTo>
                  <a:pt x="1048414" y="818484"/>
                </a:moveTo>
                <a:lnTo>
                  <a:pt x="1010314" y="818484"/>
                </a:lnTo>
                <a:lnTo>
                  <a:pt x="1010314" y="856584"/>
                </a:lnTo>
                <a:lnTo>
                  <a:pt x="1048414" y="856584"/>
                </a:lnTo>
                <a:lnTo>
                  <a:pt x="1048414" y="818484"/>
                </a:lnTo>
                <a:close/>
              </a:path>
              <a:path w="3141979" h="1675130">
                <a:moveTo>
                  <a:pt x="1124614" y="818484"/>
                </a:moveTo>
                <a:lnTo>
                  <a:pt x="1086514" y="818484"/>
                </a:lnTo>
                <a:lnTo>
                  <a:pt x="1086514" y="856584"/>
                </a:lnTo>
                <a:lnTo>
                  <a:pt x="1124614" y="856584"/>
                </a:lnTo>
                <a:lnTo>
                  <a:pt x="1124614" y="818484"/>
                </a:lnTo>
                <a:close/>
              </a:path>
              <a:path w="3141979" h="1675130">
                <a:moveTo>
                  <a:pt x="1200814" y="818484"/>
                </a:moveTo>
                <a:lnTo>
                  <a:pt x="1162714" y="818484"/>
                </a:lnTo>
                <a:lnTo>
                  <a:pt x="1162714" y="856584"/>
                </a:lnTo>
                <a:lnTo>
                  <a:pt x="1200814" y="856584"/>
                </a:lnTo>
                <a:lnTo>
                  <a:pt x="1200814" y="818484"/>
                </a:lnTo>
                <a:close/>
              </a:path>
              <a:path w="3141979" h="1675130">
                <a:moveTo>
                  <a:pt x="1277014" y="818484"/>
                </a:moveTo>
                <a:lnTo>
                  <a:pt x="1238914" y="818484"/>
                </a:lnTo>
                <a:lnTo>
                  <a:pt x="1238914" y="856584"/>
                </a:lnTo>
                <a:lnTo>
                  <a:pt x="1277014" y="856584"/>
                </a:lnTo>
                <a:lnTo>
                  <a:pt x="1277014" y="818484"/>
                </a:lnTo>
                <a:close/>
              </a:path>
              <a:path w="3141979" h="1675130">
                <a:moveTo>
                  <a:pt x="1353214" y="818484"/>
                </a:moveTo>
                <a:lnTo>
                  <a:pt x="1315114" y="818484"/>
                </a:lnTo>
                <a:lnTo>
                  <a:pt x="1315114" y="856584"/>
                </a:lnTo>
                <a:lnTo>
                  <a:pt x="1353214" y="856584"/>
                </a:lnTo>
                <a:lnTo>
                  <a:pt x="1353214" y="818484"/>
                </a:lnTo>
                <a:close/>
              </a:path>
              <a:path w="3141979" h="1675130">
                <a:moveTo>
                  <a:pt x="1429414" y="818484"/>
                </a:moveTo>
                <a:lnTo>
                  <a:pt x="1391314" y="818484"/>
                </a:lnTo>
                <a:lnTo>
                  <a:pt x="1391314" y="856584"/>
                </a:lnTo>
                <a:lnTo>
                  <a:pt x="1429414" y="856584"/>
                </a:lnTo>
                <a:lnTo>
                  <a:pt x="1429414" y="818484"/>
                </a:lnTo>
                <a:close/>
              </a:path>
              <a:path w="3141979" h="1675130">
                <a:moveTo>
                  <a:pt x="1505614" y="818484"/>
                </a:moveTo>
                <a:lnTo>
                  <a:pt x="1467514" y="818484"/>
                </a:lnTo>
                <a:lnTo>
                  <a:pt x="1467514" y="856584"/>
                </a:lnTo>
                <a:lnTo>
                  <a:pt x="1505614" y="856584"/>
                </a:lnTo>
                <a:lnTo>
                  <a:pt x="1505614" y="818484"/>
                </a:lnTo>
                <a:close/>
              </a:path>
              <a:path w="3141979" h="1675130">
                <a:moveTo>
                  <a:pt x="1581814" y="818484"/>
                </a:moveTo>
                <a:lnTo>
                  <a:pt x="1543714" y="818484"/>
                </a:lnTo>
                <a:lnTo>
                  <a:pt x="1543714" y="856584"/>
                </a:lnTo>
                <a:lnTo>
                  <a:pt x="1581814" y="856584"/>
                </a:lnTo>
                <a:lnTo>
                  <a:pt x="1581814" y="818484"/>
                </a:lnTo>
                <a:close/>
              </a:path>
              <a:path w="3141979" h="1675130">
                <a:moveTo>
                  <a:pt x="1658014" y="818484"/>
                </a:moveTo>
                <a:lnTo>
                  <a:pt x="1619914" y="818484"/>
                </a:lnTo>
                <a:lnTo>
                  <a:pt x="1619914" y="856584"/>
                </a:lnTo>
                <a:lnTo>
                  <a:pt x="1658014" y="856584"/>
                </a:lnTo>
                <a:lnTo>
                  <a:pt x="1658014" y="818484"/>
                </a:lnTo>
                <a:close/>
              </a:path>
              <a:path w="3141979" h="1675130">
                <a:moveTo>
                  <a:pt x="1734214" y="818484"/>
                </a:moveTo>
                <a:lnTo>
                  <a:pt x="1696114" y="818484"/>
                </a:lnTo>
                <a:lnTo>
                  <a:pt x="1696114" y="856584"/>
                </a:lnTo>
                <a:lnTo>
                  <a:pt x="1734214" y="856584"/>
                </a:lnTo>
                <a:lnTo>
                  <a:pt x="1734214" y="818484"/>
                </a:lnTo>
                <a:close/>
              </a:path>
              <a:path w="3141979" h="1675130">
                <a:moveTo>
                  <a:pt x="1810414" y="818484"/>
                </a:moveTo>
                <a:lnTo>
                  <a:pt x="1772314" y="818484"/>
                </a:lnTo>
                <a:lnTo>
                  <a:pt x="1772314" y="856584"/>
                </a:lnTo>
                <a:lnTo>
                  <a:pt x="1810414" y="856584"/>
                </a:lnTo>
                <a:lnTo>
                  <a:pt x="1810414" y="818484"/>
                </a:lnTo>
                <a:close/>
              </a:path>
              <a:path w="3141979" h="1675130">
                <a:moveTo>
                  <a:pt x="1886614" y="818484"/>
                </a:moveTo>
                <a:lnTo>
                  <a:pt x="1848514" y="818484"/>
                </a:lnTo>
                <a:lnTo>
                  <a:pt x="1848514" y="856584"/>
                </a:lnTo>
                <a:lnTo>
                  <a:pt x="1886614" y="856584"/>
                </a:lnTo>
                <a:lnTo>
                  <a:pt x="1886614" y="818484"/>
                </a:lnTo>
                <a:close/>
              </a:path>
              <a:path w="3141979" h="1675130">
                <a:moveTo>
                  <a:pt x="1962814" y="818484"/>
                </a:moveTo>
                <a:lnTo>
                  <a:pt x="1924714" y="818484"/>
                </a:lnTo>
                <a:lnTo>
                  <a:pt x="1924714" y="856584"/>
                </a:lnTo>
                <a:lnTo>
                  <a:pt x="1962814" y="856584"/>
                </a:lnTo>
                <a:lnTo>
                  <a:pt x="1962814" y="818484"/>
                </a:lnTo>
                <a:close/>
              </a:path>
              <a:path w="3141979" h="1675130">
                <a:moveTo>
                  <a:pt x="2039014" y="818484"/>
                </a:moveTo>
                <a:lnTo>
                  <a:pt x="2000914" y="818484"/>
                </a:lnTo>
                <a:lnTo>
                  <a:pt x="2000914" y="856584"/>
                </a:lnTo>
                <a:lnTo>
                  <a:pt x="2039014" y="856584"/>
                </a:lnTo>
                <a:lnTo>
                  <a:pt x="2039014" y="818484"/>
                </a:lnTo>
                <a:close/>
              </a:path>
              <a:path w="3141979" h="1675130">
                <a:moveTo>
                  <a:pt x="2115214" y="818484"/>
                </a:moveTo>
                <a:lnTo>
                  <a:pt x="2077114" y="818484"/>
                </a:lnTo>
                <a:lnTo>
                  <a:pt x="2077114" y="856584"/>
                </a:lnTo>
                <a:lnTo>
                  <a:pt x="2115214" y="856584"/>
                </a:lnTo>
                <a:lnTo>
                  <a:pt x="2115214" y="818484"/>
                </a:lnTo>
                <a:close/>
              </a:path>
              <a:path w="3141979" h="1675130">
                <a:moveTo>
                  <a:pt x="2191414" y="818484"/>
                </a:moveTo>
                <a:lnTo>
                  <a:pt x="2153314" y="818484"/>
                </a:lnTo>
                <a:lnTo>
                  <a:pt x="2153314" y="856584"/>
                </a:lnTo>
                <a:lnTo>
                  <a:pt x="2191414" y="856584"/>
                </a:lnTo>
                <a:lnTo>
                  <a:pt x="2191414" y="818484"/>
                </a:lnTo>
                <a:close/>
              </a:path>
              <a:path w="3141979" h="1675130">
                <a:moveTo>
                  <a:pt x="2267614" y="818484"/>
                </a:moveTo>
                <a:lnTo>
                  <a:pt x="2229514" y="818484"/>
                </a:lnTo>
                <a:lnTo>
                  <a:pt x="2229514" y="856584"/>
                </a:lnTo>
                <a:lnTo>
                  <a:pt x="2267614" y="856584"/>
                </a:lnTo>
                <a:lnTo>
                  <a:pt x="2267614" y="818484"/>
                </a:lnTo>
                <a:close/>
              </a:path>
              <a:path w="3141979" h="1675130">
                <a:moveTo>
                  <a:pt x="2343814" y="818484"/>
                </a:moveTo>
                <a:lnTo>
                  <a:pt x="2305714" y="818484"/>
                </a:lnTo>
                <a:lnTo>
                  <a:pt x="2305714" y="856584"/>
                </a:lnTo>
                <a:lnTo>
                  <a:pt x="2343814" y="856584"/>
                </a:lnTo>
                <a:lnTo>
                  <a:pt x="2343814" y="818484"/>
                </a:lnTo>
                <a:close/>
              </a:path>
              <a:path w="3141979" h="1675130">
                <a:moveTo>
                  <a:pt x="2420014" y="818484"/>
                </a:moveTo>
                <a:lnTo>
                  <a:pt x="2381914" y="818484"/>
                </a:lnTo>
                <a:lnTo>
                  <a:pt x="2381914" y="856584"/>
                </a:lnTo>
                <a:lnTo>
                  <a:pt x="2420014" y="856584"/>
                </a:lnTo>
                <a:lnTo>
                  <a:pt x="2420014" y="818484"/>
                </a:lnTo>
                <a:close/>
              </a:path>
              <a:path w="3141979" h="1675130">
                <a:moveTo>
                  <a:pt x="2496214" y="818484"/>
                </a:moveTo>
                <a:lnTo>
                  <a:pt x="2458114" y="818484"/>
                </a:lnTo>
                <a:lnTo>
                  <a:pt x="2458114" y="856584"/>
                </a:lnTo>
                <a:lnTo>
                  <a:pt x="2496214" y="856584"/>
                </a:lnTo>
                <a:lnTo>
                  <a:pt x="2496214" y="818484"/>
                </a:lnTo>
                <a:close/>
              </a:path>
              <a:path w="3141979" h="1675130">
                <a:moveTo>
                  <a:pt x="2572414" y="818484"/>
                </a:moveTo>
                <a:lnTo>
                  <a:pt x="2534314" y="818484"/>
                </a:lnTo>
                <a:lnTo>
                  <a:pt x="2534314" y="856584"/>
                </a:lnTo>
                <a:lnTo>
                  <a:pt x="2572414" y="856584"/>
                </a:lnTo>
                <a:lnTo>
                  <a:pt x="2572414" y="818484"/>
                </a:lnTo>
                <a:close/>
              </a:path>
              <a:path w="3141979" h="1675130">
                <a:moveTo>
                  <a:pt x="2648614" y="818484"/>
                </a:moveTo>
                <a:lnTo>
                  <a:pt x="2610514" y="818484"/>
                </a:lnTo>
                <a:lnTo>
                  <a:pt x="2610514" y="856584"/>
                </a:lnTo>
                <a:lnTo>
                  <a:pt x="2648614" y="856584"/>
                </a:lnTo>
                <a:lnTo>
                  <a:pt x="2648614" y="818484"/>
                </a:lnTo>
                <a:close/>
              </a:path>
              <a:path w="3141979" h="1675130">
                <a:moveTo>
                  <a:pt x="2724814" y="818484"/>
                </a:moveTo>
                <a:lnTo>
                  <a:pt x="2686714" y="818484"/>
                </a:lnTo>
                <a:lnTo>
                  <a:pt x="2686714" y="856584"/>
                </a:lnTo>
                <a:lnTo>
                  <a:pt x="2724814" y="856584"/>
                </a:lnTo>
                <a:lnTo>
                  <a:pt x="2724814" y="818484"/>
                </a:lnTo>
                <a:close/>
              </a:path>
              <a:path w="3141979" h="1675130">
                <a:moveTo>
                  <a:pt x="2801014" y="818484"/>
                </a:moveTo>
                <a:lnTo>
                  <a:pt x="2762914" y="818484"/>
                </a:lnTo>
                <a:lnTo>
                  <a:pt x="2762914" y="856584"/>
                </a:lnTo>
                <a:lnTo>
                  <a:pt x="2801014" y="856584"/>
                </a:lnTo>
                <a:lnTo>
                  <a:pt x="2801014" y="818484"/>
                </a:lnTo>
                <a:close/>
              </a:path>
              <a:path w="3141979" h="1675130">
                <a:moveTo>
                  <a:pt x="2877214" y="818484"/>
                </a:moveTo>
                <a:lnTo>
                  <a:pt x="2839114" y="818484"/>
                </a:lnTo>
                <a:lnTo>
                  <a:pt x="2839114" y="856584"/>
                </a:lnTo>
                <a:lnTo>
                  <a:pt x="2877214" y="856584"/>
                </a:lnTo>
                <a:lnTo>
                  <a:pt x="2877214" y="818484"/>
                </a:lnTo>
                <a:close/>
              </a:path>
              <a:path w="3141979" h="1675130">
                <a:moveTo>
                  <a:pt x="2953414" y="818484"/>
                </a:moveTo>
                <a:lnTo>
                  <a:pt x="2915314" y="818484"/>
                </a:lnTo>
                <a:lnTo>
                  <a:pt x="2915314" y="856584"/>
                </a:lnTo>
                <a:lnTo>
                  <a:pt x="2953414" y="856584"/>
                </a:lnTo>
                <a:lnTo>
                  <a:pt x="2953414" y="818484"/>
                </a:lnTo>
                <a:close/>
              </a:path>
              <a:path w="3141979" h="1675130">
                <a:moveTo>
                  <a:pt x="3029614" y="818484"/>
                </a:moveTo>
                <a:lnTo>
                  <a:pt x="2991514" y="818484"/>
                </a:lnTo>
                <a:lnTo>
                  <a:pt x="2991514" y="856584"/>
                </a:lnTo>
                <a:lnTo>
                  <a:pt x="3029614" y="856584"/>
                </a:lnTo>
                <a:lnTo>
                  <a:pt x="3029614" y="818484"/>
                </a:lnTo>
                <a:close/>
              </a:path>
              <a:path w="3141979" h="1675130">
                <a:moveTo>
                  <a:pt x="3065153" y="837534"/>
                </a:moveTo>
                <a:lnTo>
                  <a:pt x="3065153" y="859144"/>
                </a:lnTo>
                <a:lnTo>
                  <a:pt x="3103253" y="859144"/>
                </a:lnTo>
                <a:lnTo>
                  <a:pt x="3103253" y="856584"/>
                </a:lnTo>
                <a:lnTo>
                  <a:pt x="3067714" y="856584"/>
                </a:lnTo>
                <a:lnTo>
                  <a:pt x="3067714" y="840094"/>
                </a:lnTo>
                <a:lnTo>
                  <a:pt x="3065153" y="837534"/>
                </a:lnTo>
                <a:close/>
              </a:path>
              <a:path w="3141979" h="1675130">
                <a:moveTo>
                  <a:pt x="3067714" y="840094"/>
                </a:moveTo>
                <a:lnTo>
                  <a:pt x="3067714" y="856584"/>
                </a:lnTo>
                <a:lnTo>
                  <a:pt x="3084203" y="856584"/>
                </a:lnTo>
                <a:lnTo>
                  <a:pt x="3067714" y="840094"/>
                </a:lnTo>
                <a:close/>
              </a:path>
              <a:path w="3141979" h="1675130">
                <a:moveTo>
                  <a:pt x="3103253" y="818484"/>
                </a:moveTo>
                <a:lnTo>
                  <a:pt x="3067714" y="818484"/>
                </a:lnTo>
                <a:lnTo>
                  <a:pt x="3067714" y="840094"/>
                </a:lnTo>
                <a:lnTo>
                  <a:pt x="3084203" y="856584"/>
                </a:lnTo>
                <a:lnTo>
                  <a:pt x="3103253" y="856584"/>
                </a:lnTo>
                <a:lnTo>
                  <a:pt x="3103253" y="818484"/>
                </a:lnTo>
                <a:close/>
              </a:path>
              <a:path w="3141979" h="1675130">
                <a:moveTo>
                  <a:pt x="3103253" y="897244"/>
                </a:moveTo>
                <a:lnTo>
                  <a:pt x="3065153" y="897244"/>
                </a:lnTo>
                <a:lnTo>
                  <a:pt x="3065153" y="935344"/>
                </a:lnTo>
                <a:lnTo>
                  <a:pt x="3103253" y="935344"/>
                </a:lnTo>
                <a:lnTo>
                  <a:pt x="3103253" y="897244"/>
                </a:lnTo>
                <a:close/>
              </a:path>
              <a:path w="3141979" h="1675130">
                <a:moveTo>
                  <a:pt x="3103253" y="973444"/>
                </a:moveTo>
                <a:lnTo>
                  <a:pt x="3065153" y="973444"/>
                </a:lnTo>
                <a:lnTo>
                  <a:pt x="3065153" y="1011544"/>
                </a:lnTo>
                <a:lnTo>
                  <a:pt x="3103253" y="1011544"/>
                </a:lnTo>
                <a:lnTo>
                  <a:pt x="3103253" y="973444"/>
                </a:lnTo>
                <a:close/>
              </a:path>
              <a:path w="3141979" h="1675130">
                <a:moveTo>
                  <a:pt x="3103253" y="1049644"/>
                </a:moveTo>
                <a:lnTo>
                  <a:pt x="3065153" y="1049644"/>
                </a:lnTo>
                <a:lnTo>
                  <a:pt x="3065153" y="1087744"/>
                </a:lnTo>
                <a:lnTo>
                  <a:pt x="3103253" y="1087744"/>
                </a:lnTo>
                <a:lnTo>
                  <a:pt x="3103253" y="1049644"/>
                </a:lnTo>
                <a:close/>
              </a:path>
              <a:path w="3141979" h="1675130">
                <a:moveTo>
                  <a:pt x="3103253" y="1125844"/>
                </a:moveTo>
                <a:lnTo>
                  <a:pt x="3065153" y="1125844"/>
                </a:lnTo>
                <a:lnTo>
                  <a:pt x="3065153" y="1163944"/>
                </a:lnTo>
                <a:lnTo>
                  <a:pt x="3103253" y="1163944"/>
                </a:lnTo>
                <a:lnTo>
                  <a:pt x="3103253" y="1125844"/>
                </a:lnTo>
                <a:close/>
              </a:path>
              <a:path w="3141979" h="1675130">
                <a:moveTo>
                  <a:pt x="3103253" y="1202044"/>
                </a:moveTo>
                <a:lnTo>
                  <a:pt x="3065153" y="1202044"/>
                </a:lnTo>
                <a:lnTo>
                  <a:pt x="3065153" y="1240144"/>
                </a:lnTo>
                <a:lnTo>
                  <a:pt x="3103253" y="1240144"/>
                </a:lnTo>
                <a:lnTo>
                  <a:pt x="3103253" y="1202044"/>
                </a:lnTo>
                <a:close/>
              </a:path>
              <a:path w="3141979" h="1675130">
                <a:moveTo>
                  <a:pt x="3103253" y="1278244"/>
                </a:moveTo>
                <a:lnTo>
                  <a:pt x="3065153" y="1278244"/>
                </a:lnTo>
                <a:lnTo>
                  <a:pt x="3065153" y="1316344"/>
                </a:lnTo>
                <a:lnTo>
                  <a:pt x="3103253" y="1316344"/>
                </a:lnTo>
                <a:lnTo>
                  <a:pt x="3103253" y="1278244"/>
                </a:lnTo>
                <a:close/>
              </a:path>
              <a:path w="3141979" h="1675130">
                <a:moveTo>
                  <a:pt x="3103253" y="1354444"/>
                </a:moveTo>
                <a:lnTo>
                  <a:pt x="3065153" y="1354444"/>
                </a:lnTo>
                <a:lnTo>
                  <a:pt x="3065153" y="1392544"/>
                </a:lnTo>
                <a:lnTo>
                  <a:pt x="3103253" y="1392544"/>
                </a:lnTo>
                <a:lnTo>
                  <a:pt x="3103253" y="1354444"/>
                </a:lnTo>
                <a:close/>
              </a:path>
              <a:path w="3141979" h="1675130">
                <a:moveTo>
                  <a:pt x="3103253" y="1430644"/>
                </a:moveTo>
                <a:lnTo>
                  <a:pt x="3065153" y="1430644"/>
                </a:lnTo>
                <a:lnTo>
                  <a:pt x="3065153" y="1468744"/>
                </a:lnTo>
                <a:lnTo>
                  <a:pt x="3103253" y="1468744"/>
                </a:lnTo>
                <a:lnTo>
                  <a:pt x="3103253" y="1430644"/>
                </a:lnTo>
                <a:close/>
              </a:path>
              <a:path w="3141979" h="1675130">
                <a:moveTo>
                  <a:pt x="3103253" y="1506844"/>
                </a:moveTo>
                <a:lnTo>
                  <a:pt x="3065153" y="1506844"/>
                </a:lnTo>
                <a:lnTo>
                  <a:pt x="3065153" y="1544944"/>
                </a:lnTo>
                <a:lnTo>
                  <a:pt x="3103253" y="1544944"/>
                </a:lnTo>
                <a:lnTo>
                  <a:pt x="3103253" y="1506844"/>
                </a:lnTo>
                <a:close/>
              </a:path>
              <a:path w="3141979" h="1675130">
                <a:moveTo>
                  <a:pt x="3141353" y="1560766"/>
                </a:moveTo>
                <a:lnTo>
                  <a:pt x="3027053" y="1560766"/>
                </a:lnTo>
                <a:lnTo>
                  <a:pt x="3084203" y="1675066"/>
                </a:lnTo>
                <a:lnTo>
                  <a:pt x="3141353" y="156076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2586" y="3897365"/>
            <a:ext cx="1740535" cy="771525"/>
          </a:xfrm>
          <a:custGeom>
            <a:avLst/>
            <a:gdLst/>
            <a:ahLst/>
            <a:cxnLst/>
            <a:rect l="l" t="t" r="r" b="b"/>
            <a:pathLst>
              <a:path w="1740534" h="771525">
                <a:moveTo>
                  <a:pt x="1740463" y="0"/>
                </a:moveTo>
                <a:lnTo>
                  <a:pt x="1702363" y="0"/>
                </a:lnTo>
                <a:lnTo>
                  <a:pt x="1702363" y="38100"/>
                </a:lnTo>
                <a:lnTo>
                  <a:pt x="1740463" y="38100"/>
                </a:lnTo>
                <a:lnTo>
                  <a:pt x="1740463" y="0"/>
                </a:lnTo>
                <a:close/>
              </a:path>
              <a:path w="1740534" h="771525">
                <a:moveTo>
                  <a:pt x="1740463" y="76200"/>
                </a:moveTo>
                <a:lnTo>
                  <a:pt x="1702363" y="76200"/>
                </a:lnTo>
                <a:lnTo>
                  <a:pt x="1702363" y="114300"/>
                </a:lnTo>
                <a:lnTo>
                  <a:pt x="1740463" y="114300"/>
                </a:lnTo>
                <a:lnTo>
                  <a:pt x="1740463" y="76200"/>
                </a:lnTo>
                <a:close/>
              </a:path>
              <a:path w="1740534" h="771525">
                <a:moveTo>
                  <a:pt x="1740463" y="152400"/>
                </a:moveTo>
                <a:lnTo>
                  <a:pt x="1702363" y="152400"/>
                </a:lnTo>
                <a:lnTo>
                  <a:pt x="1702363" y="190500"/>
                </a:lnTo>
                <a:lnTo>
                  <a:pt x="1740463" y="190500"/>
                </a:lnTo>
                <a:lnTo>
                  <a:pt x="1740463" y="152400"/>
                </a:lnTo>
                <a:close/>
              </a:path>
              <a:path w="1740534" h="771525">
                <a:moveTo>
                  <a:pt x="1740463" y="228600"/>
                </a:moveTo>
                <a:lnTo>
                  <a:pt x="1702363" y="228600"/>
                </a:lnTo>
                <a:lnTo>
                  <a:pt x="1702363" y="266700"/>
                </a:lnTo>
                <a:lnTo>
                  <a:pt x="1740463" y="266700"/>
                </a:lnTo>
                <a:lnTo>
                  <a:pt x="1740463" y="228600"/>
                </a:lnTo>
                <a:close/>
              </a:path>
              <a:path w="1740534" h="771525">
                <a:moveTo>
                  <a:pt x="1721413" y="298056"/>
                </a:moveTo>
                <a:lnTo>
                  <a:pt x="1695620" y="298056"/>
                </a:lnTo>
                <a:lnTo>
                  <a:pt x="1695620" y="336156"/>
                </a:lnTo>
                <a:lnTo>
                  <a:pt x="1740463" y="336156"/>
                </a:lnTo>
                <a:lnTo>
                  <a:pt x="1740463" y="317106"/>
                </a:lnTo>
                <a:lnTo>
                  <a:pt x="1702363" y="317106"/>
                </a:lnTo>
                <a:lnTo>
                  <a:pt x="1702363" y="304800"/>
                </a:lnTo>
                <a:lnTo>
                  <a:pt x="1714670" y="304800"/>
                </a:lnTo>
                <a:lnTo>
                  <a:pt x="1721413" y="298056"/>
                </a:lnTo>
                <a:close/>
              </a:path>
              <a:path w="1740534" h="771525">
                <a:moveTo>
                  <a:pt x="1714670" y="304800"/>
                </a:moveTo>
                <a:lnTo>
                  <a:pt x="1702363" y="304800"/>
                </a:lnTo>
                <a:lnTo>
                  <a:pt x="1702363" y="317106"/>
                </a:lnTo>
                <a:lnTo>
                  <a:pt x="1714670" y="304800"/>
                </a:lnTo>
                <a:close/>
              </a:path>
              <a:path w="1740534" h="771525">
                <a:moveTo>
                  <a:pt x="1740463" y="304800"/>
                </a:moveTo>
                <a:lnTo>
                  <a:pt x="1714670" y="304800"/>
                </a:lnTo>
                <a:lnTo>
                  <a:pt x="1702363" y="317106"/>
                </a:lnTo>
                <a:lnTo>
                  <a:pt x="1740463" y="317106"/>
                </a:lnTo>
                <a:lnTo>
                  <a:pt x="1740463" y="304800"/>
                </a:lnTo>
                <a:close/>
              </a:path>
              <a:path w="1740534" h="771525">
                <a:moveTo>
                  <a:pt x="1657520" y="298056"/>
                </a:moveTo>
                <a:lnTo>
                  <a:pt x="1619420" y="298056"/>
                </a:lnTo>
                <a:lnTo>
                  <a:pt x="1619420" y="336156"/>
                </a:lnTo>
                <a:lnTo>
                  <a:pt x="1657520" y="336156"/>
                </a:lnTo>
                <a:lnTo>
                  <a:pt x="1657520" y="298056"/>
                </a:lnTo>
                <a:close/>
              </a:path>
              <a:path w="1740534" h="771525">
                <a:moveTo>
                  <a:pt x="1581320" y="298056"/>
                </a:moveTo>
                <a:lnTo>
                  <a:pt x="1543220" y="298056"/>
                </a:lnTo>
                <a:lnTo>
                  <a:pt x="1543220" y="336156"/>
                </a:lnTo>
                <a:lnTo>
                  <a:pt x="1581320" y="336156"/>
                </a:lnTo>
                <a:lnTo>
                  <a:pt x="1581320" y="298056"/>
                </a:lnTo>
                <a:close/>
              </a:path>
              <a:path w="1740534" h="771525">
                <a:moveTo>
                  <a:pt x="1505120" y="298056"/>
                </a:moveTo>
                <a:lnTo>
                  <a:pt x="1467020" y="298056"/>
                </a:lnTo>
                <a:lnTo>
                  <a:pt x="1467020" y="336156"/>
                </a:lnTo>
                <a:lnTo>
                  <a:pt x="1505120" y="336156"/>
                </a:lnTo>
                <a:lnTo>
                  <a:pt x="1505120" y="298056"/>
                </a:lnTo>
                <a:close/>
              </a:path>
              <a:path w="1740534" h="771525">
                <a:moveTo>
                  <a:pt x="1428920" y="298056"/>
                </a:moveTo>
                <a:lnTo>
                  <a:pt x="1390820" y="298056"/>
                </a:lnTo>
                <a:lnTo>
                  <a:pt x="1390820" y="336156"/>
                </a:lnTo>
                <a:lnTo>
                  <a:pt x="1428920" y="336156"/>
                </a:lnTo>
                <a:lnTo>
                  <a:pt x="1428920" y="298056"/>
                </a:lnTo>
                <a:close/>
              </a:path>
              <a:path w="1740534" h="771525">
                <a:moveTo>
                  <a:pt x="1352720" y="298056"/>
                </a:moveTo>
                <a:lnTo>
                  <a:pt x="1314620" y="298056"/>
                </a:lnTo>
                <a:lnTo>
                  <a:pt x="1314620" y="336156"/>
                </a:lnTo>
                <a:lnTo>
                  <a:pt x="1352720" y="336156"/>
                </a:lnTo>
                <a:lnTo>
                  <a:pt x="1352720" y="298056"/>
                </a:lnTo>
                <a:close/>
              </a:path>
              <a:path w="1740534" h="771525">
                <a:moveTo>
                  <a:pt x="1276520" y="298056"/>
                </a:moveTo>
                <a:lnTo>
                  <a:pt x="1238420" y="298056"/>
                </a:lnTo>
                <a:lnTo>
                  <a:pt x="1238420" y="336156"/>
                </a:lnTo>
                <a:lnTo>
                  <a:pt x="1276520" y="336156"/>
                </a:lnTo>
                <a:lnTo>
                  <a:pt x="1276520" y="298056"/>
                </a:lnTo>
                <a:close/>
              </a:path>
              <a:path w="1740534" h="771525">
                <a:moveTo>
                  <a:pt x="1200320" y="298056"/>
                </a:moveTo>
                <a:lnTo>
                  <a:pt x="1162220" y="298056"/>
                </a:lnTo>
                <a:lnTo>
                  <a:pt x="1162220" y="336156"/>
                </a:lnTo>
                <a:lnTo>
                  <a:pt x="1200320" y="336156"/>
                </a:lnTo>
                <a:lnTo>
                  <a:pt x="1200320" y="298056"/>
                </a:lnTo>
                <a:close/>
              </a:path>
              <a:path w="1740534" h="771525">
                <a:moveTo>
                  <a:pt x="1124120" y="298056"/>
                </a:moveTo>
                <a:lnTo>
                  <a:pt x="1086020" y="298056"/>
                </a:lnTo>
                <a:lnTo>
                  <a:pt x="1086020" y="336156"/>
                </a:lnTo>
                <a:lnTo>
                  <a:pt x="1124120" y="336156"/>
                </a:lnTo>
                <a:lnTo>
                  <a:pt x="1124120" y="298056"/>
                </a:lnTo>
                <a:close/>
              </a:path>
              <a:path w="1740534" h="771525">
                <a:moveTo>
                  <a:pt x="1047920" y="298056"/>
                </a:moveTo>
                <a:lnTo>
                  <a:pt x="1009820" y="298056"/>
                </a:lnTo>
                <a:lnTo>
                  <a:pt x="1009820" y="336156"/>
                </a:lnTo>
                <a:lnTo>
                  <a:pt x="1047920" y="336156"/>
                </a:lnTo>
                <a:lnTo>
                  <a:pt x="1047920" y="298056"/>
                </a:lnTo>
                <a:close/>
              </a:path>
              <a:path w="1740534" h="771525">
                <a:moveTo>
                  <a:pt x="971720" y="298056"/>
                </a:moveTo>
                <a:lnTo>
                  <a:pt x="933620" y="298056"/>
                </a:lnTo>
                <a:lnTo>
                  <a:pt x="933620" y="336156"/>
                </a:lnTo>
                <a:lnTo>
                  <a:pt x="971720" y="336156"/>
                </a:lnTo>
                <a:lnTo>
                  <a:pt x="971720" y="298056"/>
                </a:lnTo>
                <a:close/>
              </a:path>
              <a:path w="1740534" h="771525">
                <a:moveTo>
                  <a:pt x="895520" y="298056"/>
                </a:moveTo>
                <a:lnTo>
                  <a:pt x="857420" y="298056"/>
                </a:lnTo>
                <a:lnTo>
                  <a:pt x="857420" y="336156"/>
                </a:lnTo>
                <a:lnTo>
                  <a:pt x="895520" y="336156"/>
                </a:lnTo>
                <a:lnTo>
                  <a:pt x="895520" y="298056"/>
                </a:lnTo>
                <a:close/>
              </a:path>
              <a:path w="1740534" h="771525">
                <a:moveTo>
                  <a:pt x="819320" y="298056"/>
                </a:moveTo>
                <a:lnTo>
                  <a:pt x="781220" y="298056"/>
                </a:lnTo>
                <a:lnTo>
                  <a:pt x="781220" y="336156"/>
                </a:lnTo>
                <a:lnTo>
                  <a:pt x="819320" y="336156"/>
                </a:lnTo>
                <a:lnTo>
                  <a:pt x="819320" y="298056"/>
                </a:lnTo>
                <a:close/>
              </a:path>
              <a:path w="1740534" h="771525">
                <a:moveTo>
                  <a:pt x="743120" y="298056"/>
                </a:moveTo>
                <a:lnTo>
                  <a:pt x="705020" y="298056"/>
                </a:lnTo>
                <a:lnTo>
                  <a:pt x="705020" y="336156"/>
                </a:lnTo>
                <a:lnTo>
                  <a:pt x="743120" y="336156"/>
                </a:lnTo>
                <a:lnTo>
                  <a:pt x="743120" y="298056"/>
                </a:lnTo>
                <a:close/>
              </a:path>
              <a:path w="1740534" h="771525">
                <a:moveTo>
                  <a:pt x="666920" y="298056"/>
                </a:moveTo>
                <a:lnTo>
                  <a:pt x="628820" y="298056"/>
                </a:lnTo>
                <a:lnTo>
                  <a:pt x="628820" y="336156"/>
                </a:lnTo>
                <a:lnTo>
                  <a:pt x="666920" y="336156"/>
                </a:lnTo>
                <a:lnTo>
                  <a:pt x="666920" y="298056"/>
                </a:lnTo>
                <a:close/>
              </a:path>
              <a:path w="1740534" h="771525">
                <a:moveTo>
                  <a:pt x="590720" y="298056"/>
                </a:moveTo>
                <a:lnTo>
                  <a:pt x="552620" y="298056"/>
                </a:lnTo>
                <a:lnTo>
                  <a:pt x="552620" y="336156"/>
                </a:lnTo>
                <a:lnTo>
                  <a:pt x="590720" y="336156"/>
                </a:lnTo>
                <a:lnTo>
                  <a:pt x="590720" y="298056"/>
                </a:lnTo>
                <a:close/>
              </a:path>
              <a:path w="1740534" h="771525">
                <a:moveTo>
                  <a:pt x="514520" y="298056"/>
                </a:moveTo>
                <a:lnTo>
                  <a:pt x="476420" y="298056"/>
                </a:lnTo>
                <a:lnTo>
                  <a:pt x="476420" y="336156"/>
                </a:lnTo>
                <a:lnTo>
                  <a:pt x="514520" y="336156"/>
                </a:lnTo>
                <a:lnTo>
                  <a:pt x="514520" y="298056"/>
                </a:lnTo>
                <a:close/>
              </a:path>
              <a:path w="1740534" h="771525">
                <a:moveTo>
                  <a:pt x="438320" y="298056"/>
                </a:moveTo>
                <a:lnTo>
                  <a:pt x="400220" y="298056"/>
                </a:lnTo>
                <a:lnTo>
                  <a:pt x="400220" y="336156"/>
                </a:lnTo>
                <a:lnTo>
                  <a:pt x="438320" y="336156"/>
                </a:lnTo>
                <a:lnTo>
                  <a:pt x="438320" y="298056"/>
                </a:lnTo>
                <a:close/>
              </a:path>
              <a:path w="1740534" h="771525">
                <a:moveTo>
                  <a:pt x="362120" y="298056"/>
                </a:moveTo>
                <a:lnTo>
                  <a:pt x="324020" y="298056"/>
                </a:lnTo>
                <a:lnTo>
                  <a:pt x="324020" y="336156"/>
                </a:lnTo>
                <a:lnTo>
                  <a:pt x="362120" y="336156"/>
                </a:lnTo>
                <a:lnTo>
                  <a:pt x="362120" y="298056"/>
                </a:lnTo>
                <a:close/>
              </a:path>
              <a:path w="1740534" h="771525">
                <a:moveTo>
                  <a:pt x="285920" y="298056"/>
                </a:moveTo>
                <a:lnTo>
                  <a:pt x="247820" y="298056"/>
                </a:lnTo>
                <a:lnTo>
                  <a:pt x="247820" y="336156"/>
                </a:lnTo>
                <a:lnTo>
                  <a:pt x="285920" y="336156"/>
                </a:lnTo>
                <a:lnTo>
                  <a:pt x="285920" y="298056"/>
                </a:lnTo>
                <a:close/>
              </a:path>
              <a:path w="1740534" h="771525">
                <a:moveTo>
                  <a:pt x="209720" y="298056"/>
                </a:moveTo>
                <a:lnTo>
                  <a:pt x="171620" y="298056"/>
                </a:lnTo>
                <a:lnTo>
                  <a:pt x="171620" y="336156"/>
                </a:lnTo>
                <a:lnTo>
                  <a:pt x="209720" y="336156"/>
                </a:lnTo>
                <a:lnTo>
                  <a:pt x="209720" y="298056"/>
                </a:lnTo>
                <a:close/>
              </a:path>
              <a:path w="1740534" h="771525">
                <a:moveTo>
                  <a:pt x="133520" y="298056"/>
                </a:moveTo>
                <a:lnTo>
                  <a:pt x="95420" y="298056"/>
                </a:lnTo>
                <a:lnTo>
                  <a:pt x="95420" y="336156"/>
                </a:lnTo>
                <a:lnTo>
                  <a:pt x="133520" y="336156"/>
                </a:lnTo>
                <a:lnTo>
                  <a:pt x="133520" y="298056"/>
                </a:lnTo>
                <a:close/>
              </a:path>
              <a:path w="1740534" h="771525">
                <a:moveTo>
                  <a:pt x="57320" y="298056"/>
                </a:moveTo>
                <a:lnTo>
                  <a:pt x="38100" y="298056"/>
                </a:lnTo>
                <a:lnTo>
                  <a:pt x="38100" y="355036"/>
                </a:lnTo>
                <a:lnTo>
                  <a:pt x="76200" y="355036"/>
                </a:lnTo>
                <a:lnTo>
                  <a:pt x="76200" y="336156"/>
                </a:lnTo>
                <a:lnTo>
                  <a:pt x="57150" y="336156"/>
                </a:lnTo>
                <a:lnTo>
                  <a:pt x="57320" y="335986"/>
                </a:lnTo>
                <a:lnTo>
                  <a:pt x="57320" y="298056"/>
                </a:lnTo>
                <a:close/>
              </a:path>
              <a:path w="1740534" h="771525">
                <a:moveTo>
                  <a:pt x="57320" y="335986"/>
                </a:moveTo>
                <a:lnTo>
                  <a:pt x="57150" y="336156"/>
                </a:lnTo>
                <a:lnTo>
                  <a:pt x="57320" y="336156"/>
                </a:lnTo>
                <a:lnTo>
                  <a:pt x="57320" y="335986"/>
                </a:lnTo>
                <a:close/>
              </a:path>
              <a:path w="1740534" h="771525">
                <a:moveTo>
                  <a:pt x="76200" y="317106"/>
                </a:moveTo>
                <a:lnTo>
                  <a:pt x="57320" y="335986"/>
                </a:lnTo>
                <a:lnTo>
                  <a:pt x="57320" y="336156"/>
                </a:lnTo>
                <a:lnTo>
                  <a:pt x="76200" y="336156"/>
                </a:lnTo>
                <a:lnTo>
                  <a:pt x="76200" y="317106"/>
                </a:lnTo>
                <a:close/>
              </a:path>
              <a:path w="1740534" h="771525">
                <a:moveTo>
                  <a:pt x="76200" y="393136"/>
                </a:moveTo>
                <a:lnTo>
                  <a:pt x="38100" y="393136"/>
                </a:lnTo>
                <a:lnTo>
                  <a:pt x="38100" y="431236"/>
                </a:lnTo>
                <a:lnTo>
                  <a:pt x="76200" y="431236"/>
                </a:lnTo>
                <a:lnTo>
                  <a:pt x="76200" y="393136"/>
                </a:lnTo>
                <a:close/>
              </a:path>
              <a:path w="1740534" h="771525">
                <a:moveTo>
                  <a:pt x="76200" y="469336"/>
                </a:moveTo>
                <a:lnTo>
                  <a:pt x="38100" y="469336"/>
                </a:lnTo>
                <a:lnTo>
                  <a:pt x="38100" y="507436"/>
                </a:lnTo>
                <a:lnTo>
                  <a:pt x="76200" y="507436"/>
                </a:lnTo>
                <a:lnTo>
                  <a:pt x="76200" y="469336"/>
                </a:lnTo>
                <a:close/>
              </a:path>
              <a:path w="1740534" h="771525">
                <a:moveTo>
                  <a:pt x="76200" y="545536"/>
                </a:moveTo>
                <a:lnTo>
                  <a:pt x="38100" y="545536"/>
                </a:lnTo>
                <a:lnTo>
                  <a:pt x="38100" y="583636"/>
                </a:lnTo>
                <a:lnTo>
                  <a:pt x="76200" y="583636"/>
                </a:lnTo>
                <a:lnTo>
                  <a:pt x="76200" y="545536"/>
                </a:lnTo>
                <a:close/>
              </a:path>
              <a:path w="1740534" h="771525">
                <a:moveTo>
                  <a:pt x="38100" y="657077"/>
                </a:moveTo>
                <a:lnTo>
                  <a:pt x="0" y="657077"/>
                </a:lnTo>
                <a:lnTo>
                  <a:pt x="57150" y="771377"/>
                </a:lnTo>
                <a:lnTo>
                  <a:pt x="112920" y="659836"/>
                </a:lnTo>
                <a:lnTo>
                  <a:pt x="38100" y="659836"/>
                </a:lnTo>
                <a:lnTo>
                  <a:pt x="38100" y="657077"/>
                </a:lnTo>
                <a:close/>
              </a:path>
              <a:path w="1740534" h="771525">
                <a:moveTo>
                  <a:pt x="76200" y="621736"/>
                </a:moveTo>
                <a:lnTo>
                  <a:pt x="38100" y="621736"/>
                </a:lnTo>
                <a:lnTo>
                  <a:pt x="38100" y="659836"/>
                </a:lnTo>
                <a:lnTo>
                  <a:pt x="76200" y="659836"/>
                </a:lnTo>
                <a:lnTo>
                  <a:pt x="76200" y="621736"/>
                </a:lnTo>
                <a:close/>
              </a:path>
              <a:path w="1740534" h="771525">
                <a:moveTo>
                  <a:pt x="114300" y="657077"/>
                </a:moveTo>
                <a:lnTo>
                  <a:pt x="76200" y="657077"/>
                </a:lnTo>
                <a:lnTo>
                  <a:pt x="76200" y="659836"/>
                </a:lnTo>
                <a:lnTo>
                  <a:pt x="112920" y="659836"/>
                </a:lnTo>
                <a:lnTo>
                  <a:pt x="114300" y="657077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12007" y="335348"/>
          <a:ext cx="10102215" cy="1070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220"/>
                <a:gridCol w="605790"/>
                <a:gridCol w="2903219"/>
                <a:gridCol w="605790"/>
                <a:gridCol w="3065145"/>
              </a:tblGrid>
              <a:tr h="1057640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9797" y="1399338"/>
            <a:ext cx="3141980" cy="1675130"/>
          </a:xfrm>
          <a:custGeom>
            <a:avLst/>
            <a:gdLst/>
            <a:ahLst/>
            <a:cxnLst/>
            <a:rect l="l" t="t" r="r" b="b"/>
            <a:pathLst>
              <a:path w="3141979" h="167513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141979" h="167513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141979" h="1675130">
                <a:moveTo>
                  <a:pt x="38100" y="152398"/>
                </a:moveTo>
                <a:lnTo>
                  <a:pt x="0" y="152398"/>
                </a:lnTo>
                <a:lnTo>
                  <a:pt x="0" y="190498"/>
                </a:lnTo>
                <a:lnTo>
                  <a:pt x="38100" y="190498"/>
                </a:lnTo>
                <a:lnTo>
                  <a:pt x="38100" y="152398"/>
                </a:lnTo>
                <a:close/>
              </a:path>
              <a:path w="3141979" h="1675130">
                <a:moveTo>
                  <a:pt x="38100" y="228598"/>
                </a:moveTo>
                <a:lnTo>
                  <a:pt x="0" y="228598"/>
                </a:lnTo>
                <a:lnTo>
                  <a:pt x="0" y="266698"/>
                </a:lnTo>
                <a:lnTo>
                  <a:pt x="38100" y="266698"/>
                </a:lnTo>
                <a:lnTo>
                  <a:pt x="38100" y="228598"/>
                </a:lnTo>
                <a:close/>
              </a:path>
              <a:path w="3141979" h="1675130">
                <a:moveTo>
                  <a:pt x="38100" y="304798"/>
                </a:moveTo>
                <a:lnTo>
                  <a:pt x="0" y="304798"/>
                </a:lnTo>
                <a:lnTo>
                  <a:pt x="0" y="342898"/>
                </a:lnTo>
                <a:lnTo>
                  <a:pt x="38100" y="342898"/>
                </a:lnTo>
                <a:lnTo>
                  <a:pt x="38100" y="304798"/>
                </a:lnTo>
                <a:close/>
              </a:path>
              <a:path w="3141979" h="1675130">
                <a:moveTo>
                  <a:pt x="38100" y="380998"/>
                </a:moveTo>
                <a:lnTo>
                  <a:pt x="0" y="380998"/>
                </a:lnTo>
                <a:lnTo>
                  <a:pt x="0" y="419098"/>
                </a:lnTo>
                <a:lnTo>
                  <a:pt x="38100" y="419098"/>
                </a:lnTo>
                <a:lnTo>
                  <a:pt x="38100" y="380998"/>
                </a:lnTo>
                <a:close/>
              </a:path>
              <a:path w="3141979" h="1675130">
                <a:moveTo>
                  <a:pt x="38100" y="457198"/>
                </a:moveTo>
                <a:lnTo>
                  <a:pt x="0" y="457198"/>
                </a:lnTo>
                <a:lnTo>
                  <a:pt x="0" y="495298"/>
                </a:lnTo>
                <a:lnTo>
                  <a:pt x="38100" y="495298"/>
                </a:lnTo>
                <a:lnTo>
                  <a:pt x="38100" y="457198"/>
                </a:lnTo>
                <a:close/>
              </a:path>
              <a:path w="3141979" h="1675130">
                <a:moveTo>
                  <a:pt x="38100" y="533398"/>
                </a:moveTo>
                <a:lnTo>
                  <a:pt x="0" y="533398"/>
                </a:lnTo>
                <a:lnTo>
                  <a:pt x="0" y="571498"/>
                </a:lnTo>
                <a:lnTo>
                  <a:pt x="38100" y="571498"/>
                </a:lnTo>
                <a:lnTo>
                  <a:pt x="38100" y="533398"/>
                </a:lnTo>
                <a:close/>
              </a:path>
              <a:path w="3141979" h="1675130">
                <a:moveTo>
                  <a:pt x="38100" y="609598"/>
                </a:moveTo>
                <a:lnTo>
                  <a:pt x="0" y="609598"/>
                </a:lnTo>
                <a:lnTo>
                  <a:pt x="0" y="647698"/>
                </a:lnTo>
                <a:lnTo>
                  <a:pt x="38100" y="647698"/>
                </a:lnTo>
                <a:lnTo>
                  <a:pt x="38100" y="609598"/>
                </a:lnTo>
                <a:close/>
              </a:path>
              <a:path w="3141979" h="1675130">
                <a:moveTo>
                  <a:pt x="38100" y="685798"/>
                </a:moveTo>
                <a:lnTo>
                  <a:pt x="0" y="685798"/>
                </a:lnTo>
                <a:lnTo>
                  <a:pt x="0" y="723898"/>
                </a:lnTo>
                <a:lnTo>
                  <a:pt x="38100" y="723898"/>
                </a:lnTo>
                <a:lnTo>
                  <a:pt x="38100" y="685798"/>
                </a:lnTo>
                <a:close/>
              </a:path>
              <a:path w="3141979" h="1675130">
                <a:moveTo>
                  <a:pt x="38100" y="761998"/>
                </a:moveTo>
                <a:lnTo>
                  <a:pt x="0" y="761998"/>
                </a:lnTo>
                <a:lnTo>
                  <a:pt x="0" y="800098"/>
                </a:lnTo>
                <a:lnTo>
                  <a:pt x="38100" y="800098"/>
                </a:lnTo>
                <a:lnTo>
                  <a:pt x="38100" y="761998"/>
                </a:lnTo>
                <a:close/>
              </a:path>
              <a:path w="3141979" h="1675130">
                <a:moveTo>
                  <a:pt x="57815" y="818484"/>
                </a:moveTo>
                <a:lnTo>
                  <a:pt x="19715" y="818484"/>
                </a:lnTo>
                <a:lnTo>
                  <a:pt x="19715" y="856584"/>
                </a:lnTo>
                <a:lnTo>
                  <a:pt x="57815" y="856584"/>
                </a:lnTo>
                <a:lnTo>
                  <a:pt x="57815" y="818484"/>
                </a:lnTo>
                <a:close/>
              </a:path>
              <a:path w="3141979" h="1675130">
                <a:moveTo>
                  <a:pt x="134015" y="818484"/>
                </a:moveTo>
                <a:lnTo>
                  <a:pt x="95915" y="818484"/>
                </a:lnTo>
                <a:lnTo>
                  <a:pt x="95915" y="856584"/>
                </a:lnTo>
                <a:lnTo>
                  <a:pt x="134015" y="856584"/>
                </a:lnTo>
                <a:lnTo>
                  <a:pt x="134015" y="818484"/>
                </a:lnTo>
                <a:close/>
              </a:path>
              <a:path w="3141979" h="1675130">
                <a:moveTo>
                  <a:pt x="210215" y="818484"/>
                </a:moveTo>
                <a:lnTo>
                  <a:pt x="172115" y="818484"/>
                </a:lnTo>
                <a:lnTo>
                  <a:pt x="172115" y="856584"/>
                </a:lnTo>
                <a:lnTo>
                  <a:pt x="210215" y="856584"/>
                </a:lnTo>
                <a:lnTo>
                  <a:pt x="210215" y="818484"/>
                </a:lnTo>
                <a:close/>
              </a:path>
              <a:path w="3141979" h="1675130">
                <a:moveTo>
                  <a:pt x="286415" y="818484"/>
                </a:moveTo>
                <a:lnTo>
                  <a:pt x="248315" y="818484"/>
                </a:lnTo>
                <a:lnTo>
                  <a:pt x="248315" y="856584"/>
                </a:lnTo>
                <a:lnTo>
                  <a:pt x="286415" y="856584"/>
                </a:lnTo>
                <a:lnTo>
                  <a:pt x="286415" y="818484"/>
                </a:lnTo>
                <a:close/>
              </a:path>
              <a:path w="3141979" h="1675130">
                <a:moveTo>
                  <a:pt x="362615" y="818484"/>
                </a:moveTo>
                <a:lnTo>
                  <a:pt x="324515" y="818484"/>
                </a:lnTo>
                <a:lnTo>
                  <a:pt x="324515" y="856584"/>
                </a:lnTo>
                <a:lnTo>
                  <a:pt x="362615" y="856584"/>
                </a:lnTo>
                <a:lnTo>
                  <a:pt x="362615" y="818484"/>
                </a:lnTo>
                <a:close/>
              </a:path>
              <a:path w="3141979" h="1675130">
                <a:moveTo>
                  <a:pt x="438814" y="818484"/>
                </a:moveTo>
                <a:lnTo>
                  <a:pt x="400715" y="818484"/>
                </a:lnTo>
                <a:lnTo>
                  <a:pt x="400715" y="856584"/>
                </a:lnTo>
                <a:lnTo>
                  <a:pt x="438814" y="856584"/>
                </a:lnTo>
                <a:lnTo>
                  <a:pt x="438814" y="818484"/>
                </a:lnTo>
                <a:close/>
              </a:path>
              <a:path w="3141979" h="1675130">
                <a:moveTo>
                  <a:pt x="515014" y="818484"/>
                </a:moveTo>
                <a:lnTo>
                  <a:pt x="476914" y="818484"/>
                </a:lnTo>
                <a:lnTo>
                  <a:pt x="476914" y="856584"/>
                </a:lnTo>
                <a:lnTo>
                  <a:pt x="515014" y="856584"/>
                </a:lnTo>
                <a:lnTo>
                  <a:pt x="515014" y="818484"/>
                </a:lnTo>
                <a:close/>
              </a:path>
              <a:path w="3141979" h="1675130">
                <a:moveTo>
                  <a:pt x="591214" y="818484"/>
                </a:moveTo>
                <a:lnTo>
                  <a:pt x="553114" y="818484"/>
                </a:lnTo>
                <a:lnTo>
                  <a:pt x="553114" y="856584"/>
                </a:lnTo>
                <a:lnTo>
                  <a:pt x="591214" y="856584"/>
                </a:lnTo>
                <a:lnTo>
                  <a:pt x="591214" y="818484"/>
                </a:lnTo>
                <a:close/>
              </a:path>
              <a:path w="3141979" h="1675130">
                <a:moveTo>
                  <a:pt x="667414" y="818484"/>
                </a:moveTo>
                <a:lnTo>
                  <a:pt x="629314" y="818484"/>
                </a:lnTo>
                <a:lnTo>
                  <a:pt x="629314" y="856584"/>
                </a:lnTo>
                <a:lnTo>
                  <a:pt x="667414" y="856584"/>
                </a:lnTo>
                <a:lnTo>
                  <a:pt x="667414" y="818484"/>
                </a:lnTo>
                <a:close/>
              </a:path>
              <a:path w="3141979" h="1675130">
                <a:moveTo>
                  <a:pt x="743614" y="818484"/>
                </a:moveTo>
                <a:lnTo>
                  <a:pt x="705514" y="818484"/>
                </a:lnTo>
                <a:lnTo>
                  <a:pt x="705514" y="856584"/>
                </a:lnTo>
                <a:lnTo>
                  <a:pt x="743614" y="856584"/>
                </a:lnTo>
                <a:lnTo>
                  <a:pt x="743614" y="818484"/>
                </a:lnTo>
                <a:close/>
              </a:path>
              <a:path w="3141979" h="1675130">
                <a:moveTo>
                  <a:pt x="819814" y="818484"/>
                </a:moveTo>
                <a:lnTo>
                  <a:pt x="781714" y="818484"/>
                </a:lnTo>
                <a:lnTo>
                  <a:pt x="781714" y="856584"/>
                </a:lnTo>
                <a:lnTo>
                  <a:pt x="819814" y="856584"/>
                </a:lnTo>
                <a:lnTo>
                  <a:pt x="819814" y="818484"/>
                </a:lnTo>
                <a:close/>
              </a:path>
              <a:path w="3141979" h="1675130">
                <a:moveTo>
                  <a:pt x="896014" y="818484"/>
                </a:moveTo>
                <a:lnTo>
                  <a:pt x="857914" y="818484"/>
                </a:lnTo>
                <a:lnTo>
                  <a:pt x="857914" y="856584"/>
                </a:lnTo>
                <a:lnTo>
                  <a:pt x="896014" y="856584"/>
                </a:lnTo>
                <a:lnTo>
                  <a:pt x="896014" y="818484"/>
                </a:lnTo>
                <a:close/>
              </a:path>
              <a:path w="3141979" h="1675130">
                <a:moveTo>
                  <a:pt x="972214" y="818484"/>
                </a:moveTo>
                <a:lnTo>
                  <a:pt x="934114" y="818484"/>
                </a:lnTo>
                <a:lnTo>
                  <a:pt x="934114" y="856584"/>
                </a:lnTo>
                <a:lnTo>
                  <a:pt x="972214" y="856584"/>
                </a:lnTo>
                <a:lnTo>
                  <a:pt x="972214" y="818484"/>
                </a:lnTo>
                <a:close/>
              </a:path>
              <a:path w="3141979" h="1675130">
                <a:moveTo>
                  <a:pt x="1048414" y="818484"/>
                </a:moveTo>
                <a:lnTo>
                  <a:pt x="1010314" y="818484"/>
                </a:lnTo>
                <a:lnTo>
                  <a:pt x="1010314" y="856584"/>
                </a:lnTo>
                <a:lnTo>
                  <a:pt x="1048414" y="856584"/>
                </a:lnTo>
                <a:lnTo>
                  <a:pt x="1048414" y="818484"/>
                </a:lnTo>
                <a:close/>
              </a:path>
              <a:path w="3141979" h="1675130">
                <a:moveTo>
                  <a:pt x="1124614" y="818484"/>
                </a:moveTo>
                <a:lnTo>
                  <a:pt x="1086514" y="818484"/>
                </a:lnTo>
                <a:lnTo>
                  <a:pt x="1086514" y="856584"/>
                </a:lnTo>
                <a:lnTo>
                  <a:pt x="1124614" y="856584"/>
                </a:lnTo>
                <a:lnTo>
                  <a:pt x="1124614" y="818484"/>
                </a:lnTo>
                <a:close/>
              </a:path>
              <a:path w="3141979" h="1675130">
                <a:moveTo>
                  <a:pt x="1200814" y="818484"/>
                </a:moveTo>
                <a:lnTo>
                  <a:pt x="1162714" y="818484"/>
                </a:lnTo>
                <a:lnTo>
                  <a:pt x="1162714" y="856584"/>
                </a:lnTo>
                <a:lnTo>
                  <a:pt x="1200814" y="856584"/>
                </a:lnTo>
                <a:lnTo>
                  <a:pt x="1200814" y="818484"/>
                </a:lnTo>
                <a:close/>
              </a:path>
              <a:path w="3141979" h="1675130">
                <a:moveTo>
                  <a:pt x="1277014" y="818484"/>
                </a:moveTo>
                <a:lnTo>
                  <a:pt x="1238914" y="818484"/>
                </a:lnTo>
                <a:lnTo>
                  <a:pt x="1238914" y="856584"/>
                </a:lnTo>
                <a:lnTo>
                  <a:pt x="1277014" y="856584"/>
                </a:lnTo>
                <a:lnTo>
                  <a:pt x="1277014" y="818484"/>
                </a:lnTo>
                <a:close/>
              </a:path>
              <a:path w="3141979" h="1675130">
                <a:moveTo>
                  <a:pt x="1353214" y="818484"/>
                </a:moveTo>
                <a:lnTo>
                  <a:pt x="1315114" y="818484"/>
                </a:lnTo>
                <a:lnTo>
                  <a:pt x="1315114" y="856584"/>
                </a:lnTo>
                <a:lnTo>
                  <a:pt x="1353214" y="856584"/>
                </a:lnTo>
                <a:lnTo>
                  <a:pt x="1353214" y="818484"/>
                </a:lnTo>
                <a:close/>
              </a:path>
              <a:path w="3141979" h="1675130">
                <a:moveTo>
                  <a:pt x="1429414" y="818484"/>
                </a:moveTo>
                <a:lnTo>
                  <a:pt x="1391314" y="818484"/>
                </a:lnTo>
                <a:lnTo>
                  <a:pt x="1391314" y="856584"/>
                </a:lnTo>
                <a:lnTo>
                  <a:pt x="1429414" y="856584"/>
                </a:lnTo>
                <a:lnTo>
                  <a:pt x="1429414" y="818484"/>
                </a:lnTo>
                <a:close/>
              </a:path>
              <a:path w="3141979" h="1675130">
                <a:moveTo>
                  <a:pt x="1505614" y="818484"/>
                </a:moveTo>
                <a:lnTo>
                  <a:pt x="1467514" y="818484"/>
                </a:lnTo>
                <a:lnTo>
                  <a:pt x="1467514" y="856584"/>
                </a:lnTo>
                <a:lnTo>
                  <a:pt x="1505614" y="856584"/>
                </a:lnTo>
                <a:lnTo>
                  <a:pt x="1505614" y="818484"/>
                </a:lnTo>
                <a:close/>
              </a:path>
              <a:path w="3141979" h="1675130">
                <a:moveTo>
                  <a:pt x="1581814" y="818484"/>
                </a:moveTo>
                <a:lnTo>
                  <a:pt x="1543714" y="818484"/>
                </a:lnTo>
                <a:lnTo>
                  <a:pt x="1543714" y="856584"/>
                </a:lnTo>
                <a:lnTo>
                  <a:pt x="1581814" y="856584"/>
                </a:lnTo>
                <a:lnTo>
                  <a:pt x="1581814" y="818484"/>
                </a:lnTo>
                <a:close/>
              </a:path>
              <a:path w="3141979" h="1675130">
                <a:moveTo>
                  <a:pt x="1658014" y="818484"/>
                </a:moveTo>
                <a:lnTo>
                  <a:pt x="1619914" y="818484"/>
                </a:lnTo>
                <a:lnTo>
                  <a:pt x="1619914" y="856584"/>
                </a:lnTo>
                <a:lnTo>
                  <a:pt x="1658014" y="856584"/>
                </a:lnTo>
                <a:lnTo>
                  <a:pt x="1658014" y="818484"/>
                </a:lnTo>
                <a:close/>
              </a:path>
              <a:path w="3141979" h="1675130">
                <a:moveTo>
                  <a:pt x="1734214" y="818484"/>
                </a:moveTo>
                <a:lnTo>
                  <a:pt x="1696114" y="818484"/>
                </a:lnTo>
                <a:lnTo>
                  <a:pt x="1696114" y="856584"/>
                </a:lnTo>
                <a:lnTo>
                  <a:pt x="1734214" y="856584"/>
                </a:lnTo>
                <a:lnTo>
                  <a:pt x="1734214" y="818484"/>
                </a:lnTo>
                <a:close/>
              </a:path>
              <a:path w="3141979" h="1675130">
                <a:moveTo>
                  <a:pt x="1810414" y="818484"/>
                </a:moveTo>
                <a:lnTo>
                  <a:pt x="1772314" y="818484"/>
                </a:lnTo>
                <a:lnTo>
                  <a:pt x="1772314" y="856584"/>
                </a:lnTo>
                <a:lnTo>
                  <a:pt x="1810414" y="856584"/>
                </a:lnTo>
                <a:lnTo>
                  <a:pt x="1810414" y="818484"/>
                </a:lnTo>
                <a:close/>
              </a:path>
              <a:path w="3141979" h="1675130">
                <a:moveTo>
                  <a:pt x="1886614" y="818484"/>
                </a:moveTo>
                <a:lnTo>
                  <a:pt x="1848514" y="818484"/>
                </a:lnTo>
                <a:lnTo>
                  <a:pt x="1848514" y="856584"/>
                </a:lnTo>
                <a:lnTo>
                  <a:pt x="1886614" y="856584"/>
                </a:lnTo>
                <a:lnTo>
                  <a:pt x="1886614" y="818484"/>
                </a:lnTo>
                <a:close/>
              </a:path>
              <a:path w="3141979" h="1675130">
                <a:moveTo>
                  <a:pt x="1962814" y="818484"/>
                </a:moveTo>
                <a:lnTo>
                  <a:pt x="1924714" y="818484"/>
                </a:lnTo>
                <a:lnTo>
                  <a:pt x="1924714" y="856584"/>
                </a:lnTo>
                <a:lnTo>
                  <a:pt x="1962814" y="856584"/>
                </a:lnTo>
                <a:lnTo>
                  <a:pt x="1962814" y="818484"/>
                </a:lnTo>
                <a:close/>
              </a:path>
              <a:path w="3141979" h="1675130">
                <a:moveTo>
                  <a:pt x="2039014" y="818484"/>
                </a:moveTo>
                <a:lnTo>
                  <a:pt x="2000914" y="818484"/>
                </a:lnTo>
                <a:lnTo>
                  <a:pt x="2000914" y="856584"/>
                </a:lnTo>
                <a:lnTo>
                  <a:pt x="2039014" y="856584"/>
                </a:lnTo>
                <a:lnTo>
                  <a:pt x="2039014" y="818484"/>
                </a:lnTo>
                <a:close/>
              </a:path>
              <a:path w="3141979" h="1675130">
                <a:moveTo>
                  <a:pt x="2115214" y="818484"/>
                </a:moveTo>
                <a:lnTo>
                  <a:pt x="2077114" y="818484"/>
                </a:lnTo>
                <a:lnTo>
                  <a:pt x="2077114" y="856584"/>
                </a:lnTo>
                <a:lnTo>
                  <a:pt x="2115214" y="856584"/>
                </a:lnTo>
                <a:lnTo>
                  <a:pt x="2115214" y="818484"/>
                </a:lnTo>
                <a:close/>
              </a:path>
              <a:path w="3141979" h="1675130">
                <a:moveTo>
                  <a:pt x="2191414" y="818484"/>
                </a:moveTo>
                <a:lnTo>
                  <a:pt x="2153314" y="818484"/>
                </a:lnTo>
                <a:lnTo>
                  <a:pt x="2153314" y="856584"/>
                </a:lnTo>
                <a:lnTo>
                  <a:pt x="2191414" y="856584"/>
                </a:lnTo>
                <a:lnTo>
                  <a:pt x="2191414" y="818484"/>
                </a:lnTo>
                <a:close/>
              </a:path>
              <a:path w="3141979" h="1675130">
                <a:moveTo>
                  <a:pt x="2267614" y="818484"/>
                </a:moveTo>
                <a:lnTo>
                  <a:pt x="2229514" y="818484"/>
                </a:lnTo>
                <a:lnTo>
                  <a:pt x="2229514" y="856584"/>
                </a:lnTo>
                <a:lnTo>
                  <a:pt x="2267614" y="856584"/>
                </a:lnTo>
                <a:lnTo>
                  <a:pt x="2267614" y="818484"/>
                </a:lnTo>
                <a:close/>
              </a:path>
              <a:path w="3141979" h="1675130">
                <a:moveTo>
                  <a:pt x="2343814" y="818484"/>
                </a:moveTo>
                <a:lnTo>
                  <a:pt x="2305714" y="818484"/>
                </a:lnTo>
                <a:lnTo>
                  <a:pt x="2305714" y="856584"/>
                </a:lnTo>
                <a:lnTo>
                  <a:pt x="2343814" y="856584"/>
                </a:lnTo>
                <a:lnTo>
                  <a:pt x="2343814" y="818484"/>
                </a:lnTo>
                <a:close/>
              </a:path>
              <a:path w="3141979" h="1675130">
                <a:moveTo>
                  <a:pt x="2420014" y="818484"/>
                </a:moveTo>
                <a:lnTo>
                  <a:pt x="2381914" y="818484"/>
                </a:lnTo>
                <a:lnTo>
                  <a:pt x="2381914" y="856584"/>
                </a:lnTo>
                <a:lnTo>
                  <a:pt x="2420014" y="856584"/>
                </a:lnTo>
                <a:lnTo>
                  <a:pt x="2420014" y="818484"/>
                </a:lnTo>
                <a:close/>
              </a:path>
              <a:path w="3141979" h="1675130">
                <a:moveTo>
                  <a:pt x="2496214" y="818484"/>
                </a:moveTo>
                <a:lnTo>
                  <a:pt x="2458114" y="818484"/>
                </a:lnTo>
                <a:lnTo>
                  <a:pt x="2458114" y="856584"/>
                </a:lnTo>
                <a:lnTo>
                  <a:pt x="2496214" y="856584"/>
                </a:lnTo>
                <a:lnTo>
                  <a:pt x="2496214" y="818484"/>
                </a:lnTo>
                <a:close/>
              </a:path>
              <a:path w="3141979" h="1675130">
                <a:moveTo>
                  <a:pt x="2572414" y="818484"/>
                </a:moveTo>
                <a:lnTo>
                  <a:pt x="2534314" y="818484"/>
                </a:lnTo>
                <a:lnTo>
                  <a:pt x="2534314" y="856584"/>
                </a:lnTo>
                <a:lnTo>
                  <a:pt x="2572414" y="856584"/>
                </a:lnTo>
                <a:lnTo>
                  <a:pt x="2572414" y="818484"/>
                </a:lnTo>
                <a:close/>
              </a:path>
              <a:path w="3141979" h="1675130">
                <a:moveTo>
                  <a:pt x="2648614" y="818484"/>
                </a:moveTo>
                <a:lnTo>
                  <a:pt x="2610514" y="818484"/>
                </a:lnTo>
                <a:lnTo>
                  <a:pt x="2610514" y="856584"/>
                </a:lnTo>
                <a:lnTo>
                  <a:pt x="2648614" y="856584"/>
                </a:lnTo>
                <a:lnTo>
                  <a:pt x="2648614" y="818484"/>
                </a:lnTo>
                <a:close/>
              </a:path>
              <a:path w="3141979" h="1675130">
                <a:moveTo>
                  <a:pt x="2724814" y="818484"/>
                </a:moveTo>
                <a:lnTo>
                  <a:pt x="2686714" y="818484"/>
                </a:lnTo>
                <a:lnTo>
                  <a:pt x="2686714" y="856584"/>
                </a:lnTo>
                <a:lnTo>
                  <a:pt x="2724814" y="856584"/>
                </a:lnTo>
                <a:lnTo>
                  <a:pt x="2724814" y="818484"/>
                </a:lnTo>
                <a:close/>
              </a:path>
              <a:path w="3141979" h="1675130">
                <a:moveTo>
                  <a:pt x="2801014" y="818484"/>
                </a:moveTo>
                <a:lnTo>
                  <a:pt x="2762914" y="818484"/>
                </a:lnTo>
                <a:lnTo>
                  <a:pt x="2762914" y="856584"/>
                </a:lnTo>
                <a:lnTo>
                  <a:pt x="2801014" y="856584"/>
                </a:lnTo>
                <a:lnTo>
                  <a:pt x="2801014" y="818484"/>
                </a:lnTo>
                <a:close/>
              </a:path>
              <a:path w="3141979" h="1675130">
                <a:moveTo>
                  <a:pt x="2877214" y="818484"/>
                </a:moveTo>
                <a:lnTo>
                  <a:pt x="2839114" y="818484"/>
                </a:lnTo>
                <a:lnTo>
                  <a:pt x="2839114" y="856584"/>
                </a:lnTo>
                <a:lnTo>
                  <a:pt x="2877214" y="856584"/>
                </a:lnTo>
                <a:lnTo>
                  <a:pt x="2877214" y="818484"/>
                </a:lnTo>
                <a:close/>
              </a:path>
              <a:path w="3141979" h="1675130">
                <a:moveTo>
                  <a:pt x="2953414" y="818484"/>
                </a:moveTo>
                <a:lnTo>
                  <a:pt x="2915314" y="818484"/>
                </a:lnTo>
                <a:lnTo>
                  <a:pt x="2915314" y="856584"/>
                </a:lnTo>
                <a:lnTo>
                  <a:pt x="2953414" y="856584"/>
                </a:lnTo>
                <a:lnTo>
                  <a:pt x="2953414" y="818484"/>
                </a:lnTo>
                <a:close/>
              </a:path>
              <a:path w="3141979" h="1675130">
                <a:moveTo>
                  <a:pt x="3029614" y="818484"/>
                </a:moveTo>
                <a:lnTo>
                  <a:pt x="2991514" y="818484"/>
                </a:lnTo>
                <a:lnTo>
                  <a:pt x="2991514" y="856584"/>
                </a:lnTo>
                <a:lnTo>
                  <a:pt x="3029614" y="856584"/>
                </a:lnTo>
                <a:lnTo>
                  <a:pt x="3029614" y="818484"/>
                </a:lnTo>
                <a:close/>
              </a:path>
              <a:path w="3141979" h="1675130">
                <a:moveTo>
                  <a:pt x="3065153" y="837534"/>
                </a:moveTo>
                <a:lnTo>
                  <a:pt x="3065153" y="859144"/>
                </a:lnTo>
                <a:lnTo>
                  <a:pt x="3103253" y="859144"/>
                </a:lnTo>
                <a:lnTo>
                  <a:pt x="3103253" y="856584"/>
                </a:lnTo>
                <a:lnTo>
                  <a:pt x="3067714" y="856584"/>
                </a:lnTo>
                <a:lnTo>
                  <a:pt x="3067714" y="840094"/>
                </a:lnTo>
                <a:lnTo>
                  <a:pt x="3065153" y="837534"/>
                </a:lnTo>
                <a:close/>
              </a:path>
              <a:path w="3141979" h="1675130">
                <a:moveTo>
                  <a:pt x="3067714" y="840094"/>
                </a:moveTo>
                <a:lnTo>
                  <a:pt x="3067714" y="856584"/>
                </a:lnTo>
                <a:lnTo>
                  <a:pt x="3084203" y="856584"/>
                </a:lnTo>
                <a:lnTo>
                  <a:pt x="3067714" y="840094"/>
                </a:lnTo>
                <a:close/>
              </a:path>
              <a:path w="3141979" h="1675130">
                <a:moveTo>
                  <a:pt x="3103253" y="818484"/>
                </a:moveTo>
                <a:lnTo>
                  <a:pt x="3067714" y="818484"/>
                </a:lnTo>
                <a:lnTo>
                  <a:pt x="3067714" y="840094"/>
                </a:lnTo>
                <a:lnTo>
                  <a:pt x="3084203" y="856584"/>
                </a:lnTo>
                <a:lnTo>
                  <a:pt x="3103253" y="856584"/>
                </a:lnTo>
                <a:lnTo>
                  <a:pt x="3103253" y="818484"/>
                </a:lnTo>
                <a:close/>
              </a:path>
              <a:path w="3141979" h="1675130">
                <a:moveTo>
                  <a:pt x="3103253" y="897244"/>
                </a:moveTo>
                <a:lnTo>
                  <a:pt x="3065153" y="897244"/>
                </a:lnTo>
                <a:lnTo>
                  <a:pt x="3065153" y="935344"/>
                </a:lnTo>
                <a:lnTo>
                  <a:pt x="3103253" y="935344"/>
                </a:lnTo>
                <a:lnTo>
                  <a:pt x="3103253" y="897244"/>
                </a:lnTo>
                <a:close/>
              </a:path>
              <a:path w="3141979" h="1675130">
                <a:moveTo>
                  <a:pt x="3103253" y="973444"/>
                </a:moveTo>
                <a:lnTo>
                  <a:pt x="3065153" y="973444"/>
                </a:lnTo>
                <a:lnTo>
                  <a:pt x="3065153" y="1011544"/>
                </a:lnTo>
                <a:lnTo>
                  <a:pt x="3103253" y="1011544"/>
                </a:lnTo>
                <a:lnTo>
                  <a:pt x="3103253" y="973444"/>
                </a:lnTo>
                <a:close/>
              </a:path>
              <a:path w="3141979" h="1675130">
                <a:moveTo>
                  <a:pt x="3103253" y="1049644"/>
                </a:moveTo>
                <a:lnTo>
                  <a:pt x="3065153" y="1049644"/>
                </a:lnTo>
                <a:lnTo>
                  <a:pt x="3065153" y="1087744"/>
                </a:lnTo>
                <a:lnTo>
                  <a:pt x="3103253" y="1087744"/>
                </a:lnTo>
                <a:lnTo>
                  <a:pt x="3103253" y="1049644"/>
                </a:lnTo>
                <a:close/>
              </a:path>
              <a:path w="3141979" h="1675130">
                <a:moveTo>
                  <a:pt x="3103253" y="1125844"/>
                </a:moveTo>
                <a:lnTo>
                  <a:pt x="3065153" y="1125844"/>
                </a:lnTo>
                <a:lnTo>
                  <a:pt x="3065153" y="1163944"/>
                </a:lnTo>
                <a:lnTo>
                  <a:pt x="3103253" y="1163944"/>
                </a:lnTo>
                <a:lnTo>
                  <a:pt x="3103253" y="1125844"/>
                </a:lnTo>
                <a:close/>
              </a:path>
              <a:path w="3141979" h="1675130">
                <a:moveTo>
                  <a:pt x="3103253" y="1202044"/>
                </a:moveTo>
                <a:lnTo>
                  <a:pt x="3065153" y="1202044"/>
                </a:lnTo>
                <a:lnTo>
                  <a:pt x="3065153" y="1240144"/>
                </a:lnTo>
                <a:lnTo>
                  <a:pt x="3103253" y="1240144"/>
                </a:lnTo>
                <a:lnTo>
                  <a:pt x="3103253" y="1202044"/>
                </a:lnTo>
                <a:close/>
              </a:path>
              <a:path w="3141979" h="1675130">
                <a:moveTo>
                  <a:pt x="3103253" y="1278244"/>
                </a:moveTo>
                <a:lnTo>
                  <a:pt x="3065153" y="1278244"/>
                </a:lnTo>
                <a:lnTo>
                  <a:pt x="3065153" y="1316344"/>
                </a:lnTo>
                <a:lnTo>
                  <a:pt x="3103253" y="1316344"/>
                </a:lnTo>
                <a:lnTo>
                  <a:pt x="3103253" y="1278244"/>
                </a:lnTo>
                <a:close/>
              </a:path>
              <a:path w="3141979" h="1675130">
                <a:moveTo>
                  <a:pt x="3103253" y="1354444"/>
                </a:moveTo>
                <a:lnTo>
                  <a:pt x="3065153" y="1354444"/>
                </a:lnTo>
                <a:lnTo>
                  <a:pt x="3065153" y="1392544"/>
                </a:lnTo>
                <a:lnTo>
                  <a:pt x="3103253" y="1392544"/>
                </a:lnTo>
                <a:lnTo>
                  <a:pt x="3103253" y="1354444"/>
                </a:lnTo>
                <a:close/>
              </a:path>
              <a:path w="3141979" h="1675130">
                <a:moveTo>
                  <a:pt x="3103253" y="1430644"/>
                </a:moveTo>
                <a:lnTo>
                  <a:pt x="3065153" y="1430644"/>
                </a:lnTo>
                <a:lnTo>
                  <a:pt x="3065153" y="1468744"/>
                </a:lnTo>
                <a:lnTo>
                  <a:pt x="3103253" y="1468744"/>
                </a:lnTo>
                <a:lnTo>
                  <a:pt x="3103253" y="1430644"/>
                </a:lnTo>
                <a:close/>
              </a:path>
              <a:path w="3141979" h="1675130">
                <a:moveTo>
                  <a:pt x="3103253" y="1506844"/>
                </a:moveTo>
                <a:lnTo>
                  <a:pt x="3065153" y="1506844"/>
                </a:lnTo>
                <a:lnTo>
                  <a:pt x="3065153" y="1544944"/>
                </a:lnTo>
                <a:lnTo>
                  <a:pt x="3103253" y="1544944"/>
                </a:lnTo>
                <a:lnTo>
                  <a:pt x="3103253" y="1506844"/>
                </a:lnTo>
                <a:close/>
              </a:path>
              <a:path w="3141979" h="1675130">
                <a:moveTo>
                  <a:pt x="3141353" y="1560766"/>
                </a:moveTo>
                <a:lnTo>
                  <a:pt x="3027053" y="1560766"/>
                </a:lnTo>
                <a:lnTo>
                  <a:pt x="3084203" y="1675066"/>
                </a:lnTo>
                <a:lnTo>
                  <a:pt x="3141353" y="1560766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83948" y="3466833"/>
            <a:ext cx="902969" cy="1192530"/>
          </a:xfrm>
          <a:custGeom>
            <a:avLst/>
            <a:gdLst/>
            <a:ahLst/>
            <a:cxnLst/>
            <a:rect l="l" t="t" r="r" b="b"/>
            <a:pathLst>
              <a:path w="902970" h="1192529">
                <a:moveTo>
                  <a:pt x="902653" y="0"/>
                </a:moveTo>
                <a:lnTo>
                  <a:pt x="864553" y="0"/>
                </a:lnTo>
                <a:lnTo>
                  <a:pt x="864553" y="38100"/>
                </a:lnTo>
                <a:lnTo>
                  <a:pt x="902653" y="38100"/>
                </a:lnTo>
                <a:lnTo>
                  <a:pt x="902653" y="0"/>
                </a:lnTo>
                <a:close/>
              </a:path>
              <a:path w="902970" h="1192529">
                <a:moveTo>
                  <a:pt x="826453" y="0"/>
                </a:moveTo>
                <a:lnTo>
                  <a:pt x="788353" y="0"/>
                </a:lnTo>
                <a:lnTo>
                  <a:pt x="788353" y="38100"/>
                </a:lnTo>
                <a:lnTo>
                  <a:pt x="826453" y="38100"/>
                </a:lnTo>
                <a:lnTo>
                  <a:pt x="826453" y="0"/>
                </a:lnTo>
                <a:close/>
              </a:path>
              <a:path w="902970" h="1192529">
                <a:moveTo>
                  <a:pt x="750253" y="0"/>
                </a:moveTo>
                <a:lnTo>
                  <a:pt x="712153" y="0"/>
                </a:lnTo>
                <a:lnTo>
                  <a:pt x="712153" y="38100"/>
                </a:lnTo>
                <a:lnTo>
                  <a:pt x="750253" y="38100"/>
                </a:lnTo>
                <a:lnTo>
                  <a:pt x="750253" y="0"/>
                </a:lnTo>
                <a:close/>
              </a:path>
              <a:path w="902970" h="1192529">
                <a:moveTo>
                  <a:pt x="674053" y="0"/>
                </a:moveTo>
                <a:lnTo>
                  <a:pt x="635953" y="0"/>
                </a:lnTo>
                <a:lnTo>
                  <a:pt x="635953" y="38100"/>
                </a:lnTo>
                <a:lnTo>
                  <a:pt x="674053" y="38100"/>
                </a:lnTo>
                <a:lnTo>
                  <a:pt x="674053" y="0"/>
                </a:lnTo>
                <a:close/>
              </a:path>
              <a:path w="902970" h="1192529">
                <a:moveTo>
                  <a:pt x="597853" y="0"/>
                </a:moveTo>
                <a:lnTo>
                  <a:pt x="559753" y="0"/>
                </a:lnTo>
                <a:lnTo>
                  <a:pt x="559753" y="38100"/>
                </a:lnTo>
                <a:lnTo>
                  <a:pt x="597853" y="38100"/>
                </a:lnTo>
                <a:lnTo>
                  <a:pt x="597853" y="0"/>
                </a:lnTo>
                <a:close/>
              </a:path>
              <a:path w="902970" h="1192529">
                <a:moveTo>
                  <a:pt x="521653" y="0"/>
                </a:moveTo>
                <a:lnTo>
                  <a:pt x="483553" y="0"/>
                </a:lnTo>
                <a:lnTo>
                  <a:pt x="483553" y="38100"/>
                </a:lnTo>
                <a:lnTo>
                  <a:pt x="521653" y="38100"/>
                </a:lnTo>
                <a:lnTo>
                  <a:pt x="521653" y="0"/>
                </a:lnTo>
                <a:close/>
              </a:path>
              <a:path w="902970" h="1192529">
                <a:moveTo>
                  <a:pt x="445453" y="0"/>
                </a:moveTo>
                <a:lnTo>
                  <a:pt x="407353" y="0"/>
                </a:lnTo>
                <a:lnTo>
                  <a:pt x="407353" y="38100"/>
                </a:lnTo>
                <a:lnTo>
                  <a:pt x="445453" y="38100"/>
                </a:lnTo>
                <a:lnTo>
                  <a:pt x="445453" y="0"/>
                </a:lnTo>
                <a:close/>
              </a:path>
              <a:path w="902970" h="1192529">
                <a:moveTo>
                  <a:pt x="369253" y="0"/>
                </a:moveTo>
                <a:lnTo>
                  <a:pt x="331153" y="0"/>
                </a:lnTo>
                <a:lnTo>
                  <a:pt x="331153" y="38100"/>
                </a:lnTo>
                <a:lnTo>
                  <a:pt x="369253" y="38100"/>
                </a:lnTo>
                <a:lnTo>
                  <a:pt x="369253" y="0"/>
                </a:lnTo>
                <a:close/>
              </a:path>
              <a:path w="902970" h="1192529">
                <a:moveTo>
                  <a:pt x="293053" y="0"/>
                </a:moveTo>
                <a:lnTo>
                  <a:pt x="254953" y="0"/>
                </a:lnTo>
                <a:lnTo>
                  <a:pt x="254953" y="38100"/>
                </a:lnTo>
                <a:lnTo>
                  <a:pt x="293053" y="38100"/>
                </a:lnTo>
                <a:lnTo>
                  <a:pt x="293053" y="0"/>
                </a:lnTo>
                <a:close/>
              </a:path>
              <a:path w="902970" h="1192529">
                <a:moveTo>
                  <a:pt x="216853" y="0"/>
                </a:moveTo>
                <a:lnTo>
                  <a:pt x="178753" y="0"/>
                </a:lnTo>
                <a:lnTo>
                  <a:pt x="178753" y="38100"/>
                </a:lnTo>
                <a:lnTo>
                  <a:pt x="216853" y="38100"/>
                </a:lnTo>
                <a:lnTo>
                  <a:pt x="216853" y="0"/>
                </a:lnTo>
                <a:close/>
              </a:path>
              <a:path w="902970" h="1192529">
                <a:moveTo>
                  <a:pt x="140653" y="0"/>
                </a:moveTo>
                <a:lnTo>
                  <a:pt x="102553" y="0"/>
                </a:lnTo>
                <a:lnTo>
                  <a:pt x="102553" y="38100"/>
                </a:lnTo>
                <a:lnTo>
                  <a:pt x="140653" y="38100"/>
                </a:lnTo>
                <a:lnTo>
                  <a:pt x="140653" y="0"/>
                </a:lnTo>
                <a:close/>
              </a:path>
              <a:path w="902970" h="1192529">
                <a:moveTo>
                  <a:pt x="64453" y="0"/>
                </a:moveTo>
                <a:lnTo>
                  <a:pt x="38100" y="0"/>
                </a:lnTo>
                <a:lnTo>
                  <a:pt x="38100" y="49846"/>
                </a:lnTo>
                <a:lnTo>
                  <a:pt x="76200" y="49846"/>
                </a:lnTo>
                <a:lnTo>
                  <a:pt x="76200" y="38100"/>
                </a:lnTo>
                <a:lnTo>
                  <a:pt x="57150" y="38100"/>
                </a:lnTo>
                <a:lnTo>
                  <a:pt x="64453" y="30796"/>
                </a:lnTo>
                <a:lnTo>
                  <a:pt x="64453" y="0"/>
                </a:lnTo>
                <a:close/>
              </a:path>
              <a:path w="902970" h="1192529">
                <a:moveTo>
                  <a:pt x="64453" y="30796"/>
                </a:moveTo>
                <a:lnTo>
                  <a:pt x="57150" y="38100"/>
                </a:lnTo>
                <a:lnTo>
                  <a:pt x="64453" y="38100"/>
                </a:lnTo>
                <a:lnTo>
                  <a:pt x="64453" y="30796"/>
                </a:lnTo>
                <a:close/>
              </a:path>
              <a:path w="902970" h="1192529">
                <a:moveTo>
                  <a:pt x="76200" y="19050"/>
                </a:moveTo>
                <a:lnTo>
                  <a:pt x="64453" y="30796"/>
                </a:lnTo>
                <a:lnTo>
                  <a:pt x="64453" y="38100"/>
                </a:lnTo>
                <a:lnTo>
                  <a:pt x="76200" y="38100"/>
                </a:lnTo>
                <a:lnTo>
                  <a:pt x="76200" y="19050"/>
                </a:lnTo>
                <a:close/>
              </a:path>
              <a:path w="902970" h="1192529">
                <a:moveTo>
                  <a:pt x="76200" y="87946"/>
                </a:moveTo>
                <a:lnTo>
                  <a:pt x="38100" y="87946"/>
                </a:lnTo>
                <a:lnTo>
                  <a:pt x="38100" y="126046"/>
                </a:lnTo>
                <a:lnTo>
                  <a:pt x="76200" y="126046"/>
                </a:lnTo>
                <a:lnTo>
                  <a:pt x="76200" y="87946"/>
                </a:lnTo>
                <a:close/>
              </a:path>
              <a:path w="902970" h="1192529">
                <a:moveTo>
                  <a:pt x="76200" y="164146"/>
                </a:moveTo>
                <a:lnTo>
                  <a:pt x="38100" y="164146"/>
                </a:lnTo>
                <a:lnTo>
                  <a:pt x="38100" y="202246"/>
                </a:lnTo>
                <a:lnTo>
                  <a:pt x="76200" y="202246"/>
                </a:lnTo>
                <a:lnTo>
                  <a:pt x="76200" y="164146"/>
                </a:lnTo>
                <a:close/>
              </a:path>
              <a:path w="902970" h="1192529">
                <a:moveTo>
                  <a:pt x="76200" y="240346"/>
                </a:moveTo>
                <a:lnTo>
                  <a:pt x="38100" y="240346"/>
                </a:lnTo>
                <a:lnTo>
                  <a:pt x="38100" y="278446"/>
                </a:lnTo>
                <a:lnTo>
                  <a:pt x="76200" y="278446"/>
                </a:lnTo>
                <a:lnTo>
                  <a:pt x="76200" y="240346"/>
                </a:lnTo>
                <a:close/>
              </a:path>
              <a:path w="902970" h="1192529">
                <a:moveTo>
                  <a:pt x="76200" y="316546"/>
                </a:moveTo>
                <a:lnTo>
                  <a:pt x="38100" y="316546"/>
                </a:lnTo>
                <a:lnTo>
                  <a:pt x="38100" y="354646"/>
                </a:lnTo>
                <a:lnTo>
                  <a:pt x="76200" y="354646"/>
                </a:lnTo>
                <a:lnTo>
                  <a:pt x="76200" y="316546"/>
                </a:lnTo>
                <a:close/>
              </a:path>
              <a:path w="902970" h="1192529">
                <a:moveTo>
                  <a:pt x="76200" y="392746"/>
                </a:moveTo>
                <a:lnTo>
                  <a:pt x="38100" y="392746"/>
                </a:lnTo>
                <a:lnTo>
                  <a:pt x="38100" y="430846"/>
                </a:lnTo>
                <a:lnTo>
                  <a:pt x="76200" y="430846"/>
                </a:lnTo>
                <a:lnTo>
                  <a:pt x="76200" y="392746"/>
                </a:lnTo>
                <a:close/>
              </a:path>
              <a:path w="902970" h="1192529">
                <a:moveTo>
                  <a:pt x="76200" y="468946"/>
                </a:moveTo>
                <a:lnTo>
                  <a:pt x="38100" y="468946"/>
                </a:lnTo>
                <a:lnTo>
                  <a:pt x="38100" y="507046"/>
                </a:lnTo>
                <a:lnTo>
                  <a:pt x="76200" y="507046"/>
                </a:lnTo>
                <a:lnTo>
                  <a:pt x="76200" y="468946"/>
                </a:lnTo>
                <a:close/>
              </a:path>
              <a:path w="902970" h="1192529">
                <a:moveTo>
                  <a:pt x="76200" y="545146"/>
                </a:moveTo>
                <a:lnTo>
                  <a:pt x="38100" y="545146"/>
                </a:lnTo>
                <a:lnTo>
                  <a:pt x="38100" y="583246"/>
                </a:lnTo>
                <a:lnTo>
                  <a:pt x="76200" y="583246"/>
                </a:lnTo>
                <a:lnTo>
                  <a:pt x="76200" y="545146"/>
                </a:lnTo>
                <a:close/>
              </a:path>
              <a:path w="902970" h="1192529">
                <a:moveTo>
                  <a:pt x="76200" y="621346"/>
                </a:moveTo>
                <a:lnTo>
                  <a:pt x="38100" y="621346"/>
                </a:lnTo>
                <a:lnTo>
                  <a:pt x="38100" y="659446"/>
                </a:lnTo>
                <a:lnTo>
                  <a:pt x="76200" y="659446"/>
                </a:lnTo>
                <a:lnTo>
                  <a:pt x="76200" y="621346"/>
                </a:lnTo>
                <a:close/>
              </a:path>
              <a:path w="902970" h="1192529">
                <a:moveTo>
                  <a:pt x="76200" y="697546"/>
                </a:moveTo>
                <a:lnTo>
                  <a:pt x="38100" y="697546"/>
                </a:lnTo>
                <a:lnTo>
                  <a:pt x="38100" y="735646"/>
                </a:lnTo>
                <a:lnTo>
                  <a:pt x="76200" y="735646"/>
                </a:lnTo>
                <a:lnTo>
                  <a:pt x="76200" y="697546"/>
                </a:lnTo>
                <a:close/>
              </a:path>
              <a:path w="902970" h="1192529">
                <a:moveTo>
                  <a:pt x="76200" y="773746"/>
                </a:moveTo>
                <a:lnTo>
                  <a:pt x="38100" y="773746"/>
                </a:lnTo>
                <a:lnTo>
                  <a:pt x="38100" y="811846"/>
                </a:lnTo>
                <a:lnTo>
                  <a:pt x="76200" y="811846"/>
                </a:lnTo>
                <a:lnTo>
                  <a:pt x="76200" y="773746"/>
                </a:lnTo>
                <a:close/>
              </a:path>
              <a:path w="902970" h="1192529">
                <a:moveTo>
                  <a:pt x="76200" y="849946"/>
                </a:moveTo>
                <a:lnTo>
                  <a:pt x="38100" y="849946"/>
                </a:lnTo>
                <a:lnTo>
                  <a:pt x="38100" y="888046"/>
                </a:lnTo>
                <a:lnTo>
                  <a:pt x="76200" y="888046"/>
                </a:lnTo>
                <a:lnTo>
                  <a:pt x="76200" y="849946"/>
                </a:lnTo>
                <a:close/>
              </a:path>
              <a:path w="902970" h="1192529">
                <a:moveTo>
                  <a:pt x="76200" y="926146"/>
                </a:moveTo>
                <a:lnTo>
                  <a:pt x="38100" y="926146"/>
                </a:lnTo>
                <a:lnTo>
                  <a:pt x="38100" y="964246"/>
                </a:lnTo>
                <a:lnTo>
                  <a:pt x="76200" y="964246"/>
                </a:lnTo>
                <a:lnTo>
                  <a:pt x="76200" y="926146"/>
                </a:lnTo>
                <a:close/>
              </a:path>
              <a:path w="902970" h="1192529">
                <a:moveTo>
                  <a:pt x="76200" y="1002346"/>
                </a:moveTo>
                <a:lnTo>
                  <a:pt x="38100" y="1002346"/>
                </a:lnTo>
                <a:lnTo>
                  <a:pt x="38100" y="1040446"/>
                </a:lnTo>
                <a:lnTo>
                  <a:pt x="76200" y="1040446"/>
                </a:lnTo>
                <a:lnTo>
                  <a:pt x="76200" y="1002346"/>
                </a:lnTo>
                <a:close/>
              </a:path>
              <a:path w="902970" h="1192529">
                <a:moveTo>
                  <a:pt x="114300" y="1078109"/>
                </a:moveTo>
                <a:lnTo>
                  <a:pt x="0" y="1078109"/>
                </a:lnTo>
                <a:lnTo>
                  <a:pt x="57150" y="1192409"/>
                </a:lnTo>
                <a:lnTo>
                  <a:pt x="104775" y="1097159"/>
                </a:lnTo>
                <a:lnTo>
                  <a:pt x="38100" y="1097159"/>
                </a:lnTo>
                <a:lnTo>
                  <a:pt x="38100" y="1078546"/>
                </a:lnTo>
                <a:lnTo>
                  <a:pt x="114081" y="1078546"/>
                </a:lnTo>
                <a:lnTo>
                  <a:pt x="114300" y="1078109"/>
                </a:lnTo>
                <a:close/>
              </a:path>
              <a:path w="902970" h="1192529">
                <a:moveTo>
                  <a:pt x="76200" y="1078546"/>
                </a:moveTo>
                <a:lnTo>
                  <a:pt x="38100" y="1078546"/>
                </a:lnTo>
                <a:lnTo>
                  <a:pt x="38100" y="1097159"/>
                </a:lnTo>
                <a:lnTo>
                  <a:pt x="76200" y="1097159"/>
                </a:lnTo>
                <a:lnTo>
                  <a:pt x="76200" y="1078546"/>
                </a:lnTo>
                <a:close/>
              </a:path>
              <a:path w="902970" h="1192529">
                <a:moveTo>
                  <a:pt x="114081" y="1078546"/>
                </a:moveTo>
                <a:lnTo>
                  <a:pt x="76200" y="1078546"/>
                </a:lnTo>
                <a:lnTo>
                  <a:pt x="76200" y="1097159"/>
                </a:lnTo>
                <a:lnTo>
                  <a:pt x="104775" y="1097159"/>
                </a:lnTo>
                <a:lnTo>
                  <a:pt x="114081" y="10785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22578" y="3897375"/>
            <a:ext cx="4009390" cy="784225"/>
          </a:xfrm>
          <a:custGeom>
            <a:avLst/>
            <a:gdLst/>
            <a:ahLst/>
            <a:cxnLst/>
            <a:rect l="l" t="t" r="r" b="b"/>
            <a:pathLst>
              <a:path w="4009390" h="784225">
                <a:moveTo>
                  <a:pt x="76200" y="545528"/>
                </a:moveTo>
                <a:lnTo>
                  <a:pt x="38100" y="545528"/>
                </a:lnTo>
                <a:lnTo>
                  <a:pt x="38100" y="583628"/>
                </a:lnTo>
                <a:lnTo>
                  <a:pt x="76200" y="583628"/>
                </a:lnTo>
                <a:lnTo>
                  <a:pt x="76200" y="545528"/>
                </a:lnTo>
                <a:close/>
              </a:path>
              <a:path w="4009390" h="784225">
                <a:moveTo>
                  <a:pt x="76200" y="469328"/>
                </a:moveTo>
                <a:lnTo>
                  <a:pt x="38100" y="469328"/>
                </a:lnTo>
                <a:lnTo>
                  <a:pt x="38100" y="507428"/>
                </a:lnTo>
                <a:lnTo>
                  <a:pt x="76200" y="507428"/>
                </a:lnTo>
                <a:lnTo>
                  <a:pt x="76200" y="469328"/>
                </a:lnTo>
                <a:close/>
              </a:path>
              <a:path w="4009390" h="784225">
                <a:moveTo>
                  <a:pt x="76200" y="393128"/>
                </a:moveTo>
                <a:lnTo>
                  <a:pt x="38100" y="393128"/>
                </a:lnTo>
                <a:lnTo>
                  <a:pt x="38100" y="431228"/>
                </a:lnTo>
                <a:lnTo>
                  <a:pt x="76200" y="431228"/>
                </a:lnTo>
                <a:lnTo>
                  <a:pt x="76200" y="393128"/>
                </a:lnTo>
                <a:close/>
              </a:path>
              <a:path w="4009390" h="784225">
                <a:moveTo>
                  <a:pt x="76200" y="317106"/>
                </a:moveTo>
                <a:lnTo>
                  <a:pt x="57327" y="335978"/>
                </a:lnTo>
                <a:lnTo>
                  <a:pt x="57327" y="298056"/>
                </a:lnTo>
                <a:lnTo>
                  <a:pt x="38100" y="298056"/>
                </a:lnTo>
                <a:lnTo>
                  <a:pt x="38100" y="355028"/>
                </a:lnTo>
                <a:lnTo>
                  <a:pt x="76200" y="355028"/>
                </a:lnTo>
                <a:lnTo>
                  <a:pt x="76200" y="336156"/>
                </a:lnTo>
                <a:lnTo>
                  <a:pt x="76200" y="317106"/>
                </a:lnTo>
                <a:close/>
              </a:path>
              <a:path w="4009390" h="784225">
                <a:moveTo>
                  <a:pt x="114300" y="657072"/>
                </a:moveTo>
                <a:lnTo>
                  <a:pt x="76200" y="657072"/>
                </a:lnTo>
                <a:lnTo>
                  <a:pt x="76200" y="621728"/>
                </a:lnTo>
                <a:lnTo>
                  <a:pt x="38100" y="621728"/>
                </a:lnTo>
                <a:lnTo>
                  <a:pt x="38100" y="657072"/>
                </a:lnTo>
                <a:lnTo>
                  <a:pt x="0" y="657072"/>
                </a:lnTo>
                <a:lnTo>
                  <a:pt x="57150" y="771372"/>
                </a:lnTo>
                <a:lnTo>
                  <a:pt x="112928" y="659828"/>
                </a:lnTo>
                <a:lnTo>
                  <a:pt x="114300" y="657072"/>
                </a:lnTo>
                <a:close/>
              </a:path>
              <a:path w="4009390" h="784225">
                <a:moveTo>
                  <a:pt x="133527" y="298056"/>
                </a:moveTo>
                <a:lnTo>
                  <a:pt x="95427" y="298056"/>
                </a:lnTo>
                <a:lnTo>
                  <a:pt x="95427" y="336156"/>
                </a:lnTo>
                <a:lnTo>
                  <a:pt x="133527" y="336156"/>
                </a:lnTo>
                <a:lnTo>
                  <a:pt x="133527" y="298056"/>
                </a:lnTo>
                <a:close/>
              </a:path>
              <a:path w="4009390" h="784225">
                <a:moveTo>
                  <a:pt x="209727" y="298056"/>
                </a:moveTo>
                <a:lnTo>
                  <a:pt x="171627" y="298056"/>
                </a:lnTo>
                <a:lnTo>
                  <a:pt x="171627" y="336156"/>
                </a:lnTo>
                <a:lnTo>
                  <a:pt x="209727" y="336156"/>
                </a:lnTo>
                <a:lnTo>
                  <a:pt x="209727" y="298056"/>
                </a:lnTo>
                <a:close/>
              </a:path>
              <a:path w="4009390" h="784225">
                <a:moveTo>
                  <a:pt x="285927" y="298056"/>
                </a:moveTo>
                <a:lnTo>
                  <a:pt x="247827" y="298056"/>
                </a:lnTo>
                <a:lnTo>
                  <a:pt x="247827" y="336156"/>
                </a:lnTo>
                <a:lnTo>
                  <a:pt x="285927" y="336156"/>
                </a:lnTo>
                <a:lnTo>
                  <a:pt x="285927" y="298056"/>
                </a:lnTo>
                <a:close/>
              </a:path>
              <a:path w="4009390" h="784225">
                <a:moveTo>
                  <a:pt x="362127" y="298056"/>
                </a:moveTo>
                <a:lnTo>
                  <a:pt x="324027" y="298056"/>
                </a:lnTo>
                <a:lnTo>
                  <a:pt x="324027" y="336156"/>
                </a:lnTo>
                <a:lnTo>
                  <a:pt x="362127" y="336156"/>
                </a:lnTo>
                <a:lnTo>
                  <a:pt x="362127" y="298056"/>
                </a:lnTo>
                <a:close/>
              </a:path>
              <a:path w="4009390" h="784225">
                <a:moveTo>
                  <a:pt x="438327" y="298056"/>
                </a:moveTo>
                <a:lnTo>
                  <a:pt x="400227" y="298056"/>
                </a:lnTo>
                <a:lnTo>
                  <a:pt x="400227" y="336156"/>
                </a:lnTo>
                <a:lnTo>
                  <a:pt x="438327" y="336156"/>
                </a:lnTo>
                <a:lnTo>
                  <a:pt x="438327" y="298056"/>
                </a:lnTo>
                <a:close/>
              </a:path>
              <a:path w="4009390" h="784225">
                <a:moveTo>
                  <a:pt x="514527" y="298056"/>
                </a:moveTo>
                <a:lnTo>
                  <a:pt x="476427" y="298056"/>
                </a:lnTo>
                <a:lnTo>
                  <a:pt x="476427" y="336156"/>
                </a:lnTo>
                <a:lnTo>
                  <a:pt x="514527" y="336156"/>
                </a:lnTo>
                <a:lnTo>
                  <a:pt x="514527" y="298056"/>
                </a:lnTo>
                <a:close/>
              </a:path>
              <a:path w="4009390" h="784225">
                <a:moveTo>
                  <a:pt x="590727" y="298056"/>
                </a:moveTo>
                <a:lnTo>
                  <a:pt x="552627" y="298056"/>
                </a:lnTo>
                <a:lnTo>
                  <a:pt x="552627" y="336156"/>
                </a:lnTo>
                <a:lnTo>
                  <a:pt x="590727" y="336156"/>
                </a:lnTo>
                <a:lnTo>
                  <a:pt x="590727" y="298056"/>
                </a:lnTo>
                <a:close/>
              </a:path>
              <a:path w="4009390" h="784225">
                <a:moveTo>
                  <a:pt x="666927" y="298056"/>
                </a:moveTo>
                <a:lnTo>
                  <a:pt x="628827" y="298056"/>
                </a:lnTo>
                <a:lnTo>
                  <a:pt x="628827" y="336156"/>
                </a:lnTo>
                <a:lnTo>
                  <a:pt x="666927" y="336156"/>
                </a:lnTo>
                <a:lnTo>
                  <a:pt x="666927" y="298056"/>
                </a:lnTo>
                <a:close/>
              </a:path>
              <a:path w="4009390" h="784225">
                <a:moveTo>
                  <a:pt x="743127" y="298056"/>
                </a:moveTo>
                <a:lnTo>
                  <a:pt x="705027" y="298056"/>
                </a:lnTo>
                <a:lnTo>
                  <a:pt x="705027" y="336156"/>
                </a:lnTo>
                <a:lnTo>
                  <a:pt x="743127" y="336156"/>
                </a:lnTo>
                <a:lnTo>
                  <a:pt x="743127" y="298056"/>
                </a:lnTo>
                <a:close/>
              </a:path>
              <a:path w="4009390" h="784225">
                <a:moveTo>
                  <a:pt x="819327" y="298056"/>
                </a:moveTo>
                <a:lnTo>
                  <a:pt x="781227" y="298056"/>
                </a:lnTo>
                <a:lnTo>
                  <a:pt x="781227" y="336156"/>
                </a:lnTo>
                <a:lnTo>
                  <a:pt x="819327" y="336156"/>
                </a:lnTo>
                <a:lnTo>
                  <a:pt x="819327" y="298056"/>
                </a:lnTo>
                <a:close/>
              </a:path>
              <a:path w="4009390" h="784225">
                <a:moveTo>
                  <a:pt x="895527" y="298056"/>
                </a:moveTo>
                <a:lnTo>
                  <a:pt x="857427" y="298056"/>
                </a:lnTo>
                <a:lnTo>
                  <a:pt x="857427" y="336156"/>
                </a:lnTo>
                <a:lnTo>
                  <a:pt x="895527" y="336156"/>
                </a:lnTo>
                <a:lnTo>
                  <a:pt x="895527" y="298056"/>
                </a:lnTo>
                <a:close/>
              </a:path>
              <a:path w="4009390" h="784225">
                <a:moveTo>
                  <a:pt x="971727" y="298056"/>
                </a:moveTo>
                <a:lnTo>
                  <a:pt x="933627" y="298056"/>
                </a:lnTo>
                <a:lnTo>
                  <a:pt x="933627" y="336156"/>
                </a:lnTo>
                <a:lnTo>
                  <a:pt x="971727" y="336156"/>
                </a:lnTo>
                <a:lnTo>
                  <a:pt x="971727" y="298056"/>
                </a:lnTo>
                <a:close/>
              </a:path>
              <a:path w="4009390" h="784225">
                <a:moveTo>
                  <a:pt x="1047927" y="298056"/>
                </a:moveTo>
                <a:lnTo>
                  <a:pt x="1009827" y="298056"/>
                </a:lnTo>
                <a:lnTo>
                  <a:pt x="1009827" y="336156"/>
                </a:lnTo>
                <a:lnTo>
                  <a:pt x="1047927" y="336156"/>
                </a:lnTo>
                <a:lnTo>
                  <a:pt x="1047927" y="298056"/>
                </a:lnTo>
                <a:close/>
              </a:path>
              <a:path w="4009390" h="784225">
                <a:moveTo>
                  <a:pt x="1124127" y="298056"/>
                </a:moveTo>
                <a:lnTo>
                  <a:pt x="1086027" y="298056"/>
                </a:lnTo>
                <a:lnTo>
                  <a:pt x="1086027" y="336156"/>
                </a:lnTo>
                <a:lnTo>
                  <a:pt x="1124127" y="336156"/>
                </a:lnTo>
                <a:lnTo>
                  <a:pt x="1124127" y="298056"/>
                </a:lnTo>
                <a:close/>
              </a:path>
              <a:path w="4009390" h="784225">
                <a:moveTo>
                  <a:pt x="1200327" y="298056"/>
                </a:moveTo>
                <a:lnTo>
                  <a:pt x="1162227" y="298056"/>
                </a:lnTo>
                <a:lnTo>
                  <a:pt x="1162227" y="336156"/>
                </a:lnTo>
                <a:lnTo>
                  <a:pt x="1200327" y="336156"/>
                </a:lnTo>
                <a:lnTo>
                  <a:pt x="1200327" y="298056"/>
                </a:lnTo>
                <a:close/>
              </a:path>
              <a:path w="4009390" h="784225">
                <a:moveTo>
                  <a:pt x="1276527" y="298056"/>
                </a:moveTo>
                <a:lnTo>
                  <a:pt x="1238427" y="298056"/>
                </a:lnTo>
                <a:lnTo>
                  <a:pt x="1238427" y="336156"/>
                </a:lnTo>
                <a:lnTo>
                  <a:pt x="1276527" y="336156"/>
                </a:lnTo>
                <a:lnTo>
                  <a:pt x="1276527" y="298056"/>
                </a:lnTo>
                <a:close/>
              </a:path>
              <a:path w="4009390" h="784225">
                <a:moveTo>
                  <a:pt x="1352727" y="298056"/>
                </a:moveTo>
                <a:lnTo>
                  <a:pt x="1314627" y="298056"/>
                </a:lnTo>
                <a:lnTo>
                  <a:pt x="1314627" y="336156"/>
                </a:lnTo>
                <a:lnTo>
                  <a:pt x="1352727" y="336156"/>
                </a:lnTo>
                <a:lnTo>
                  <a:pt x="1352727" y="298056"/>
                </a:lnTo>
                <a:close/>
              </a:path>
              <a:path w="4009390" h="784225">
                <a:moveTo>
                  <a:pt x="1428927" y="298056"/>
                </a:moveTo>
                <a:lnTo>
                  <a:pt x="1390827" y="298056"/>
                </a:lnTo>
                <a:lnTo>
                  <a:pt x="1390827" y="336156"/>
                </a:lnTo>
                <a:lnTo>
                  <a:pt x="1428927" y="336156"/>
                </a:lnTo>
                <a:lnTo>
                  <a:pt x="1428927" y="298056"/>
                </a:lnTo>
                <a:close/>
              </a:path>
              <a:path w="4009390" h="784225">
                <a:moveTo>
                  <a:pt x="1505127" y="298056"/>
                </a:moveTo>
                <a:lnTo>
                  <a:pt x="1467027" y="298056"/>
                </a:lnTo>
                <a:lnTo>
                  <a:pt x="1467027" y="336156"/>
                </a:lnTo>
                <a:lnTo>
                  <a:pt x="1505127" y="336156"/>
                </a:lnTo>
                <a:lnTo>
                  <a:pt x="1505127" y="298056"/>
                </a:lnTo>
                <a:close/>
              </a:path>
              <a:path w="4009390" h="784225">
                <a:moveTo>
                  <a:pt x="1581327" y="298056"/>
                </a:moveTo>
                <a:lnTo>
                  <a:pt x="1543227" y="298056"/>
                </a:lnTo>
                <a:lnTo>
                  <a:pt x="1543227" y="336156"/>
                </a:lnTo>
                <a:lnTo>
                  <a:pt x="1581327" y="336156"/>
                </a:lnTo>
                <a:lnTo>
                  <a:pt x="1581327" y="298056"/>
                </a:lnTo>
                <a:close/>
              </a:path>
              <a:path w="4009390" h="784225">
                <a:moveTo>
                  <a:pt x="1657527" y="298056"/>
                </a:moveTo>
                <a:lnTo>
                  <a:pt x="1619427" y="298056"/>
                </a:lnTo>
                <a:lnTo>
                  <a:pt x="1619427" y="336156"/>
                </a:lnTo>
                <a:lnTo>
                  <a:pt x="1657527" y="336156"/>
                </a:lnTo>
                <a:lnTo>
                  <a:pt x="1657527" y="298056"/>
                </a:lnTo>
                <a:close/>
              </a:path>
              <a:path w="4009390" h="784225">
                <a:moveTo>
                  <a:pt x="1740471" y="228600"/>
                </a:moveTo>
                <a:lnTo>
                  <a:pt x="1702371" y="228600"/>
                </a:lnTo>
                <a:lnTo>
                  <a:pt x="1702371" y="266700"/>
                </a:lnTo>
                <a:lnTo>
                  <a:pt x="1740471" y="266700"/>
                </a:lnTo>
                <a:lnTo>
                  <a:pt x="1740471" y="228600"/>
                </a:lnTo>
                <a:close/>
              </a:path>
              <a:path w="4009390" h="784225">
                <a:moveTo>
                  <a:pt x="1740471" y="152400"/>
                </a:moveTo>
                <a:lnTo>
                  <a:pt x="1702371" y="152400"/>
                </a:lnTo>
                <a:lnTo>
                  <a:pt x="1702371" y="190500"/>
                </a:lnTo>
                <a:lnTo>
                  <a:pt x="1740471" y="190500"/>
                </a:lnTo>
                <a:lnTo>
                  <a:pt x="1740471" y="152400"/>
                </a:lnTo>
                <a:close/>
              </a:path>
              <a:path w="4009390" h="784225">
                <a:moveTo>
                  <a:pt x="1740471" y="76200"/>
                </a:moveTo>
                <a:lnTo>
                  <a:pt x="1702371" y="76200"/>
                </a:lnTo>
                <a:lnTo>
                  <a:pt x="1702371" y="114300"/>
                </a:lnTo>
                <a:lnTo>
                  <a:pt x="1740471" y="114300"/>
                </a:lnTo>
                <a:lnTo>
                  <a:pt x="1740471" y="76200"/>
                </a:lnTo>
                <a:close/>
              </a:path>
              <a:path w="4009390" h="784225">
                <a:moveTo>
                  <a:pt x="1740471" y="0"/>
                </a:moveTo>
                <a:lnTo>
                  <a:pt x="1702371" y="0"/>
                </a:lnTo>
                <a:lnTo>
                  <a:pt x="1702371" y="38100"/>
                </a:lnTo>
                <a:lnTo>
                  <a:pt x="1740471" y="38100"/>
                </a:lnTo>
                <a:lnTo>
                  <a:pt x="1740471" y="0"/>
                </a:lnTo>
                <a:close/>
              </a:path>
              <a:path w="4009390" h="784225">
                <a:moveTo>
                  <a:pt x="1773745" y="290906"/>
                </a:moveTo>
                <a:lnTo>
                  <a:pt x="1735645" y="290906"/>
                </a:lnTo>
                <a:lnTo>
                  <a:pt x="1735645" y="304800"/>
                </a:lnTo>
                <a:lnTo>
                  <a:pt x="1714677" y="304800"/>
                </a:lnTo>
                <a:lnTo>
                  <a:pt x="1721421" y="298056"/>
                </a:lnTo>
                <a:lnTo>
                  <a:pt x="1695627" y="298056"/>
                </a:lnTo>
                <a:lnTo>
                  <a:pt x="1695627" y="336156"/>
                </a:lnTo>
                <a:lnTo>
                  <a:pt x="1740471" y="336156"/>
                </a:lnTo>
                <a:lnTo>
                  <a:pt x="1740471" y="329006"/>
                </a:lnTo>
                <a:lnTo>
                  <a:pt x="1773745" y="329006"/>
                </a:lnTo>
                <a:lnTo>
                  <a:pt x="1773745" y="290906"/>
                </a:lnTo>
                <a:close/>
              </a:path>
              <a:path w="4009390" h="784225">
                <a:moveTo>
                  <a:pt x="1849945" y="290906"/>
                </a:moveTo>
                <a:lnTo>
                  <a:pt x="1811845" y="290906"/>
                </a:lnTo>
                <a:lnTo>
                  <a:pt x="1811845" y="329006"/>
                </a:lnTo>
                <a:lnTo>
                  <a:pt x="1849945" y="329006"/>
                </a:lnTo>
                <a:lnTo>
                  <a:pt x="1849945" y="290906"/>
                </a:lnTo>
                <a:close/>
              </a:path>
              <a:path w="4009390" h="784225">
                <a:moveTo>
                  <a:pt x="1926145" y="290906"/>
                </a:moveTo>
                <a:lnTo>
                  <a:pt x="1888045" y="290906"/>
                </a:lnTo>
                <a:lnTo>
                  <a:pt x="1888045" y="329006"/>
                </a:lnTo>
                <a:lnTo>
                  <a:pt x="1926145" y="329006"/>
                </a:lnTo>
                <a:lnTo>
                  <a:pt x="1926145" y="290906"/>
                </a:lnTo>
                <a:close/>
              </a:path>
              <a:path w="4009390" h="784225">
                <a:moveTo>
                  <a:pt x="2002345" y="290906"/>
                </a:moveTo>
                <a:lnTo>
                  <a:pt x="1964245" y="290906"/>
                </a:lnTo>
                <a:lnTo>
                  <a:pt x="1964245" y="329006"/>
                </a:lnTo>
                <a:lnTo>
                  <a:pt x="2002345" y="329006"/>
                </a:lnTo>
                <a:lnTo>
                  <a:pt x="2002345" y="290906"/>
                </a:lnTo>
                <a:close/>
              </a:path>
              <a:path w="4009390" h="784225">
                <a:moveTo>
                  <a:pt x="2078545" y="290906"/>
                </a:moveTo>
                <a:lnTo>
                  <a:pt x="2040445" y="290906"/>
                </a:lnTo>
                <a:lnTo>
                  <a:pt x="2040445" y="329006"/>
                </a:lnTo>
                <a:lnTo>
                  <a:pt x="2078545" y="329006"/>
                </a:lnTo>
                <a:lnTo>
                  <a:pt x="2078545" y="290906"/>
                </a:lnTo>
                <a:close/>
              </a:path>
              <a:path w="4009390" h="784225">
                <a:moveTo>
                  <a:pt x="2154745" y="290906"/>
                </a:moveTo>
                <a:lnTo>
                  <a:pt x="2116645" y="290906"/>
                </a:lnTo>
                <a:lnTo>
                  <a:pt x="2116645" y="329006"/>
                </a:lnTo>
                <a:lnTo>
                  <a:pt x="2154745" y="329006"/>
                </a:lnTo>
                <a:lnTo>
                  <a:pt x="2154745" y="290906"/>
                </a:lnTo>
                <a:close/>
              </a:path>
              <a:path w="4009390" h="784225">
                <a:moveTo>
                  <a:pt x="2230945" y="290906"/>
                </a:moveTo>
                <a:lnTo>
                  <a:pt x="2192845" y="290906"/>
                </a:lnTo>
                <a:lnTo>
                  <a:pt x="2192845" y="329006"/>
                </a:lnTo>
                <a:lnTo>
                  <a:pt x="2230945" y="329006"/>
                </a:lnTo>
                <a:lnTo>
                  <a:pt x="2230945" y="290906"/>
                </a:lnTo>
                <a:close/>
              </a:path>
              <a:path w="4009390" h="784225">
                <a:moveTo>
                  <a:pt x="2307145" y="290906"/>
                </a:moveTo>
                <a:lnTo>
                  <a:pt x="2269045" y="290906"/>
                </a:lnTo>
                <a:lnTo>
                  <a:pt x="2269045" y="329006"/>
                </a:lnTo>
                <a:lnTo>
                  <a:pt x="2307145" y="329006"/>
                </a:lnTo>
                <a:lnTo>
                  <a:pt x="2307145" y="290906"/>
                </a:lnTo>
                <a:close/>
              </a:path>
              <a:path w="4009390" h="784225">
                <a:moveTo>
                  <a:pt x="2383345" y="290906"/>
                </a:moveTo>
                <a:lnTo>
                  <a:pt x="2345245" y="290906"/>
                </a:lnTo>
                <a:lnTo>
                  <a:pt x="2345245" y="329006"/>
                </a:lnTo>
                <a:lnTo>
                  <a:pt x="2383345" y="329006"/>
                </a:lnTo>
                <a:lnTo>
                  <a:pt x="2383345" y="290906"/>
                </a:lnTo>
                <a:close/>
              </a:path>
              <a:path w="4009390" h="784225">
                <a:moveTo>
                  <a:pt x="2459545" y="290906"/>
                </a:moveTo>
                <a:lnTo>
                  <a:pt x="2421445" y="290906"/>
                </a:lnTo>
                <a:lnTo>
                  <a:pt x="2421445" y="329006"/>
                </a:lnTo>
                <a:lnTo>
                  <a:pt x="2459545" y="329006"/>
                </a:lnTo>
                <a:lnTo>
                  <a:pt x="2459545" y="290906"/>
                </a:lnTo>
                <a:close/>
              </a:path>
              <a:path w="4009390" h="784225">
                <a:moveTo>
                  <a:pt x="2535745" y="290906"/>
                </a:moveTo>
                <a:lnTo>
                  <a:pt x="2497645" y="290906"/>
                </a:lnTo>
                <a:lnTo>
                  <a:pt x="2497645" y="329006"/>
                </a:lnTo>
                <a:lnTo>
                  <a:pt x="2535745" y="329006"/>
                </a:lnTo>
                <a:lnTo>
                  <a:pt x="2535745" y="290906"/>
                </a:lnTo>
                <a:close/>
              </a:path>
              <a:path w="4009390" h="784225">
                <a:moveTo>
                  <a:pt x="2611945" y="290906"/>
                </a:moveTo>
                <a:lnTo>
                  <a:pt x="2573845" y="290906"/>
                </a:lnTo>
                <a:lnTo>
                  <a:pt x="2573845" y="329006"/>
                </a:lnTo>
                <a:lnTo>
                  <a:pt x="2611945" y="329006"/>
                </a:lnTo>
                <a:lnTo>
                  <a:pt x="2611945" y="290906"/>
                </a:lnTo>
                <a:close/>
              </a:path>
              <a:path w="4009390" h="784225">
                <a:moveTo>
                  <a:pt x="2688145" y="290906"/>
                </a:moveTo>
                <a:lnTo>
                  <a:pt x="2650045" y="290906"/>
                </a:lnTo>
                <a:lnTo>
                  <a:pt x="2650045" y="329006"/>
                </a:lnTo>
                <a:lnTo>
                  <a:pt x="2688145" y="329006"/>
                </a:lnTo>
                <a:lnTo>
                  <a:pt x="2688145" y="290906"/>
                </a:lnTo>
                <a:close/>
              </a:path>
              <a:path w="4009390" h="784225">
                <a:moveTo>
                  <a:pt x="2764345" y="290906"/>
                </a:moveTo>
                <a:lnTo>
                  <a:pt x="2726245" y="290906"/>
                </a:lnTo>
                <a:lnTo>
                  <a:pt x="2726245" y="329006"/>
                </a:lnTo>
                <a:lnTo>
                  <a:pt x="2764345" y="329006"/>
                </a:lnTo>
                <a:lnTo>
                  <a:pt x="2764345" y="290906"/>
                </a:lnTo>
                <a:close/>
              </a:path>
              <a:path w="4009390" h="784225">
                <a:moveTo>
                  <a:pt x="2840545" y="290906"/>
                </a:moveTo>
                <a:lnTo>
                  <a:pt x="2802445" y="290906"/>
                </a:lnTo>
                <a:lnTo>
                  <a:pt x="2802445" y="329006"/>
                </a:lnTo>
                <a:lnTo>
                  <a:pt x="2840545" y="329006"/>
                </a:lnTo>
                <a:lnTo>
                  <a:pt x="2840545" y="290906"/>
                </a:lnTo>
                <a:close/>
              </a:path>
              <a:path w="4009390" h="784225">
                <a:moveTo>
                  <a:pt x="2916745" y="290906"/>
                </a:moveTo>
                <a:lnTo>
                  <a:pt x="2878645" y="290906"/>
                </a:lnTo>
                <a:lnTo>
                  <a:pt x="2878645" y="329006"/>
                </a:lnTo>
                <a:lnTo>
                  <a:pt x="2916745" y="329006"/>
                </a:lnTo>
                <a:lnTo>
                  <a:pt x="2916745" y="290906"/>
                </a:lnTo>
                <a:close/>
              </a:path>
              <a:path w="4009390" h="784225">
                <a:moveTo>
                  <a:pt x="2992945" y="290906"/>
                </a:moveTo>
                <a:lnTo>
                  <a:pt x="2954845" y="290906"/>
                </a:lnTo>
                <a:lnTo>
                  <a:pt x="2954845" y="329006"/>
                </a:lnTo>
                <a:lnTo>
                  <a:pt x="2992945" y="329006"/>
                </a:lnTo>
                <a:lnTo>
                  <a:pt x="2992945" y="290906"/>
                </a:lnTo>
                <a:close/>
              </a:path>
              <a:path w="4009390" h="784225">
                <a:moveTo>
                  <a:pt x="3069145" y="290906"/>
                </a:moveTo>
                <a:lnTo>
                  <a:pt x="3031045" y="290906"/>
                </a:lnTo>
                <a:lnTo>
                  <a:pt x="3031045" y="329006"/>
                </a:lnTo>
                <a:lnTo>
                  <a:pt x="3069145" y="329006"/>
                </a:lnTo>
                <a:lnTo>
                  <a:pt x="3069145" y="290906"/>
                </a:lnTo>
                <a:close/>
              </a:path>
              <a:path w="4009390" h="784225">
                <a:moveTo>
                  <a:pt x="3145345" y="290906"/>
                </a:moveTo>
                <a:lnTo>
                  <a:pt x="3107245" y="290906"/>
                </a:lnTo>
                <a:lnTo>
                  <a:pt x="3107245" y="329006"/>
                </a:lnTo>
                <a:lnTo>
                  <a:pt x="3145345" y="329006"/>
                </a:lnTo>
                <a:lnTo>
                  <a:pt x="3145345" y="290906"/>
                </a:lnTo>
                <a:close/>
              </a:path>
              <a:path w="4009390" h="784225">
                <a:moveTo>
                  <a:pt x="3221545" y="290906"/>
                </a:moveTo>
                <a:lnTo>
                  <a:pt x="3183445" y="290906"/>
                </a:lnTo>
                <a:lnTo>
                  <a:pt x="3183445" y="329006"/>
                </a:lnTo>
                <a:lnTo>
                  <a:pt x="3221545" y="329006"/>
                </a:lnTo>
                <a:lnTo>
                  <a:pt x="3221545" y="290906"/>
                </a:lnTo>
                <a:close/>
              </a:path>
              <a:path w="4009390" h="784225">
                <a:moveTo>
                  <a:pt x="3297745" y="290906"/>
                </a:moveTo>
                <a:lnTo>
                  <a:pt x="3259645" y="290906"/>
                </a:lnTo>
                <a:lnTo>
                  <a:pt x="3259645" y="329006"/>
                </a:lnTo>
                <a:lnTo>
                  <a:pt x="3297745" y="329006"/>
                </a:lnTo>
                <a:lnTo>
                  <a:pt x="3297745" y="290906"/>
                </a:lnTo>
                <a:close/>
              </a:path>
              <a:path w="4009390" h="784225">
                <a:moveTo>
                  <a:pt x="3373945" y="290906"/>
                </a:moveTo>
                <a:lnTo>
                  <a:pt x="3335845" y="290906"/>
                </a:lnTo>
                <a:lnTo>
                  <a:pt x="3335845" y="329006"/>
                </a:lnTo>
                <a:lnTo>
                  <a:pt x="3373945" y="329006"/>
                </a:lnTo>
                <a:lnTo>
                  <a:pt x="3373945" y="290906"/>
                </a:lnTo>
                <a:close/>
              </a:path>
              <a:path w="4009390" h="784225">
                <a:moveTo>
                  <a:pt x="3450145" y="290906"/>
                </a:moveTo>
                <a:lnTo>
                  <a:pt x="3412045" y="290906"/>
                </a:lnTo>
                <a:lnTo>
                  <a:pt x="3412045" y="329006"/>
                </a:lnTo>
                <a:lnTo>
                  <a:pt x="3450145" y="329006"/>
                </a:lnTo>
                <a:lnTo>
                  <a:pt x="3450145" y="290906"/>
                </a:lnTo>
                <a:close/>
              </a:path>
              <a:path w="4009390" h="784225">
                <a:moveTo>
                  <a:pt x="3526345" y="290906"/>
                </a:moveTo>
                <a:lnTo>
                  <a:pt x="3488245" y="290906"/>
                </a:lnTo>
                <a:lnTo>
                  <a:pt x="3488245" y="329006"/>
                </a:lnTo>
                <a:lnTo>
                  <a:pt x="3526345" y="329006"/>
                </a:lnTo>
                <a:lnTo>
                  <a:pt x="3526345" y="290906"/>
                </a:lnTo>
                <a:close/>
              </a:path>
              <a:path w="4009390" h="784225">
                <a:moveTo>
                  <a:pt x="3602545" y="290906"/>
                </a:moveTo>
                <a:lnTo>
                  <a:pt x="3564445" y="290906"/>
                </a:lnTo>
                <a:lnTo>
                  <a:pt x="3564445" y="329006"/>
                </a:lnTo>
                <a:lnTo>
                  <a:pt x="3602545" y="329006"/>
                </a:lnTo>
                <a:lnTo>
                  <a:pt x="3602545" y="290906"/>
                </a:lnTo>
                <a:close/>
              </a:path>
              <a:path w="4009390" h="784225">
                <a:moveTo>
                  <a:pt x="3678745" y="290906"/>
                </a:moveTo>
                <a:lnTo>
                  <a:pt x="3640645" y="290906"/>
                </a:lnTo>
                <a:lnTo>
                  <a:pt x="3640645" y="329006"/>
                </a:lnTo>
                <a:lnTo>
                  <a:pt x="3678745" y="329006"/>
                </a:lnTo>
                <a:lnTo>
                  <a:pt x="3678745" y="290906"/>
                </a:lnTo>
                <a:close/>
              </a:path>
              <a:path w="4009390" h="784225">
                <a:moveTo>
                  <a:pt x="3754945" y="290906"/>
                </a:moveTo>
                <a:lnTo>
                  <a:pt x="3716845" y="290906"/>
                </a:lnTo>
                <a:lnTo>
                  <a:pt x="3716845" y="329006"/>
                </a:lnTo>
                <a:lnTo>
                  <a:pt x="3754945" y="329006"/>
                </a:lnTo>
                <a:lnTo>
                  <a:pt x="3754945" y="290906"/>
                </a:lnTo>
                <a:close/>
              </a:path>
              <a:path w="4009390" h="784225">
                <a:moveTo>
                  <a:pt x="3831145" y="290906"/>
                </a:moveTo>
                <a:lnTo>
                  <a:pt x="3793045" y="290906"/>
                </a:lnTo>
                <a:lnTo>
                  <a:pt x="3793045" y="329006"/>
                </a:lnTo>
                <a:lnTo>
                  <a:pt x="3831145" y="329006"/>
                </a:lnTo>
                <a:lnTo>
                  <a:pt x="3831145" y="290906"/>
                </a:lnTo>
                <a:close/>
              </a:path>
              <a:path w="4009390" h="784225">
                <a:moveTo>
                  <a:pt x="3907345" y="290906"/>
                </a:moveTo>
                <a:lnTo>
                  <a:pt x="3869245" y="290906"/>
                </a:lnTo>
                <a:lnTo>
                  <a:pt x="3869245" y="329006"/>
                </a:lnTo>
                <a:lnTo>
                  <a:pt x="3907345" y="329006"/>
                </a:lnTo>
                <a:lnTo>
                  <a:pt x="3907345" y="290906"/>
                </a:lnTo>
                <a:close/>
              </a:path>
              <a:path w="4009390" h="784225">
                <a:moveTo>
                  <a:pt x="3969308" y="607161"/>
                </a:moveTo>
                <a:lnTo>
                  <a:pt x="3931221" y="606780"/>
                </a:lnTo>
                <a:lnTo>
                  <a:pt x="3930840" y="644880"/>
                </a:lnTo>
                <a:lnTo>
                  <a:pt x="3968940" y="645261"/>
                </a:lnTo>
                <a:lnTo>
                  <a:pt x="3969308" y="607161"/>
                </a:lnTo>
                <a:close/>
              </a:path>
              <a:path w="4009390" h="784225">
                <a:moveTo>
                  <a:pt x="3970070" y="530961"/>
                </a:moveTo>
                <a:lnTo>
                  <a:pt x="3931970" y="530580"/>
                </a:lnTo>
                <a:lnTo>
                  <a:pt x="3931602" y="568680"/>
                </a:lnTo>
                <a:lnTo>
                  <a:pt x="3969689" y="569061"/>
                </a:lnTo>
                <a:lnTo>
                  <a:pt x="3970070" y="530961"/>
                </a:lnTo>
                <a:close/>
              </a:path>
              <a:path w="4009390" h="784225">
                <a:moveTo>
                  <a:pt x="3970832" y="454774"/>
                </a:moveTo>
                <a:lnTo>
                  <a:pt x="3932732" y="454393"/>
                </a:lnTo>
                <a:lnTo>
                  <a:pt x="3932351" y="492493"/>
                </a:lnTo>
                <a:lnTo>
                  <a:pt x="3970451" y="492861"/>
                </a:lnTo>
                <a:lnTo>
                  <a:pt x="3970832" y="454774"/>
                </a:lnTo>
                <a:close/>
              </a:path>
              <a:path w="4009390" h="784225">
                <a:moveTo>
                  <a:pt x="3971594" y="378574"/>
                </a:moveTo>
                <a:lnTo>
                  <a:pt x="3933494" y="378193"/>
                </a:lnTo>
                <a:lnTo>
                  <a:pt x="3933113" y="416293"/>
                </a:lnTo>
                <a:lnTo>
                  <a:pt x="3971213" y="416674"/>
                </a:lnTo>
                <a:lnTo>
                  <a:pt x="3971594" y="378574"/>
                </a:lnTo>
                <a:close/>
              </a:path>
              <a:path w="4009390" h="784225">
                <a:moveTo>
                  <a:pt x="3972458" y="290906"/>
                </a:moveTo>
                <a:lnTo>
                  <a:pt x="3945445" y="290906"/>
                </a:lnTo>
                <a:lnTo>
                  <a:pt x="3945445" y="321157"/>
                </a:lnTo>
                <a:lnTo>
                  <a:pt x="3934168" y="309765"/>
                </a:lnTo>
                <a:lnTo>
                  <a:pt x="3933875" y="340093"/>
                </a:lnTo>
                <a:lnTo>
                  <a:pt x="3971963" y="340474"/>
                </a:lnTo>
                <a:lnTo>
                  <a:pt x="3972077" y="329006"/>
                </a:lnTo>
                <a:lnTo>
                  <a:pt x="3972458" y="290906"/>
                </a:lnTo>
                <a:close/>
              </a:path>
              <a:path w="4009390" h="784225">
                <a:moveTo>
                  <a:pt x="4009237" y="683145"/>
                </a:moveTo>
                <a:lnTo>
                  <a:pt x="4008386" y="682980"/>
                </a:lnTo>
                <a:lnTo>
                  <a:pt x="3897211" y="660438"/>
                </a:lnTo>
                <a:lnTo>
                  <a:pt x="3930510" y="783805"/>
                </a:lnTo>
                <a:lnTo>
                  <a:pt x="4003370" y="690651"/>
                </a:lnTo>
                <a:lnTo>
                  <a:pt x="4009237" y="683145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6600" y="3074404"/>
            <a:ext cx="4114800" cy="822960"/>
          </a:xfrm>
          <a:prstGeom prst="rect">
            <a:avLst/>
          </a:prstGeom>
          <a:solidFill>
            <a:srgbClr val="A62E5C"/>
          </a:solidFill>
          <a:ln w="12700">
            <a:solidFill>
              <a:srgbClr val="791F41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807720">
              <a:lnSpc>
                <a:spcPct val="100000"/>
              </a:lnSpc>
              <a:spcBef>
                <a:spcPts val="965"/>
              </a:spcBef>
            </a:pP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AppModule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12007" y="335348"/>
          <a:ext cx="10102215" cy="1070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220"/>
                <a:gridCol w="605790"/>
                <a:gridCol w="2903219"/>
                <a:gridCol w="605790"/>
                <a:gridCol w="3065145"/>
              </a:tblGrid>
              <a:tr h="1057640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BrowserModule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FormsModule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610"/>
                        </a:spcBef>
                      </a:pPr>
                      <a:r>
                        <a:rPr sz="2400" b="1" spc="4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HttpClientModule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31470" marB="0">
                    <a:lnL w="19050">
                      <a:solidFill>
                        <a:srgbClr val="B0401A"/>
                      </a:solidFill>
                      <a:prstDash val="solid"/>
                    </a:lnL>
                    <a:lnR w="19050">
                      <a:solidFill>
                        <a:srgbClr val="B0401A"/>
                      </a:solidFill>
                      <a:prstDash val="solid"/>
                    </a:lnR>
                    <a:lnT w="19050">
                      <a:solidFill>
                        <a:srgbClr val="B0401A"/>
                      </a:solidFill>
                      <a:prstDash val="solid"/>
                    </a:lnT>
                    <a:lnB w="19050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581438" y="4662392"/>
          <a:ext cx="3549650" cy="209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0"/>
                <a:gridCol w="1765300"/>
              </a:tblGrid>
              <a:tr h="867206">
                <a:tc gridSpan="2">
                  <a:txBody>
                    <a:bodyPr/>
                    <a:lstStyle/>
                    <a:p>
                      <a:pPr marL="908685" marR="654050" indent="-247015">
                        <a:lnSpc>
                          <a:spcPct val="101000"/>
                        </a:lnSpc>
                        <a:spcBef>
                          <a:spcPts val="415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ProductDetail</a:t>
                      </a:r>
                      <a:r>
                        <a:rPr sz="2400" b="1" spc="-114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8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7206">
                <a:tc gridSpan="2"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WelcomeComponent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76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910783" y="4662393"/>
          <a:ext cx="3154045" cy="452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2260"/>
                <a:gridCol w="1562735"/>
              </a:tblGrid>
              <a:tr h="867206">
                <a:tc gridSpan="2"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AppComponent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8125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7206">
                <a:tc>
                  <a:txBody>
                    <a:bodyPr/>
                    <a:lstStyle/>
                    <a:p>
                      <a:pPr marL="706120" indent="-908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Produ </a:t>
                      </a: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L="5080" marR="607695" indent="-876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400" b="1" spc="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ctList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2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</a:t>
                      </a:r>
                      <a:r>
                        <a:rPr sz="2400" b="1" spc="-6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588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8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>
                  <a:txBody>
                    <a:bodyPr/>
                    <a:lstStyle/>
                    <a:p>
                      <a:pPr marL="178435" marR="31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ConvertT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spc="-7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Pi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1C7489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>
                  <a:txBody>
                    <a:bodyPr/>
                    <a:lstStyle/>
                    <a:p>
                      <a:pPr marR="170815" indent="-1270">
                        <a:lnSpc>
                          <a:spcPct val="101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-  </a:t>
                      </a:r>
                      <a:r>
                        <a:rPr sz="2400" b="1" spc="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pe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50800" marB="0"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</a:tr>
              <a:tr h="34831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53975">
                      <a:solidFill>
                        <a:srgbClr val="2A9FBC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2A9FBC"/>
                      </a:solidFill>
                      <a:prstDash val="solid"/>
                    </a:lnL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</a:tcPr>
                </a:tc>
              </a:tr>
              <a:tr h="864108">
                <a:tc gridSpan="2">
                  <a:txBody>
                    <a:bodyPr/>
                    <a:lstStyle/>
                    <a:p>
                      <a:pPr marL="41529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StarComponent</a:t>
                      </a:r>
                      <a:endParaRPr sz="24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37490" marB="0">
                    <a:lnL w="19050">
                      <a:solidFill>
                        <a:srgbClr val="1C7489"/>
                      </a:solidFill>
                      <a:prstDash val="solid"/>
                    </a:lnL>
                    <a:lnR w="19050">
                      <a:solidFill>
                        <a:srgbClr val="1C7489"/>
                      </a:solidFill>
                      <a:prstDash val="solid"/>
                    </a:lnR>
                    <a:lnT w="19050">
                      <a:solidFill>
                        <a:srgbClr val="1C7489"/>
                      </a:solidFill>
                      <a:prstDash val="solid"/>
                    </a:lnT>
                    <a:lnB w="19050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614573" y="8174228"/>
            <a:ext cx="1831975" cy="183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Imports </a:t>
            </a:r>
            <a:r>
              <a:rPr sz="2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Exports </a:t>
            </a:r>
            <a:r>
              <a:rPr sz="2400" b="1" spc="-3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14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24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Bootstrap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7962" y="9370477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7962" y="8918572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7962" y="8466668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62" y="9822381"/>
            <a:ext cx="1120140" cy="0"/>
          </a:xfrm>
          <a:custGeom>
            <a:avLst/>
            <a:gdLst/>
            <a:ahLst/>
            <a:cxnLst/>
            <a:rect l="l" t="t" r="r" b="b"/>
            <a:pathLst>
              <a:path w="1120140">
                <a:moveTo>
                  <a:pt x="0" y="0"/>
                </a:moveTo>
                <a:lnTo>
                  <a:pt x="1119905" y="1"/>
                </a:lnTo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5699</Words>
  <Application>WPS Presentation</Application>
  <PresentationFormat>On-screen Show (4:3)</PresentationFormat>
  <Paragraphs>456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Arial</vt:lpstr>
      <vt:lpstr>SimSun</vt:lpstr>
      <vt:lpstr>Wingdings</vt:lpstr>
      <vt:lpstr>Lucida Sans Unicode</vt:lpstr>
      <vt:lpstr>Arial</vt:lpstr>
      <vt:lpstr>Tahoma</vt:lpstr>
      <vt:lpstr>Microsoft Sans Serif</vt:lpstr>
      <vt:lpstr>Times New Roman</vt:lpstr>
      <vt:lpstr>Courier New</vt:lpstr>
      <vt:lpstr>Microsoft YaHei</vt:lpstr>
      <vt:lpstr>Arial Unicode MS</vt:lpstr>
      <vt:lpstr>Calibri</vt:lpstr>
      <vt:lpstr>Lucida Console</vt:lpstr>
      <vt:lpstr>Office Theme</vt:lpstr>
      <vt:lpstr>Navigation and Routing Basics</vt:lpstr>
      <vt:lpstr>PowerPoint 演示文稿</vt:lpstr>
      <vt:lpstr>Module Overview</vt:lpstr>
      <vt:lpstr>Application Architecture</vt:lpstr>
      <vt:lpstr>Application Architecture</vt:lpstr>
      <vt:lpstr>PowerPoint 演示文稿</vt:lpstr>
      <vt:lpstr>PowerPoint 演示文稿</vt:lpstr>
      <vt:lpstr>AppModule</vt:lpstr>
      <vt:lpstr>AppModule</vt:lpstr>
      <vt:lpstr>How Routing Works</vt:lpstr>
      <vt:lpstr>How Routing Works</vt:lpstr>
      <vt:lpstr>PowerPoint 演示文稿</vt:lpstr>
      <vt:lpstr>PowerPoint 演示文稿</vt:lpstr>
      <vt:lpstr>Configuring Routes</vt:lpstr>
      <vt:lpstr>Configuring Routes</vt:lpstr>
      <vt:lpstr>Configuring Routes</vt:lpstr>
      <vt:lpstr>PowerPoint 演示文稿</vt:lpstr>
      <vt:lpstr>Navigating the Application Routes</vt:lpstr>
      <vt:lpstr>Tying Routes to Actions</vt:lpstr>
      <vt:lpstr>Tying Routes to Actions</vt:lpstr>
      <vt:lpstr>Tying Routes to Actions</vt:lpstr>
      <vt:lpstr>Placing the Views</vt:lpstr>
      <vt:lpstr>How Routing Works</vt:lpstr>
      <vt:lpstr>Routing  Checklist:  Displaying  Components</vt:lpstr>
      <vt:lpstr>PowerPoint 演示文稿</vt:lpstr>
      <vt:lpstr>Routing  Checklist:  Configuring  Routes</vt:lpstr>
      <vt:lpstr>Routing  Checklist:  Configuring  Routes</vt:lpstr>
      <vt:lpstr>Tying Routes  to Actions</vt:lpstr>
      <vt:lpstr>Routing  Checklist:  Placing the  View</vt:lpstr>
      <vt:lpstr>Application Architecture</vt:lpstr>
      <vt:lpstr>Application Architecture</vt:lpstr>
      <vt:lpstr>Coming up next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and Routing Basics</dc:title>
  <dc:creator/>
  <cp:lastModifiedBy>Steve Sam</cp:lastModifiedBy>
  <cp:revision>4</cp:revision>
  <dcterms:created xsi:type="dcterms:W3CDTF">2021-08-04T08:48:35Z</dcterms:created>
  <dcterms:modified xsi:type="dcterms:W3CDTF">2021-08-04T10:38:22Z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2021-03-22T05:30:00Z</vt:filetime>
  </property>
  <property fmtid="{D5CDD505-2E9C-101B-9397-08002B2CF9AE}" pid="3" name="LastSaved">
    <vt:filetime>2021-08-04T05:30:00Z</vt:filetime>
  </property>
  <property fmtid="{D5CDD505-2E9C-101B-9397-08002B2CF9AE}" pid="4" name="KSOProductBuildVer">
    <vt:lpwstr>1033-11.2.0.10223</vt:lpwstr>
  </property>
</Properties>
</file>