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6948"/>
            <a:ext cx="709866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988148"/>
            <a:ext cx="8192616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br>
              <a:rPr lang="en-US" sz="2000" dirty="0"/>
            </a:br>
            <a:r>
              <a:rPr lang="en-US" sz="2800" spc="-165" dirty="0">
                <a:solidFill>
                  <a:srgbClr val="171717"/>
                </a:solidFill>
                <a:latin typeface="Verdana" panose="020B0604030504040204"/>
                <a:ea typeface="+mn-ea"/>
              </a:rPr>
              <a:t>SOLID Software Design Principles in Java </a:t>
            </a:r>
            <a:endParaRPr sz="2800" spc="-165" dirty="0">
              <a:solidFill>
                <a:srgbClr val="171717"/>
              </a:solidFill>
              <a:latin typeface="Verdana" panose="020B0604030504040204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15412-6638-F625-0DCE-D5E7D374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857"/>
            <a:ext cx="12192000" cy="6126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DB5B4-A647-CB76-B651-A6DDC350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692A0-4E8F-5B7B-B70A-ADF77BAF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18"/>
            <a:ext cx="12192000" cy="61221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BACE1-9669-A75C-5B23-F60C6CAE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E7C9C-DF82-9BB7-1DB3-86A87409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48"/>
            <a:ext cx="12192000" cy="62115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05AF-5CF3-6095-24E7-306F8590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F5C75-06F8-AAA8-981A-18D1D953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272"/>
            <a:ext cx="12192000" cy="5497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90FA-3CB0-D46D-A173-F226A69D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7E07A-A23B-EB05-14C6-91FC1DD7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827"/>
            <a:ext cx="12192000" cy="6058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 SOLID Software Design Principles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 Steve</cp:lastModifiedBy>
  <cp:revision>7</cp:revision>
  <dcterms:created xsi:type="dcterms:W3CDTF">2021-12-24T03:19:18Z</dcterms:created>
  <dcterms:modified xsi:type="dcterms:W3CDTF">2024-09-16T08:29:38Z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DF49101255024D00A387EA712FCCDA4A</vt:lpwstr>
  </property>
  <property fmtid="{D5CDD505-2E9C-101B-9397-08002B2CF9AE}" pid="3" name="KSOProductBuildVer">
    <vt:lpwstr>1033-11.2.0.10426</vt:lpwstr>
  </property>
</Properties>
</file>