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4" r:id="rId3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7F406-6396-45B7-8CA4-B64FB091102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97689-F8AA-4EA0-A1AB-DC24FD21D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5068-E817-4309-B095-E7E5E331CD23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1E2D-9AE3-46B5-BAD7-C0CF55869D09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F699-6847-4C8D-98F7-201C3C19A4A3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5EA9-D955-43FC-83E4-1F4BC2707EC2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BEB-F373-4956-A6A4-5A83929FE76B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050B-D763-4020-BC19-B5510C37E2EC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5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8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7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Billy.Lech@globomanticshr.com" TargetMode="External"/><Relationship Id="rId2" Type="http://schemas.openxmlformats.org/officeDocument/2006/relationships/hyperlink" Target="mailto:Anna.Smith@globomanticshr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4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44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082" y="3294634"/>
            <a:ext cx="5669280" cy="426720"/>
            <a:chOff x="964082" y="3294634"/>
            <a:chExt cx="5669280" cy="4267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3294634"/>
              <a:ext cx="1630807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8626" y="3294634"/>
              <a:ext cx="1828800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7030" y="3294634"/>
              <a:ext cx="2456306" cy="42671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64082" y="1463294"/>
            <a:ext cx="6916420" cy="1270000"/>
            <a:chOff x="964082" y="1463294"/>
            <a:chExt cx="6916420" cy="12700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082" y="1463294"/>
              <a:ext cx="4789678" cy="685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082" y="2047062"/>
              <a:ext cx="6916166" cy="686104"/>
            </a:xfrm>
            <a:prstGeom prst="rect">
              <a:avLst/>
            </a:prstGeom>
          </p:spPr>
        </p:pic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A5A44C8-DDA1-3A4B-D997-2EA0B1C4E5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74699" y="2698064"/>
            <a:ext cx="9863455" cy="1354455"/>
            <a:chOff x="1274699" y="2698064"/>
            <a:chExt cx="9863455" cy="135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1538" y="2698064"/>
              <a:ext cx="7210933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699" y="3320541"/>
              <a:ext cx="9862947" cy="731520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4EEA9-1397-A51A-C225-E9E3828864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1893" y="2750820"/>
            <a:ext cx="3591305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1F75-CEEF-49B6-F0FF-425DD77841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10314940" cy="853440"/>
            <a:chOff x="1056436" y="3007486"/>
            <a:chExt cx="10314940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0314432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3832352" cy="4270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436" y="2130247"/>
            <a:ext cx="4531868" cy="731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A36C-A96B-7A2B-4414-A36EC95020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911" y="2792602"/>
              <a:ext cx="2826893" cy="4876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1679" y="3508578"/>
              <a:ext cx="2679319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2267" y="4103497"/>
              <a:ext cx="392772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0571" y="4697552"/>
              <a:ext cx="2115311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9" name="object 9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6919" y="2792602"/>
              <a:ext cx="2819908" cy="4876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2432" y="3508578"/>
              <a:ext cx="296189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2947" y="4103497"/>
              <a:ext cx="80581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3768" y="4697552"/>
              <a:ext cx="2925826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715767" y="549859"/>
            <a:ext cx="6965950" cy="549275"/>
            <a:chOff x="2715767" y="549859"/>
            <a:chExt cx="6965950" cy="54927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767" y="549859"/>
              <a:ext cx="2769743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0829" y="549859"/>
              <a:ext cx="1134262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7239" y="549859"/>
              <a:ext cx="1971674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18042" y="549859"/>
              <a:ext cx="1463421" cy="548944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738E03C-8289-F7A1-7E1D-00A879D014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08602" y="549859"/>
            <a:ext cx="3776979" cy="549275"/>
            <a:chOff x="4308602" y="549859"/>
            <a:chExt cx="3776979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8602" y="549859"/>
              <a:ext cx="185877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9203" y="549859"/>
              <a:ext cx="2016252" cy="54894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171700" y="4594859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1700" y="4064508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1700" y="3532632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1700" y="3002279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1700" y="2470404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1700" y="1940051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67127" y="1403603"/>
            <a:ext cx="7853680" cy="3728085"/>
            <a:chOff x="2167127" y="1403603"/>
            <a:chExt cx="7853680" cy="3728085"/>
          </a:xfrm>
        </p:grpSpPr>
        <p:sp>
          <p:nvSpPr>
            <p:cNvPr id="12" name="object 12"/>
            <p:cNvSpPr/>
            <p:nvPr/>
          </p:nvSpPr>
          <p:spPr>
            <a:xfrm>
              <a:off x="2171699" y="1408175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1699" y="1408175"/>
              <a:ext cx="0" cy="3718560"/>
            </a:xfrm>
            <a:custGeom>
              <a:avLst/>
              <a:gdLst/>
              <a:ahLst/>
              <a:cxnLst/>
              <a:rect l="l" t="t" r="r" b="b"/>
              <a:pathLst>
                <a:path h="3718560">
                  <a:moveTo>
                    <a:pt x="0" y="371856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699" y="5126736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43672" y="4817363"/>
              <a:ext cx="1322070" cy="86995"/>
            </a:xfrm>
            <a:custGeom>
              <a:avLst/>
              <a:gdLst/>
              <a:ahLst/>
              <a:cxnLst/>
              <a:rect l="l" t="t" r="r" b="b"/>
              <a:pathLst>
                <a:path w="1322070" h="86995">
                  <a:moveTo>
                    <a:pt x="1235202" y="0"/>
                  </a:moveTo>
                  <a:lnTo>
                    <a:pt x="1235202" y="86868"/>
                  </a:lnTo>
                  <a:lnTo>
                    <a:pt x="1293114" y="57912"/>
                  </a:lnTo>
                  <a:lnTo>
                    <a:pt x="1257680" y="57912"/>
                  </a:lnTo>
                  <a:lnTo>
                    <a:pt x="1264157" y="51435"/>
                  </a:lnTo>
                  <a:lnTo>
                    <a:pt x="1264157" y="35433"/>
                  </a:lnTo>
                  <a:lnTo>
                    <a:pt x="1257680" y="28956"/>
                  </a:lnTo>
                  <a:lnTo>
                    <a:pt x="1293114" y="28956"/>
                  </a:lnTo>
                  <a:lnTo>
                    <a:pt x="1235202" y="0"/>
                  </a:lnTo>
                  <a:close/>
                </a:path>
                <a:path w="1322070" h="86995">
                  <a:moveTo>
                    <a:pt x="1235202" y="28956"/>
                  </a:moveTo>
                  <a:lnTo>
                    <a:pt x="6476" y="28956"/>
                  </a:lnTo>
                  <a:lnTo>
                    <a:pt x="0" y="35433"/>
                  </a:lnTo>
                  <a:lnTo>
                    <a:pt x="0" y="51435"/>
                  </a:lnTo>
                  <a:lnTo>
                    <a:pt x="6476" y="57912"/>
                  </a:lnTo>
                  <a:lnTo>
                    <a:pt x="1235202" y="57912"/>
                  </a:lnTo>
                  <a:lnTo>
                    <a:pt x="1235202" y="28956"/>
                  </a:lnTo>
                  <a:close/>
                </a:path>
                <a:path w="1322070" h="86995">
                  <a:moveTo>
                    <a:pt x="1293114" y="28956"/>
                  </a:moveTo>
                  <a:lnTo>
                    <a:pt x="1257680" y="28956"/>
                  </a:lnTo>
                  <a:lnTo>
                    <a:pt x="1264157" y="35433"/>
                  </a:lnTo>
                  <a:lnTo>
                    <a:pt x="1264157" y="51435"/>
                  </a:lnTo>
                  <a:lnTo>
                    <a:pt x="1257680" y="57912"/>
                  </a:lnTo>
                  <a:lnTo>
                    <a:pt x="1293114" y="57912"/>
                  </a:lnTo>
                  <a:lnTo>
                    <a:pt x="1322070" y="43434"/>
                  </a:lnTo>
                  <a:lnTo>
                    <a:pt x="1293114" y="28956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26258" y="4860797"/>
              <a:ext cx="5232400" cy="0"/>
            </a:xfrm>
            <a:custGeom>
              <a:avLst/>
              <a:gdLst/>
              <a:ahLst/>
              <a:cxnLst/>
              <a:rect l="l" t="t" r="r" b="b"/>
              <a:pathLst>
                <a:path w="5232400">
                  <a:moveTo>
                    <a:pt x="0" y="0"/>
                  </a:moveTo>
                  <a:lnTo>
                    <a:pt x="1307592" y="0"/>
                  </a:lnTo>
                  <a:lnTo>
                    <a:pt x="2615184" y="0"/>
                  </a:lnTo>
                  <a:lnTo>
                    <a:pt x="3924300" y="0"/>
                  </a:lnTo>
                  <a:lnTo>
                    <a:pt x="5231892" y="0"/>
                  </a:lnTo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1893" y="1939289"/>
              <a:ext cx="1323975" cy="1078865"/>
            </a:xfrm>
            <a:custGeom>
              <a:avLst/>
              <a:gdLst/>
              <a:ahLst/>
              <a:cxnLst/>
              <a:rect l="l" t="t" r="r" b="b"/>
              <a:pathLst>
                <a:path w="1323975" h="1078864">
                  <a:moveTo>
                    <a:pt x="1247285" y="43583"/>
                  </a:moveTo>
                  <a:lnTo>
                    <a:pt x="7111" y="1051052"/>
                  </a:lnTo>
                  <a:lnTo>
                    <a:pt x="888" y="1056005"/>
                  </a:lnTo>
                  <a:lnTo>
                    <a:pt x="0" y="1065149"/>
                  </a:lnTo>
                  <a:lnTo>
                    <a:pt x="4952" y="1071372"/>
                  </a:lnTo>
                  <a:lnTo>
                    <a:pt x="10032" y="1077595"/>
                  </a:lnTo>
                  <a:lnTo>
                    <a:pt x="19176" y="1078484"/>
                  </a:lnTo>
                  <a:lnTo>
                    <a:pt x="1265523" y="66000"/>
                  </a:lnTo>
                  <a:lnTo>
                    <a:pt x="1247285" y="43583"/>
                  </a:lnTo>
                  <a:close/>
                </a:path>
                <a:path w="1323975" h="1078864">
                  <a:moveTo>
                    <a:pt x="1310589" y="29337"/>
                  </a:moveTo>
                  <a:lnTo>
                    <a:pt x="1264792" y="29337"/>
                  </a:lnTo>
                  <a:lnTo>
                    <a:pt x="1273809" y="30352"/>
                  </a:lnTo>
                  <a:lnTo>
                    <a:pt x="1278889" y="36575"/>
                  </a:lnTo>
                  <a:lnTo>
                    <a:pt x="1283970" y="42672"/>
                  </a:lnTo>
                  <a:lnTo>
                    <a:pt x="1282953" y="51815"/>
                  </a:lnTo>
                  <a:lnTo>
                    <a:pt x="1265523" y="66000"/>
                  </a:lnTo>
                  <a:lnTo>
                    <a:pt x="1283842" y="88519"/>
                  </a:lnTo>
                  <a:lnTo>
                    <a:pt x="1310589" y="29337"/>
                  </a:lnTo>
                  <a:close/>
                </a:path>
                <a:path w="1323975" h="1078864">
                  <a:moveTo>
                    <a:pt x="1264792" y="29337"/>
                  </a:moveTo>
                  <a:lnTo>
                    <a:pt x="1247285" y="43583"/>
                  </a:lnTo>
                  <a:lnTo>
                    <a:pt x="1265523" y="66000"/>
                  </a:lnTo>
                  <a:lnTo>
                    <a:pt x="1282953" y="51815"/>
                  </a:lnTo>
                  <a:lnTo>
                    <a:pt x="1283970" y="42672"/>
                  </a:lnTo>
                  <a:lnTo>
                    <a:pt x="1278889" y="36575"/>
                  </a:lnTo>
                  <a:lnTo>
                    <a:pt x="1273809" y="30352"/>
                  </a:lnTo>
                  <a:lnTo>
                    <a:pt x="1264792" y="29337"/>
                  </a:lnTo>
                  <a:close/>
                </a:path>
                <a:path w="1323975" h="1078864">
                  <a:moveTo>
                    <a:pt x="1323848" y="0"/>
                  </a:moveTo>
                  <a:lnTo>
                    <a:pt x="1228978" y="21082"/>
                  </a:lnTo>
                  <a:lnTo>
                    <a:pt x="1247285" y="43583"/>
                  </a:lnTo>
                  <a:lnTo>
                    <a:pt x="1264792" y="29337"/>
                  </a:lnTo>
                  <a:lnTo>
                    <a:pt x="1310589" y="29337"/>
                  </a:lnTo>
                  <a:lnTo>
                    <a:pt x="13238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26258" y="3001517"/>
              <a:ext cx="5232400" cy="1991995"/>
            </a:xfrm>
            <a:custGeom>
              <a:avLst/>
              <a:gdLst/>
              <a:ahLst/>
              <a:cxnLst/>
              <a:rect l="l" t="t" r="r" b="b"/>
              <a:pathLst>
                <a:path w="5232400" h="1991995">
                  <a:moveTo>
                    <a:pt x="0" y="1991868"/>
                  </a:moveTo>
                  <a:lnTo>
                    <a:pt x="1307592" y="1859280"/>
                  </a:lnTo>
                  <a:lnTo>
                    <a:pt x="2615184" y="1594104"/>
                  </a:lnTo>
                  <a:lnTo>
                    <a:pt x="3924300" y="1062228"/>
                  </a:lnTo>
                  <a:lnTo>
                    <a:pt x="5231892" y="0"/>
                  </a:lnTo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6357" y="5224526"/>
            <a:ext cx="1032662" cy="1828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122" y="5224526"/>
            <a:ext cx="535177" cy="1828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58740" y="5224526"/>
            <a:ext cx="647915" cy="18288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6585" y="5224526"/>
            <a:ext cx="649655" cy="1828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0241" y="5224526"/>
            <a:ext cx="660107" cy="18288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83040" y="5224526"/>
            <a:ext cx="649655" cy="18288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87465" y="5445252"/>
            <a:ext cx="521970" cy="20269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197602" y="5836310"/>
            <a:ext cx="720725" cy="182880"/>
            <a:chOff x="5197602" y="5836310"/>
            <a:chExt cx="720725" cy="182880"/>
          </a:xfrm>
        </p:grpSpPr>
        <p:sp>
          <p:nvSpPr>
            <p:cNvPr id="27" name="object 27"/>
            <p:cNvSpPr/>
            <p:nvPr/>
          </p:nvSpPr>
          <p:spPr>
            <a:xfrm>
              <a:off x="5197602" y="59336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7858" y="5836310"/>
              <a:ext cx="449884" cy="18288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994653" y="5836310"/>
            <a:ext cx="1132205" cy="182880"/>
            <a:chOff x="5994653" y="5836310"/>
            <a:chExt cx="1132205" cy="182880"/>
          </a:xfrm>
        </p:grpSpPr>
        <p:sp>
          <p:nvSpPr>
            <p:cNvPr id="30" name="object 30"/>
            <p:cNvSpPr/>
            <p:nvPr/>
          </p:nvSpPr>
          <p:spPr>
            <a:xfrm>
              <a:off x="5994653" y="59336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64528" y="5836310"/>
              <a:ext cx="861910" cy="18288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119225" y="3121101"/>
            <a:ext cx="924560" cy="427990"/>
            <a:chOff x="1119225" y="3121101"/>
            <a:chExt cx="924560" cy="42799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1145" y="3121101"/>
              <a:ext cx="787298" cy="2136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9225" y="3335146"/>
              <a:ext cx="924458" cy="213360"/>
            </a:xfrm>
            <a:prstGeom prst="rect">
              <a:avLst/>
            </a:prstGeom>
          </p:spPr>
        </p:pic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CD7D5965-24BA-EFC5-CC64-C0E500B338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08602" y="549859"/>
            <a:ext cx="3776979" cy="549275"/>
            <a:chOff x="4308602" y="549859"/>
            <a:chExt cx="3776979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8602" y="549859"/>
              <a:ext cx="185877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9203" y="549859"/>
              <a:ext cx="2016252" cy="54894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171700" y="4594859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1700" y="4064508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1700" y="3532632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1700" y="3002279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1700" y="2470404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1700" y="1940051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67127" y="1403603"/>
            <a:ext cx="7853680" cy="3728085"/>
            <a:chOff x="2167127" y="1403603"/>
            <a:chExt cx="7853680" cy="3728085"/>
          </a:xfrm>
        </p:grpSpPr>
        <p:sp>
          <p:nvSpPr>
            <p:cNvPr id="12" name="object 12"/>
            <p:cNvSpPr/>
            <p:nvPr/>
          </p:nvSpPr>
          <p:spPr>
            <a:xfrm>
              <a:off x="2171699" y="1408175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1699" y="1408175"/>
              <a:ext cx="0" cy="3718560"/>
            </a:xfrm>
            <a:custGeom>
              <a:avLst/>
              <a:gdLst/>
              <a:ahLst/>
              <a:cxnLst/>
              <a:rect l="l" t="t" r="r" b="b"/>
              <a:pathLst>
                <a:path h="3718560">
                  <a:moveTo>
                    <a:pt x="0" y="371856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699" y="5126736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43672" y="4817363"/>
              <a:ext cx="1322070" cy="86995"/>
            </a:xfrm>
            <a:custGeom>
              <a:avLst/>
              <a:gdLst/>
              <a:ahLst/>
              <a:cxnLst/>
              <a:rect l="l" t="t" r="r" b="b"/>
              <a:pathLst>
                <a:path w="1322070" h="86995">
                  <a:moveTo>
                    <a:pt x="1235202" y="0"/>
                  </a:moveTo>
                  <a:lnTo>
                    <a:pt x="1235202" y="86868"/>
                  </a:lnTo>
                  <a:lnTo>
                    <a:pt x="1293114" y="57912"/>
                  </a:lnTo>
                  <a:lnTo>
                    <a:pt x="1257680" y="57912"/>
                  </a:lnTo>
                  <a:lnTo>
                    <a:pt x="1264157" y="51435"/>
                  </a:lnTo>
                  <a:lnTo>
                    <a:pt x="1264157" y="35433"/>
                  </a:lnTo>
                  <a:lnTo>
                    <a:pt x="1257680" y="28956"/>
                  </a:lnTo>
                  <a:lnTo>
                    <a:pt x="1293114" y="28956"/>
                  </a:lnTo>
                  <a:lnTo>
                    <a:pt x="1235202" y="0"/>
                  </a:lnTo>
                  <a:close/>
                </a:path>
                <a:path w="1322070" h="86995">
                  <a:moveTo>
                    <a:pt x="1235202" y="28956"/>
                  </a:moveTo>
                  <a:lnTo>
                    <a:pt x="6476" y="28956"/>
                  </a:lnTo>
                  <a:lnTo>
                    <a:pt x="0" y="35433"/>
                  </a:lnTo>
                  <a:lnTo>
                    <a:pt x="0" y="51435"/>
                  </a:lnTo>
                  <a:lnTo>
                    <a:pt x="6476" y="57912"/>
                  </a:lnTo>
                  <a:lnTo>
                    <a:pt x="1235202" y="57912"/>
                  </a:lnTo>
                  <a:lnTo>
                    <a:pt x="1235202" y="28956"/>
                  </a:lnTo>
                  <a:close/>
                </a:path>
                <a:path w="1322070" h="86995">
                  <a:moveTo>
                    <a:pt x="1293114" y="28956"/>
                  </a:moveTo>
                  <a:lnTo>
                    <a:pt x="1257680" y="28956"/>
                  </a:lnTo>
                  <a:lnTo>
                    <a:pt x="1264157" y="35433"/>
                  </a:lnTo>
                  <a:lnTo>
                    <a:pt x="1264157" y="51435"/>
                  </a:lnTo>
                  <a:lnTo>
                    <a:pt x="1257680" y="57912"/>
                  </a:lnTo>
                  <a:lnTo>
                    <a:pt x="1293114" y="57912"/>
                  </a:lnTo>
                  <a:lnTo>
                    <a:pt x="1322070" y="43434"/>
                  </a:lnTo>
                  <a:lnTo>
                    <a:pt x="1293114" y="28956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26258" y="4860797"/>
              <a:ext cx="5232400" cy="0"/>
            </a:xfrm>
            <a:custGeom>
              <a:avLst/>
              <a:gdLst/>
              <a:ahLst/>
              <a:cxnLst/>
              <a:rect l="l" t="t" r="r" b="b"/>
              <a:pathLst>
                <a:path w="5232400">
                  <a:moveTo>
                    <a:pt x="0" y="0"/>
                  </a:moveTo>
                  <a:lnTo>
                    <a:pt x="1307592" y="0"/>
                  </a:lnTo>
                  <a:lnTo>
                    <a:pt x="2615184" y="0"/>
                  </a:lnTo>
                  <a:lnTo>
                    <a:pt x="3924300" y="0"/>
                  </a:lnTo>
                  <a:lnTo>
                    <a:pt x="5231892" y="0"/>
                  </a:lnTo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1893" y="1939289"/>
              <a:ext cx="1323975" cy="1078865"/>
            </a:xfrm>
            <a:custGeom>
              <a:avLst/>
              <a:gdLst/>
              <a:ahLst/>
              <a:cxnLst/>
              <a:rect l="l" t="t" r="r" b="b"/>
              <a:pathLst>
                <a:path w="1323975" h="1078864">
                  <a:moveTo>
                    <a:pt x="1247285" y="43583"/>
                  </a:moveTo>
                  <a:lnTo>
                    <a:pt x="7111" y="1051052"/>
                  </a:lnTo>
                  <a:lnTo>
                    <a:pt x="888" y="1056005"/>
                  </a:lnTo>
                  <a:lnTo>
                    <a:pt x="0" y="1065149"/>
                  </a:lnTo>
                  <a:lnTo>
                    <a:pt x="4952" y="1071372"/>
                  </a:lnTo>
                  <a:lnTo>
                    <a:pt x="10032" y="1077595"/>
                  </a:lnTo>
                  <a:lnTo>
                    <a:pt x="19176" y="1078484"/>
                  </a:lnTo>
                  <a:lnTo>
                    <a:pt x="1265523" y="66000"/>
                  </a:lnTo>
                  <a:lnTo>
                    <a:pt x="1247285" y="43583"/>
                  </a:lnTo>
                  <a:close/>
                </a:path>
                <a:path w="1323975" h="1078864">
                  <a:moveTo>
                    <a:pt x="1310589" y="29337"/>
                  </a:moveTo>
                  <a:lnTo>
                    <a:pt x="1264792" y="29337"/>
                  </a:lnTo>
                  <a:lnTo>
                    <a:pt x="1273809" y="30352"/>
                  </a:lnTo>
                  <a:lnTo>
                    <a:pt x="1278889" y="36575"/>
                  </a:lnTo>
                  <a:lnTo>
                    <a:pt x="1283970" y="42672"/>
                  </a:lnTo>
                  <a:lnTo>
                    <a:pt x="1282953" y="51815"/>
                  </a:lnTo>
                  <a:lnTo>
                    <a:pt x="1265523" y="66000"/>
                  </a:lnTo>
                  <a:lnTo>
                    <a:pt x="1283842" y="88519"/>
                  </a:lnTo>
                  <a:lnTo>
                    <a:pt x="1310589" y="29337"/>
                  </a:lnTo>
                  <a:close/>
                </a:path>
                <a:path w="1323975" h="1078864">
                  <a:moveTo>
                    <a:pt x="1264792" y="29337"/>
                  </a:moveTo>
                  <a:lnTo>
                    <a:pt x="1247285" y="43583"/>
                  </a:lnTo>
                  <a:lnTo>
                    <a:pt x="1265523" y="66000"/>
                  </a:lnTo>
                  <a:lnTo>
                    <a:pt x="1282953" y="51815"/>
                  </a:lnTo>
                  <a:lnTo>
                    <a:pt x="1283970" y="42672"/>
                  </a:lnTo>
                  <a:lnTo>
                    <a:pt x="1278889" y="36575"/>
                  </a:lnTo>
                  <a:lnTo>
                    <a:pt x="1273809" y="30352"/>
                  </a:lnTo>
                  <a:lnTo>
                    <a:pt x="1264792" y="29337"/>
                  </a:lnTo>
                  <a:close/>
                </a:path>
                <a:path w="1323975" h="1078864">
                  <a:moveTo>
                    <a:pt x="1323848" y="0"/>
                  </a:moveTo>
                  <a:lnTo>
                    <a:pt x="1228978" y="21082"/>
                  </a:lnTo>
                  <a:lnTo>
                    <a:pt x="1247285" y="43583"/>
                  </a:lnTo>
                  <a:lnTo>
                    <a:pt x="1264792" y="29337"/>
                  </a:lnTo>
                  <a:lnTo>
                    <a:pt x="1310589" y="29337"/>
                  </a:lnTo>
                  <a:lnTo>
                    <a:pt x="13238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26258" y="3001517"/>
              <a:ext cx="5232400" cy="1991995"/>
            </a:xfrm>
            <a:custGeom>
              <a:avLst/>
              <a:gdLst/>
              <a:ahLst/>
              <a:cxnLst/>
              <a:rect l="l" t="t" r="r" b="b"/>
              <a:pathLst>
                <a:path w="5232400" h="1991995">
                  <a:moveTo>
                    <a:pt x="0" y="1991868"/>
                  </a:moveTo>
                  <a:lnTo>
                    <a:pt x="1307592" y="1859280"/>
                  </a:lnTo>
                  <a:lnTo>
                    <a:pt x="2615184" y="1594104"/>
                  </a:lnTo>
                  <a:lnTo>
                    <a:pt x="3924300" y="1062228"/>
                  </a:lnTo>
                  <a:lnTo>
                    <a:pt x="5231892" y="0"/>
                  </a:lnTo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6357" y="5224526"/>
            <a:ext cx="1032662" cy="1828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122" y="5224526"/>
            <a:ext cx="535177" cy="1828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58740" y="5224526"/>
            <a:ext cx="647915" cy="18288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6585" y="5224526"/>
            <a:ext cx="649655" cy="1828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0241" y="5224526"/>
            <a:ext cx="660107" cy="18288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83040" y="5224526"/>
            <a:ext cx="649655" cy="18288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87465" y="5445252"/>
            <a:ext cx="521970" cy="20269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197602" y="5836310"/>
            <a:ext cx="720725" cy="182880"/>
            <a:chOff x="5197602" y="5836310"/>
            <a:chExt cx="720725" cy="182880"/>
          </a:xfrm>
        </p:grpSpPr>
        <p:sp>
          <p:nvSpPr>
            <p:cNvPr id="27" name="object 27"/>
            <p:cNvSpPr/>
            <p:nvPr/>
          </p:nvSpPr>
          <p:spPr>
            <a:xfrm>
              <a:off x="5197602" y="59336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7858" y="5836310"/>
              <a:ext cx="449884" cy="18288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994653" y="5836310"/>
            <a:ext cx="1132205" cy="182880"/>
            <a:chOff x="5994653" y="5836310"/>
            <a:chExt cx="1132205" cy="182880"/>
          </a:xfrm>
        </p:grpSpPr>
        <p:sp>
          <p:nvSpPr>
            <p:cNvPr id="30" name="object 30"/>
            <p:cNvSpPr/>
            <p:nvPr/>
          </p:nvSpPr>
          <p:spPr>
            <a:xfrm>
              <a:off x="5994653" y="59336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64528" y="5836310"/>
              <a:ext cx="861910" cy="18288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305800" y="2902457"/>
            <a:ext cx="1942464" cy="1894839"/>
            <a:chOff x="8305800" y="2902457"/>
            <a:chExt cx="1942464" cy="1894839"/>
          </a:xfrm>
        </p:grpSpPr>
        <p:sp>
          <p:nvSpPr>
            <p:cNvPr id="33" name="object 33"/>
            <p:cNvSpPr/>
            <p:nvPr/>
          </p:nvSpPr>
          <p:spPr>
            <a:xfrm>
              <a:off x="8305800" y="2902457"/>
              <a:ext cx="78105" cy="1894839"/>
            </a:xfrm>
            <a:custGeom>
              <a:avLst/>
              <a:gdLst/>
              <a:ahLst/>
              <a:cxnLst/>
              <a:rect l="l" t="t" r="r" b="b"/>
              <a:pathLst>
                <a:path w="78104" h="1894839">
                  <a:moveTo>
                    <a:pt x="25907" y="1816989"/>
                  </a:moveTo>
                  <a:lnTo>
                    <a:pt x="0" y="1816989"/>
                  </a:lnTo>
                  <a:lnTo>
                    <a:pt x="38861" y="1894712"/>
                  </a:lnTo>
                  <a:lnTo>
                    <a:pt x="71247" y="1829942"/>
                  </a:lnTo>
                  <a:lnTo>
                    <a:pt x="25907" y="1829942"/>
                  </a:lnTo>
                  <a:lnTo>
                    <a:pt x="25907" y="1816989"/>
                  </a:lnTo>
                  <a:close/>
                </a:path>
                <a:path w="78104" h="1894839">
                  <a:moveTo>
                    <a:pt x="51816" y="64769"/>
                  </a:moveTo>
                  <a:lnTo>
                    <a:pt x="25907" y="64769"/>
                  </a:lnTo>
                  <a:lnTo>
                    <a:pt x="25907" y="1829942"/>
                  </a:lnTo>
                  <a:lnTo>
                    <a:pt x="51816" y="1829942"/>
                  </a:lnTo>
                  <a:lnTo>
                    <a:pt x="51816" y="64769"/>
                  </a:lnTo>
                  <a:close/>
                </a:path>
                <a:path w="78104" h="1894839">
                  <a:moveTo>
                    <a:pt x="77724" y="1816989"/>
                  </a:moveTo>
                  <a:lnTo>
                    <a:pt x="51816" y="1816989"/>
                  </a:lnTo>
                  <a:lnTo>
                    <a:pt x="51816" y="1829942"/>
                  </a:lnTo>
                  <a:lnTo>
                    <a:pt x="71247" y="1829942"/>
                  </a:lnTo>
                  <a:lnTo>
                    <a:pt x="77724" y="1816989"/>
                  </a:lnTo>
                  <a:close/>
                </a:path>
                <a:path w="78104" h="1894839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1" y="0"/>
                  </a:lnTo>
                  <a:close/>
                </a:path>
                <a:path w="78104" h="1894839">
                  <a:moveTo>
                    <a:pt x="71247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20988" y="3750309"/>
              <a:ext cx="1827149" cy="2133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119225" y="3121101"/>
            <a:ext cx="924560" cy="427990"/>
            <a:chOff x="1119225" y="3121101"/>
            <a:chExt cx="924560" cy="42799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1145" y="3121101"/>
              <a:ext cx="787298" cy="21366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9225" y="3335146"/>
              <a:ext cx="924458" cy="213360"/>
            </a:xfrm>
            <a:prstGeom prst="rect">
              <a:avLst/>
            </a:prstGeom>
          </p:spPr>
        </p:pic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2C8D300-EF9D-534E-E5BB-3A2175733F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0738" y="549859"/>
            <a:ext cx="6269736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71700" y="4713732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1700" y="4299203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700" y="3886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1700" y="3473196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1700" y="3060192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1700" y="2647188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1700" y="2234183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1700" y="1821179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67127" y="1403603"/>
            <a:ext cx="7853680" cy="3728085"/>
            <a:chOff x="2167127" y="1403603"/>
            <a:chExt cx="7853680" cy="3728085"/>
          </a:xfrm>
        </p:grpSpPr>
        <p:sp>
          <p:nvSpPr>
            <p:cNvPr id="12" name="object 12"/>
            <p:cNvSpPr/>
            <p:nvPr/>
          </p:nvSpPr>
          <p:spPr>
            <a:xfrm>
              <a:off x="2171699" y="1408175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1699" y="1408175"/>
              <a:ext cx="0" cy="3718560"/>
            </a:xfrm>
            <a:custGeom>
              <a:avLst/>
              <a:gdLst/>
              <a:ahLst/>
              <a:cxnLst/>
              <a:rect l="l" t="t" r="r" b="b"/>
              <a:pathLst>
                <a:path h="3718560">
                  <a:moveTo>
                    <a:pt x="0" y="371856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699" y="5126736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43672" y="1778507"/>
              <a:ext cx="1322070" cy="86995"/>
            </a:xfrm>
            <a:custGeom>
              <a:avLst/>
              <a:gdLst/>
              <a:ahLst/>
              <a:cxnLst/>
              <a:rect l="l" t="t" r="r" b="b"/>
              <a:pathLst>
                <a:path w="1322070" h="86994">
                  <a:moveTo>
                    <a:pt x="1235202" y="0"/>
                  </a:moveTo>
                  <a:lnTo>
                    <a:pt x="1235202" y="86867"/>
                  </a:lnTo>
                  <a:lnTo>
                    <a:pt x="1293113" y="57912"/>
                  </a:lnTo>
                  <a:lnTo>
                    <a:pt x="1257680" y="57912"/>
                  </a:lnTo>
                  <a:lnTo>
                    <a:pt x="1264157" y="51434"/>
                  </a:lnTo>
                  <a:lnTo>
                    <a:pt x="1264157" y="35432"/>
                  </a:lnTo>
                  <a:lnTo>
                    <a:pt x="1257680" y="28955"/>
                  </a:lnTo>
                  <a:lnTo>
                    <a:pt x="1293114" y="28955"/>
                  </a:lnTo>
                  <a:lnTo>
                    <a:pt x="1235202" y="0"/>
                  </a:lnTo>
                  <a:close/>
                </a:path>
                <a:path w="1322070" h="86994">
                  <a:moveTo>
                    <a:pt x="1235202" y="28955"/>
                  </a:moveTo>
                  <a:lnTo>
                    <a:pt x="6476" y="28955"/>
                  </a:lnTo>
                  <a:lnTo>
                    <a:pt x="0" y="35432"/>
                  </a:lnTo>
                  <a:lnTo>
                    <a:pt x="0" y="51434"/>
                  </a:lnTo>
                  <a:lnTo>
                    <a:pt x="6476" y="57912"/>
                  </a:lnTo>
                  <a:lnTo>
                    <a:pt x="1235202" y="57912"/>
                  </a:lnTo>
                  <a:lnTo>
                    <a:pt x="1235202" y="28955"/>
                  </a:lnTo>
                  <a:close/>
                </a:path>
                <a:path w="1322070" h="86994">
                  <a:moveTo>
                    <a:pt x="1293114" y="28955"/>
                  </a:moveTo>
                  <a:lnTo>
                    <a:pt x="1257680" y="28955"/>
                  </a:lnTo>
                  <a:lnTo>
                    <a:pt x="1264157" y="35432"/>
                  </a:lnTo>
                  <a:lnTo>
                    <a:pt x="1264157" y="51434"/>
                  </a:lnTo>
                  <a:lnTo>
                    <a:pt x="1257680" y="57912"/>
                  </a:lnTo>
                  <a:lnTo>
                    <a:pt x="1293113" y="57912"/>
                  </a:lnTo>
                  <a:lnTo>
                    <a:pt x="1322070" y="43433"/>
                  </a:lnTo>
                  <a:lnTo>
                    <a:pt x="1293114" y="28955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26258" y="1821941"/>
              <a:ext cx="5232400" cy="0"/>
            </a:xfrm>
            <a:custGeom>
              <a:avLst/>
              <a:gdLst/>
              <a:ahLst/>
              <a:cxnLst/>
              <a:rect l="l" t="t" r="r" b="b"/>
              <a:pathLst>
                <a:path w="5232400">
                  <a:moveTo>
                    <a:pt x="0" y="0"/>
                  </a:moveTo>
                  <a:lnTo>
                    <a:pt x="1307592" y="0"/>
                  </a:lnTo>
                  <a:lnTo>
                    <a:pt x="2615184" y="0"/>
                  </a:lnTo>
                  <a:lnTo>
                    <a:pt x="3924300" y="0"/>
                  </a:lnTo>
                  <a:lnTo>
                    <a:pt x="5231892" y="0"/>
                  </a:lnTo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1893" y="4283709"/>
              <a:ext cx="1323975" cy="444500"/>
            </a:xfrm>
            <a:custGeom>
              <a:avLst/>
              <a:gdLst/>
              <a:ahLst/>
              <a:cxnLst/>
              <a:rect l="l" t="t" r="r" b="b"/>
              <a:pathLst>
                <a:path w="1323975" h="444500">
                  <a:moveTo>
                    <a:pt x="1236677" y="416917"/>
                  </a:moveTo>
                  <a:lnTo>
                    <a:pt x="1227962" y="444500"/>
                  </a:lnTo>
                  <a:lnTo>
                    <a:pt x="1323848" y="429259"/>
                  </a:lnTo>
                  <a:lnTo>
                    <a:pt x="1318081" y="423671"/>
                  </a:lnTo>
                  <a:lnTo>
                    <a:pt x="1258061" y="423671"/>
                  </a:lnTo>
                  <a:lnTo>
                    <a:pt x="1236677" y="416917"/>
                  </a:lnTo>
                  <a:close/>
                </a:path>
                <a:path w="1323975" h="444500">
                  <a:moveTo>
                    <a:pt x="1245390" y="389341"/>
                  </a:moveTo>
                  <a:lnTo>
                    <a:pt x="1236677" y="416917"/>
                  </a:lnTo>
                  <a:lnTo>
                    <a:pt x="1258061" y="423671"/>
                  </a:lnTo>
                  <a:lnTo>
                    <a:pt x="1266189" y="419481"/>
                  </a:lnTo>
                  <a:lnTo>
                    <a:pt x="1271015" y="404240"/>
                  </a:lnTo>
                  <a:lnTo>
                    <a:pt x="1266825" y="396113"/>
                  </a:lnTo>
                  <a:lnTo>
                    <a:pt x="1245390" y="389341"/>
                  </a:lnTo>
                  <a:close/>
                </a:path>
                <a:path w="1323975" h="444500">
                  <a:moveTo>
                    <a:pt x="1254125" y="361695"/>
                  </a:moveTo>
                  <a:lnTo>
                    <a:pt x="1245390" y="389341"/>
                  </a:lnTo>
                  <a:lnTo>
                    <a:pt x="1266825" y="396113"/>
                  </a:lnTo>
                  <a:lnTo>
                    <a:pt x="1271015" y="404240"/>
                  </a:lnTo>
                  <a:lnTo>
                    <a:pt x="1266189" y="419481"/>
                  </a:lnTo>
                  <a:lnTo>
                    <a:pt x="1258061" y="423671"/>
                  </a:lnTo>
                  <a:lnTo>
                    <a:pt x="1318081" y="423671"/>
                  </a:lnTo>
                  <a:lnTo>
                    <a:pt x="1254125" y="361695"/>
                  </a:lnTo>
                  <a:close/>
                </a:path>
                <a:path w="1323975" h="444500">
                  <a:moveTo>
                    <a:pt x="12953" y="0"/>
                  </a:moveTo>
                  <a:lnTo>
                    <a:pt x="4825" y="4317"/>
                  </a:lnTo>
                  <a:lnTo>
                    <a:pt x="0" y="19557"/>
                  </a:lnTo>
                  <a:lnTo>
                    <a:pt x="4317" y="27685"/>
                  </a:lnTo>
                  <a:lnTo>
                    <a:pt x="1236677" y="416917"/>
                  </a:lnTo>
                  <a:lnTo>
                    <a:pt x="1245390" y="389341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26258" y="1821941"/>
              <a:ext cx="5232400" cy="2478405"/>
            </a:xfrm>
            <a:custGeom>
              <a:avLst/>
              <a:gdLst/>
              <a:ahLst/>
              <a:cxnLst/>
              <a:rect l="l" t="t" r="r" b="b"/>
              <a:pathLst>
                <a:path w="5232400" h="2478404">
                  <a:moveTo>
                    <a:pt x="0" y="0"/>
                  </a:moveTo>
                  <a:lnTo>
                    <a:pt x="1307592" y="413004"/>
                  </a:lnTo>
                  <a:lnTo>
                    <a:pt x="2615184" y="1239012"/>
                  </a:lnTo>
                  <a:lnTo>
                    <a:pt x="3924300" y="1652016"/>
                  </a:lnTo>
                  <a:lnTo>
                    <a:pt x="5231892" y="2478024"/>
                  </a:lnTo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6357" y="5224526"/>
            <a:ext cx="1032662" cy="1828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122" y="5224526"/>
            <a:ext cx="535177" cy="1828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8740" y="5224526"/>
            <a:ext cx="647915" cy="18288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66585" y="5224526"/>
            <a:ext cx="649655" cy="1828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70241" y="5224526"/>
            <a:ext cx="660107" cy="18288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83040" y="5224526"/>
            <a:ext cx="649655" cy="18288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87465" y="5445252"/>
            <a:ext cx="521970" cy="20269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197602" y="5836310"/>
            <a:ext cx="720725" cy="182880"/>
            <a:chOff x="5197602" y="5836310"/>
            <a:chExt cx="720725" cy="182880"/>
          </a:xfrm>
        </p:grpSpPr>
        <p:sp>
          <p:nvSpPr>
            <p:cNvPr id="27" name="object 27"/>
            <p:cNvSpPr/>
            <p:nvPr/>
          </p:nvSpPr>
          <p:spPr>
            <a:xfrm>
              <a:off x="5197602" y="59336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7858" y="5836310"/>
              <a:ext cx="449884" cy="18288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994653" y="5836310"/>
            <a:ext cx="1132205" cy="182880"/>
            <a:chOff x="5994653" y="5836310"/>
            <a:chExt cx="1132205" cy="182880"/>
          </a:xfrm>
        </p:grpSpPr>
        <p:sp>
          <p:nvSpPr>
            <p:cNvPr id="30" name="object 30"/>
            <p:cNvSpPr/>
            <p:nvPr/>
          </p:nvSpPr>
          <p:spPr>
            <a:xfrm>
              <a:off x="5994653" y="59336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64528" y="5836310"/>
              <a:ext cx="861910" cy="18288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70559" y="3080334"/>
            <a:ext cx="1517650" cy="427355"/>
            <a:chOff x="670559" y="3080334"/>
            <a:chExt cx="1517650" cy="427355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559" y="3080334"/>
              <a:ext cx="1517268" cy="2136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4921" y="3294253"/>
              <a:ext cx="643635" cy="213360"/>
            </a:xfrm>
            <a:prstGeom prst="rect">
              <a:avLst/>
            </a:prstGeom>
          </p:spPr>
        </p:pic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C4B0B2C4-04B5-2676-4081-FD1ECD92EB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0738" y="549859"/>
            <a:ext cx="6269736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71700" y="4713732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1700" y="4299203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700" y="3886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1700" y="3473196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1700" y="3060192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1700" y="2647188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1700" y="2234183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1700" y="1821179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67127" y="1403603"/>
            <a:ext cx="7853680" cy="3728085"/>
            <a:chOff x="2167127" y="1403603"/>
            <a:chExt cx="7853680" cy="3728085"/>
          </a:xfrm>
        </p:grpSpPr>
        <p:sp>
          <p:nvSpPr>
            <p:cNvPr id="12" name="object 12"/>
            <p:cNvSpPr/>
            <p:nvPr/>
          </p:nvSpPr>
          <p:spPr>
            <a:xfrm>
              <a:off x="2171699" y="1408175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1699" y="1408175"/>
              <a:ext cx="0" cy="3718560"/>
            </a:xfrm>
            <a:custGeom>
              <a:avLst/>
              <a:gdLst/>
              <a:ahLst/>
              <a:cxnLst/>
              <a:rect l="l" t="t" r="r" b="b"/>
              <a:pathLst>
                <a:path h="3718560">
                  <a:moveTo>
                    <a:pt x="0" y="371856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699" y="5126736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43672" y="1778507"/>
              <a:ext cx="1322070" cy="86995"/>
            </a:xfrm>
            <a:custGeom>
              <a:avLst/>
              <a:gdLst/>
              <a:ahLst/>
              <a:cxnLst/>
              <a:rect l="l" t="t" r="r" b="b"/>
              <a:pathLst>
                <a:path w="1322070" h="86994">
                  <a:moveTo>
                    <a:pt x="1235202" y="0"/>
                  </a:moveTo>
                  <a:lnTo>
                    <a:pt x="1235202" y="86867"/>
                  </a:lnTo>
                  <a:lnTo>
                    <a:pt x="1293113" y="57912"/>
                  </a:lnTo>
                  <a:lnTo>
                    <a:pt x="1257680" y="57912"/>
                  </a:lnTo>
                  <a:lnTo>
                    <a:pt x="1264157" y="51434"/>
                  </a:lnTo>
                  <a:lnTo>
                    <a:pt x="1264157" y="35432"/>
                  </a:lnTo>
                  <a:lnTo>
                    <a:pt x="1257680" y="28955"/>
                  </a:lnTo>
                  <a:lnTo>
                    <a:pt x="1293114" y="28955"/>
                  </a:lnTo>
                  <a:lnTo>
                    <a:pt x="1235202" y="0"/>
                  </a:lnTo>
                  <a:close/>
                </a:path>
                <a:path w="1322070" h="86994">
                  <a:moveTo>
                    <a:pt x="1235202" y="28955"/>
                  </a:moveTo>
                  <a:lnTo>
                    <a:pt x="6476" y="28955"/>
                  </a:lnTo>
                  <a:lnTo>
                    <a:pt x="0" y="35432"/>
                  </a:lnTo>
                  <a:lnTo>
                    <a:pt x="0" y="51434"/>
                  </a:lnTo>
                  <a:lnTo>
                    <a:pt x="6476" y="57912"/>
                  </a:lnTo>
                  <a:lnTo>
                    <a:pt x="1235202" y="57912"/>
                  </a:lnTo>
                  <a:lnTo>
                    <a:pt x="1235202" y="28955"/>
                  </a:lnTo>
                  <a:close/>
                </a:path>
                <a:path w="1322070" h="86994">
                  <a:moveTo>
                    <a:pt x="1293114" y="28955"/>
                  </a:moveTo>
                  <a:lnTo>
                    <a:pt x="1257680" y="28955"/>
                  </a:lnTo>
                  <a:lnTo>
                    <a:pt x="1264157" y="35432"/>
                  </a:lnTo>
                  <a:lnTo>
                    <a:pt x="1264157" y="51434"/>
                  </a:lnTo>
                  <a:lnTo>
                    <a:pt x="1257680" y="57912"/>
                  </a:lnTo>
                  <a:lnTo>
                    <a:pt x="1293113" y="57912"/>
                  </a:lnTo>
                  <a:lnTo>
                    <a:pt x="1322070" y="43433"/>
                  </a:lnTo>
                  <a:lnTo>
                    <a:pt x="1293114" y="28955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26258" y="1821941"/>
              <a:ext cx="5232400" cy="0"/>
            </a:xfrm>
            <a:custGeom>
              <a:avLst/>
              <a:gdLst/>
              <a:ahLst/>
              <a:cxnLst/>
              <a:rect l="l" t="t" r="r" b="b"/>
              <a:pathLst>
                <a:path w="5232400">
                  <a:moveTo>
                    <a:pt x="0" y="0"/>
                  </a:moveTo>
                  <a:lnTo>
                    <a:pt x="1307592" y="0"/>
                  </a:lnTo>
                  <a:lnTo>
                    <a:pt x="2615184" y="0"/>
                  </a:lnTo>
                  <a:lnTo>
                    <a:pt x="3924300" y="0"/>
                  </a:lnTo>
                  <a:lnTo>
                    <a:pt x="5231892" y="0"/>
                  </a:lnTo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1893" y="4283709"/>
              <a:ext cx="1323975" cy="444500"/>
            </a:xfrm>
            <a:custGeom>
              <a:avLst/>
              <a:gdLst/>
              <a:ahLst/>
              <a:cxnLst/>
              <a:rect l="l" t="t" r="r" b="b"/>
              <a:pathLst>
                <a:path w="1323975" h="444500">
                  <a:moveTo>
                    <a:pt x="1236677" y="416917"/>
                  </a:moveTo>
                  <a:lnTo>
                    <a:pt x="1227962" y="444500"/>
                  </a:lnTo>
                  <a:lnTo>
                    <a:pt x="1323848" y="429259"/>
                  </a:lnTo>
                  <a:lnTo>
                    <a:pt x="1318081" y="423671"/>
                  </a:lnTo>
                  <a:lnTo>
                    <a:pt x="1258061" y="423671"/>
                  </a:lnTo>
                  <a:lnTo>
                    <a:pt x="1236677" y="416917"/>
                  </a:lnTo>
                  <a:close/>
                </a:path>
                <a:path w="1323975" h="444500">
                  <a:moveTo>
                    <a:pt x="1245390" y="389341"/>
                  </a:moveTo>
                  <a:lnTo>
                    <a:pt x="1236677" y="416917"/>
                  </a:lnTo>
                  <a:lnTo>
                    <a:pt x="1258061" y="423671"/>
                  </a:lnTo>
                  <a:lnTo>
                    <a:pt x="1266189" y="419481"/>
                  </a:lnTo>
                  <a:lnTo>
                    <a:pt x="1271015" y="404240"/>
                  </a:lnTo>
                  <a:lnTo>
                    <a:pt x="1266825" y="396113"/>
                  </a:lnTo>
                  <a:lnTo>
                    <a:pt x="1245390" y="389341"/>
                  </a:lnTo>
                  <a:close/>
                </a:path>
                <a:path w="1323975" h="444500">
                  <a:moveTo>
                    <a:pt x="1254125" y="361695"/>
                  </a:moveTo>
                  <a:lnTo>
                    <a:pt x="1245390" y="389341"/>
                  </a:lnTo>
                  <a:lnTo>
                    <a:pt x="1266825" y="396113"/>
                  </a:lnTo>
                  <a:lnTo>
                    <a:pt x="1271015" y="404240"/>
                  </a:lnTo>
                  <a:lnTo>
                    <a:pt x="1266189" y="419481"/>
                  </a:lnTo>
                  <a:lnTo>
                    <a:pt x="1258061" y="423671"/>
                  </a:lnTo>
                  <a:lnTo>
                    <a:pt x="1318081" y="423671"/>
                  </a:lnTo>
                  <a:lnTo>
                    <a:pt x="1254125" y="361695"/>
                  </a:lnTo>
                  <a:close/>
                </a:path>
                <a:path w="1323975" h="444500">
                  <a:moveTo>
                    <a:pt x="12953" y="0"/>
                  </a:moveTo>
                  <a:lnTo>
                    <a:pt x="4825" y="4317"/>
                  </a:lnTo>
                  <a:lnTo>
                    <a:pt x="0" y="19557"/>
                  </a:lnTo>
                  <a:lnTo>
                    <a:pt x="4317" y="27685"/>
                  </a:lnTo>
                  <a:lnTo>
                    <a:pt x="1236677" y="416917"/>
                  </a:lnTo>
                  <a:lnTo>
                    <a:pt x="1245390" y="389341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26258" y="1821941"/>
              <a:ext cx="5232400" cy="2478405"/>
            </a:xfrm>
            <a:custGeom>
              <a:avLst/>
              <a:gdLst/>
              <a:ahLst/>
              <a:cxnLst/>
              <a:rect l="l" t="t" r="r" b="b"/>
              <a:pathLst>
                <a:path w="5232400" h="2478404">
                  <a:moveTo>
                    <a:pt x="0" y="0"/>
                  </a:moveTo>
                  <a:lnTo>
                    <a:pt x="1307592" y="413004"/>
                  </a:lnTo>
                  <a:lnTo>
                    <a:pt x="2615184" y="1239012"/>
                  </a:lnTo>
                  <a:lnTo>
                    <a:pt x="3924300" y="1652016"/>
                  </a:lnTo>
                  <a:lnTo>
                    <a:pt x="5231892" y="2478024"/>
                  </a:lnTo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6357" y="5224526"/>
            <a:ext cx="1032662" cy="1828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122" y="5224526"/>
            <a:ext cx="535177" cy="1828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8740" y="5224526"/>
            <a:ext cx="647915" cy="18288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66585" y="5224526"/>
            <a:ext cx="649655" cy="1828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70241" y="5224526"/>
            <a:ext cx="660107" cy="18288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83040" y="5224526"/>
            <a:ext cx="649655" cy="18288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87465" y="5445252"/>
            <a:ext cx="521970" cy="20269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197602" y="5836310"/>
            <a:ext cx="720725" cy="182880"/>
            <a:chOff x="5197602" y="5836310"/>
            <a:chExt cx="720725" cy="182880"/>
          </a:xfrm>
        </p:grpSpPr>
        <p:sp>
          <p:nvSpPr>
            <p:cNvPr id="27" name="object 27"/>
            <p:cNvSpPr/>
            <p:nvPr/>
          </p:nvSpPr>
          <p:spPr>
            <a:xfrm>
              <a:off x="5197602" y="59336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7858" y="5836310"/>
              <a:ext cx="449884" cy="18288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994653" y="5836310"/>
            <a:ext cx="1132205" cy="182880"/>
            <a:chOff x="5994653" y="5836310"/>
            <a:chExt cx="1132205" cy="182880"/>
          </a:xfrm>
        </p:grpSpPr>
        <p:sp>
          <p:nvSpPr>
            <p:cNvPr id="30" name="object 30"/>
            <p:cNvSpPr/>
            <p:nvPr/>
          </p:nvSpPr>
          <p:spPr>
            <a:xfrm>
              <a:off x="5994653" y="59336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64528" y="5836310"/>
              <a:ext cx="861910" cy="182880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7499604" y="1887473"/>
            <a:ext cx="78105" cy="1894839"/>
          </a:xfrm>
          <a:custGeom>
            <a:avLst/>
            <a:gdLst/>
            <a:ahLst/>
            <a:cxnLst/>
            <a:rect l="l" t="t" r="r" b="b"/>
            <a:pathLst>
              <a:path w="78104" h="1894839">
                <a:moveTo>
                  <a:pt x="25907" y="1816989"/>
                </a:moveTo>
                <a:lnTo>
                  <a:pt x="0" y="1816989"/>
                </a:lnTo>
                <a:lnTo>
                  <a:pt x="38862" y="1894713"/>
                </a:lnTo>
                <a:lnTo>
                  <a:pt x="71247" y="1829943"/>
                </a:lnTo>
                <a:lnTo>
                  <a:pt x="25907" y="1829943"/>
                </a:lnTo>
                <a:lnTo>
                  <a:pt x="25907" y="1816989"/>
                </a:lnTo>
                <a:close/>
              </a:path>
              <a:path w="78104" h="1894839">
                <a:moveTo>
                  <a:pt x="51816" y="64770"/>
                </a:moveTo>
                <a:lnTo>
                  <a:pt x="25907" y="64770"/>
                </a:lnTo>
                <a:lnTo>
                  <a:pt x="25907" y="1829943"/>
                </a:lnTo>
                <a:lnTo>
                  <a:pt x="51816" y="1829943"/>
                </a:lnTo>
                <a:lnTo>
                  <a:pt x="51816" y="64770"/>
                </a:lnTo>
                <a:close/>
              </a:path>
              <a:path w="78104" h="1894839">
                <a:moveTo>
                  <a:pt x="77724" y="1816989"/>
                </a:moveTo>
                <a:lnTo>
                  <a:pt x="51816" y="1816989"/>
                </a:lnTo>
                <a:lnTo>
                  <a:pt x="51816" y="1829943"/>
                </a:lnTo>
                <a:lnTo>
                  <a:pt x="71247" y="1829943"/>
                </a:lnTo>
                <a:lnTo>
                  <a:pt x="77724" y="1816989"/>
                </a:lnTo>
                <a:close/>
              </a:path>
              <a:path w="78104" h="1894839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1894839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30032" y="2726435"/>
            <a:ext cx="1827149" cy="21336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670559" y="3080334"/>
            <a:ext cx="1517650" cy="427355"/>
            <a:chOff x="670559" y="3080334"/>
            <a:chExt cx="1517650" cy="427355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0559" y="3080334"/>
              <a:ext cx="1517268" cy="21366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4921" y="3294253"/>
              <a:ext cx="643635" cy="213360"/>
            </a:xfrm>
            <a:prstGeom prst="rect">
              <a:avLst/>
            </a:prstGeom>
          </p:spPr>
        </p:pic>
      </p:grp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946134A7-88D0-A775-985A-FAC864BF4B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2717" y="549859"/>
            <a:ext cx="491324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150617"/>
            <a:ext cx="8386445" cy="609600"/>
            <a:chOff x="2404617" y="2150617"/>
            <a:chExt cx="8386445" cy="609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2150617"/>
              <a:ext cx="8385936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455417"/>
              <a:ext cx="1344549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225"/>
            <a:ext cx="5240782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5162422"/>
            <a:ext cx="4493259" cy="3047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365" y="2112507"/>
            <a:ext cx="589273" cy="5969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4246" y="3523767"/>
            <a:ext cx="729510" cy="6319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432" y="4912136"/>
            <a:ext cx="706981" cy="70698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AD6794-449C-EC51-933B-7C533E80D3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0862" y="1943332"/>
            <a:ext cx="2415717" cy="24348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2974" y="4685106"/>
            <a:ext cx="1560703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4829" y="549859"/>
            <a:ext cx="616496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6346" y="1870648"/>
            <a:ext cx="2315474" cy="25737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3145" y="1943332"/>
            <a:ext cx="2414247" cy="243488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097401" y="4685106"/>
            <a:ext cx="1398270" cy="609600"/>
            <a:chOff x="4097401" y="4685106"/>
            <a:chExt cx="1398270" cy="6096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7693" y="4685106"/>
              <a:ext cx="1347851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7401" y="4989525"/>
              <a:ext cx="1361186" cy="30510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753732" y="4685106"/>
            <a:ext cx="1661160" cy="609600"/>
            <a:chOff x="6753732" y="4685106"/>
            <a:chExt cx="1661160" cy="6096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3732" y="4685106"/>
              <a:ext cx="1660905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2164" y="4989525"/>
              <a:ext cx="792479" cy="30510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9624948" y="4685106"/>
            <a:ext cx="1398905" cy="609600"/>
            <a:chOff x="9624948" y="4685106"/>
            <a:chExt cx="1398905" cy="6096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75240" y="4685106"/>
              <a:ext cx="1348231" cy="305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4948" y="4989525"/>
              <a:ext cx="1361567" cy="30510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938" y="1870648"/>
            <a:ext cx="2315474" cy="257378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A1CE32-441D-C2C1-441F-A80B442CE6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883359"/>
            <a:ext cx="5567680" cy="732155"/>
            <a:chOff x="5240146" y="1883359"/>
            <a:chExt cx="5567680" cy="7321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1883359"/>
              <a:ext cx="5567299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249678"/>
              <a:ext cx="3653154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114"/>
            <a:ext cx="2397379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5519928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4033088"/>
            <a:ext cx="4989195" cy="732155"/>
            <a:chOff x="5240146" y="4033088"/>
            <a:chExt cx="4989195" cy="73215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4033088"/>
              <a:ext cx="4988941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99153"/>
              <a:ext cx="186740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CC507A-E243-57D0-0ED6-11F4EE5B1C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8004" y="2750820"/>
            <a:ext cx="1746884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83D1B-4CDC-BC5A-124E-9AAD8F1841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10217785" cy="853440"/>
            <a:chOff x="1056436" y="3007486"/>
            <a:chExt cx="10217785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021753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6236970" cy="4270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436" y="2130247"/>
            <a:ext cx="5076952" cy="731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F988-3C64-F779-7185-2913EB4D6D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9919" y="4509465"/>
              <a:ext cx="475487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7663" y="4509465"/>
              <a:ext cx="1965071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3387" y="4875910"/>
              <a:ext cx="2972943" cy="36575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8" name="object 8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1179" y="4344873"/>
              <a:ext cx="19202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7191" y="4344873"/>
              <a:ext cx="1505331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5147" y="4674742"/>
              <a:ext cx="212813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8799" y="5003926"/>
              <a:ext cx="1491869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4" name="object 14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82684" y="2466467"/>
              <a:ext cx="37795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71660" y="2466467"/>
              <a:ext cx="93634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34374" y="2795600"/>
              <a:ext cx="2110994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5232" y="3124530"/>
              <a:ext cx="1491869" cy="36606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20" name="object 20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1082" y="2631059"/>
              <a:ext cx="518160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60162" y="2631059"/>
              <a:ext cx="1980438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19598" y="2996514"/>
              <a:ext cx="1492123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5" name="object 25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47672" y="2466467"/>
              <a:ext cx="39014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2744" y="2466467"/>
              <a:ext cx="98501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42644" y="2795600"/>
              <a:ext cx="2402967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9552" y="3124530"/>
              <a:ext cx="1491869" cy="36606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28158" y="549859"/>
            <a:ext cx="1737740" cy="548944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80D6EB7-70F3-59CA-E8A1-4CB9042A51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134235"/>
            <a:ext cx="490702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900172" y="549859"/>
            <a:ext cx="6604634" cy="549275"/>
            <a:chOff x="2900172" y="549859"/>
            <a:chExt cx="6604634" cy="5492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172" y="549859"/>
              <a:ext cx="5215001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2302" y="549859"/>
              <a:ext cx="1491996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227197"/>
            <a:ext cx="6243828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4319981"/>
            <a:ext cx="5984366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413552"/>
            <a:ext cx="1899284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9965" y="2018451"/>
            <a:ext cx="692377" cy="5309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5224" y="3029974"/>
            <a:ext cx="606030" cy="69746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5377" y="4116627"/>
            <a:ext cx="645724" cy="70805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4171" y="5189066"/>
            <a:ext cx="623977" cy="747485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CA971D-2C89-6187-620B-4BA025AF46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2003" y="1866772"/>
            <a:ext cx="2427992" cy="23586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3152" y="1874796"/>
            <a:ext cx="2269188" cy="23438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2967" y="4569282"/>
            <a:ext cx="2773426" cy="3051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36319" y="549859"/>
            <a:ext cx="10286365" cy="549275"/>
            <a:chOff x="1036319" y="549859"/>
            <a:chExt cx="10286365" cy="54927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319" y="549859"/>
              <a:ext cx="156184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4975" y="549859"/>
              <a:ext cx="207467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5949" y="549859"/>
              <a:ext cx="1436370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1062" y="549859"/>
              <a:ext cx="1291589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79971" y="549859"/>
              <a:ext cx="302831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09352" y="549859"/>
              <a:ext cx="1512824" cy="5489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3461" y="4569282"/>
            <a:ext cx="2159126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59114" y="4569282"/>
            <a:ext cx="2472817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03526" y="1867842"/>
            <a:ext cx="1895528" cy="236488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C831FC6-DB3A-DFD9-4579-DE6155BEA1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8397" y="2750820"/>
            <a:ext cx="5661533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0A6B-42AC-FBB4-D670-8124AFEC35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753" y="544652"/>
            <a:ext cx="432701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62479"/>
            <a:ext cx="381190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56788"/>
            <a:ext cx="242735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1453"/>
            <a:ext cx="308355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345889"/>
            <a:ext cx="1708530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9801" y="2403515"/>
            <a:ext cx="2904197" cy="246549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573D5-DA0D-6E69-182F-5B70365300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2511"/>
            <a:ext cx="952055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Courier New"/>
                <a:cs typeface="Courier New"/>
              </a:rPr>
              <a:t>java.exe</a:t>
            </a:r>
            <a:r>
              <a:rPr sz="24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9BC750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PAYSLIP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GENERATION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626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Payslip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content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Anna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Smith;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Days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off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Income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$1870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email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Anna.Smith@globomanticshr.com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#####</a:t>
            </a:r>
            <a:endParaRPr sz="2400">
              <a:latin typeface="Courier New"/>
              <a:cs typeface="Courier New"/>
            </a:endParaRPr>
          </a:p>
          <a:p>
            <a:pPr marL="12700" marR="187960">
              <a:lnSpc>
                <a:spcPct val="1625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Payslip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content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Billy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Lech;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Days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off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Income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$860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email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Billy.Lech@globomanticshr.com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#####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Process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26917" y="549859"/>
            <a:ext cx="6287770" cy="549275"/>
            <a:chOff x="3026917" y="549859"/>
            <a:chExt cx="6287770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6917" y="549859"/>
              <a:ext cx="2063877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0017" y="549859"/>
              <a:ext cx="166636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4398" y="549859"/>
              <a:ext cx="2820035" cy="54894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A3D00-3D64-A18B-2278-EE1A1F7742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675EE8-62A0-27CB-09B6-51C8CD2C48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EB54C-8081-8957-1AAE-363EF13FA9F6}"/>
              </a:ext>
            </a:extLst>
          </p:cNvPr>
          <p:cNvSpPr txBox="1"/>
          <p:nvPr/>
        </p:nvSpPr>
        <p:spPr>
          <a:xfrm>
            <a:off x="2743200" y="3810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242424"/>
                </a:solidFill>
                <a:effectLst/>
                <a:latin typeface="sohne"/>
              </a:rPr>
              <a:t>Law of Demeter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92577-5319-E736-DCDE-E62C719A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88885"/>
            <a:ext cx="5867400" cy="56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97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675EE8-62A0-27CB-09B6-51C8CD2C48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EB54C-8081-8957-1AAE-363EF13FA9F6}"/>
              </a:ext>
            </a:extLst>
          </p:cNvPr>
          <p:cNvSpPr txBox="1"/>
          <p:nvPr/>
        </p:nvSpPr>
        <p:spPr>
          <a:xfrm>
            <a:off x="2743200" y="3810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242424"/>
                </a:solidFill>
                <a:effectLst/>
                <a:latin typeface="sohne"/>
              </a:rPr>
              <a:t>Guidelines of the Law of Demeter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1953C-4A20-CFB4-16A8-2DA4C991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28039"/>
            <a:ext cx="9220200" cy="47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436" y="3022092"/>
            <a:ext cx="10152634" cy="7315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6132" y="3991940"/>
            <a:ext cx="9577705" cy="732155"/>
            <a:chOff x="1056132" y="3991940"/>
            <a:chExt cx="9577705" cy="7321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132" y="3991940"/>
              <a:ext cx="9577705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4358004"/>
              <a:ext cx="2373502" cy="365760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3649-781E-9937-FE90-185C2B3CC3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675EE8-62A0-27CB-09B6-51C8CD2C48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EB54C-8081-8957-1AAE-363EF13FA9F6}"/>
              </a:ext>
            </a:extLst>
          </p:cNvPr>
          <p:cNvSpPr txBox="1"/>
          <p:nvPr/>
        </p:nvSpPr>
        <p:spPr>
          <a:xfrm>
            <a:off x="2743200" y="3810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242424"/>
                </a:solidFill>
                <a:effectLst/>
                <a:latin typeface="sohne"/>
              </a:rPr>
              <a:t>Guidelines of the Law of Demeter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251CF-F872-4078-9B98-B1E0EB58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08201"/>
            <a:ext cx="9926413" cy="41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C768B1-388B-52A8-5464-C60F25331CEA}"/>
              </a:ext>
            </a:extLst>
          </p:cNvPr>
          <p:cNvSpPr txBox="1"/>
          <p:nvPr/>
        </p:nvSpPr>
        <p:spPr>
          <a:xfrm>
            <a:off x="5181600" y="1524000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source-serif-pro"/>
              </a:rPr>
              <a:t>Examples with the Law of Demeter (adhering to the principle)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AFB8C9-57B0-5BBF-FE7B-94380886D179}"/>
              </a:ext>
            </a:extLst>
          </p:cNvPr>
          <p:cNvSpPr txBox="1"/>
          <p:nvPr/>
        </p:nvSpPr>
        <p:spPr>
          <a:xfrm>
            <a:off x="5181600" y="32766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ource-serif-pro"/>
              </a:rPr>
              <a:t>Example violating the Law of Demeter</a:t>
            </a:r>
            <a:endParaRPr lang="en-IN" sz="3200" dirty="0">
              <a:solidFill>
                <a:srgbClr val="00B0F0"/>
              </a:solidFill>
              <a:latin typeface="source-serif-pro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AF02AE5-22BD-CD1B-42D0-87D510DFA4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640918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472871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482269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AED2C-28F0-D187-7720-31F716F979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21357" y="2076272"/>
            <a:ext cx="7955280" cy="2598420"/>
            <a:chOff x="2221357" y="2076272"/>
            <a:chExt cx="7955280" cy="2598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1689" y="2076272"/>
              <a:ext cx="7380478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8453" y="2698749"/>
              <a:ext cx="7371842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0513" y="3320237"/>
              <a:ext cx="4844796" cy="731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1357" y="3942587"/>
              <a:ext cx="7955280" cy="731519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9481E-9878-1C92-1767-D19614D820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400677" y="2283917"/>
            <a:ext cx="7421880" cy="1016000"/>
            <a:chOff x="4400677" y="2283917"/>
            <a:chExt cx="7421880" cy="1016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9109" y="2283917"/>
              <a:ext cx="239890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7202" y="2283917"/>
              <a:ext cx="1272540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0870" y="2283917"/>
              <a:ext cx="197218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6876" y="2283917"/>
              <a:ext cx="1765173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0677" y="2750819"/>
              <a:ext cx="1746503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114" y="2750819"/>
              <a:ext cx="2415666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22310" y="2750819"/>
              <a:ext cx="1077366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65920" y="2750819"/>
              <a:ext cx="1121664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44328" y="2750819"/>
              <a:ext cx="1436751" cy="548639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2ABB1A-12E9-BCD0-4433-F0AE21F97C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41299" y="1982470"/>
            <a:ext cx="3608704" cy="731520"/>
            <a:chOff x="641299" y="1982470"/>
            <a:chExt cx="3608704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891" y="1982470"/>
              <a:ext cx="344398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299" y="2348230"/>
              <a:ext cx="3536188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503" y="2942285"/>
            <a:ext cx="303961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1547" y="3537203"/>
            <a:ext cx="3050413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939798" y="4131259"/>
            <a:ext cx="2296160" cy="732155"/>
            <a:chOff x="1939798" y="4131259"/>
            <a:chExt cx="2296160" cy="7321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9798" y="4131259"/>
              <a:ext cx="2296160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1342" y="4497577"/>
              <a:ext cx="72786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7188" y="4497577"/>
              <a:ext cx="24993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2156" y="4497577"/>
              <a:ext cx="1393317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338571" y="653795"/>
            <a:ext cx="5737860" cy="5538470"/>
            <a:chOff x="5338571" y="653795"/>
            <a:chExt cx="5737860" cy="5538470"/>
          </a:xfrm>
        </p:grpSpPr>
        <p:sp>
          <p:nvSpPr>
            <p:cNvPr id="15" name="object 15"/>
            <p:cNvSpPr/>
            <p:nvPr/>
          </p:nvSpPr>
          <p:spPr>
            <a:xfrm>
              <a:off x="7386065" y="2804922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821435" y="0"/>
                  </a:moveTo>
                  <a:lnTo>
                    <a:pt x="773172" y="1394"/>
                  </a:lnTo>
                  <a:lnTo>
                    <a:pt x="725643" y="5526"/>
                  </a:lnTo>
                  <a:lnTo>
                    <a:pt x="678925" y="12319"/>
                  </a:lnTo>
                  <a:lnTo>
                    <a:pt x="633095" y="21695"/>
                  </a:lnTo>
                  <a:lnTo>
                    <a:pt x="588230" y="33578"/>
                  </a:lnTo>
                  <a:lnTo>
                    <a:pt x="544408" y="47891"/>
                  </a:lnTo>
                  <a:lnTo>
                    <a:pt x="501705" y="64555"/>
                  </a:lnTo>
                  <a:lnTo>
                    <a:pt x="460199" y="83495"/>
                  </a:lnTo>
                  <a:lnTo>
                    <a:pt x="419966" y="104633"/>
                  </a:lnTo>
                  <a:lnTo>
                    <a:pt x="381083" y="127893"/>
                  </a:lnTo>
                  <a:lnTo>
                    <a:pt x="343629" y="153196"/>
                  </a:lnTo>
                  <a:lnTo>
                    <a:pt x="307679" y="180467"/>
                  </a:lnTo>
                  <a:lnTo>
                    <a:pt x="273310" y="209627"/>
                  </a:lnTo>
                  <a:lnTo>
                    <a:pt x="240601" y="240601"/>
                  </a:lnTo>
                  <a:lnTo>
                    <a:pt x="209627" y="273310"/>
                  </a:lnTo>
                  <a:lnTo>
                    <a:pt x="180467" y="307679"/>
                  </a:lnTo>
                  <a:lnTo>
                    <a:pt x="153196" y="343629"/>
                  </a:lnTo>
                  <a:lnTo>
                    <a:pt x="127893" y="381083"/>
                  </a:lnTo>
                  <a:lnTo>
                    <a:pt x="104633" y="419966"/>
                  </a:lnTo>
                  <a:lnTo>
                    <a:pt x="83495" y="460199"/>
                  </a:lnTo>
                  <a:lnTo>
                    <a:pt x="64555" y="501705"/>
                  </a:lnTo>
                  <a:lnTo>
                    <a:pt x="47891" y="544408"/>
                  </a:lnTo>
                  <a:lnTo>
                    <a:pt x="33578" y="588230"/>
                  </a:lnTo>
                  <a:lnTo>
                    <a:pt x="21695" y="633095"/>
                  </a:lnTo>
                  <a:lnTo>
                    <a:pt x="12319" y="678925"/>
                  </a:lnTo>
                  <a:lnTo>
                    <a:pt x="5526" y="725643"/>
                  </a:lnTo>
                  <a:lnTo>
                    <a:pt x="1394" y="773172"/>
                  </a:lnTo>
                  <a:lnTo>
                    <a:pt x="0" y="821435"/>
                  </a:lnTo>
                  <a:lnTo>
                    <a:pt x="1394" y="869699"/>
                  </a:lnTo>
                  <a:lnTo>
                    <a:pt x="5526" y="917228"/>
                  </a:lnTo>
                  <a:lnTo>
                    <a:pt x="12319" y="963946"/>
                  </a:lnTo>
                  <a:lnTo>
                    <a:pt x="21695" y="1009776"/>
                  </a:lnTo>
                  <a:lnTo>
                    <a:pt x="33578" y="1054641"/>
                  </a:lnTo>
                  <a:lnTo>
                    <a:pt x="47891" y="1098463"/>
                  </a:lnTo>
                  <a:lnTo>
                    <a:pt x="64555" y="1141166"/>
                  </a:lnTo>
                  <a:lnTo>
                    <a:pt x="83495" y="1182672"/>
                  </a:lnTo>
                  <a:lnTo>
                    <a:pt x="104633" y="1222905"/>
                  </a:lnTo>
                  <a:lnTo>
                    <a:pt x="127893" y="1261788"/>
                  </a:lnTo>
                  <a:lnTo>
                    <a:pt x="153196" y="1299242"/>
                  </a:lnTo>
                  <a:lnTo>
                    <a:pt x="180467" y="1335192"/>
                  </a:lnTo>
                  <a:lnTo>
                    <a:pt x="209627" y="1369561"/>
                  </a:lnTo>
                  <a:lnTo>
                    <a:pt x="240601" y="1402270"/>
                  </a:lnTo>
                  <a:lnTo>
                    <a:pt x="273310" y="1433244"/>
                  </a:lnTo>
                  <a:lnTo>
                    <a:pt x="307679" y="1462404"/>
                  </a:lnTo>
                  <a:lnTo>
                    <a:pt x="343629" y="1489675"/>
                  </a:lnTo>
                  <a:lnTo>
                    <a:pt x="381083" y="1514978"/>
                  </a:lnTo>
                  <a:lnTo>
                    <a:pt x="419966" y="1538238"/>
                  </a:lnTo>
                  <a:lnTo>
                    <a:pt x="460199" y="1559376"/>
                  </a:lnTo>
                  <a:lnTo>
                    <a:pt x="501705" y="1578316"/>
                  </a:lnTo>
                  <a:lnTo>
                    <a:pt x="544408" y="1594980"/>
                  </a:lnTo>
                  <a:lnTo>
                    <a:pt x="588230" y="1609293"/>
                  </a:lnTo>
                  <a:lnTo>
                    <a:pt x="633095" y="1621176"/>
                  </a:lnTo>
                  <a:lnTo>
                    <a:pt x="678925" y="1630552"/>
                  </a:lnTo>
                  <a:lnTo>
                    <a:pt x="725643" y="1637345"/>
                  </a:lnTo>
                  <a:lnTo>
                    <a:pt x="773172" y="1641477"/>
                  </a:lnTo>
                  <a:lnTo>
                    <a:pt x="821435" y="1642871"/>
                  </a:lnTo>
                  <a:lnTo>
                    <a:pt x="869699" y="1641477"/>
                  </a:lnTo>
                  <a:lnTo>
                    <a:pt x="917228" y="1637345"/>
                  </a:lnTo>
                  <a:lnTo>
                    <a:pt x="963946" y="1630552"/>
                  </a:lnTo>
                  <a:lnTo>
                    <a:pt x="1009776" y="1621176"/>
                  </a:lnTo>
                  <a:lnTo>
                    <a:pt x="1054641" y="1609293"/>
                  </a:lnTo>
                  <a:lnTo>
                    <a:pt x="1098463" y="1594980"/>
                  </a:lnTo>
                  <a:lnTo>
                    <a:pt x="1141166" y="1578316"/>
                  </a:lnTo>
                  <a:lnTo>
                    <a:pt x="1182672" y="1559376"/>
                  </a:lnTo>
                  <a:lnTo>
                    <a:pt x="1222905" y="1538238"/>
                  </a:lnTo>
                  <a:lnTo>
                    <a:pt x="1261788" y="1514978"/>
                  </a:lnTo>
                  <a:lnTo>
                    <a:pt x="1299242" y="1489675"/>
                  </a:lnTo>
                  <a:lnTo>
                    <a:pt x="1335192" y="1462404"/>
                  </a:lnTo>
                  <a:lnTo>
                    <a:pt x="1369561" y="1433244"/>
                  </a:lnTo>
                  <a:lnTo>
                    <a:pt x="1402270" y="1402270"/>
                  </a:lnTo>
                  <a:lnTo>
                    <a:pt x="1433244" y="1369561"/>
                  </a:lnTo>
                  <a:lnTo>
                    <a:pt x="1462404" y="1335192"/>
                  </a:lnTo>
                  <a:lnTo>
                    <a:pt x="1489675" y="1299242"/>
                  </a:lnTo>
                  <a:lnTo>
                    <a:pt x="1514978" y="1261788"/>
                  </a:lnTo>
                  <a:lnTo>
                    <a:pt x="1538238" y="1222905"/>
                  </a:lnTo>
                  <a:lnTo>
                    <a:pt x="1559376" y="1182672"/>
                  </a:lnTo>
                  <a:lnTo>
                    <a:pt x="1578316" y="1141166"/>
                  </a:lnTo>
                  <a:lnTo>
                    <a:pt x="1594980" y="1098463"/>
                  </a:lnTo>
                  <a:lnTo>
                    <a:pt x="1609293" y="1054641"/>
                  </a:lnTo>
                  <a:lnTo>
                    <a:pt x="1621176" y="1009776"/>
                  </a:lnTo>
                  <a:lnTo>
                    <a:pt x="1630552" y="963946"/>
                  </a:lnTo>
                  <a:lnTo>
                    <a:pt x="1637345" y="917228"/>
                  </a:lnTo>
                  <a:lnTo>
                    <a:pt x="1641477" y="869699"/>
                  </a:lnTo>
                  <a:lnTo>
                    <a:pt x="1642872" y="821435"/>
                  </a:lnTo>
                  <a:lnTo>
                    <a:pt x="1641477" y="773172"/>
                  </a:lnTo>
                  <a:lnTo>
                    <a:pt x="1637345" y="725643"/>
                  </a:lnTo>
                  <a:lnTo>
                    <a:pt x="1630552" y="678925"/>
                  </a:lnTo>
                  <a:lnTo>
                    <a:pt x="1621176" y="633095"/>
                  </a:lnTo>
                  <a:lnTo>
                    <a:pt x="1609293" y="588230"/>
                  </a:lnTo>
                  <a:lnTo>
                    <a:pt x="1594980" y="544408"/>
                  </a:lnTo>
                  <a:lnTo>
                    <a:pt x="1578316" y="501705"/>
                  </a:lnTo>
                  <a:lnTo>
                    <a:pt x="1559376" y="460199"/>
                  </a:lnTo>
                  <a:lnTo>
                    <a:pt x="1538238" y="419966"/>
                  </a:lnTo>
                  <a:lnTo>
                    <a:pt x="1514978" y="381083"/>
                  </a:lnTo>
                  <a:lnTo>
                    <a:pt x="1489675" y="343629"/>
                  </a:lnTo>
                  <a:lnTo>
                    <a:pt x="1462404" y="307679"/>
                  </a:lnTo>
                  <a:lnTo>
                    <a:pt x="1433244" y="273310"/>
                  </a:lnTo>
                  <a:lnTo>
                    <a:pt x="1402270" y="240601"/>
                  </a:lnTo>
                  <a:lnTo>
                    <a:pt x="1369561" y="209627"/>
                  </a:lnTo>
                  <a:lnTo>
                    <a:pt x="1335192" y="180467"/>
                  </a:lnTo>
                  <a:lnTo>
                    <a:pt x="1299242" y="153196"/>
                  </a:lnTo>
                  <a:lnTo>
                    <a:pt x="1261788" y="127893"/>
                  </a:lnTo>
                  <a:lnTo>
                    <a:pt x="1222905" y="104633"/>
                  </a:lnTo>
                  <a:lnTo>
                    <a:pt x="1182672" y="83495"/>
                  </a:lnTo>
                  <a:lnTo>
                    <a:pt x="1141166" y="64555"/>
                  </a:lnTo>
                  <a:lnTo>
                    <a:pt x="1098463" y="47891"/>
                  </a:lnTo>
                  <a:lnTo>
                    <a:pt x="1054641" y="33578"/>
                  </a:lnTo>
                  <a:lnTo>
                    <a:pt x="1009776" y="21695"/>
                  </a:lnTo>
                  <a:lnTo>
                    <a:pt x="963946" y="12319"/>
                  </a:lnTo>
                  <a:lnTo>
                    <a:pt x="917228" y="5526"/>
                  </a:lnTo>
                  <a:lnTo>
                    <a:pt x="869699" y="1394"/>
                  </a:lnTo>
                  <a:lnTo>
                    <a:pt x="8214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86065" y="2804922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0" y="821435"/>
                  </a:moveTo>
                  <a:lnTo>
                    <a:pt x="1394" y="773172"/>
                  </a:lnTo>
                  <a:lnTo>
                    <a:pt x="5526" y="725643"/>
                  </a:lnTo>
                  <a:lnTo>
                    <a:pt x="12319" y="678925"/>
                  </a:lnTo>
                  <a:lnTo>
                    <a:pt x="21695" y="633095"/>
                  </a:lnTo>
                  <a:lnTo>
                    <a:pt x="33578" y="588230"/>
                  </a:lnTo>
                  <a:lnTo>
                    <a:pt x="47891" y="544408"/>
                  </a:lnTo>
                  <a:lnTo>
                    <a:pt x="64555" y="501705"/>
                  </a:lnTo>
                  <a:lnTo>
                    <a:pt x="83495" y="460199"/>
                  </a:lnTo>
                  <a:lnTo>
                    <a:pt x="104633" y="419966"/>
                  </a:lnTo>
                  <a:lnTo>
                    <a:pt x="127893" y="381083"/>
                  </a:lnTo>
                  <a:lnTo>
                    <a:pt x="153196" y="343629"/>
                  </a:lnTo>
                  <a:lnTo>
                    <a:pt x="180467" y="307679"/>
                  </a:lnTo>
                  <a:lnTo>
                    <a:pt x="209627" y="273310"/>
                  </a:lnTo>
                  <a:lnTo>
                    <a:pt x="240601" y="240601"/>
                  </a:lnTo>
                  <a:lnTo>
                    <a:pt x="273310" y="209627"/>
                  </a:lnTo>
                  <a:lnTo>
                    <a:pt x="307679" y="180467"/>
                  </a:lnTo>
                  <a:lnTo>
                    <a:pt x="343629" y="153196"/>
                  </a:lnTo>
                  <a:lnTo>
                    <a:pt x="381083" y="127893"/>
                  </a:lnTo>
                  <a:lnTo>
                    <a:pt x="419966" y="104633"/>
                  </a:lnTo>
                  <a:lnTo>
                    <a:pt x="460199" y="83495"/>
                  </a:lnTo>
                  <a:lnTo>
                    <a:pt x="501705" y="64555"/>
                  </a:lnTo>
                  <a:lnTo>
                    <a:pt x="544408" y="47891"/>
                  </a:lnTo>
                  <a:lnTo>
                    <a:pt x="588230" y="33578"/>
                  </a:lnTo>
                  <a:lnTo>
                    <a:pt x="633095" y="21695"/>
                  </a:lnTo>
                  <a:lnTo>
                    <a:pt x="678925" y="12319"/>
                  </a:lnTo>
                  <a:lnTo>
                    <a:pt x="725643" y="5526"/>
                  </a:lnTo>
                  <a:lnTo>
                    <a:pt x="773172" y="1394"/>
                  </a:lnTo>
                  <a:lnTo>
                    <a:pt x="821435" y="0"/>
                  </a:lnTo>
                  <a:lnTo>
                    <a:pt x="869699" y="1394"/>
                  </a:lnTo>
                  <a:lnTo>
                    <a:pt x="917228" y="5526"/>
                  </a:lnTo>
                  <a:lnTo>
                    <a:pt x="963946" y="12319"/>
                  </a:lnTo>
                  <a:lnTo>
                    <a:pt x="1009776" y="21695"/>
                  </a:lnTo>
                  <a:lnTo>
                    <a:pt x="1054641" y="33578"/>
                  </a:lnTo>
                  <a:lnTo>
                    <a:pt x="1098463" y="47891"/>
                  </a:lnTo>
                  <a:lnTo>
                    <a:pt x="1141166" y="64555"/>
                  </a:lnTo>
                  <a:lnTo>
                    <a:pt x="1182672" y="83495"/>
                  </a:lnTo>
                  <a:lnTo>
                    <a:pt x="1222905" y="104633"/>
                  </a:lnTo>
                  <a:lnTo>
                    <a:pt x="1261788" y="127893"/>
                  </a:lnTo>
                  <a:lnTo>
                    <a:pt x="1299242" y="153196"/>
                  </a:lnTo>
                  <a:lnTo>
                    <a:pt x="1335192" y="180467"/>
                  </a:lnTo>
                  <a:lnTo>
                    <a:pt x="1369561" y="209627"/>
                  </a:lnTo>
                  <a:lnTo>
                    <a:pt x="1402270" y="240601"/>
                  </a:lnTo>
                  <a:lnTo>
                    <a:pt x="1433244" y="273310"/>
                  </a:lnTo>
                  <a:lnTo>
                    <a:pt x="1462404" y="307679"/>
                  </a:lnTo>
                  <a:lnTo>
                    <a:pt x="1489675" y="343629"/>
                  </a:lnTo>
                  <a:lnTo>
                    <a:pt x="1514978" y="381083"/>
                  </a:lnTo>
                  <a:lnTo>
                    <a:pt x="1538238" y="419966"/>
                  </a:lnTo>
                  <a:lnTo>
                    <a:pt x="1559376" y="460199"/>
                  </a:lnTo>
                  <a:lnTo>
                    <a:pt x="1578316" y="501705"/>
                  </a:lnTo>
                  <a:lnTo>
                    <a:pt x="1594980" y="544408"/>
                  </a:lnTo>
                  <a:lnTo>
                    <a:pt x="1609293" y="588230"/>
                  </a:lnTo>
                  <a:lnTo>
                    <a:pt x="1621176" y="633095"/>
                  </a:lnTo>
                  <a:lnTo>
                    <a:pt x="1630552" y="678925"/>
                  </a:lnTo>
                  <a:lnTo>
                    <a:pt x="1637345" y="725643"/>
                  </a:lnTo>
                  <a:lnTo>
                    <a:pt x="1641477" y="773172"/>
                  </a:lnTo>
                  <a:lnTo>
                    <a:pt x="1642872" y="821435"/>
                  </a:lnTo>
                  <a:lnTo>
                    <a:pt x="1641477" y="869699"/>
                  </a:lnTo>
                  <a:lnTo>
                    <a:pt x="1637345" y="917228"/>
                  </a:lnTo>
                  <a:lnTo>
                    <a:pt x="1630552" y="963946"/>
                  </a:lnTo>
                  <a:lnTo>
                    <a:pt x="1621176" y="1009776"/>
                  </a:lnTo>
                  <a:lnTo>
                    <a:pt x="1609293" y="1054641"/>
                  </a:lnTo>
                  <a:lnTo>
                    <a:pt x="1594980" y="1098463"/>
                  </a:lnTo>
                  <a:lnTo>
                    <a:pt x="1578316" y="1141166"/>
                  </a:lnTo>
                  <a:lnTo>
                    <a:pt x="1559376" y="1182672"/>
                  </a:lnTo>
                  <a:lnTo>
                    <a:pt x="1538238" y="1222905"/>
                  </a:lnTo>
                  <a:lnTo>
                    <a:pt x="1514978" y="1261788"/>
                  </a:lnTo>
                  <a:lnTo>
                    <a:pt x="1489675" y="1299242"/>
                  </a:lnTo>
                  <a:lnTo>
                    <a:pt x="1462404" y="1335192"/>
                  </a:lnTo>
                  <a:lnTo>
                    <a:pt x="1433244" y="1369561"/>
                  </a:lnTo>
                  <a:lnTo>
                    <a:pt x="1402270" y="1402270"/>
                  </a:lnTo>
                  <a:lnTo>
                    <a:pt x="1369561" y="1433244"/>
                  </a:lnTo>
                  <a:lnTo>
                    <a:pt x="1335192" y="1462404"/>
                  </a:lnTo>
                  <a:lnTo>
                    <a:pt x="1299242" y="1489675"/>
                  </a:lnTo>
                  <a:lnTo>
                    <a:pt x="1261788" y="1514978"/>
                  </a:lnTo>
                  <a:lnTo>
                    <a:pt x="1222905" y="1538238"/>
                  </a:lnTo>
                  <a:lnTo>
                    <a:pt x="1182672" y="1559376"/>
                  </a:lnTo>
                  <a:lnTo>
                    <a:pt x="1141166" y="1578316"/>
                  </a:lnTo>
                  <a:lnTo>
                    <a:pt x="1098463" y="1594980"/>
                  </a:lnTo>
                  <a:lnTo>
                    <a:pt x="1054641" y="1609293"/>
                  </a:lnTo>
                  <a:lnTo>
                    <a:pt x="1009776" y="1621176"/>
                  </a:lnTo>
                  <a:lnTo>
                    <a:pt x="963946" y="1630552"/>
                  </a:lnTo>
                  <a:lnTo>
                    <a:pt x="917228" y="1637345"/>
                  </a:lnTo>
                  <a:lnTo>
                    <a:pt x="869699" y="1641477"/>
                  </a:lnTo>
                  <a:lnTo>
                    <a:pt x="821435" y="1642871"/>
                  </a:lnTo>
                  <a:lnTo>
                    <a:pt x="773172" y="1641477"/>
                  </a:lnTo>
                  <a:lnTo>
                    <a:pt x="725643" y="1637345"/>
                  </a:lnTo>
                  <a:lnTo>
                    <a:pt x="678925" y="1630552"/>
                  </a:lnTo>
                  <a:lnTo>
                    <a:pt x="633095" y="1621176"/>
                  </a:lnTo>
                  <a:lnTo>
                    <a:pt x="588230" y="1609293"/>
                  </a:lnTo>
                  <a:lnTo>
                    <a:pt x="544408" y="1594980"/>
                  </a:lnTo>
                  <a:lnTo>
                    <a:pt x="501705" y="1578316"/>
                  </a:lnTo>
                  <a:lnTo>
                    <a:pt x="460199" y="1559376"/>
                  </a:lnTo>
                  <a:lnTo>
                    <a:pt x="419966" y="1538238"/>
                  </a:lnTo>
                  <a:lnTo>
                    <a:pt x="381083" y="1514978"/>
                  </a:lnTo>
                  <a:lnTo>
                    <a:pt x="343629" y="1489675"/>
                  </a:lnTo>
                  <a:lnTo>
                    <a:pt x="307679" y="1462404"/>
                  </a:lnTo>
                  <a:lnTo>
                    <a:pt x="273310" y="1433244"/>
                  </a:lnTo>
                  <a:lnTo>
                    <a:pt x="240601" y="1402270"/>
                  </a:lnTo>
                  <a:lnTo>
                    <a:pt x="209627" y="1369561"/>
                  </a:lnTo>
                  <a:lnTo>
                    <a:pt x="180467" y="1335192"/>
                  </a:lnTo>
                  <a:lnTo>
                    <a:pt x="153196" y="1299242"/>
                  </a:lnTo>
                  <a:lnTo>
                    <a:pt x="127893" y="1261788"/>
                  </a:lnTo>
                  <a:lnTo>
                    <a:pt x="104633" y="1222905"/>
                  </a:lnTo>
                  <a:lnTo>
                    <a:pt x="83495" y="1182672"/>
                  </a:lnTo>
                  <a:lnTo>
                    <a:pt x="64555" y="1141166"/>
                  </a:lnTo>
                  <a:lnTo>
                    <a:pt x="47891" y="1098463"/>
                  </a:lnTo>
                  <a:lnTo>
                    <a:pt x="33578" y="1054641"/>
                  </a:lnTo>
                  <a:lnTo>
                    <a:pt x="21695" y="1009776"/>
                  </a:lnTo>
                  <a:lnTo>
                    <a:pt x="12319" y="963946"/>
                  </a:lnTo>
                  <a:lnTo>
                    <a:pt x="5526" y="917228"/>
                  </a:lnTo>
                  <a:lnTo>
                    <a:pt x="1394" y="869699"/>
                  </a:lnTo>
                  <a:lnTo>
                    <a:pt x="0" y="8214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61782" y="3325368"/>
              <a:ext cx="1362075" cy="5486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07755" y="2308606"/>
              <a:ext cx="0" cy="496570"/>
            </a:xfrm>
            <a:custGeom>
              <a:avLst/>
              <a:gdLst/>
              <a:ahLst/>
              <a:cxnLst/>
              <a:rect l="l" t="t" r="r" b="b"/>
              <a:pathLst>
                <a:path h="496569">
                  <a:moveTo>
                    <a:pt x="0" y="49631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86065" y="666749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80">
                  <a:moveTo>
                    <a:pt x="821435" y="0"/>
                  </a:moveTo>
                  <a:lnTo>
                    <a:pt x="773172" y="1394"/>
                  </a:lnTo>
                  <a:lnTo>
                    <a:pt x="725643" y="5526"/>
                  </a:lnTo>
                  <a:lnTo>
                    <a:pt x="678925" y="12319"/>
                  </a:lnTo>
                  <a:lnTo>
                    <a:pt x="633095" y="21695"/>
                  </a:lnTo>
                  <a:lnTo>
                    <a:pt x="588230" y="33578"/>
                  </a:lnTo>
                  <a:lnTo>
                    <a:pt x="544408" y="47891"/>
                  </a:lnTo>
                  <a:lnTo>
                    <a:pt x="501705" y="64555"/>
                  </a:lnTo>
                  <a:lnTo>
                    <a:pt x="460199" y="83495"/>
                  </a:lnTo>
                  <a:lnTo>
                    <a:pt x="419966" y="104633"/>
                  </a:lnTo>
                  <a:lnTo>
                    <a:pt x="381083" y="127893"/>
                  </a:lnTo>
                  <a:lnTo>
                    <a:pt x="343629" y="153196"/>
                  </a:lnTo>
                  <a:lnTo>
                    <a:pt x="307679" y="180467"/>
                  </a:lnTo>
                  <a:lnTo>
                    <a:pt x="273310" y="209627"/>
                  </a:lnTo>
                  <a:lnTo>
                    <a:pt x="240601" y="240601"/>
                  </a:lnTo>
                  <a:lnTo>
                    <a:pt x="209627" y="273310"/>
                  </a:lnTo>
                  <a:lnTo>
                    <a:pt x="180467" y="307679"/>
                  </a:lnTo>
                  <a:lnTo>
                    <a:pt x="153196" y="343629"/>
                  </a:lnTo>
                  <a:lnTo>
                    <a:pt x="127893" y="381083"/>
                  </a:lnTo>
                  <a:lnTo>
                    <a:pt x="104633" y="419966"/>
                  </a:lnTo>
                  <a:lnTo>
                    <a:pt x="83495" y="460199"/>
                  </a:lnTo>
                  <a:lnTo>
                    <a:pt x="64555" y="501705"/>
                  </a:lnTo>
                  <a:lnTo>
                    <a:pt x="47891" y="544408"/>
                  </a:lnTo>
                  <a:lnTo>
                    <a:pt x="33578" y="588230"/>
                  </a:lnTo>
                  <a:lnTo>
                    <a:pt x="21695" y="633095"/>
                  </a:lnTo>
                  <a:lnTo>
                    <a:pt x="12319" y="678925"/>
                  </a:lnTo>
                  <a:lnTo>
                    <a:pt x="5526" y="725643"/>
                  </a:lnTo>
                  <a:lnTo>
                    <a:pt x="1394" y="773172"/>
                  </a:lnTo>
                  <a:lnTo>
                    <a:pt x="0" y="821436"/>
                  </a:lnTo>
                  <a:lnTo>
                    <a:pt x="1394" y="869699"/>
                  </a:lnTo>
                  <a:lnTo>
                    <a:pt x="5526" y="917228"/>
                  </a:lnTo>
                  <a:lnTo>
                    <a:pt x="12319" y="963946"/>
                  </a:lnTo>
                  <a:lnTo>
                    <a:pt x="21695" y="1009776"/>
                  </a:lnTo>
                  <a:lnTo>
                    <a:pt x="33578" y="1054641"/>
                  </a:lnTo>
                  <a:lnTo>
                    <a:pt x="47891" y="1098463"/>
                  </a:lnTo>
                  <a:lnTo>
                    <a:pt x="64555" y="1141166"/>
                  </a:lnTo>
                  <a:lnTo>
                    <a:pt x="83495" y="1182672"/>
                  </a:lnTo>
                  <a:lnTo>
                    <a:pt x="104633" y="1222905"/>
                  </a:lnTo>
                  <a:lnTo>
                    <a:pt x="127893" y="1261788"/>
                  </a:lnTo>
                  <a:lnTo>
                    <a:pt x="153196" y="1299242"/>
                  </a:lnTo>
                  <a:lnTo>
                    <a:pt x="180467" y="1335192"/>
                  </a:lnTo>
                  <a:lnTo>
                    <a:pt x="209627" y="1369561"/>
                  </a:lnTo>
                  <a:lnTo>
                    <a:pt x="240601" y="1402270"/>
                  </a:lnTo>
                  <a:lnTo>
                    <a:pt x="273310" y="1433244"/>
                  </a:lnTo>
                  <a:lnTo>
                    <a:pt x="307679" y="1462404"/>
                  </a:lnTo>
                  <a:lnTo>
                    <a:pt x="343629" y="1489675"/>
                  </a:lnTo>
                  <a:lnTo>
                    <a:pt x="381083" y="1514978"/>
                  </a:lnTo>
                  <a:lnTo>
                    <a:pt x="419966" y="1538238"/>
                  </a:lnTo>
                  <a:lnTo>
                    <a:pt x="460199" y="1559376"/>
                  </a:lnTo>
                  <a:lnTo>
                    <a:pt x="501705" y="1578316"/>
                  </a:lnTo>
                  <a:lnTo>
                    <a:pt x="544408" y="1594980"/>
                  </a:lnTo>
                  <a:lnTo>
                    <a:pt x="588230" y="1609293"/>
                  </a:lnTo>
                  <a:lnTo>
                    <a:pt x="633095" y="1621176"/>
                  </a:lnTo>
                  <a:lnTo>
                    <a:pt x="678925" y="1630552"/>
                  </a:lnTo>
                  <a:lnTo>
                    <a:pt x="725643" y="1637345"/>
                  </a:lnTo>
                  <a:lnTo>
                    <a:pt x="773172" y="1641477"/>
                  </a:lnTo>
                  <a:lnTo>
                    <a:pt x="821435" y="1642872"/>
                  </a:lnTo>
                  <a:lnTo>
                    <a:pt x="869699" y="1641477"/>
                  </a:lnTo>
                  <a:lnTo>
                    <a:pt x="917228" y="1637345"/>
                  </a:lnTo>
                  <a:lnTo>
                    <a:pt x="963946" y="1630552"/>
                  </a:lnTo>
                  <a:lnTo>
                    <a:pt x="1009776" y="1621176"/>
                  </a:lnTo>
                  <a:lnTo>
                    <a:pt x="1054641" y="1609293"/>
                  </a:lnTo>
                  <a:lnTo>
                    <a:pt x="1098463" y="1594980"/>
                  </a:lnTo>
                  <a:lnTo>
                    <a:pt x="1141166" y="1578316"/>
                  </a:lnTo>
                  <a:lnTo>
                    <a:pt x="1182672" y="1559376"/>
                  </a:lnTo>
                  <a:lnTo>
                    <a:pt x="1222905" y="1538238"/>
                  </a:lnTo>
                  <a:lnTo>
                    <a:pt x="1261788" y="1514978"/>
                  </a:lnTo>
                  <a:lnTo>
                    <a:pt x="1299242" y="1489675"/>
                  </a:lnTo>
                  <a:lnTo>
                    <a:pt x="1335192" y="1462404"/>
                  </a:lnTo>
                  <a:lnTo>
                    <a:pt x="1369561" y="1433244"/>
                  </a:lnTo>
                  <a:lnTo>
                    <a:pt x="1402270" y="1402270"/>
                  </a:lnTo>
                  <a:lnTo>
                    <a:pt x="1433244" y="1369561"/>
                  </a:lnTo>
                  <a:lnTo>
                    <a:pt x="1462404" y="1335192"/>
                  </a:lnTo>
                  <a:lnTo>
                    <a:pt x="1489675" y="1299242"/>
                  </a:lnTo>
                  <a:lnTo>
                    <a:pt x="1514978" y="1261788"/>
                  </a:lnTo>
                  <a:lnTo>
                    <a:pt x="1538238" y="1222905"/>
                  </a:lnTo>
                  <a:lnTo>
                    <a:pt x="1559376" y="1182672"/>
                  </a:lnTo>
                  <a:lnTo>
                    <a:pt x="1578316" y="1141166"/>
                  </a:lnTo>
                  <a:lnTo>
                    <a:pt x="1594980" y="1098463"/>
                  </a:lnTo>
                  <a:lnTo>
                    <a:pt x="1609293" y="1054641"/>
                  </a:lnTo>
                  <a:lnTo>
                    <a:pt x="1621176" y="1009776"/>
                  </a:lnTo>
                  <a:lnTo>
                    <a:pt x="1630552" y="963946"/>
                  </a:lnTo>
                  <a:lnTo>
                    <a:pt x="1637345" y="917228"/>
                  </a:lnTo>
                  <a:lnTo>
                    <a:pt x="1641477" y="869699"/>
                  </a:lnTo>
                  <a:lnTo>
                    <a:pt x="1642872" y="821436"/>
                  </a:lnTo>
                  <a:lnTo>
                    <a:pt x="1641477" y="773172"/>
                  </a:lnTo>
                  <a:lnTo>
                    <a:pt x="1637345" y="725643"/>
                  </a:lnTo>
                  <a:lnTo>
                    <a:pt x="1630552" y="678925"/>
                  </a:lnTo>
                  <a:lnTo>
                    <a:pt x="1621176" y="633095"/>
                  </a:lnTo>
                  <a:lnTo>
                    <a:pt x="1609293" y="588230"/>
                  </a:lnTo>
                  <a:lnTo>
                    <a:pt x="1594980" y="544408"/>
                  </a:lnTo>
                  <a:lnTo>
                    <a:pt x="1578316" y="501705"/>
                  </a:lnTo>
                  <a:lnTo>
                    <a:pt x="1559376" y="460199"/>
                  </a:lnTo>
                  <a:lnTo>
                    <a:pt x="1538238" y="419966"/>
                  </a:lnTo>
                  <a:lnTo>
                    <a:pt x="1514978" y="381083"/>
                  </a:lnTo>
                  <a:lnTo>
                    <a:pt x="1489675" y="343629"/>
                  </a:lnTo>
                  <a:lnTo>
                    <a:pt x="1462404" y="307679"/>
                  </a:lnTo>
                  <a:lnTo>
                    <a:pt x="1433244" y="273310"/>
                  </a:lnTo>
                  <a:lnTo>
                    <a:pt x="1402270" y="240601"/>
                  </a:lnTo>
                  <a:lnTo>
                    <a:pt x="1369561" y="209627"/>
                  </a:lnTo>
                  <a:lnTo>
                    <a:pt x="1335192" y="180467"/>
                  </a:lnTo>
                  <a:lnTo>
                    <a:pt x="1299242" y="153196"/>
                  </a:lnTo>
                  <a:lnTo>
                    <a:pt x="1261788" y="127893"/>
                  </a:lnTo>
                  <a:lnTo>
                    <a:pt x="1222905" y="104633"/>
                  </a:lnTo>
                  <a:lnTo>
                    <a:pt x="1182672" y="83495"/>
                  </a:lnTo>
                  <a:lnTo>
                    <a:pt x="1141166" y="64555"/>
                  </a:lnTo>
                  <a:lnTo>
                    <a:pt x="1098463" y="47891"/>
                  </a:lnTo>
                  <a:lnTo>
                    <a:pt x="1054641" y="33578"/>
                  </a:lnTo>
                  <a:lnTo>
                    <a:pt x="1009776" y="21695"/>
                  </a:lnTo>
                  <a:lnTo>
                    <a:pt x="963946" y="12319"/>
                  </a:lnTo>
                  <a:lnTo>
                    <a:pt x="917228" y="5526"/>
                  </a:lnTo>
                  <a:lnTo>
                    <a:pt x="869699" y="1394"/>
                  </a:lnTo>
                  <a:lnTo>
                    <a:pt x="8214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86065" y="666749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80">
                  <a:moveTo>
                    <a:pt x="0" y="821436"/>
                  </a:moveTo>
                  <a:lnTo>
                    <a:pt x="1394" y="773172"/>
                  </a:lnTo>
                  <a:lnTo>
                    <a:pt x="5526" y="725643"/>
                  </a:lnTo>
                  <a:lnTo>
                    <a:pt x="12319" y="678925"/>
                  </a:lnTo>
                  <a:lnTo>
                    <a:pt x="21695" y="633095"/>
                  </a:lnTo>
                  <a:lnTo>
                    <a:pt x="33578" y="588230"/>
                  </a:lnTo>
                  <a:lnTo>
                    <a:pt x="47891" y="544408"/>
                  </a:lnTo>
                  <a:lnTo>
                    <a:pt x="64555" y="501705"/>
                  </a:lnTo>
                  <a:lnTo>
                    <a:pt x="83495" y="460199"/>
                  </a:lnTo>
                  <a:lnTo>
                    <a:pt x="104633" y="419966"/>
                  </a:lnTo>
                  <a:lnTo>
                    <a:pt x="127893" y="381083"/>
                  </a:lnTo>
                  <a:lnTo>
                    <a:pt x="153196" y="343629"/>
                  </a:lnTo>
                  <a:lnTo>
                    <a:pt x="180467" y="307679"/>
                  </a:lnTo>
                  <a:lnTo>
                    <a:pt x="209627" y="273310"/>
                  </a:lnTo>
                  <a:lnTo>
                    <a:pt x="240601" y="240601"/>
                  </a:lnTo>
                  <a:lnTo>
                    <a:pt x="273310" y="209627"/>
                  </a:lnTo>
                  <a:lnTo>
                    <a:pt x="307679" y="180467"/>
                  </a:lnTo>
                  <a:lnTo>
                    <a:pt x="343629" y="153196"/>
                  </a:lnTo>
                  <a:lnTo>
                    <a:pt x="381083" y="127893"/>
                  </a:lnTo>
                  <a:lnTo>
                    <a:pt x="419966" y="104633"/>
                  </a:lnTo>
                  <a:lnTo>
                    <a:pt x="460199" y="83495"/>
                  </a:lnTo>
                  <a:lnTo>
                    <a:pt x="501705" y="64555"/>
                  </a:lnTo>
                  <a:lnTo>
                    <a:pt x="544408" y="47891"/>
                  </a:lnTo>
                  <a:lnTo>
                    <a:pt x="588230" y="33578"/>
                  </a:lnTo>
                  <a:lnTo>
                    <a:pt x="633095" y="21695"/>
                  </a:lnTo>
                  <a:lnTo>
                    <a:pt x="678925" y="12319"/>
                  </a:lnTo>
                  <a:lnTo>
                    <a:pt x="725643" y="5526"/>
                  </a:lnTo>
                  <a:lnTo>
                    <a:pt x="773172" y="1394"/>
                  </a:lnTo>
                  <a:lnTo>
                    <a:pt x="821435" y="0"/>
                  </a:lnTo>
                  <a:lnTo>
                    <a:pt x="869699" y="1394"/>
                  </a:lnTo>
                  <a:lnTo>
                    <a:pt x="917228" y="5526"/>
                  </a:lnTo>
                  <a:lnTo>
                    <a:pt x="963946" y="12319"/>
                  </a:lnTo>
                  <a:lnTo>
                    <a:pt x="1009776" y="21695"/>
                  </a:lnTo>
                  <a:lnTo>
                    <a:pt x="1054641" y="33578"/>
                  </a:lnTo>
                  <a:lnTo>
                    <a:pt x="1098463" y="47891"/>
                  </a:lnTo>
                  <a:lnTo>
                    <a:pt x="1141166" y="64555"/>
                  </a:lnTo>
                  <a:lnTo>
                    <a:pt x="1182672" y="83495"/>
                  </a:lnTo>
                  <a:lnTo>
                    <a:pt x="1222905" y="104633"/>
                  </a:lnTo>
                  <a:lnTo>
                    <a:pt x="1261788" y="127893"/>
                  </a:lnTo>
                  <a:lnTo>
                    <a:pt x="1299242" y="153196"/>
                  </a:lnTo>
                  <a:lnTo>
                    <a:pt x="1335192" y="180467"/>
                  </a:lnTo>
                  <a:lnTo>
                    <a:pt x="1369561" y="209627"/>
                  </a:lnTo>
                  <a:lnTo>
                    <a:pt x="1402270" y="240601"/>
                  </a:lnTo>
                  <a:lnTo>
                    <a:pt x="1433244" y="273310"/>
                  </a:lnTo>
                  <a:lnTo>
                    <a:pt x="1462404" y="307679"/>
                  </a:lnTo>
                  <a:lnTo>
                    <a:pt x="1489675" y="343629"/>
                  </a:lnTo>
                  <a:lnTo>
                    <a:pt x="1514978" y="381083"/>
                  </a:lnTo>
                  <a:lnTo>
                    <a:pt x="1538238" y="419966"/>
                  </a:lnTo>
                  <a:lnTo>
                    <a:pt x="1559376" y="460199"/>
                  </a:lnTo>
                  <a:lnTo>
                    <a:pt x="1578316" y="501705"/>
                  </a:lnTo>
                  <a:lnTo>
                    <a:pt x="1594980" y="544408"/>
                  </a:lnTo>
                  <a:lnTo>
                    <a:pt x="1609293" y="588230"/>
                  </a:lnTo>
                  <a:lnTo>
                    <a:pt x="1621176" y="633095"/>
                  </a:lnTo>
                  <a:lnTo>
                    <a:pt x="1630552" y="678925"/>
                  </a:lnTo>
                  <a:lnTo>
                    <a:pt x="1637345" y="725643"/>
                  </a:lnTo>
                  <a:lnTo>
                    <a:pt x="1641477" y="773172"/>
                  </a:lnTo>
                  <a:lnTo>
                    <a:pt x="1642872" y="821436"/>
                  </a:lnTo>
                  <a:lnTo>
                    <a:pt x="1641477" y="869699"/>
                  </a:lnTo>
                  <a:lnTo>
                    <a:pt x="1637345" y="917228"/>
                  </a:lnTo>
                  <a:lnTo>
                    <a:pt x="1630552" y="963946"/>
                  </a:lnTo>
                  <a:lnTo>
                    <a:pt x="1621176" y="1009776"/>
                  </a:lnTo>
                  <a:lnTo>
                    <a:pt x="1609293" y="1054641"/>
                  </a:lnTo>
                  <a:lnTo>
                    <a:pt x="1594980" y="1098463"/>
                  </a:lnTo>
                  <a:lnTo>
                    <a:pt x="1578316" y="1141166"/>
                  </a:lnTo>
                  <a:lnTo>
                    <a:pt x="1559376" y="1182672"/>
                  </a:lnTo>
                  <a:lnTo>
                    <a:pt x="1538238" y="1222905"/>
                  </a:lnTo>
                  <a:lnTo>
                    <a:pt x="1514978" y="1261788"/>
                  </a:lnTo>
                  <a:lnTo>
                    <a:pt x="1489675" y="1299242"/>
                  </a:lnTo>
                  <a:lnTo>
                    <a:pt x="1462404" y="1335192"/>
                  </a:lnTo>
                  <a:lnTo>
                    <a:pt x="1433244" y="1369561"/>
                  </a:lnTo>
                  <a:lnTo>
                    <a:pt x="1402270" y="1402270"/>
                  </a:lnTo>
                  <a:lnTo>
                    <a:pt x="1369561" y="1433244"/>
                  </a:lnTo>
                  <a:lnTo>
                    <a:pt x="1335192" y="1462404"/>
                  </a:lnTo>
                  <a:lnTo>
                    <a:pt x="1299242" y="1489675"/>
                  </a:lnTo>
                  <a:lnTo>
                    <a:pt x="1261788" y="1514978"/>
                  </a:lnTo>
                  <a:lnTo>
                    <a:pt x="1222905" y="1538238"/>
                  </a:lnTo>
                  <a:lnTo>
                    <a:pt x="1182672" y="1559376"/>
                  </a:lnTo>
                  <a:lnTo>
                    <a:pt x="1141166" y="1578316"/>
                  </a:lnTo>
                  <a:lnTo>
                    <a:pt x="1098463" y="1594980"/>
                  </a:lnTo>
                  <a:lnTo>
                    <a:pt x="1054641" y="1609293"/>
                  </a:lnTo>
                  <a:lnTo>
                    <a:pt x="1009776" y="1621176"/>
                  </a:lnTo>
                  <a:lnTo>
                    <a:pt x="963946" y="1630552"/>
                  </a:lnTo>
                  <a:lnTo>
                    <a:pt x="917228" y="1637345"/>
                  </a:lnTo>
                  <a:lnTo>
                    <a:pt x="869699" y="1641477"/>
                  </a:lnTo>
                  <a:lnTo>
                    <a:pt x="821435" y="1642872"/>
                  </a:lnTo>
                  <a:lnTo>
                    <a:pt x="773172" y="1641477"/>
                  </a:lnTo>
                  <a:lnTo>
                    <a:pt x="725643" y="1637345"/>
                  </a:lnTo>
                  <a:lnTo>
                    <a:pt x="678925" y="1630552"/>
                  </a:lnTo>
                  <a:lnTo>
                    <a:pt x="633095" y="1621176"/>
                  </a:lnTo>
                  <a:lnTo>
                    <a:pt x="588230" y="1609293"/>
                  </a:lnTo>
                  <a:lnTo>
                    <a:pt x="544408" y="1594980"/>
                  </a:lnTo>
                  <a:lnTo>
                    <a:pt x="501705" y="1578316"/>
                  </a:lnTo>
                  <a:lnTo>
                    <a:pt x="460199" y="1559376"/>
                  </a:lnTo>
                  <a:lnTo>
                    <a:pt x="419966" y="1538238"/>
                  </a:lnTo>
                  <a:lnTo>
                    <a:pt x="381083" y="1514978"/>
                  </a:lnTo>
                  <a:lnTo>
                    <a:pt x="343629" y="1489675"/>
                  </a:lnTo>
                  <a:lnTo>
                    <a:pt x="307679" y="1462404"/>
                  </a:lnTo>
                  <a:lnTo>
                    <a:pt x="273310" y="1433244"/>
                  </a:lnTo>
                  <a:lnTo>
                    <a:pt x="240601" y="1402270"/>
                  </a:lnTo>
                  <a:lnTo>
                    <a:pt x="209627" y="1369561"/>
                  </a:lnTo>
                  <a:lnTo>
                    <a:pt x="180467" y="1335192"/>
                  </a:lnTo>
                  <a:lnTo>
                    <a:pt x="153196" y="1299242"/>
                  </a:lnTo>
                  <a:lnTo>
                    <a:pt x="127893" y="1261788"/>
                  </a:lnTo>
                  <a:lnTo>
                    <a:pt x="104633" y="1222905"/>
                  </a:lnTo>
                  <a:lnTo>
                    <a:pt x="83495" y="1182672"/>
                  </a:lnTo>
                  <a:lnTo>
                    <a:pt x="64555" y="1141166"/>
                  </a:lnTo>
                  <a:lnTo>
                    <a:pt x="47891" y="1098463"/>
                  </a:lnTo>
                  <a:lnTo>
                    <a:pt x="33578" y="1054641"/>
                  </a:lnTo>
                  <a:lnTo>
                    <a:pt x="21695" y="1009776"/>
                  </a:lnTo>
                  <a:lnTo>
                    <a:pt x="12319" y="963946"/>
                  </a:lnTo>
                  <a:lnTo>
                    <a:pt x="5526" y="917228"/>
                  </a:lnTo>
                  <a:lnTo>
                    <a:pt x="1394" y="869699"/>
                  </a:lnTo>
                  <a:lnTo>
                    <a:pt x="0" y="8214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5480" y="1361566"/>
              <a:ext cx="963168" cy="228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987789" y="3218941"/>
              <a:ext cx="472440" cy="153670"/>
            </a:xfrm>
            <a:custGeom>
              <a:avLst/>
              <a:gdLst/>
              <a:ahLst/>
              <a:cxnLst/>
              <a:rect l="l" t="t" r="r" b="b"/>
              <a:pathLst>
                <a:path w="472440" h="153670">
                  <a:moveTo>
                    <a:pt x="0" y="153288"/>
                  </a:moveTo>
                  <a:lnTo>
                    <a:pt x="472058" y="0"/>
                  </a:lnTo>
                </a:path>
              </a:pathLst>
            </a:custGeom>
            <a:ln w="25400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20605" y="2145029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821436" y="0"/>
                  </a:moveTo>
                  <a:lnTo>
                    <a:pt x="773172" y="1394"/>
                  </a:lnTo>
                  <a:lnTo>
                    <a:pt x="725643" y="5526"/>
                  </a:lnTo>
                  <a:lnTo>
                    <a:pt x="678925" y="12319"/>
                  </a:lnTo>
                  <a:lnTo>
                    <a:pt x="633095" y="21695"/>
                  </a:lnTo>
                  <a:lnTo>
                    <a:pt x="588230" y="33578"/>
                  </a:lnTo>
                  <a:lnTo>
                    <a:pt x="544408" y="47891"/>
                  </a:lnTo>
                  <a:lnTo>
                    <a:pt x="501705" y="64555"/>
                  </a:lnTo>
                  <a:lnTo>
                    <a:pt x="460199" y="83495"/>
                  </a:lnTo>
                  <a:lnTo>
                    <a:pt x="419966" y="104633"/>
                  </a:lnTo>
                  <a:lnTo>
                    <a:pt x="381083" y="127893"/>
                  </a:lnTo>
                  <a:lnTo>
                    <a:pt x="343629" y="153196"/>
                  </a:lnTo>
                  <a:lnTo>
                    <a:pt x="307679" y="180467"/>
                  </a:lnTo>
                  <a:lnTo>
                    <a:pt x="273310" y="209627"/>
                  </a:lnTo>
                  <a:lnTo>
                    <a:pt x="240601" y="240601"/>
                  </a:lnTo>
                  <a:lnTo>
                    <a:pt x="209627" y="273310"/>
                  </a:lnTo>
                  <a:lnTo>
                    <a:pt x="180467" y="307679"/>
                  </a:lnTo>
                  <a:lnTo>
                    <a:pt x="153196" y="343629"/>
                  </a:lnTo>
                  <a:lnTo>
                    <a:pt x="127893" y="381083"/>
                  </a:lnTo>
                  <a:lnTo>
                    <a:pt x="104633" y="419966"/>
                  </a:lnTo>
                  <a:lnTo>
                    <a:pt x="83495" y="460199"/>
                  </a:lnTo>
                  <a:lnTo>
                    <a:pt x="64555" y="501705"/>
                  </a:lnTo>
                  <a:lnTo>
                    <a:pt x="47891" y="544408"/>
                  </a:lnTo>
                  <a:lnTo>
                    <a:pt x="33578" y="588230"/>
                  </a:lnTo>
                  <a:lnTo>
                    <a:pt x="21695" y="633095"/>
                  </a:lnTo>
                  <a:lnTo>
                    <a:pt x="12319" y="678925"/>
                  </a:lnTo>
                  <a:lnTo>
                    <a:pt x="5526" y="725643"/>
                  </a:lnTo>
                  <a:lnTo>
                    <a:pt x="1394" y="773172"/>
                  </a:lnTo>
                  <a:lnTo>
                    <a:pt x="0" y="821436"/>
                  </a:lnTo>
                  <a:lnTo>
                    <a:pt x="1394" y="869699"/>
                  </a:lnTo>
                  <a:lnTo>
                    <a:pt x="5526" y="917228"/>
                  </a:lnTo>
                  <a:lnTo>
                    <a:pt x="12319" y="963946"/>
                  </a:lnTo>
                  <a:lnTo>
                    <a:pt x="21695" y="1009776"/>
                  </a:lnTo>
                  <a:lnTo>
                    <a:pt x="33578" y="1054641"/>
                  </a:lnTo>
                  <a:lnTo>
                    <a:pt x="47891" y="1098463"/>
                  </a:lnTo>
                  <a:lnTo>
                    <a:pt x="64555" y="1141166"/>
                  </a:lnTo>
                  <a:lnTo>
                    <a:pt x="83495" y="1182672"/>
                  </a:lnTo>
                  <a:lnTo>
                    <a:pt x="104633" y="1222905"/>
                  </a:lnTo>
                  <a:lnTo>
                    <a:pt x="127893" y="1261788"/>
                  </a:lnTo>
                  <a:lnTo>
                    <a:pt x="153196" y="1299242"/>
                  </a:lnTo>
                  <a:lnTo>
                    <a:pt x="180467" y="1335192"/>
                  </a:lnTo>
                  <a:lnTo>
                    <a:pt x="209627" y="1369561"/>
                  </a:lnTo>
                  <a:lnTo>
                    <a:pt x="240601" y="1402270"/>
                  </a:lnTo>
                  <a:lnTo>
                    <a:pt x="273310" y="1433244"/>
                  </a:lnTo>
                  <a:lnTo>
                    <a:pt x="307679" y="1462404"/>
                  </a:lnTo>
                  <a:lnTo>
                    <a:pt x="343629" y="1489675"/>
                  </a:lnTo>
                  <a:lnTo>
                    <a:pt x="381083" y="1514978"/>
                  </a:lnTo>
                  <a:lnTo>
                    <a:pt x="419966" y="1538238"/>
                  </a:lnTo>
                  <a:lnTo>
                    <a:pt x="460199" y="1559376"/>
                  </a:lnTo>
                  <a:lnTo>
                    <a:pt x="501705" y="1578316"/>
                  </a:lnTo>
                  <a:lnTo>
                    <a:pt x="544408" y="1594980"/>
                  </a:lnTo>
                  <a:lnTo>
                    <a:pt x="588230" y="1609293"/>
                  </a:lnTo>
                  <a:lnTo>
                    <a:pt x="633095" y="1621176"/>
                  </a:lnTo>
                  <a:lnTo>
                    <a:pt x="678925" y="1630552"/>
                  </a:lnTo>
                  <a:lnTo>
                    <a:pt x="725643" y="1637345"/>
                  </a:lnTo>
                  <a:lnTo>
                    <a:pt x="773172" y="1641477"/>
                  </a:lnTo>
                  <a:lnTo>
                    <a:pt x="821436" y="1642872"/>
                  </a:lnTo>
                  <a:lnTo>
                    <a:pt x="869699" y="1641477"/>
                  </a:lnTo>
                  <a:lnTo>
                    <a:pt x="917228" y="1637345"/>
                  </a:lnTo>
                  <a:lnTo>
                    <a:pt x="963946" y="1630552"/>
                  </a:lnTo>
                  <a:lnTo>
                    <a:pt x="1009776" y="1621176"/>
                  </a:lnTo>
                  <a:lnTo>
                    <a:pt x="1054641" y="1609293"/>
                  </a:lnTo>
                  <a:lnTo>
                    <a:pt x="1098463" y="1594980"/>
                  </a:lnTo>
                  <a:lnTo>
                    <a:pt x="1141166" y="1578316"/>
                  </a:lnTo>
                  <a:lnTo>
                    <a:pt x="1182672" y="1559376"/>
                  </a:lnTo>
                  <a:lnTo>
                    <a:pt x="1222905" y="1538238"/>
                  </a:lnTo>
                  <a:lnTo>
                    <a:pt x="1261788" y="1514978"/>
                  </a:lnTo>
                  <a:lnTo>
                    <a:pt x="1299242" y="1489675"/>
                  </a:lnTo>
                  <a:lnTo>
                    <a:pt x="1335192" y="1462404"/>
                  </a:lnTo>
                  <a:lnTo>
                    <a:pt x="1369561" y="1433244"/>
                  </a:lnTo>
                  <a:lnTo>
                    <a:pt x="1402270" y="1402270"/>
                  </a:lnTo>
                  <a:lnTo>
                    <a:pt x="1433244" y="1369561"/>
                  </a:lnTo>
                  <a:lnTo>
                    <a:pt x="1462404" y="1335192"/>
                  </a:lnTo>
                  <a:lnTo>
                    <a:pt x="1489675" y="1299242"/>
                  </a:lnTo>
                  <a:lnTo>
                    <a:pt x="1514978" y="1261788"/>
                  </a:lnTo>
                  <a:lnTo>
                    <a:pt x="1538238" y="1222905"/>
                  </a:lnTo>
                  <a:lnTo>
                    <a:pt x="1559376" y="1182672"/>
                  </a:lnTo>
                  <a:lnTo>
                    <a:pt x="1578316" y="1141166"/>
                  </a:lnTo>
                  <a:lnTo>
                    <a:pt x="1594980" y="1098463"/>
                  </a:lnTo>
                  <a:lnTo>
                    <a:pt x="1609293" y="1054641"/>
                  </a:lnTo>
                  <a:lnTo>
                    <a:pt x="1621176" y="1009776"/>
                  </a:lnTo>
                  <a:lnTo>
                    <a:pt x="1630552" y="963946"/>
                  </a:lnTo>
                  <a:lnTo>
                    <a:pt x="1637345" y="917228"/>
                  </a:lnTo>
                  <a:lnTo>
                    <a:pt x="1641477" y="869699"/>
                  </a:lnTo>
                  <a:lnTo>
                    <a:pt x="1642872" y="821436"/>
                  </a:lnTo>
                  <a:lnTo>
                    <a:pt x="1641477" y="773172"/>
                  </a:lnTo>
                  <a:lnTo>
                    <a:pt x="1637345" y="725643"/>
                  </a:lnTo>
                  <a:lnTo>
                    <a:pt x="1630552" y="678925"/>
                  </a:lnTo>
                  <a:lnTo>
                    <a:pt x="1621176" y="633095"/>
                  </a:lnTo>
                  <a:lnTo>
                    <a:pt x="1609293" y="588230"/>
                  </a:lnTo>
                  <a:lnTo>
                    <a:pt x="1594980" y="544408"/>
                  </a:lnTo>
                  <a:lnTo>
                    <a:pt x="1578316" y="501705"/>
                  </a:lnTo>
                  <a:lnTo>
                    <a:pt x="1559376" y="460199"/>
                  </a:lnTo>
                  <a:lnTo>
                    <a:pt x="1538238" y="419966"/>
                  </a:lnTo>
                  <a:lnTo>
                    <a:pt x="1514978" y="381083"/>
                  </a:lnTo>
                  <a:lnTo>
                    <a:pt x="1489675" y="343629"/>
                  </a:lnTo>
                  <a:lnTo>
                    <a:pt x="1462404" y="307679"/>
                  </a:lnTo>
                  <a:lnTo>
                    <a:pt x="1433244" y="273310"/>
                  </a:lnTo>
                  <a:lnTo>
                    <a:pt x="1402270" y="240601"/>
                  </a:lnTo>
                  <a:lnTo>
                    <a:pt x="1369561" y="209627"/>
                  </a:lnTo>
                  <a:lnTo>
                    <a:pt x="1335192" y="180467"/>
                  </a:lnTo>
                  <a:lnTo>
                    <a:pt x="1299242" y="153196"/>
                  </a:lnTo>
                  <a:lnTo>
                    <a:pt x="1261788" y="127893"/>
                  </a:lnTo>
                  <a:lnTo>
                    <a:pt x="1222905" y="104633"/>
                  </a:lnTo>
                  <a:lnTo>
                    <a:pt x="1182672" y="83495"/>
                  </a:lnTo>
                  <a:lnTo>
                    <a:pt x="1141166" y="64555"/>
                  </a:lnTo>
                  <a:lnTo>
                    <a:pt x="1098463" y="47891"/>
                  </a:lnTo>
                  <a:lnTo>
                    <a:pt x="1054641" y="33578"/>
                  </a:lnTo>
                  <a:lnTo>
                    <a:pt x="1009776" y="21695"/>
                  </a:lnTo>
                  <a:lnTo>
                    <a:pt x="963946" y="12319"/>
                  </a:lnTo>
                  <a:lnTo>
                    <a:pt x="917228" y="5526"/>
                  </a:lnTo>
                  <a:lnTo>
                    <a:pt x="869699" y="1394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20605" y="2145029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0" y="821436"/>
                  </a:moveTo>
                  <a:lnTo>
                    <a:pt x="1394" y="773172"/>
                  </a:lnTo>
                  <a:lnTo>
                    <a:pt x="5526" y="725643"/>
                  </a:lnTo>
                  <a:lnTo>
                    <a:pt x="12319" y="678925"/>
                  </a:lnTo>
                  <a:lnTo>
                    <a:pt x="21695" y="633095"/>
                  </a:lnTo>
                  <a:lnTo>
                    <a:pt x="33578" y="588230"/>
                  </a:lnTo>
                  <a:lnTo>
                    <a:pt x="47891" y="544408"/>
                  </a:lnTo>
                  <a:lnTo>
                    <a:pt x="64555" y="501705"/>
                  </a:lnTo>
                  <a:lnTo>
                    <a:pt x="83495" y="460199"/>
                  </a:lnTo>
                  <a:lnTo>
                    <a:pt x="104633" y="419966"/>
                  </a:lnTo>
                  <a:lnTo>
                    <a:pt x="127893" y="381083"/>
                  </a:lnTo>
                  <a:lnTo>
                    <a:pt x="153196" y="343629"/>
                  </a:lnTo>
                  <a:lnTo>
                    <a:pt x="180467" y="307679"/>
                  </a:lnTo>
                  <a:lnTo>
                    <a:pt x="209627" y="273310"/>
                  </a:lnTo>
                  <a:lnTo>
                    <a:pt x="240601" y="240601"/>
                  </a:lnTo>
                  <a:lnTo>
                    <a:pt x="273310" y="209627"/>
                  </a:lnTo>
                  <a:lnTo>
                    <a:pt x="307679" y="180467"/>
                  </a:lnTo>
                  <a:lnTo>
                    <a:pt x="343629" y="153196"/>
                  </a:lnTo>
                  <a:lnTo>
                    <a:pt x="381083" y="127893"/>
                  </a:lnTo>
                  <a:lnTo>
                    <a:pt x="419966" y="104633"/>
                  </a:lnTo>
                  <a:lnTo>
                    <a:pt x="460199" y="83495"/>
                  </a:lnTo>
                  <a:lnTo>
                    <a:pt x="501705" y="64555"/>
                  </a:lnTo>
                  <a:lnTo>
                    <a:pt x="544408" y="47891"/>
                  </a:lnTo>
                  <a:lnTo>
                    <a:pt x="588230" y="33578"/>
                  </a:lnTo>
                  <a:lnTo>
                    <a:pt x="633095" y="21695"/>
                  </a:lnTo>
                  <a:lnTo>
                    <a:pt x="678925" y="12319"/>
                  </a:lnTo>
                  <a:lnTo>
                    <a:pt x="725643" y="5526"/>
                  </a:lnTo>
                  <a:lnTo>
                    <a:pt x="773172" y="1394"/>
                  </a:lnTo>
                  <a:lnTo>
                    <a:pt x="821436" y="0"/>
                  </a:lnTo>
                  <a:lnTo>
                    <a:pt x="869699" y="1394"/>
                  </a:lnTo>
                  <a:lnTo>
                    <a:pt x="917228" y="5526"/>
                  </a:lnTo>
                  <a:lnTo>
                    <a:pt x="963946" y="12319"/>
                  </a:lnTo>
                  <a:lnTo>
                    <a:pt x="1009776" y="21695"/>
                  </a:lnTo>
                  <a:lnTo>
                    <a:pt x="1054641" y="33578"/>
                  </a:lnTo>
                  <a:lnTo>
                    <a:pt x="1098463" y="47891"/>
                  </a:lnTo>
                  <a:lnTo>
                    <a:pt x="1141166" y="64555"/>
                  </a:lnTo>
                  <a:lnTo>
                    <a:pt x="1182672" y="83495"/>
                  </a:lnTo>
                  <a:lnTo>
                    <a:pt x="1222905" y="104633"/>
                  </a:lnTo>
                  <a:lnTo>
                    <a:pt x="1261788" y="127893"/>
                  </a:lnTo>
                  <a:lnTo>
                    <a:pt x="1299242" y="153196"/>
                  </a:lnTo>
                  <a:lnTo>
                    <a:pt x="1335192" y="180467"/>
                  </a:lnTo>
                  <a:lnTo>
                    <a:pt x="1369561" y="209627"/>
                  </a:lnTo>
                  <a:lnTo>
                    <a:pt x="1402270" y="240601"/>
                  </a:lnTo>
                  <a:lnTo>
                    <a:pt x="1433244" y="273310"/>
                  </a:lnTo>
                  <a:lnTo>
                    <a:pt x="1462404" y="307679"/>
                  </a:lnTo>
                  <a:lnTo>
                    <a:pt x="1489675" y="343629"/>
                  </a:lnTo>
                  <a:lnTo>
                    <a:pt x="1514978" y="381083"/>
                  </a:lnTo>
                  <a:lnTo>
                    <a:pt x="1538238" y="419966"/>
                  </a:lnTo>
                  <a:lnTo>
                    <a:pt x="1559376" y="460199"/>
                  </a:lnTo>
                  <a:lnTo>
                    <a:pt x="1578316" y="501705"/>
                  </a:lnTo>
                  <a:lnTo>
                    <a:pt x="1594980" y="544408"/>
                  </a:lnTo>
                  <a:lnTo>
                    <a:pt x="1609293" y="588230"/>
                  </a:lnTo>
                  <a:lnTo>
                    <a:pt x="1621176" y="633095"/>
                  </a:lnTo>
                  <a:lnTo>
                    <a:pt x="1630552" y="678925"/>
                  </a:lnTo>
                  <a:lnTo>
                    <a:pt x="1637345" y="725643"/>
                  </a:lnTo>
                  <a:lnTo>
                    <a:pt x="1641477" y="773172"/>
                  </a:lnTo>
                  <a:lnTo>
                    <a:pt x="1642872" y="821436"/>
                  </a:lnTo>
                  <a:lnTo>
                    <a:pt x="1641477" y="869699"/>
                  </a:lnTo>
                  <a:lnTo>
                    <a:pt x="1637345" y="917228"/>
                  </a:lnTo>
                  <a:lnTo>
                    <a:pt x="1630552" y="963946"/>
                  </a:lnTo>
                  <a:lnTo>
                    <a:pt x="1621176" y="1009776"/>
                  </a:lnTo>
                  <a:lnTo>
                    <a:pt x="1609293" y="1054641"/>
                  </a:lnTo>
                  <a:lnTo>
                    <a:pt x="1594980" y="1098463"/>
                  </a:lnTo>
                  <a:lnTo>
                    <a:pt x="1578316" y="1141166"/>
                  </a:lnTo>
                  <a:lnTo>
                    <a:pt x="1559376" y="1182672"/>
                  </a:lnTo>
                  <a:lnTo>
                    <a:pt x="1538238" y="1222905"/>
                  </a:lnTo>
                  <a:lnTo>
                    <a:pt x="1514978" y="1261788"/>
                  </a:lnTo>
                  <a:lnTo>
                    <a:pt x="1489675" y="1299242"/>
                  </a:lnTo>
                  <a:lnTo>
                    <a:pt x="1462404" y="1335192"/>
                  </a:lnTo>
                  <a:lnTo>
                    <a:pt x="1433244" y="1369561"/>
                  </a:lnTo>
                  <a:lnTo>
                    <a:pt x="1402270" y="1402270"/>
                  </a:lnTo>
                  <a:lnTo>
                    <a:pt x="1369561" y="1433244"/>
                  </a:lnTo>
                  <a:lnTo>
                    <a:pt x="1335192" y="1462404"/>
                  </a:lnTo>
                  <a:lnTo>
                    <a:pt x="1299242" y="1489675"/>
                  </a:lnTo>
                  <a:lnTo>
                    <a:pt x="1261788" y="1514978"/>
                  </a:lnTo>
                  <a:lnTo>
                    <a:pt x="1222905" y="1538238"/>
                  </a:lnTo>
                  <a:lnTo>
                    <a:pt x="1182672" y="1559376"/>
                  </a:lnTo>
                  <a:lnTo>
                    <a:pt x="1141166" y="1578316"/>
                  </a:lnTo>
                  <a:lnTo>
                    <a:pt x="1098463" y="1594980"/>
                  </a:lnTo>
                  <a:lnTo>
                    <a:pt x="1054641" y="1609293"/>
                  </a:lnTo>
                  <a:lnTo>
                    <a:pt x="1009776" y="1621176"/>
                  </a:lnTo>
                  <a:lnTo>
                    <a:pt x="963946" y="1630552"/>
                  </a:lnTo>
                  <a:lnTo>
                    <a:pt x="917228" y="1637345"/>
                  </a:lnTo>
                  <a:lnTo>
                    <a:pt x="869699" y="1641477"/>
                  </a:lnTo>
                  <a:lnTo>
                    <a:pt x="821436" y="1642872"/>
                  </a:lnTo>
                  <a:lnTo>
                    <a:pt x="773172" y="1641477"/>
                  </a:lnTo>
                  <a:lnTo>
                    <a:pt x="725643" y="1637345"/>
                  </a:lnTo>
                  <a:lnTo>
                    <a:pt x="678925" y="1630552"/>
                  </a:lnTo>
                  <a:lnTo>
                    <a:pt x="633095" y="1621176"/>
                  </a:lnTo>
                  <a:lnTo>
                    <a:pt x="588230" y="1609293"/>
                  </a:lnTo>
                  <a:lnTo>
                    <a:pt x="544408" y="1594980"/>
                  </a:lnTo>
                  <a:lnTo>
                    <a:pt x="501705" y="1578316"/>
                  </a:lnTo>
                  <a:lnTo>
                    <a:pt x="460199" y="1559376"/>
                  </a:lnTo>
                  <a:lnTo>
                    <a:pt x="419966" y="1538238"/>
                  </a:lnTo>
                  <a:lnTo>
                    <a:pt x="381083" y="1514978"/>
                  </a:lnTo>
                  <a:lnTo>
                    <a:pt x="343629" y="1489675"/>
                  </a:lnTo>
                  <a:lnTo>
                    <a:pt x="307679" y="1462404"/>
                  </a:lnTo>
                  <a:lnTo>
                    <a:pt x="273310" y="1433244"/>
                  </a:lnTo>
                  <a:lnTo>
                    <a:pt x="240601" y="1402270"/>
                  </a:lnTo>
                  <a:lnTo>
                    <a:pt x="209627" y="1369561"/>
                  </a:lnTo>
                  <a:lnTo>
                    <a:pt x="180467" y="1335192"/>
                  </a:lnTo>
                  <a:lnTo>
                    <a:pt x="153196" y="1299242"/>
                  </a:lnTo>
                  <a:lnTo>
                    <a:pt x="127893" y="1261788"/>
                  </a:lnTo>
                  <a:lnTo>
                    <a:pt x="104633" y="1222905"/>
                  </a:lnTo>
                  <a:lnTo>
                    <a:pt x="83495" y="1182672"/>
                  </a:lnTo>
                  <a:lnTo>
                    <a:pt x="64555" y="1141166"/>
                  </a:lnTo>
                  <a:lnTo>
                    <a:pt x="47891" y="1098463"/>
                  </a:lnTo>
                  <a:lnTo>
                    <a:pt x="33578" y="1054641"/>
                  </a:lnTo>
                  <a:lnTo>
                    <a:pt x="21695" y="1009776"/>
                  </a:lnTo>
                  <a:lnTo>
                    <a:pt x="12319" y="963946"/>
                  </a:lnTo>
                  <a:lnTo>
                    <a:pt x="5526" y="917228"/>
                  </a:lnTo>
                  <a:lnTo>
                    <a:pt x="1394" y="869699"/>
                  </a:lnTo>
                  <a:lnTo>
                    <a:pt x="0" y="8214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18293" y="2840100"/>
              <a:ext cx="1163320" cy="228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689466" y="4290694"/>
              <a:ext cx="292100" cy="401955"/>
            </a:xfrm>
            <a:custGeom>
              <a:avLst/>
              <a:gdLst/>
              <a:ahLst/>
              <a:cxnLst/>
              <a:rect l="l" t="t" r="r" b="b"/>
              <a:pathLst>
                <a:path w="292100" h="401954">
                  <a:moveTo>
                    <a:pt x="0" y="0"/>
                  </a:moveTo>
                  <a:lnTo>
                    <a:pt x="291718" y="401573"/>
                  </a:lnTo>
                </a:path>
              </a:pathLst>
            </a:custGeom>
            <a:ln w="25400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43365" y="4536186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821435" y="0"/>
                  </a:moveTo>
                  <a:lnTo>
                    <a:pt x="773172" y="1394"/>
                  </a:lnTo>
                  <a:lnTo>
                    <a:pt x="725643" y="5526"/>
                  </a:lnTo>
                  <a:lnTo>
                    <a:pt x="678925" y="12319"/>
                  </a:lnTo>
                  <a:lnTo>
                    <a:pt x="633095" y="21695"/>
                  </a:lnTo>
                  <a:lnTo>
                    <a:pt x="588230" y="33578"/>
                  </a:lnTo>
                  <a:lnTo>
                    <a:pt x="544408" y="47891"/>
                  </a:lnTo>
                  <a:lnTo>
                    <a:pt x="501705" y="64555"/>
                  </a:lnTo>
                  <a:lnTo>
                    <a:pt x="460199" y="83495"/>
                  </a:lnTo>
                  <a:lnTo>
                    <a:pt x="419966" y="104633"/>
                  </a:lnTo>
                  <a:lnTo>
                    <a:pt x="381083" y="127893"/>
                  </a:lnTo>
                  <a:lnTo>
                    <a:pt x="343629" y="153196"/>
                  </a:lnTo>
                  <a:lnTo>
                    <a:pt x="307679" y="180467"/>
                  </a:lnTo>
                  <a:lnTo>
                    <a:pt x="273310" y="209627"/>
                  </a:lnTo>
                  <a:lnTo>
                    <a:pt x="240601" y="240601"/>
                  </a:lnTo>
                  <a:lnTo>
                    <a:pt x="209627" y="273310"/>
                  </a:lnTo>
                  <a:lnTo>
                    <a:pt x="180467" y="307679"/>
                  </a:lnTo>
                  <a:lnTo>
                    <a:pt x="153196" y="343629"/>
                  </a:lnTo>
                  <a:lnTo>
                    <a:pt x="127893" y="381083"/>
                  </a:lnTo>
                  <a:lnTo>
                    <a:pt x="104633" y="419966"/>
                  </a:lnTo>
                  <a:lnTo>
                    <a:pt x="83495" y="460199"/>
                  </a:lnTo>
                  <a:lnTo>
                    <a:pt x="64555" y="501705"/>
                  </a:lnTo>
                  <a:lnTo>
                    <a:pt x="47891" y="544408"/>
                  </a:lnTo>
                  <a:lnTo>
                    <a:pt x="33578" y="588230"/>
                  </a:lnTo>
                  <a:lnTo>
                    <a:pt x="21695" y="633095"/>
                  </a:lnTo>
                  <a:lnTo>
                    <a:pt x="12319" y="678925"/>
                  </a:lnTo>
                  <a:lnTo>
                    <a:pt x="5526" y="725643"/>
                  </a:lnTo>
                  <a:lnTo>
                    <a:pt x="1394" y="773172"/>
                  </a:lnTo>
                  <a:lnTo>
                    <a:pt x="0" y="821435"/>
                  </a:lnTo>
                  <a:lnTo>
                    <a:pt x="1394" y="869701"/>
                  </a:lnTo>
                  <a:lnTo>
                    <a:pt x="5526" y="917233"/>
                  </a:lnTo>
                  <a:lnTo>
                    <a:pt x="12319" y="963953"/>
                  </a:lnTo>
                  <a:lnTo>
                    <a:pt x="21695" y="1009784"/>
                  </a:lnTo>
                  <a:lnTo>
                    <a:pt x="33578" y="1054650"/>
                  </a:lnTo>
                  <a:lnTo>
                    <a:pt x="47891" y="1098473"/>
                  </a:lnTo>
                  <a:lnTo>
                    <a:pt x="64555" y="1141177"/>
                  </a:lnTo>
                  <a:lnTo>
                    <a:pt x="83495" y="1182683"/>
                  </a:lnTo>
                  <a:lnTo>
                    <a:pt x="104633" y="1222917"/>
                  </a:lnTo>
                  <a:lnTo>
                    <a:pt x="127893" y="1261799"/>
                  </a:lnTo>
                  <a:lnTo>
                    <a:pt x="153196" y="1299253"/>
                  </a:lnTo>
                  <a:lnTo>
                    <a:pt x="180467" y="1335203"/>
                  </a:lnTo>
                  <a:lnTo>
                    <a:pt x="209627" y="1369571"/>
                  </a:lnTo>
                  <a:lnTo>
                    <a:pt x="240601" y="1402280"/>
                  </a:lnTo>
                  <a:lnTo>
                    <a:pt x="273310" y="1433252"/>
                  </a:lnTo>
                  <a:lnTo>
                    <a:pt x="307679" y="1462412"/>
                  </a:lnTo>
                  <a:lnTo>
                    <a:pt x="343629" y="1489682"/>
                  </a:lnTo>
                  <a:lnTo>
                    <a:pt x="381083" y="1514984"/>
                  </a:lnTo>
                  <a:lnTo>
                    <a:pt x="419966" y="1538243"/>
                  </a:lnTo>
                  <a:lnTo>
                    <a:pt x="460199" y="1559380"/>
                  </a:lnTo>
                  <a:lnTo>
                    <a:pt x="501705" y="1578319"/>
                  </a:lnTo>
                  <a:lnTo>
                    <a:pt x="544408" y="1594983"/>
                  </a:lnTo>
                  <a:lnTo>
                    <a:pt x="588230" y="1609295"/>
                  </a:lnTo>
                  <a:lnTo>
                    <a:pt x="633095" y="1621177"/>
                  </a:lnTo>
                  <a:lnTo>
                    <a:pt x="678925" y="1630553"/>
                  </a:lnTo>
                  <a:lnTo>
                    <a:pt x="725643" y="1637345"/>
                  </a:lnTo>
                  <a:lnTo>
                    <a:pt x="773172" y="1641477"/>
                  </a:lnTo>
                  <a:lnTo>
                    <a:pt x="821435" y="1642871"/>
                  </a:lnTo>
                  <a:lnTo>
                    <a:pt x="869699" y="1641477"/>
                  </a:lnTo>
                  <a:lnTo>
                    <a:pt x="917228" y="1637345"/>
                  </a:lnTo>
                  <a:lnTo>
                    <a:pt x="963946" y="1630553"/>
                  </a:lnTo>
                  <a:lnTo>
                    <a:pt x="1009776" y="1621177"/>
                  </a:lnTo>
                  <a:lnTo>
                    <a:pt x="1054641" y="1609295"/>
                  </a:lnTo>
                  <a:lnTo>
                    <a:pt x="1098463" y="1594983"/>
                  </a:lnTo>
                  <a:lnTo>
                    <a:pt x="1141166" y="1578319"/>
                  </a:lnTo>
                  <a:lnTo>
                    <a:pt x="1182672" y="1559380"/>
                  </a:lnTo>
                  <a:lnTo>
                    <a:pt x="1222905" y="1538243"/>
                  </a:lnTo>
                  <a:lnTo>
                    <a:pt x="1261788" y="1514984"/>
                  </a:lnTo>
                  <a:lnTo>
                    <a:pt x="1299242" y="1489682"/>
                  </a:lnTo>
                  <a:lnTo>
                    <a:pt x="1335192" y="1462412"/>
                  </a:lnTo>
                  <a:lnTo>
                    <a:pt x="1369561" y="1433252"/>
                  </a:lnTo>
                  <a:lnTo>
                    <a:pt x="1402270" y="1402280"/>
                  </a:lnTo>
                  <a:lnTo>
                    <a:pt x="1433244" y="1369571"/>
                  </a:lnTo>
                  <a:lnTo>
                    <a:pt x="1462404" y="1335203"/>
                  </a:lnTo>
                  <a:lnTo>
                    <a:pt x="1489675" y="1299253"/>
                  </a:lnTo>
                  <a:lnTo>
                    <a:pt x="1514978" y="1261799"/>
                  </a:lnTo>
                  <a:lnTo>
                    <a:pt x="1538238" y="1222917"/>
                  </a:lnTo>
                  <a:lnTo>
                    <a:pt x="1559376" y="1182683"/>
                  </a:lnTo>
                  <a:lnTo>
                    <a:pt x="1578316" y="1141177"/>
                  </a:lnTo>
                  <a:lnTo>
                    <a:pt x="1594980" y="1098473"/>
                  </a:lnTo>
                  <a:lnTo>
                    <a:pt x="1609293" y="1054650"/>
                  </a:lnTo>
                  <a:lnTo>
                    <a:pt x="1621176" y="1009784"/>
                  </a:lnTo>
                  <a:lnTo>
                    <a:pt x="1630552" y="963953"/>
                  </a:lnTo>
                  <a:lnTo>
                    <a:pt x="1637345" y="917233"/>
                  </a:lnTo>
                  <a:lnTo>
                    <a:pt x="1641477" y="869701"/>
                  </a:lnTo>
                  <a:lnTo>
                    <a:pt x="1642872" y="821435"/>
                  </a:lnTo>
                  <a:lnTo>
                    <a:pt x="1641477" y="773172"/>
                  </a:lnTo>
                  <a:lnTo>
                    <a:pt x="1637345" y="725643"/>
                  </a:lnTo>
                  <a:lnTo>
                    <a:pt x="1630552" y="678925"/>
                  </a:lnTo>
                  <a:lnTo>
                    <a:pt x="1621176" y="633095"/>
                  </a:lnTo>
                  <a:lnTo>
                    <a:pt x="1609293" y="588230"/>
                  </a:lnTo>
                  <a:lnTo>
                    <a:pt x="1594980" y="544408"/>
                  </a:lnTo>
                  <a:lnTo>
                    <a:pt x="1578316" y="501705"/>
                  </a:lnTo>
                  <a:lnTo>
                    <a:pt x="1559376" y="460199"/>
                  </a:lnTo>
                  <a:lnTo>
                    <a:pt x="1538238" y="419966"/>
                  </a:lnTo>
                  <a:lnTo>
                    <a:pt x="1514978" y="381083"/>
                  </a:lnTo>
                  <a:lnTo>
                    <a:pt x="1489675" y="343629"/>
                  </a:lnTo>
                  <a:lnTo>
                    <a:pt x="1462404" y="307679"/>
                  </a:lnTo>
                  <a:lnTo>
                    <a:pt x="1433244" y="273310"/>
                  </a:lnTo>
                  <a:lnTo>
                    <a:pt x="1402270" y="240601"/>
                  </a:lnTo>
                  <a:lnTo>
                    <a:pt x="1369561" y="209627"/>
                  </a:lnTo>
                  <a:lnTo>
                    <a:pt x="1335192" y="180467"/>
                  </a:lnTo>
                  <a:lnTo>
                    <a:pt x="1299242" y="153196"/>
                  </a:lnTo>
                  <a:lnTo>
                    <a:pt x="1261788" y="127893"/>
                  </a:lnTo>
                  <a:lnTo>
                    <a:pt x="1222905" y="104633"/>
                  </a:lnTo>
                  <a:lnTo>
                    <a:pt x="1182672" y="83495"/>
                  </a:lnTo>
                  <a:lnTo>
                    <a:pt x="1141166" y="64555"/>
                  </a:lnTo>
                  <a:lnTo>
                    <a:pt x="1098463" y="47891"/>
                  </a:lnTo>
                  <a:lnTo>
                    <a:pt x="1054641" y="33578"/>
                  </a:lnTo>
                  <a:lnTo>
                    <a:pt x="1009776" y="21695"/>
                  </a:lnTo>
                  <a:lnTo>
                    <a:pt x="963946" y="12319"/>
                  </a:lnTo>
                  <a:lnTo>
                    <a:pt x="917228" y="5526"/>
                  </a:lnTo>
                  <a:lnTo>
                    <a:pt x="869699" y="1394"/>
                  </a:lnTo>
                  <a:lnTo>
                    <a:pt x="8214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43365" y="4536186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0" y="821435"/>
                  </a:moveTo>
                  <a:lnTo>
                    <a:pt x="1394" y="773172"/>
                  </a:lnTo>
                  <a:lnTo>
                    <a:pt x="5526" y="725643"/>
                  </a:lnTo>
                  <a:lnTo>
                    <a:pt x="12319" y="678925"/>
                  </a:lnTo>
                  <a:lnTo>
                    <a:pt x="21695" y="633095"/>
                  </a:lnTo>
                  <a:lnTo>
                    <a:pt x="33578" y="588230"/>
                  </a:lnTo>
                  <a:lnTo>
                    <a:pt x="47891" y="544408"/>
                  </a:lnTo>
                  <a:lnTo>
                    <a:pt x="64555" y="501705"/>
                  </a:lnTo>
                  <a:lnTo>
                    <a:pt x="83495" y="460199"/>
                  </a:lnTo>
                  <a:lnTo>
                    <a:pt x="104633" y="419966"/>
                  </a:lnTo>
                  <a:lnTo>
                    <a:pt x="127893" y="381083"/>
                  </a:lnTo>
                  <a:lnTo>
                    <a:pt x="153196" y="343629"/>
                  </a:lnTo>
                  <a:lnTo>
                    <a:pt x="180467" y="307679"/>
                  </a:lnTo>
                  <a:lnTo>
                    <a:pt x="209627" y="273310"/>
                  </a:lnTo>
                  <a:lnTo>
                    <a:pt x="240601" y="240601"/>
                  </a:lnTo>
                  <a:lnTo>
                    <a:pt x="273310" y="209627"/>
                  </a:lnTo>
                  <a:lnTo>
                    <a:pt x="307679" y="180467"/>
                  </a:lnTo>
                  <a:lnTo>
                    <a:pt x="343629" y="153196"/>
                  </a:lnTo>
                  <a:lnTo>
                    <a:pt x="381083" y="127893"/>
                  </a:lnTo>
                  <a:lnTo>
                    <a:pt x="419966" y="104633"/>
                  </a:lnTo>
                  <a:lnTo>
                    <a:pt x="460199" y="83495"/>
                  </a:lnTo>
                  <a:lnTo>
                    <a:pt x="501705" y="64555"/>
                  </a:lnTo>
                  <a:lnTo>
                    <a:pt x="544408" y="47891"/>
                  </a:lnTo>
                  <a:lnTo>
                    <a:pt x="588230" y="33578"/>
                  </a:lnTo>
                  <a:lnTo>
                    <a:pt x="633095" y="21695"/>
                  </a:lnTo>
                  <a:lnTo>
                    <a:pt x="678925" y="12319"/>
                  </a:lnTo>
                  <a:lnTo>
                    <a:pt x="725643" y="5526"/>
                  </a:lnTo>
                  <a:lnTo>
                    <a:pt x="773172" y="1394"/>
                  </a:lnTo>
                  <a:lnTo>
                    <a:pt x="821435" y="0"/>
                  </a:lnTo>
                  <a:lnTo>
                    <a:pt x="869699" y="1394"/>
                  </a:lnTo>
                  <a:lnTo>
                    <a:pt x="917228" y="5526"/>
                  </a:lnTo>
                  <a:lnTo>
                    <a:pt x="963946" y="12319"/>
                  </a:lnTo>
                  <a:lnTo>
                    <a:pt x="1009776" y="21695"/>
                  </a:lnTo>
                  <a:lnTo>
                    <a:pt x="1054641" y="33578"/>
                  </a:lnTo>
                  <a:lnTo>
                    <a:pt x="1098463" y="47891"/>
                  </a:lnTo>
                  <a:lnTo>
                    <a:pt x="1141166" y="64555"/>
                  </a:lnTo>
                  <a:lnTo>
                    <a:pt x="1182672" y="83495"/>
                  </a:lnTo>
                  <a:lnTo>
                    <a:pt x="1222905" y="104633"/>
                  </a:lnTo>
                  <a:lnTo>
                    <a:pt x="1261788" y="127893"/>
                  </a:lnTo>
                  <a:lnTo>
                    <a:pt x="1299242" y="153196"/>
                  </a:lnTo>
                  <a:lnTo>
                    <a:pt x="1335192" y="180467"/>
                  </a:lnTo>
                  <a:lnTo>
                    <a:pt x="1369561" y="209627"/>
                  </a:lnTo>
                  <a:lnTo>
                    <a:pt x="1402270" y="240601"/>
                  </a:lnTo>
                  <a:lnTo>
                    <a:pt x="1433244" y="273310"/>
                  </a:lnTo>
                  <a:lnTo>
                    <a:pt x="1462404" y="307679"/>
                  </a:lnTo>
                  <a:lnTo>
                    <a:pt x="1489675" y="343629"/>
                  </a:lnTo>
                  <a:lnTo>
                    <a:pt x="1514978" y="381083"/>
                  </a:lnTo>
                  <a:lnTo>
                    <a:pt x="1538238" y="419966"/>
                  </a:lnTo>
                  <a:lnTo>
                    <a:pt x="1559376" y="460199"/>
                  </a:lnTo>
                  <a:lnTo>
                    <a:pt x="1578316" y="501705"/>
                  </a:lnTo>
                  <a:lnTo>
                    <a:pt x="1594980" y="544408"/>
                  </a:lnTo>
                  <a:lnTo>
                    <a:pt x="1609293" y="588230"/>
                  </a:lnTo>
                  <a:lnTo>
                    <a:pt x="1621176" y="633095"/>
                  </a:lnTo>
                  <a:lnTo>
                    <a:pt x="1630552" y="678925"/>
                  </a:lnTo>
                  <a:lnTo>
                    <a:pt x="1637345" y="725643"/>
                  </a:lnTo>
                  <a:lnTo>
                    <a:pt x="1641477" y="773172"/>
                  </a:lnTo>
                  <a:lnTo>
                    <a:pt x="1642872" y="821435"/>
                  </a:lnTo>
                  <a:lnTo>
                    <a:pt x="1641477" y="869701"/>
                  </a:lnTo>
                  <a:lnTo>
                    <a:pt x="1637345" y="917233"/>
                  </a:lnTo>
                  <a:lnTo>
                    <a:pt x="1630552" y="963953"/>
                  </a:lnTo>
                  <a:lnTo>
                    <a:pt x="1621176" y="1009784"/>
                  </a:lnTo>
                  <a:lnTo>
                    <a:pt x="1609293" y="1054650"/>
                  </a:lnTo>
                  <a:lnTo>
                    <a:pt x="1594980" y="1098473"/>
                  </a:lnTo>
                  <a:lnTo>
                    <a:pt x="1578316" y="1141177"/>
                  </a:lnTo>
                  <a:lnTo>
                    <a:pt x="1559376" y="1182683"/>
                  </a:lnTo>
                  <a:lnTo>
                    <a:pt x="1538238" y="1222917"/>
                  </a:lnTo>
                  <a:lnTo>
                    <a:pt x="1514978" y="1261799"/>
                  </a:lnTo>
                  <a:lnTo>
                    <a:pt x="1489675" y="1299253"/>
                  </a:lnTo>
                  <a:lnTo>
                    <a:pt x="1462404" y="1335203"/>
                  </a:lnTo>
                  <a:lnTo>
                    <a:pt x="1433244" y="1369571"/>
                  </a:lnTo>
                  <a:lnTo>
                    <a:pt x="1402270" y="1402280"/>
                  </a:lnTo>
                  <a:lnTo>
                    <a:pt x="1369561" y="1433252"/>
                  </a:lnTo>
                  <a:lnTo>
                    <a:pt x="1335192" y="1462412"/>
                  </a:lnTo>
                  <a:lnTo>
                    <a:pt x="1299242" y="1489682"/>
                  </a:lnTo>
                  <a:lnTo>
                    <a:pt x="1261788" y="1514984"/>
                  </a:lnTo>
                  <a:lnTo>
                    <a:pt x="1222905" y="1538243"/>
                  </a:lnTo>
                  <a:lnTo>
                    <a:pt x="1182672" y="1559380"/>
                  </a:lnTo>
                  <a:lnTo>
                    <a:pt x="1141166" y="1578319"/>
                  </a:lnTo>
                  <a:lnTo>
                    <a:pt x="1098463" y="1594983"/>
                  </a:lnTo>
                  <a:lnTo>
                    <a:pt x="1054641" y="1609295"/>
                  </a:lnTo>
                  <a:lnTo>
                    <a:pt x="1009776" y="1621177"/>
                  </a:lnTo>
                  <a:lnTo>
                    <a:pt x="963946" y="1630553"/>
                  </a:lnTo>
                  <a:lnTo>
                    <a:pt x="917228" y="1637345"/>
                  </a:lnTo>
                  <a:lnTo>
                    <a:pt x="869699" y="1641477"/>
                  </a:lnTo>
                  <a:lnTo>
                    <a:pt x="821435" y="1642871"/>
                  </a:lnTo>
                  <a:lnTo>
                    <a:pt x="773172" y="1641477"/>
                  </a:lnTo>
                  <a:lnTo>
                    <a:pt x="725643" y="1637345"/>
                  </a:lnTo>
                  <a:lnTo>
                    <a:pt x="678925" y="1630553"/>
                  </a:lnTo>
                  <a:lnTo>
                    <a:pt x="633095" y="1621177"/>
                  </a:lnTo>
                  <a:lnTo>
                    <a:pt x="588230" y="1609295"/>
                  </a:lnTo>
                  <a:lnTo>
                    <a:pt x="544408" y="1594983"/>
                  </a:lnTo>
                  <a:lnTo>
                    <a:pt x="501705" y="1578319"/>
                  </a:lnTo>
                  <a:lnTo>
                    <a:pt x="460199" y="1559380"/>
                  </a:lnTo>
                  <a:lnTo>
                    <a:pt x="419966" y="1538243"/>
                  </a:lnTo>
                  <a:lnTo>
                    <a:pt x="381083" y="1514984"/>
                  </a:lnTo>
                  <a:lnTo>
                    <a:pt x="343629" y="1489682"/>
                  </a:lnTo>
                  <a:lnTo>
                    <a:pt x="307679" y="1462412"/>
                  </a:lnTo>
                  <a:lnTo>
                    <a:pt x="273310" y="1433252"/>
                  </a:lnTo>
                  <a:lnTo>
                    <a:pt x="240601" y="1402280"/>
                  </a:lnTo>
                  <a:lnTo>
                    <a:pt x="209627" y="1369571"/>
                  </a:lnTo>
                  <a:lnTo>
                    <a:pt x="180467" y="1335203"/>
                  </a:lnTo>
                  <a:lnTo>
                    <a:pt x="153196" y="1299253"/>
                  </a:lnTo>
                  <a:lnTo>
                    <a:pt x="127893" y="1261799"/>
                  </a:lnTo>
                  <a:lnTo>
                    <a:pt x="104633" y="1222917"/>
                  </a:lnTo>
                  <a:lnTo>
                    <a:pt x="83495" y="1182683"/>
                  </a:lnTo>
                  <a:lnTo>
                    <a:pt x="64555" y="1141177"/>
                  </a:lnTo>
                  <a:lnTo>
                    <a:pt x="47891" y="1098473"/>
                  </a:lnTo>
                  <a:lnTo>
                    <a:pt x="33578" y="1054650"/>
                  </a:lnTo>
                  <a:lnTo>
                    <a:pt x="21695" y="1009784"/>
                  </a:lnTo>
                  <a:lnTo>
                    <a:pt x="12319" y="963953"/>
                  </a:lnTo>
                  <a:lnTo>
                    <a:pt x="5526" y="917233"/>
                  </a:lnTo>
                  <a:lnTo>
                    <a:pt x="1394" y="869701"/>
                  </a:lnTo>
                  <a:lnTo>
                    <a:pt x="0" y="8214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83725" y="5232526"/>
              <a:ext cx="1070190" cy="228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432039" y="4290694"/>
              <a:ext cx="292100" cy="401955"/>
            </a:xfrm>
            <a:custGeom>
              <a:avLst/>
              <a:gdLst/>
              <a:ahLst/>
              <a:cxnLst/>
              <a:rect l="l" t="t" r="r" b="b"/>
              <a:pathLst>
                <a:path w="292100" h="401954">
                  <a:moveTo>
                    <a:pt x="291718" y="0"/>
                  </a:moveTo>
                  <a:lnTo>
                    <a:pt x="0" y="401573"/>
                  </a:lnTo>
                </a:path>
              </a:pathLst>
            </a:custGeom>
            <a:ln w="25400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28765" y="4536186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821436" y="0"/>
                  </a:moveTo>
                  <a:lnTo>
                    <a:pt x="773172" y="1394"/>
                  </a:lnTo>
                  <a:lnTo>
                    <a:pt x="725643" y="5526"/>
                  </a:lnTo>
                  <a:lnTo>
                    <a:pt x="678925" y="12319"/>
                  </a:lnTo>
                  <a:lnTo>
                    <a:pt x="633095" y="21695"/>
                  </a:lnTo>
                  <a:lnTo>
                    <a:pt x="588230" y="33578"/>
                  </a:lnTo>
                  <a:lnTo>
                    <a:pt x="544408" y="47891"/>
                  </a:lnTo>
                  <a:lnTo>
                    <a:pt x="501705" y="64555"/>
                  </a:lnTo>
                  <a:lnTo>
                    <a:pt x="460199" y="83495"/>
                  </a:lnTo>
                  <a:lnTo>
                    <a:pt x="419966" y="104633"/>
                  </a:lnTo>
                  <a:lnTo>
                    <a:pt x="381083" y="127893"/>
                  </a:lnTo>
                  <a:lnTo>
                    <a:pt x="343629" y="153196"/>
                  </a:lnTo>
                  <a:lnTo>
                    <a:pt x="307679" y="180467"/>
                  </a:lnTo>
                  <a:lnTo>
                    <a:pt x="273310" y="209627"/>
                  </a:lnTo>
                  <a:lnTo>
                    <a:pt x="240601" y="240601"/>
                  </a:lnTo>
                  <a:lnTo>
                    <a:pt x="209627" y="273310"/>
                  </a:lnTo>
                  <a:lnTo>
                    <a:pt x="180467" y="307679"/>
                  </a:lnTo>
                  <a:lnTo>
                    <a:pt x="153196" y="343629"/>
                  </a:lnTo>
                  <a:lnTo>
                    <a:pt x="127893" y="381083"/>
                  </a:lnTo>
                  <a:lnTo>
                    <a:pt x="104633" y="419966"/>
                  </a:lnTo>
                  <a:lnTo>
                    <a:pt x="83495" y="460199"/>
                  </a:lnTo>
                  <a:lnTo>
                    <a:pt x="64555" y="501705"/>
                  </a:lnTo>
                  <a:lnTo>
                    <a:pt x="47891" y="544408"/>
                  </a:lnTo>
                  <a:lnTo>
                    <a:pt x="33578" y="588230"/>
                  </a:lnTo>
                  <a:lnTo>
                    <a:pt x="21695" y="633095"/>
                  </a:lnTo>
                  <a:lnTo>
                    <a:pt x="12319" y="678925"/>
                  </a:lnTo>
                  <a:lnTo>
                    <a:pt x="5526" y="725643"/>
                  </a:lnTo>
                  <a:lnTo>
                    <a:pt x="1394" y="773172"/>
                  </a:lnTo>
                  <a:lnTo>
                    <a:pt x="0" y="821435"/>
                  </a:lnTo>
                  <a:lnTo>
                    <a:pt x="1394" y="869701"/>
                  </a:lnTo>
                  <a:lnTo>
                    <a:pt x="5526" y="917233"/>
                  </a:lnTo>
                  <a:lnTo>
                    <a:pt x="12319" y="963953"/>
                  </a:lnTo>
                  <a:lnTo>
                    <a:pt x="21695" y="1009784"/>
                  </a:lnTo>
                  <a:lnTo>
                    <a:pt x="33578" y="1054650"/>
                  </a:lnTo>
                  <a:lnTo>
                    <a:pt x="47891" y="1098473"/>
                  </a:lnTo>
                  <a:lnTo>
                    <a:pt x="64555" y="1141177"/>
                  </a:lnTo>
                  <a:lnTo>
                    <a:pt x="83495" y="1182683"/>
                  </a:lnTo>
                  <a:lnTo>
                    <a:pt x="104633" y="1222917"/>
                  </a:lnTo>
                  <a:lnTo>
                    <a:pt x="127893" y="1261799"/>
                  </a:lnTo>
                  <a:lnTo>
                    <a:pt x="153196" y="1299253"/>
                  </a:lnTo>
                  <a:lnTo>
                    <a:pt x="180467" y="1335203"/>
                  </a:lnTo>
                  <a:lnTo>
                    <a:pt x="209627" y="1369571"/>
                  </a:lnTo>
                  <a:lnTo>
                    <a:pt x="240601" y="1402280"/>
                  </a:lnTo>
                  <a:lnTo>
                    <a:pt x="273310" y="1433252"/>
                  </a:lnTo>
                  <a:lnTo>
                    <a:pt x="307679" y="1462412"/>
                  </a:lnTo>
                  <a:lnTo>
                    <a:pt x="343629" y="1489682"/>
                  </a:lnTo>
                  <a:lnTo>
                    <a:pt x="381083" y="1514984"/>
                  </a:lnTo>
                  <a:lnTo>
                    <a:pt x="419966" y="1538243"/>
                  </a:lnTo>
                  <a:lnTo>
                    <a:pt x="460199" y="1559380"/>
                  </a:lnTo>
                  <a:lnTo>
                    <a:pt x="501705" y="1578319"/>
                  </a:lnTo>
                  <a:lnTo>
                    <a:pt x="544408" y="1594983"/>
                  </a:lnTo>
                  <a:lnTo>
                    <a:pt x="588230" y="1609295"/>
                  </a:lnTo>
                  <a:lnTo>
                    <a:pt x="633095" y="1621177"/>
                  </a:lnTo>
                  <a:lnTo>
                    <a:pt x="678925" y="1630553"/>
                  </a:lnTo>
                  <a:lnTo>
                    <a:pt x="725643" y="1637345"/>
                  </a:lnTo>
                  <a:lnTo>
                    <a:pt x="773172" y="1641477"/>
                  </a:lnTo>
                  <a:lnTo>
                    <a:pt x="821436" y="1642871"/>
                  </a:lnTo>
                  <a:lnTo>
                    <a:pt x="869699" y="1641477"/>
                  </a:lnTo>
                  <a:lnTo>
                    <a:pt x="917228" y="1637345"/>
                  </a:lnTo>
                  <a:lnTo>
                    <a:pt x="963946" y="1630553"/>
                  </a:lnTo>
                  <a:lnTo>
                    <a:pt x="1009776" y="1621177"/>
                  </a:lnTo>
                  <a:lnTo>
                    <a:pt x="1054641" y="1609295"/>
                  </a:lnTo>
                  <a:lnTo>
                    <a:pt x="1098463" y="1594983"/>
                  </a:lnTo>
                  <a:lnTo>
                    <a:pt x="1141166" y="1578319"/>
                  </a:lnTo>
                  <a:lnTo>
                    <a:pt x="1182672" y="1559380"/>
                  </a:lnTo>
                  <a:lnTo>
                    <a:pt x="1222905" y="1538243"/>
                  </a:lnTo>
                  <a:lnTo>
                    <a:pt x="1261788" y="1514984"/>
                  </a:lnTo>
                  <a:lnTo>
                    <a:pt x="1299242" y="1489682"/>
                  </a:lnTo>
                  <a:lnTo>
                    <a:pt x="1335192" y="1462412"/>
                  </a:lnTo>
                  <a:lnTo>
                    <a:pt x="1369561" y="1433252"/>
                  </a:lnTo>
                  <a:lnTo>
                    <a:pt x="1402270" y="1402280"/>
                  </a:lnTo>
                  <a:lnTo>
                    <a:pt x="1433244" y="1369571"/>
                  </a:lnTo>
                  <a:lnTo>
                    <a:pt x="1462404" y="1335203"/>
                  </a:lnTo>
                  <a:lnTo>
                    <a:pt x="1489675" y="1299253"/>
                  </a:lnTo>
                  <a:lnTo>
                    <a:pt x="1514978" y="1261799"/>
                  </a:lnTo>
                  <a:lnTo>
                    <a:pt x="1538238" y="1222917"/>
                  </a:lnTo>
                  <a:lnTo>
                    <a:pt x="1559376" y="1182683"/>
                  </a:lnTo>
                  <a:lnTo>
                    <a:pt x="1578316" y="1141177"/>
                  </a:lnTo>
                  <a:lnTo>
                    <a:pt x="1594980" y="1098473"/>
                  </a:lnTo>
                  <a:lnTo>
                    <a:pt x="1609293" y="1054650"/>
                  </a:lnTo>
                  <a:lnTo>
                    <a:pt x="1621176" y="1009784"/>
                  </a:lnTo>
                  <a:lnTo>
                    <a:pt x="1630552" y="963953"/>
                  </a:lnTo>
                  <a:lnTo>
                    <a:pt x="1637345" y="917233"/>
                  </a:lnTo>
                  <a:lnTo>
                    <a:pt x="1641477" y="869701"/>
                  </a:lnTo>
                  <a:lnTo>
                    <a:pt x="1642872" y="821435"/>
                  </a:lnTo>
                  <a:lnTo>
                    <a:pt x="1641477" y="773172"/>
                  </a:lnTo>
                  <a:lnTo>
                    <a:pt x="1637345" y="725643"/>
                  </a:lnTo>
                  <a:lnTo>
                    <a:pt x="1630552" y="678925"/>
                  </a:lnTo>
                  <a:lnTo>
                    <a:pt x="1621176" y="633095"/>
                  </a:lnTo>
                  <a:lnTo>
                    <a:pt x="1609293" y="588230"/>
                  </a:lnTo>
                  <a:lnTo>
                    <a:pt x="1594980" y="544408"/>
                  </a:lnTo>
                  <a:lnTo>
                    <a:pt x="1578316" y="501705"/>
                  </a:lnTo>
                  <a:lnTo>
                    <a:pt x="1559376" y="460199"/>
                  </a:lnTo>
                  <a:lnTo>
                    <a:pt x="1538238" y="419966"/>
                  </a:lnTo>
                  <a:lnTo>
                    <a:pt x="1514978" y="381083"/>
                  </a:lnTo>
                  <a:lnTo>
                    <a:pt x="1489675" y="343629"/>
                  </a:lnTo>
                  <a:lnTo>
                    <a:pt x="1462404" y="307679"/>
                  </a:lnTo>
                  <a:lnTo>
                    <a:pt x="1433244" y="273310"/>
                  </a:lnTo>
                  <a:lnTo>
                    <a:pt x="1402270" y="240601"/>
                  </a:lnTo>
                  <a:lnTo>
                    <a:pt x="1369561" y="209627"/>
                  </a:lnTo>
                  <a:lnTo>
                    <a:pt x="1335192" y="180467"/>
                  </a:lnTo>
                  <a:lnTo>
                    <a:pt x="1299242" y="153196"/>
                  </a:lnTo>
                  <a:lnTo>
                    <a:pt x="1261788" y="127893"/>
                  </a:lnTo>
                  <a:lnTo>
                    <a:pt x="1222905" y="104633"/>
                  </a:lnTo>
                  <a:lnTo>
                    <a:pt x="1182672" y="83495"/>
                  </a:lnTo>
                  <a:lnTo>
                    <a:pt x="1141166" y="64555"/>
                  </a:lnTo>
                  <a:lnTo>
                    <a:pt x="1098463" y="47891"/>
                  </a:lnTo>
                  <a:lnTo>
                    <a:pt x="1054641" y="33578"/>
                  </a:lnTo>
                  <a:lnTo>
                    <a:pt x="1009776" y="21695"/>
                  </a:lnTo>
                  <a:lnTo>
                    <a:pt x="963946" y="12319"/>
                  </a:lnTo>
                  <a:lnTo>
                    <a:pt x="917228" y="5526"/>
                  </a:lnTo>
                  <a:lnTo>
                    <a:pt x="869699" y="1394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28765" y="4536186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0" y="821435"/>
                  </a:moveTo>
                  <a:lnTo>
                    <a:pt x="1394" y="773172"/>
                  </a:lnTo>
                  <a:lnTo>
                    <a:pt x="5526" y="725643"/>
                  </a:lnTo>
                  <a:lnTo>
                    <a:pt x="12319" y="678925"/>
                  </a:lnTo>
                  <a:lnTo>
                    <a:pt x="21695" y="633095"/>
                  </a:lnTo>
                  <a:lnTo>
                    <a:pt x="33578" y="588230"/>
                  </a:lnTo>
                  <a:lnTo>
                    <a:pt x="47891" y="544408"/>
                  </a:lnTo>
                  <a:lnTo>
                    <a:pt x="64555" y="501705"/>
                  </a:lnTo>
                  <a:lnTo>
                    <a:pt x="83495" y="460199"/>
                  </a:lnTo>
                  <a:lnTo>
                    <a:pt x="104633" y="419966"/>
                  </a:lnTo>
                  <a:lnTo>
                    <a:pt x="127893" y="381083"/>
                  </a:lnTo>
                  <a:lnTo>
                    <a:pt x="153196" y="343629"/>
                  </a:lnTo>
                  <a:lnTo>
                    <a:pt x="180467" y="307679"/>
                  </a:lnTo>
                  <a:lnTo>
                    <a:pt x="209627" y="273310"/>
                  </a:lnTo>
                  <a:lnTo>
                    <a:pt x="240601" y="240601"/>
                  </a:lnTo>
                  <a:lnTo>
                    <a:pt x="273310" y="209627"/>
                  </a:lnTo>
                  <a:lnTo>
                    <a:pt x="307679" y="180467"/>
                  </a:lnTo>
                  <a:lnTo>
                    <a:pt x="343629" y="153196"/>
                  </a:lnTo>
                  <a:lnTo>
                    <a:pt x="381083" y="127893"/>
                  </a:lnTo>
                  <a:lnTo>
                    <a:pt x="419966" y="104633"/>
                  </a:lnTo>
                  <a:lnTo>
                    <a:pt x="460199" y="83495"/>
                  </a:lnTo>
                  <a:lnTo>
                    <a:pt x="501705" y="64555"/>
                  </a:lnTo>
                  <a:lnTo>
                    <a:pt x="544408" y="47891"/>
                  </a:lnTo>
                  <a:lnTo>
                    <a:pt x="588230" y="33578"/>
                  </a:lnTo>
                  <a:lnTo>
                    <a:pt x="633095" y="21695"/>
                  </a:lnTo>
                  <a:lnTo>
                    <a:pt x="678925" y="12319"/>
                  </a:lnTo>
                  <a:lnTo>
                    <a:pt x="725643" y="5526"/>
                  </a:lnTo>
                  <a:lnTo>
                    <a:pt x="773172" y="1394"/>
                  </a:lnTo>
                  <a:lnTo>
                    <a:pt x="821436" y="0"/>
                  </a:lnTo>
                  <a:lnTo>
                    <a:pt x="869699" y="1394"/>
                  </a:lnTo>
                  <a:lnTo>
                    <a:pt x="917228" y="5526"/>
                  </a:lnTo>
                  <a:lnTo>
                    <a:pt x="963946" y="12319"/>
                  </a:lnTo>
                  <a:lnTo>
                    <a:pt x="1009776" y="21695"/>
                  </a:lnTo>
                  <a:lnTo>
                    <a:pt x="1054641" y="33578"/>
                  </a:lnTo>
                  <a:lnTo>
                    <a:pt x="1098463" y="47891"/>
                  </a:lnTo>
                  <a:lnTo>
                    <a:pt x="1141166" y="64555"/>
                  </a:lnTo>
                  <a:lnTo>
                    <a:pt x="1182672" y="83495"/>
                  </a:lnTo>
                  <a:lnTo>
                    <a:pt x="1222905" y="104633"/>
                  </a:lnTo>
                  <a:lnTo>
                    <a:pt x="1261788" y="127893"/>
                  </a:lnTo>
                  <a:lnTo>
                    <a:pt x="1299242" y="153196"/>
                  </a:lnTo>
                  <a:lnTo>
                    <a:pt x="1335192" y="180467"/>
                  </a:lnTo>
                  <a:lnTo>
                    <a:pt x="1369561" y="209627"/>
                  </a:lnTo>
                  <a:lnTo>
                    <a:pt x="1402270" y="240601"/>
                  </a:lnTo>
                  <a:lnTo>
                    <a:pt x="1433244" y="273310"/>
                  </a:lnTo>
                  <a:lnTo>
                    <a:pt x="1462404" y="307679"/>
                  </a:lnTo>
                  <a:lnTo>
                    <a:pt x="1489675" y="343629"/>
                  </a:lnTo>
                  <a:lnTo>
                    <a:pt x="1514978" y="381083"/>
                  </a:lnTo>
                  <a:lnTo>
                    <a:pt x="1538238" y="419966"/>
                  </a:lnTo>
                  <a:lnTo>
                    <a:pt x="1559376" y="460199"/>
                  </a:lnTo>
                  <a:lnTo>
                    <a:pt x="1578316" y="501705"/>
                  </a:lnTo>
                  <a:lnTo>
                    <a:pt x="1594980" y="544408"/>
                  </a:lnTo>
                  <a:lnTo>
                    <a:pt x="1609293" y="588230"/>
                  </a:lnTo>
                  <a:lnTo>
                    <a:pt x="1621176" y="633095"/>
                  </a:lnTo>
                  <a:lnTo>
                    <a:pt x="1630552" y="678925"/>
                  </a:lnTo>
                  <a:lnTo>
                    <a:pt x="1637345" y="725643"/>
                  </a:lnTo>
                  <a:lnTo>
                    <a:pt x="1641477" y="773172"/>
                  </a:lnTo>
                  <a:lnTo>
                    <a:pt x="1642872" y="821435"/>
                  </a:lnTo>
                  <a:lnTo>
                    <a:pt x="1641477" y="869701"/>
                  </a:lnTo>
                  <a:lnTo>
                    <a:pt x="1637345" y="917233"/>
                  </a:lnTo>
                  <a:lnTo>
                    <a:pt x="1630552" y="963953"/>
                  </a:lnTo>
                  <a:lnTo>
                    <a:pt x="1621176" y="1009784"/>
                  </a:lnTo>
                  <a:lnTo>
                    <a:pt x="1609293" y="1054650"/>
                  </a:lnTo>
                  <a:lnTo>
                    <a:pt x="1594980" y="1098473"/>
                  </a:lnTo>
                  <a:lnTo>
                    <a:pt x="1578316" y="1141177"/>
                  </a:lnTo>
                  <a:lnTo>
                    <a:pt x="1559376" y="1182683"/>
                  </a:lnTo>
                  <a:lnTo>
                    <a:pt x="1538238" y="1222917"/>
                  </a:lnTo>
                  <a:lnTo>
                    <a:pt x="1514978" y="1261799"/>
                  </a:lnTo>
                  <a:lnTo>
                    <a:pt x="1489675" y="1299253"/>
                  </a:lnTo>
                  <a:lnTo>
                    <a:pt x="1462404" y="1335203"/>
                  </a:lnTo>
                  <a:lnTo>
                    <a:pt x="1433244" y="1369571"/>
                  </a:lnTo>
                  <a:lnTo>
                    <a:pt x="1402270" y="1402280"/>
                  </a:lnTo>
                  <a:lnTo>
                    <a:pt x="1369561" y="1433252"/>
                  </a:lnTo>
                  <a:lnTo>
                    <a:pt x="1335192" y="1462412"/>
                  </a:lnTo>
                  <a:lnTo>
                    <a:pt x="1299242" y="1489682"/>
                  </a:lnTo>
                  <a:lnTo>
                    <a:pt x="1261788" y="1514984"/>
                  </a:lnTo>
                  <a:lnTo>
                    <a:pt x="1222905" y="1538243"/>
                  </a:lnTo>
                  <a:lnTo>
                    <a:pt x="1182672" y="1559380"/>
                  </a:lnTo>
                  <a:lnTo>
                    <a:pt x="1141166" y="1578319"/>
                  </a:lnTo>
                  <a:lnTo>
                    <a:pt x="1098463" y="1594983"/>
                  </a:lnTo>
                  <a:lnTo>
                    <a:pt x="1054641" y="1609295"/>
                  </a:lnTo>
                  <a:lnTo>
                    <a:pt x="1009776" y="1621177"/>
                  </a:lnTo>
                  <a:lnTo>
                    <a:pt x="963946" y="1630553"/>
                  </a:lnTo>
                  <a:lnTo>
                    <a:pt x="917228" y="1637345"/>
                  </a:lnTo>
                  <a:lnTo>
                    <a:pt x="869699" y="1641477"/>
                  </a:lnTo>
                  <a:lnTo>
                    <a:pt x="821436" y="1642871"/>
                  </a:lnTo>
                  <a:lnTo>
                    <a:pt x="773172" y="1641477"/>
                  </a:lnTo>
                  <a:lnTo>
                    <a:pt x="725643" y="1637345"/>
                  </a:lnTo>
                  <a:lnTo>
                    <a:pt x="678925" y="1630553"/>
                  </a:lnTo>
                  <a:lnTo>
                    <a:pt x="633095" y="1621177"/>
                  </a:lnTo>
                  <a:lnTo>
                    <a:pt x="588230" y="1609295"/>
                  </a:lnTo>
                  <a:lnTo>
                    <a:pt x="544408" y="1594983"/>
                  </a:lnTo>
                  <a:lnTo>
                    <a:pt x="501705" y="1578319"/>
                  </a:lnTo>
                  <a:lnTo>
                    <a:pt x="460199" y="1559380"/>
                  </a:lnTo>
                  <a:lnTo>
                    <a:pt x="419966" y="1538243"/>
                  </a:lnTo>
                  <a:lnTo>
                    <a:pt x="381083" y="1514984"/>
                  </a:lnTo>
                  <a:lnTo>
                    <a:pt x="343629" y="1489682"/>
                  </a:lnTo>
                  <a:lnTo>
                    <a:pt x="307679" y="1462412"/>
                  </a:lnTo>
                  <a:lnTo>
                    <a:pt x="273310" y="1433252"/>
                  </a:lnTo>
                  <a:lnTo>
                    <a:pt x="240601" y="1402280"/>
                  </a:lnTo>
                  <a:lnTo>
                    <a:pt x="209627" y="1369571"/>
                  </a:lnTo>
                  <a:lnTo>
                    <a:pt x="180467" y="1335203"/>
                  </a:lnTo>
                  <a:lnTo>
                    <a:pt x="153196" y="1299253"/>
                  </a:lnTo>
                  <a:lnTo>
                    <a:pt x="127893" y="1261799"/>
                  </a:lnTo>
                  <a:lnTo>
                    <a:pt x="104633" y="1222917"/>
                  </a:lnTo>
                  <a:lnTo>
                    <a:pt x="83495" y="1182683"/>
                  </a:lnTo>
                  <a:lnTo>
                    <a:pt x="64555" y="1141177"/>
                  </a:lnTo>
                  <a:lnTo>
                    <a:pt x="47891" y="1098473"/>
                  </a:lnTo>
                  <a:lnTo>
                    <a:pt x="33578" y="1054650"/>
                  </a:lnTo>
                  <a:lnTo>
                    <a:pt x="21695" y="1009784"/>
                  </a:lnTo>
                  <a:lnTo>
                    <a:pt x="12319" y="963953"/>
                  </a:lnTo>
                  <a:lnTo>
                    <a:pt x="5526" y="917233"/>
                  </a:lnTo>
                  <a:lnTo>
                    <a:pt x="1394" y="869701"/>
                  </a:lnTo>
                  <a:lnTo>
                    <a:pt x="0" y="8214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1434" y="5232526"/>
              <a:ext cx="1197038" cy="228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953249" y="3218941"/>
              <a:ext cx="472440" cy="153670"/>
            </a:xfrm>
            <a:custGeom>
              <a:avLst/>
              <a:gdLst/>
              <a:ahLst/>
              <a:cxnLst/>
              <a:rect l="l" t="t" r="r" b="b"/>
              <a:pathLst>
                <a:path w="472440" h="153670">
                  <a:moveTo>
                    <a:pt x="472058" y="1532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51525" y="2145029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821436" y="0"/>
                  </a:moveTo>
                  <a:lnTo>
                    <a:pt x="773172" y="1394"/>
                  </a:lnTo>
                  <a:lnTo>
                    <a:pt x="725643" y="5526"/>
                  </a:lnTo>
                  <a:lnTo>
                    <a:pt x="678925" y="12319"/>
                  </a:lnTo>
                  <a:lnTo>
                    <a:pt x="633095" y="21695"/>
                  </a:lnTo>
                  <a:lnTo>
                    <a:pt x="588230" y="33578"/>
                  </a:lnTo>
                  <a:lnTo>
                    <a:pt x="544408" y="47891"/>
                  </a:lnTo>
                  <a:lnTo>
                    <a:pt x="501705" y="64555"/>
                  </a:lnTo>
                  <a:lnTo>
                    <a:pt x="460199" y="83495"/>
                  </a:lnTo>
                  <a:lnTo>
                    <a:pt x="419966" y="104633"/>
                  </a:lnTo>
                  <a:lnTo>
                    <a:pt x="381083" y="127893"/>
                  </a:lnTo>
                  <a:lnTo>
                    <a:pt x="343629" y="153196"/>
                  </a:lnTo>
                  <a:lnTo>
                    <a:pt x="307679" y="180467"/>
                  </a:lnTo>
                  <a:lnTo>
                    <a:pt x="273310" y="209627"/>
                  </a:lnTo>
                  <a:lnTo>
                    <a:pt x="240601" y="240601"/>
                  </a:lnTo>
                  <a:lnTo>
                    <a:pt x="209627" y="273310"/>
                  </a:lnTo>
                  <a:lnTo>
                    <a:pt x="180467" y="307679"/>
                  </a:lnTo>
                  <a:lnTo>
                    <a:pt x="153196" y="343629"/>
                  </a:lnTo>
                  <a:lnTo>
                    <a:pt x="127893" y="381083"/>
                  </a:lnTo>
                  <a:lnTo>
                    <a:pt x="104633" y="419966"/>
                  </a:lnTo>
                  <a:lnTo>
                    <a:pt x="83495" y="460199"/>
                  </a:lnTo>
                  <a:lnTo>
                    <a:pt x="64555" y="501705"/>
                  </a:lnTo>
                  <a:lnTo>
                    <a:pt x="47891" y="544408"/>
                  </a:lnTo>
                  <a:lnTo>
                    <a:pt x="33578" y="588230"/>
                  </a:lnTo>
                  <a:lnTo>
                    <a:pt x="21695" y="633095"/>
                  </a:lnTo>
                  <a:lnTo>
                    <a:pt x="12319" y="678925"/>
                  </a:lnTo>
                  <a:lnTo>
                    <a:pt x="5526" y="725643"/>
                  </a:lnTo>
                  <a:lnTo>
                    <a:pt x="1394" y="773172"/>
                  </a:lnTo>
                  <a:lnTo>
                    <a:pt x="0" y="821436"/>
                  </a:lnTo>
                  <a:lnTo>
                    <a:pt x="1394" y="869699"/>
                  </a:lnTo>
                  <a:lnTo>
                    <a:pt x="5526" y="917228"/>
                  </a:lnTo>
                  <a:lnTo>
                    <a:pt x="12319" y="963946"/>
                  </a:lnTo>
                  <a:lnTo>
                    <a:pt x="21695" y="1009776"/>
                  </a:lnTo>
                  <a:lnTo>
                    <a:pt x="33578" y="1054641"/>
                  </a:lnTo>
                  <a:lnTo>
                    <a:pt x="47891" y="1098463"/>
                  </a:lnTo>
                  <a:lnTo>
                    <a:pt x="64555" y="1141166"/>
                  </a:lnTo>
                  <a:lnTo>
                    <a:pt x="83495" y="1182672"/>
                  </a:lnTo>
                  <a:lnTo>
                    <a:pt x="104633" y="1222905"/>
                  </a:lnTo>
                  <a:lnTo>
                    <a:pt x="127893" y="1261788"/>
                  </a:lnTo>
                  <a:lnTo>
                    <a:pt x="153196" y="1299242"/>
                  </a:lnTo>
                  <a:lnTo>
                    <a:pt x="180467" y="1335192"/>
                  </a:lnTo>
                  <a:lnTo>
                    <a:pt x="209627" y="1369561"/>
                  </a:lnTo>
                  <a:lnTo>
                    <a:pt x="240601" y="1402270"/>
                  </a:lnTo>
                  <a:lnTo>
                    <a:pt x="273310" y="1433244"/>
                  </a:lnTo>
                  <a:lnTo>
                    <a:pt x="307679" y="1462404"/>
                  </a:lnTo>
                  <a:lnTo>
                    <a:pt x="343629" y="1489675"/>
                  </a:lnTo>
                  <a:lnTo>
                    <a:pt x="381083" y="1514978"/>
                  </a:lnTo>
                  <a:lnTo>
                    <a:pt x="419966" y="1538238"/>
                  </a:lnTo>
                  <a:lnTo>
                    <a:pt x="460199" y="1559376"/>
                  </a:lnTo>
                  <a:lnTo>
                    <a:pt x="501705" y="1578316"/>
                  </a:lnTo>
                  <a:lnTo>
                    <a:pt x="544408" y="1594980"/>
                  </a:lnTo>
                  <a:lnTo>
                    <a:pt x="588230" y="1609293"/>
                  </a:lnTo>
                  <a:lnTo>
                    <a:pt x="633095" y="1621176"/>
                  </a:lnTo>
                  <a:lnTo>
                    <a:pt x="678925" y="1630552"/>
                  </a:lnTo>
                  <a:lnTo>
                    <a:pt x="725643" y="1637345"/>
                  </a:lnTo>
                  <a:lnTo>
                    <a:pt x="773172" y="1641477"/>
                  </a:lnTo>
                  <a:lnTo>
                    <a:pt x="821436" y="1642872"/>
                  </a:lnTo>
                  <a:lnTo>
                    <a:pt x="869699" y="1641477"/>
                  </a:lnTo>
                  <a:lnTo>
                    <a:pt x="917228" y="1637345"/>
                  </a:lnTo>
                  <a:lnTo>
                    <a:pt x="963946" y="1630552"/>
                  </a:lnTo>
                  <a:lnTo>
                    <a:pt x="1009776" y="1621176"/>
                  </a:lnTo>
                  <a:lnTo>
                    <a:pt x="1054641" y="1609293"/>
                  </a:lnTo>
                  <a:lnTo>
                    <a:pt x="1098463" y="1594980"/>
                  </a:lnTo>
                  <a:lnTo>
                    <a:pt x="1141166" y="1578316"/>
                  </a:lnTo>
                  <a:lnTo>
                    <a:pt x="1182672" y="1559376"/>
                  </a:lnTo>
                  <a:lnTo>
                    <a:pt x="1222905" y="1538238"/>
                  </a:lnTo>
                  <a:lnTo>
                    <a:pt x="1261788" y="1514978"/>
                  </a:lnTo>
                  <a:lnTo>
                    <a:pt x="1299242" y="1489675"/>
                  </a:lnTo>
                  <a:lnTo>
                    <a:pt x="1335192" y="1462404"/>
                  </a:lnTo>
                  <a:lnTo>
                    <a:pt x="1369561" y="1433244"/>
                  </a:lnTo>
                  <a:lnTo>
                    <a:pt x="1402270" y="1402270"/>
                  </a:lnTo>
                  <a:lnTo>
                    <a:pt x="1433244" y="1369561"/>
                  </a:lnTo>
                  <a:lnTo>
                    <a:pt x="1462404" y="1335192"/>
                  </a:lnTo>
                  <a:lnTo>
                    <a:pt x="1489675" y="1299242"/>
                  </a:lnTo>
                  <a:lnTo>
                    <a:pt x="1514978" y="1261788"/>
                  </a:lnTo>
                  <a:lnTo>
                    <a:pt x="1538238" y="1222905"/>
                  </a:lnTo>
                  <a:lnTo>
                    <a:pt x="1559376" y="1182672"/>
                  </a:lnTo>
                  <a:lnTo>
                    <a:pt x="1578316" y="1141166"/>
                  </a:lnTo>
                  <a:lnTo>
                    <a:pt x="1594980" y="1098463"/>
                  </a:lnTo>
                  <a:lnTo>
                    <a:pt x="1609293" y="1054641"/>
                  </a:lnTo>
                  <a:lnTo>
                    <a:pt x="1621176" y="1009776"/>
                  </a:lnTo>
                  <a:lnTo>
                    <a:pt x="1630552" y="963946"/>
                  </a:lnTo>
                  <a:lnTo>
                    <a:pt x="1637345" y="917228"/>
                  </a:lnTo>
                  <a:lnTo>
                    <a:pt x="1641477" y="869699"/>
                  </a:lnTo>
                  <a:lnTo>
                    <a:pt x="1642872" y="821436"/>
                  </a:lnTo>
                  <a:lnTo>
                    <a:pt x="1641477" y="773172"/>
                  </a:lnTo>
                  <a:lnTo>
                    <a:pt x="1637345" y="725643"/>
                  </a:lnTo>
                  <a:lnTo>
                    <a:pt x="1630552" y="678925"/>
                  </a:lnTo>
                  <a:lnTo>
                    <a:pt x="1621176" y="633095"/>
                  </a:lnTo>
                  <a:lnTo>
                    <a:pt x="1609293" y="588230"/>
                  </a:lnTo>
                  <a:lnTo>
                    <a:pt x="1594980" y="544408"/>
                  </a:lnTo>
                  <a:lnTo>
                    <a:pt x="1578316" y="501705"/>
                  </a:lnTo>
                  <a:lnTo>
                    <a:pt x="1559376" y="460199"/>
                  </a:lnTo>
                  <a:lnTo>
                    <a:pt x="1538238" y="419966"/>
                  </a:lnTo>
                  <a:lnTo>
                    <a:pt x="1514978" y="381083"/>
                  </a:lnTo>
                  <a:lnTo>
                    <a:pt x="1489675" y="343629"/>
                  </a:lnTo>
                  <a:lnTo>
                    <a:pt x="1462404" y="307679"/>
                  </a:lnTo>
                  <a:lnTo>
                    <a:pt x="1433244" y="273310"/>
                  </a:lnTo>
                  <a:lnTo>
                    <a:pt x="1402270" y="240601"/>
                  </a:lnTo>
                  <a:lnTo>
                    <a:pt x="1369561" y="209627"/>
                  </a:lnTo>
                  <a:lnTo>
                    <a:pt x="1335192" y="180467"/>
                  </a:lnTo>
                  <a:lnTo>
                    <a:pt x="1299242" y="153196"/>
                  </a:lnTo>
                  <a:lnTo>
                    <a:pt x="1261788" y="127893"/>
                  </a:lnTo>
                  <a:lnTo>
                    <a:pt x="1222905" y="104633"/>
                  </a:lnTo>
                  <a:lnTo>
                    <a:pt x="1182672" y="83495"/>
                  </a:lnTo>
                  <a:lnTo>
                    <a:pt x="1141166" y="64555"/>
                  </a:lnTo>
                  <a:lnTo>
                    <a:pt x="1098463" y="47891"/>
                  </a:lnTo>
                  <a:lnTo>
                    <a:pt x="1054641" y="33578"/>
                  </a:lnTo>
                  <a:lnTo>
                    <a:pt x="1009776" y="21695"/>
                  </a:lnTo>
                  <a:lnTo>
                    <a:pt x="963946" y="12319"/>
                  </a:lnTo>
                  <a:lnTo>
                    <a:pt x="917228" y="5526"/>
                  </a:lnTo>
                  <a:lnTo>
                    <a:pt x="869699" y="1394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51525" y="2145029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0" y="821436"/>
                  </a:moveTo>
                  <a:lnTo>
                    <a:pt x="1394" y="773172"/>
                  </a:lnTo>
                  <a:lnTo>
                    <a:pt x="5526" y="725643"/>
                  </a:lnTo>
                  <a:lnTo>
                    <a:pt x="12319" y="678925"/>
                  </a:lnTo>
                  <a:lnTo>
                    <a:pt x="21695" y="633095"/>
                  </a:lnTo>
                  <a:lnTo>
                    <a:pt x="33578" y="588230"/>
                  </a:lnTo>
                  <a:lnTo>
                    <a:pt x="47891" y="544408"/>
                  </a:lnTo>
                  <a:lnTo>
                    <a:pt x="64555" y="501705"/>
                  </a:lnTo>
                  <a:lnTo>
                    <a:pt x="83495" y="460199"/>
                  </a:lnTo>
                  <a:lnTo>
                    <a:pt x="104633" y="419966"/>
                  </a:lnTo>
                  <a:lnTo>
                    <a:pt x="127893" y="381083"/>
                  </a:lnTo>
                  <a:lnTo>
                    <a:pt x="153196" y="343629"/>
                  </a:lnTo>
                  <a:lnTo>
                    <a:pt x="180467" y="307679"/>
                  </a:lnTo>
                  <a:lnTo>
                    <a:pt x="209627" y="273310"/>
                  </a:lnTo>
                  <a:lnTo>
                    <a:pt x="240601" y="240601"/>
                  </a:lnTo>
                  <a:lnTo>
                    <a:pt x="273310" y="209627"/>
                  </a:lnTo>
                  <a:lnTo>
                    <a:pt x="307679" y="180467"/>
                  </a:lnTo>
                  <a:lnTo>
                    <a:pt x="343629" y="153196"/>
                  </a:lnTo>
                  <a:lnTo>
                    <a:pt x="381083" y="127893"/>
                  </a:lnTo>
                  <a:lnTo>
                    <a:pt x="419966" y="104633"/>
                  </a:lnTo>
                  <a:lnTo>
                    <a:pt x="460199" y="83495"/>
                  </a:lnTo>
                  <a:lnTo>
                    <a:pt x="501705" y="64555"/>
                  </a:lnTo>
                  <a:lnTo>
                    <a:pt x="544408" y="47891"/>
                  </a:lnTo>
                  <a:lnTo>
                    <a:pt x="588230" y="33578"/>
                  </a:lnTo>
                  <a:lnTo>
                    <a:pt x="633095" y="21695"/>
                  </a:lnTo>
                  <a:lnTo>
                    <a:pt x="678925" y="12319"/>
                  </a:lnTo>
                  <a:lnTo>
                    <a:pt x="725643" y="5526"/>
                  </a:lnTo>
                  <a:lnTo>
                    <a:pt x="773172" y="1394"/>
                  </a:lnTo>
                  <a:lnTo>
                    <a:pt x="821436" y="0"/>
                  </a:lnTo>
                  <a:lnTo>
                    <a:pt x="869699" y="1394"/>
                  </a:lnTo>
                  <a:lnTo>
                    <a:pt x="917228" y="5526"/>
                  </a:lnTo>
                  <a:lnTo>
                    <a:pt x="963946" y="12319"/>
                  </a:lnTo>
                  <a:lnTo>
                    <a:pt x="1009776" y="21695"/>
                  </a:lnTo>
                  <a:lnTo>
                    <a:pt x="1054641" y="33578"/>
                  </a:lnTo>
                  <a:lnTo>
                    <a:pt x="1098463" y="47891"/>
                  </a:lnTo>
                  <a:lnTo>
                    <a:pt x="1141166" y="64555"/>
                  </a:lnTo>
                  <a:lnTo>
                    <a:pt x="1182672" y="83495"/>
                  </a:lnTo>
                  <a:lnTo>
                    <a:pt x="1222905" y="104633"/>
                  </a:lnTo>
                  <a:lnTo>
                    <a:pt x="1261788" y="127893"/>
                  </a:lnTo>
                  <a:lnTo>
                    <a:pt x="1299242" y="153196"/>
                  </a:lnTo>
                  <a:lnTo>
                    <a:pt x="1335192" y="180467"/>
                  </a:lnTo>
                  <a:lnTo>
                    <a:pt x="1369561" y="209627"/>
                  </a:lnTo>
                  <a:lnTo>
                    <a:pt x="1402270" y="240601"/>
                  </a:lnTo>
                  <a:lnTo>
                    <a:pt x="1433244" y="273310"/>
                  </a:lnTo>
                  <a:lnTo>
                    <a:pt x="1462404" y="307679"/>
                  </a:lnTo>
                  <a:lnTo>
                    <a:pt x="1489675" y="343629"/>
                  </a:lnTo>
                  <a:lnTo>
                    <a:pt x="1514978" y="381083"/>
                  </a:lnTo>
                  <a:lnTo>
                    <a:pt x="1538238" y="419966"/>
                  </a:lnTo>
                  <a:lnTo>
                    <a:pt x="1559376" y="460199"/>
                  </a:lnTo>
                  <a:lnTo>
                    <a:pt x="1578316" y="501705"/>
                  </a:lnTo>
                  <a:lnTo>
                    <a:pt x="1594980" y="544408"/>
                  </a:lnTo>
                  <a:lnTo>
                    <a:pt x="1609293" y="588230"/>
                  </a:lnTo>
                  <a:lnTo>
                    <a:pt x="1621176" y="633095"/>
                  </a:lnTo>
                  <a:lnTo>
                    <a:pt x="1630552" y="678925"/>
                  </a:lnTo>
                  <a:lnTo>
                    <a:pt x="1637345" y="725643"/>
                  </a:lnTo>
                  <a:lnTo>
                    <a:pt x="1641477" y="773172"/>
                  </a:lnTo>
                  <a:lnTo>
                    <a:pt x="1642872" y="821436"/>
                  </a:lnTo>
                  <a:lnTo>
                    <a:pt x="1641477" y="869699"/>
                  </a:lnTo>
                  <a:lnTo>
                    <a:pt x="1637345" y="917228"/>
                  </a:lnTo>
                  <a:lnTo>
                    <a:pt x="1630552" y="963946"/>
                  </a:lnTo>
                  <a:lnTo>
                    <a:pt x="1621176" y="1009776"/>
                  </a:lnTo>
                  <a:lnTo>
                    <a:pt x="1609293" y="1054641"/>
                  </a:lnTo>
                  <a:lnTo>
                    <a:pt x="1594980" y="1098463"/>
                  </a:lnTo>
                  <a:lnTo>
                    <a:pt x="1578316" y="1141166"/>
                  </a:lnTo>
                  <a:lnTo>
                    <a:pt x="1559376" y="1182672"/>
                  </a:lnTo>
                  <a:lnTo>
                    <a:pt x="1538238" y="1222905"/>
                  </a:lnTo>
                  <a:lnTo>
                    <a:pt x="1514978" y="1261788"/>
                  </a:lnTo>
                  <a:lnTo>
                    <a:pt x="1489675" y="1299242"/>
                  </a:lnTo>
                  <a:lnTo>
                    <a:pt x="1462404" y="1335192"/>
                  </a:lnTo>
                  <a:lnTo>
                    <a:pt x="1433244" y="1369561"/>
                  </a:lnTo>
                  <a:lnTo>
                    <a:pt x="1402270" y="1402270"/>
                  </a:lnTo>
                  <a:lnTo>
                    <a:pt x="1369561" y="1433244"/>
                  </a:lnTo>
                  <a:lnTo>
                    <a:pt x="1335192" y="1462404"/>
                  </a:lnTo>
                  <a:lnTo>
                    <a:pt x="1299242" y="1489675"/>
                  </a:lnTo>
                  <a:lnTo>
                    <a:pt x="1261788" y="1514978"/>
                  </a:lnTo>
                  <a:lnTo>
                    <a:pt x="1222905" y="1538238"/>
                  </a:lnTo>
                  <a:lnTo>
                    <a:pt x="1182672" y="1559376"/>
                  </a:lnTo>
                  <a:lnTo>
                    <a:pt x="1141166" y="1578316"/>
                  </a:lnTo>
                  <a:lnTo>
                    <a:pt x="1098463" y="1594980"/>
                  </a:lnTo>
                  <a:lnTo>
                    <a:pt x="1054641" y="1609293"/>
                  </a:lnTo>
                  <a:lnTo>
                    <a:pt x="1009776" y="1621176"/>
                  </a:lnTo>
                  <a:lnTo>
                    <a:pt x="963946" y="1630552"/>
                  </a:lnTo>
                  <a:lnTo>
                    <a:pt x="917228" y="1637345"/>
                  </a:lnTo>
                  <a:lnTo>
                    <a:pt x="869699" y="1641477"/>
                  </a:lnTo>
                  <a:lnTo>
                    <a:pt x="821436" y="1642872"/>
                  </a:lnTo>
                  <a:lnTo>
                    <a:pt x="773172" y="1641477"/>
                  </a:lnTo>
                  <a:lnTo>
                    <a:pt x="725643" y="1637345"/>
                  </a:lnTo>
                  <a:lnTo>
                    <a:pt x="678925" y="1630552"/>
                  </a:lnTo>
                  <a:lnTo>
                    <a:pt x="633095" y="1621176"/>
                  </a:lnTo>
                  <a:lnTo>
                    <a:pt x="588230" y="1609293"/>
                  </a:lnTo>
                  <a:lnTo>
                    <a:pt x="544408" y="1594980"/>
                  </a:lnTo>
                  <a:lnTo>
                    <a:pt x="501705" y="1578316"/>
                  </a:lnTo>
                  <a:lnTo>
                    <a:pt x="460199" y="1559376"/>
                  </a:lnTo>
                  <a:lnTo>
                    <a:pt x="419966" y="1538238"/>
                  </a:lnTo>
                  <a:lnTo>
                    <a:pt x="381083" y="1514978"/>
                  </a:lnTo>
                  <a:lnTo>
                    <a:pt x="343629" y="1489675"/>
                  </a:lnTo>
                  <a:lnTo>
                    <a:pt x="307679" y="1462404"/>
                  </a:lnTo>
                  <a:lnTo>
                    <a:pt x="273310" y="1433244"/>
                  </a:lnTo>
                  <a:lnTo>
                    <a:pt x="240601" y="1402270"/>
                  </a:lnTo>
                  <a:lnTo>
                    <a:pt x="209627" y="1369561"/>
                  </a:lnTo>
                  <a:lnTo>
                    <a:pt x="180467" y="1335192"/>
                  </a:lnTo>
                  <a:lnTo>
                    <a:pt x="153196" y="1299242"/>
                  </a:lnTo>
                  <a:lnTo>
                    <a:pt x="127893" y="1261788"/>
                  </a:lnTo>
                  <a:lnTo>
                    <a:pt x="104633" y="1222905"/>
                  </a:lnTo>
                  <a:lnTo>
                    <a:pt x="83495" y="1182672"/>
                  </a:lnTo>
                  <a:lnTo>
                    <a:pt x="64555" y="1141166"/>
                  </a:lnTo>
                  <a:lnTo>
                    <a:pt x="47891" y="1098463"/>
                  </a:lnTo>
                  <a:lnTo>
                    <a:pt x="33578" y="1054641"/>
                  </a:lnTo>
                  <a:lnTo>
                    <a:pt x="21695" y="1009776"/>
                  </a:lnTo>
                  <a:lnTo>
                    <a:pt x="12319" y="963946"/>
                  </a:lnTo>
                  <a:lnTo>
                    <a:pt x="5526" y="917228"/>
                  </a:lnTo>
                  <a:lnTo>
                    <a:pt x="1394" y="869699"/>
                  </a:lnTo>
                  <a:lnTo>
                    <a:pt x="0" y="8214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7242" y="2840100"/>
              <a:ext cx="1212761" cy="228600"/>
            </a:xfrm>
            <a:prstGeom prst="rect">
              <a:avLst/>
            </a:prstGeom>
          </p:spPr>
        </p:pic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E66ED04-B307-CF60-9B95-7ACDA3C544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310370" cy="853440"/>
            <a:chOff x="1056436" y="3007486"/>
            <a:chExt cx="9310370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9309862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6890766" cy="4270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056436" y="4089780"/>
            <a:ext cx="3325495" cy="426720"/>
            <a:chOff x="1056436" y="4089780"/>
            <a:chExt cx="3325495" cy="4267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4089780"/>
              <a:ext cx="290169" cy="4267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226" y="4089780"/>
              <a:ext cx="3073654" cy="42671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436" y="2130247"/>
            <a:ext cx="4306443" cy="73182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78D5E-A186-0DA2-EB50-3AA32D7FAE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50671" y="1730324"/>
            <a:ext cx="3296285" cy="1098550"/>
            <a:chOff x="950671" y="1730324"/>
            <a:chExt cx="3296285" cy="10985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5646" y="1730324"/>
              <a:ext cx="2761106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671" y="2096770"/>
              <a:ext cx="329031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7752" y="2462530"/>
              <a:ext cx="157911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29919" y="3056585"/>
            <a:ext cx="3215640" cy="732155"/>
            <a:chOff x="1029919" y="3056585"/>
            <a:chExt cx="3215640" cy="73215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919" y="3056585"/>
              <a:ext cx="3215131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740" y="3422903"/>
              <a:ext cx="1305052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95451" y="4016959"/>
            <a:ext cx="3153410" cy="1097915"/>
            <a:chOff x="1095451" y="4016959"/>
            <a:chExt cx="3153410" cy="109791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451" y="4016959"/>
              <a:ext cx="3153283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573" y="4383277"/>
              <a:ext cx="2939288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4555" y="4749037"/>
              <a:ext cx="1244599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298947" y="615695"/>
            <a:ext cx="5817235" cy="5614670"/>
            <a:chOff x="5298947" y="615695"/>
            <a:chExt cx="5817235" cy="5614670"/>
          </a:xfrm>
        </p:grpSpPr>
        <p:sp>
          <p:nvSpPr>
            <p:cNvPr id="16" name="object 16"/>
            <p:cNvSpPr/>
            <p:nvPr/>
          </p:nvSpPr>
          <p:spPr>
            <a:xfrm>
              <a:off x="7373873" y="2797301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832866" y="0"/>
                  </a:moveTo>
                  <a:lnTo>
                    <a:pt x="783927" y="1413"/>
                  </a:lnTo>
                  <a:lnTo>
                    <a:pt x="735733" y="5603"/>
                  </a:lnTo>
                  <a:lnTo>
                    <a:pt x="688362" y="12489"/>
                  </a:lnTo>
                  <a:lnTo>
                    <a:pt x="641892" y="21995"/>
                  </a:lnTo>
                  <a:lnTo>
                    <a:pt x="596402" y="34043"/>
                  </a:lnTo>
                  <a:lnTo>
                    <a:pt x="551968" y="48553"/>
                  </a:lnTo>
                  <a:lnTo>
                    <a:pt x="508670" y="65448"/>
                  </a:lnTo>
                  <a:lnTo>
                    <a:pt x="466586" y="84650"/>
                  </a:lnTo>
                  <a:lnTo>
                    <a:pt x="425793" y="106081"/>
                  </a:lnTo>
                  <a:lnTo>
                    <a:pt x="386369" y="129663"/>
                  </a:lnTo>
                  <a:lnTo>
                    <a:pt x="348394" y="155317"/>
                  </a:lnTo>
                  <a:lnTo>
                    <a:pt x="311944" y="182966"/>
                  </a:lnTo>
                  <a:lnTo>
                    <a:pt x="277098" y="212531"/>
                  </a:lnTo>
                  <a:lnTo>
                    <a:pt x="243935" y="243935"/>
                  </a:lnTo>
                  <a:lnTo>
                    <a:pt x="212531" y="277098"/>
                  </a:lnTo>
                  <a:lnTo>
                    <a:pt x="182966" y="311944"/>
                  </a:lnTo>
                  <a:lnTo>
                    <a:pt x="155317" y="348394"/>
                  </a:lnTo>
                  <a:lnTo>
                    <a:pt x="129663" y="386369"/>
                  </a:lnTo>
                  <a:lnTo>
                    <a:pt x="106081" y="425793"/>
                  </a:lnTo>
                  <a:lnTo>
                    <a:pt x="84650" y="466586"/>
                  </a:lnTo>
                  <a:lnTo>
                    <a:pt x="65448" y="508670"/>
                  </a:lnTo>
                  <a:lnTo>
                    <a:pt x="48553" y="551968"/>
                  </a:lnTo>
                  <a:lnTo>
                    <a:pt x="34043" y="596402"/>
                  </a:lnTo>
                  <a:lnTo>
                    <a:pt x="21995" y="641892"/>
                  </a:lnTo>
                  <a:lnTo>
                    <a:pt x="12489" y="688362"/>
                  </a:lnTo>
                  <a:lnTo>
                    <a:pt x="5603" y="735733"/>
                  </a:lnTo>
                  <a:lnTo>
                    <a:pt x="1413" y="783927"/>
                  </a:lnTo>
                  <a:lnTo>
                    <a:pt x="0" y="832866"/>
                  </a:lnTo>
                  <a:lnTo>
                    <a:pt x="1413" y="881804"/>
                  </a:lnTo>
                  <a:lnTo>
                    <a:pt x="5603" y="929998"/>
                  </a:lnTo>
                  <a:lnTo>
                    <a:pt x="12489" y="977369"/>
                  </a:lnTo>
                  <a:lnTo>
                    <a:pt x="21995" y="1023839"/>
                  </a:lnTo>
                  <a:lnTo>
                    <a:pt x="34043" y="1069329"/>
                  </a:lnTo>
                  <a:lnTo>
                    <a:pt x="48553" y="1113763"/>
                  </a:lnTo>
                  <a:lnTo>
                    <a:pt x="65448" y="1157061"/>
                  </a:lnTo>
                  <a:lnTo>
                    <a:pt x="84650" y="1199145"/>
                  </a:lnTo>
                  <a:lnTo>
                    <a:pt x="106081" y="1239938"/>
                  </a:lnTo>
                  <a:lnTo>
                    <a:pt x="129663" y="1279362"/>
                  </a:lnTo>
                  <a:lnTo>
                    <a:pt x="155317" y="1317337"/>
                  </a:lnTo>
                  <a:lnTo>
                    <a:pt x="182966" y="1353787"/>
                  </a:lnTo>
                  <a:lnTo>
                    <a:pt x="212531" y="1388633"/>
                  </a:lnTo>
                  <a:lnTo>
                    <a:pt x="243935" y="1421796"/>
                  </a:lnTo>
                  <a:lnTo>
                    <a:pt x="277098" y="1453200"/>
                  </a:lnTo>
                  <a:lnTo>
                    <a:pt x="311944" y="1482765"/>
                  </a:lnTo>
                  <a:lnTo>
                    <a:pt x="348394" y="1510414"/>
                  </a:lnTo>
                  <a:lnTo>
                    <a:pt x="386369" y="1536068"/>
                  </a:lnTo>
                  <a:lnTo>
                    <a:pt x="425793" y="1559650"/>
                  </a:lnTo>
                  <a:lnTo>
                    <a:pt x="466586" y="1581081"/>
                  </a:lnTo>
                  <a:lnTo>
                    <a:pt x="508670" y="1600283"/>
                  </a:lnTo>
                  <a:lnTo>
                    <a:pt x="551968" y="1617178"/>
                  </a:lnTo>
                  <a:lnTo>
                    <a:pt x="596402" y="1631688"/>
                  </a:lnTo>
                  <a:lnTo>
                    <a:pt x="641892" y="1643736"/>
                  </a:lnTo>
                  <a:lnTo>
                    <a:pt x="688362" y="1653242"/>
                  </a:lnTo>
                  <a:lnTo>
                    <a:pt x="735733" y="1660128"/>
                  </a:lnTo>
                  <a:lnTo>
                    <a:pt x="783927" y="1664318"/>
                  </a:lnTo>
                  <a:lnTo>
                    <a:pt x="832866" y="1665732"/>
                  </a:lnTo>
                  <a:lnTo>
                    <a:pt x="881804" y="1664318"/>
                  </a:lnTo>
                  <a:lnTo>
                    <a:pt x="929998" y="1660128"/>
                  </a:lnTo>
                  <a:lnTo>
                    <a:pt x="977369" y="1653242"/>
                  </a:lnTo>
                  <a:lnTo>
                    <a:pt x="1023839" y="1643736"/>
                  </a:lnTo>
                  <a:lnTo>
                    <a:pt x="1069329" y="1631688"/>
                  </a:lnTo>
                  <a:lnTo>
                    <a:pt x="1113763" y="1617178"/>
                  </a:lnTo>
                  <a:lnTo>
                    <a:pt x="1157061" y="1600283"/>
                  </a:lnTo>
                  <a:lnTo>
                    <a:pt x="1199145" y="1581081"/>
                  </a:lnTo>
                  <a:lnTo>
                    <a:pt x="1239938" y="1559650"/>
                  </a:lnTo>
                  <a:lnTo>
                    <a:pt x="1279362" y="1536068"/>
                  </a:lnTo>
                  <a:lnTo>
                    <a:pt x="1317337" y="1510414"/>
                  </a:lnTo>
                  <a:lnTo>
                    <a:pt x="1353787" y="1482765"/>
                  </a:lnTo>
                  <a:lnTo>
                    <a:pt x="1388633" y="1453200"/>
                  </a:lnTo>
                  <a:lnTo>
                    <a:pt x="1421796" y="1421796"/>
                  </a:lnTo>
                  <a:lnTo>
                    <a:pt x="1453200" y="1388633"/>
                  </a:lnTo>
                  <a:lnTo>
                    <a:pt x="1482765" y="1353787"/>
                  </a:lnTo>
                  <a:lnTo>
                    <a:pt x="1510414" y="1317337"/>
                  </a:lnTo>
                  <a:lnTo>
                    <a:pt x="1536068" y="1279362"/>
                  </a:lnTo>
                  <a:lnTo>
                    <a:pt x="1559650" y="1239938"/>
                  </a:lnTo>
                  <a:lnTo>
                    <a:pt x="1581081" y="1199145"/>
                  </a:lnTo>
                  <a:lnTo>
                    <a:pt x="1600283" y="1157061"/>
                  </a:lnTo>
                  <a:lnTo>
                    <a:pt x="1617178" y="1113763"/>
                  </a:lnTo>
                  <a:lnTo>
                    <a:pt x="1631688" y="1069329"/>
                  </a:lnTo>
                  <a:lnTo>
                    <a:pt x="1643736" y="1023839"/>
                  </a:lnTo>
                  <a:lnTo>
                    <a:pt x="1653242" y="977369"/>
                  </a:lnTo>
                  <a:lnTo>
                    <a:pt x="1660128" y="929998"/>
                  </a:lnTo>
                  <a:lnTo>
                    <a:pt x="1664318" y="881804"/>
                  </a:lnTo>
                  <a:lnTo>
                    <a:pt x="1665731" y="832866"/>
                  </a:lnTo>
                  <a:lnTo>
                    <a:pt x="1664318" y="783927"/>
                  </a:lnTo>
                  <a:lnTo>
                    <a:pt x="1660128" y="735733"/>
                  </a:lnTo>
                  <a:lnTo>
                    <a:pt x="1653242" y="688362"/>
                  </a:lnTo>
                  <a:lnTo>
                    <a:pt x="1643736" y="641892"/>
                  </a:lnTo>
                  <a:lnTo>
                    <a:pt x="1631688" y="596402"/>
                  </a:lnTo>
                  <a:lnTo>
                    <a:pt x="1617178" y="551968"/>
                  </a:lnTo>
                  <a:lnTo>
                    <a:pt x="1600283" y="508670"/>
                  </a:lnTo>
                  <a:lnTo>
                    <a:pt x="1581081" y="466586"/>
                  </a:lnTo>
                  <a:lnTo>
                    <a:pt x="1559650" y="425793"/>
                  </a:lnTo>
                  <a:lnTo>
                    <a:pt x="1536068" y="386369"/>
                  </a:lnTo>
                  <a:lnTo>
                    <a:pt x="1510414" y="348394"/>
                  </a:lnTo>
                  <a:lnTo>
                    <a:pt x="1482765" y="311944"/>
                  </a:lnTo>
                  <a:lnTo>
                    <a:pt x="1453200" y="277098"/>
                  </a:lnTo>
                  <a:lnTo>
                    <a:pt x="1421796" y="243935"/>
                  </a:lnTo>
                  <a:lnTo>
                    <a:pt x="1388633" y="212531"/>
                  </a:lnTo>
                  <a:lnTo>
                    <a:pt x="1353787" y="182966"/>
                  </a:lnTo>
                  <a:lnTo>
                    <a:pt x="1317337" y="155317"/>
                  </a:lnTo>
                  <a:lnTo>
                    <a:pt x="1279362" y="129663"/>
                  </a:lnTo>
                  <a:lnTo>
                    <a:pt x="1239938" y="106081"/>
                  </a:lnTo>
                  <a:lnTo>
                    <a:pt x="1199145" y="84650"/>
                  </a:lnTo>
                  <a:lnTo>
                    <a:pt x="1157061" y="65448"/>
                  </a:lnTo>
                  <a:lnTo>
                    <a:pt x="1113763" y="48553"/>
                  </a:lnTo>
                  <a:lnTo>
                    <a:pt x="1069329" y="34043"/>
                  </a:lnTo>
                  <a:lnTo>
                    <a:pt x="1023839" y="21995"/>
                  </a:lnTo>
                  <a:lnTo>
                    <a:pt x="977369" y="12489"/>
                  </a:lnTo>
                  <a:lnTo>
                    <a:pt x="929998" y="5603"/>
                  </a:lnTo>
                  <a:lnTo>
                    <a:pt x="881804" y="1413"/>
                  </a:lnTo>
                  <a:lnTo>
                    <a:pt x="83286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73873" y="2797301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0" y="832866"/>
                  </a:moveTo>
                  <a:lnTo>
                    <a:pt x="1413" y="783927"/>
                  </a:lnTo>
                  <a:lnTo>
                    <a:pt x="5603" y="735733"/>
                  </a:lnTo>
                  <a:lnTo>
                    <a:pt x="12489" y="688362"/>
                  </a:lnTo>
                  <a:lnTo>
                    <a:pt x="21995" y="641892"/>
                  </a:lnTo>
                  <a:lnTo>
                    <a:pt x="34043" y="596402"/>
                  </a:lnTo>
                  <a:lnTo>
                    <a:pt x="48553" y="551968"/>
                  </a:lnTo>
                  <a:lnTo>
                    <a:pt x="65448" y="508670"/>
                  </a:lnTo>
                  <a:lnTo>
                    <a:pt x="84650" y="466586"/>
                  </a:lnTo>
                  <a:lnTo>
                    <a:pt x="106081" y="425793"/>
                  </a:lnTo>
                  <a:lnTo>
                    <a:pt x="129663" y="386369"/>
                  </a:lnTo>
                  <a:lnTo>
                    <a:pt x="155317" y="348394"/>
                  </a:lnTo>
                  <a:lnTo>
                    <a:pt x="182966" y="311944"/>
                  </a:lnTo>
                  <a:lnTo>
                    <a:pt x="212531" y="277098"/>
                  </a:lnTo>
                  <a:lnTo>
                    <a:pt x="243935" y="243935"/>
                  </a:lnTo>
                  <a:lnTo>
                    <a:pt x="277098" y="212531"/>
                  </a:lnTo>
                  <a:lnTo>
                    <a:pt x="311944" y="182966"/>
                  </a:lnTo>
                  <a:lnTo>
                    <a:pt x="348394" y="155317"/>
                  </a:lnTo>
                  <a:lnTo>
                    <a:pt x="386369" y="129663"/>
                  </a:lnTo>
                  <a:lnTo>
                    <a:pt x="425793" y="106081"/>
                  </a:lnTo>
                  <a:lnTo>
                    <a:pt x="466586" y="84650"/>
                  </a:lnTo>
                  <a:lnTo>
                    <a:pt x="508670" y="65448"/>
                  </a:lnTo>
                  <a:lnTo>
                    <a:pt x="551968" y="48553"/>
                  </a:lnTo>
                  <a:lnTo>
                    <a:pt x="596402" y="34043"/>
                  </a:lnTo>
                  <a:lnTo>
                    <a:pt x="641892" y="21995"/>
                  </a:lnTo>
                  <a:lnTo>
                    <a:pt x="688362" y="12489"/>
                  </a:lnTo>
                  <a:lnTo>
                    <a:pt x="735733" y="5603"/>
                  </a:lnTo>
                  <a:lnTo>
                    <a:pt x="783927" y="1413"/>
                  </a:lnTo>
                  <a:lnTo>
                    <a:pt x="832866" y="0"/>
                  </a:lnTo>
                  <a:lnTo>
                    <a:pt x="881804" y="1413"/>
                  </a:lnTo>
                  <a:lnTo>
                    <a:pt x="929998" y="5603"/>
                  </a:lnTo>
                  <a:lnTo>
                    <a:pt x="977369" y="12489"/>
                  </a:lnTo>
                  <a:lnTo>
                    <a:pt x="1023839" y="21995"/>
                  </a:lnTo>
                  <a:lnTo>
                    <a:pt x="1069329" y="34043"/>
                  </a:lnTo>
                  <a:lnTo>
                    <a:pt x="1113763" y="48553"/>
                  </a:lnTo>
                  <a:lnTo>
                    <a:pt x="1157061" y="65448"/>
                  </a:lnTo>
                  <a:lnTo>
                    <a:pt x="1199145" y="84650"/>
                  </a:lnTo>
                  <a:lnTo>
                    <a:pt x="1239938" y="106081"/>
                  </a:lnTo>
                  <a:lnTo>
                    <a:pt x="1279362" y="129663"/>
                  </a:lnTo>
                  <a:lnTo>
                    <a:pt x="1317337" y="155317"/>
                  </a:lnTo>
                  <a:lnTo>
                    <a:pt x="1353787" y="182966"/>
                  </a:lnTo>
                  <a:lnTo>
                    <a:pt x="1388633" y="212531"/>
                  </a:lnTo>
                  <a:lnTo>
                    <a:pt x="1421796" y="243935"/>
                  </a:lnTo>
                  <a:lnTo>
                    <a:pt x="1453200" y="277098"/>
                  </a:lnTo>
                  <a:lnTo>
                    <a:pt x="1482765" y="311944"/>
                  </a:lnTo>
                  <a:lnTo>
                    <a:pt x="1510414" y="348394"/>
                  </a:lnTo>
                  <a:lnTo>
                    <a:pt x="1536068" y="386369"/>
                  </a:lnTo>
                  <a:lnTo>
                    <a:pt x="1559650" y="425793"/>
                  </a:lnTo>
                  <a:lnTo>
                    <a:pt x="1581081" y="466586"/>
                  </a:lnTo>
                  <a:lnTo>
                    <a:pt x="1600283" y="508670"/>
                  </a:lnTo>
                  <a:lnTo>
                    <a:pt x="1617178" y="551968"/>
                  </a:lnTo>
                  <a:lnTo>
                    <a:pt x="1631688" y="596402"/>
                  </a:lnTo>
                  <a:lnTo>
                    <a:pt x="1643736" y="641892"/>
                  </a:lnTo>
                  <a:lnTo>
                    <a:pt x="1653242" y="688362"/>
                  </a:lnTo>
                  <a:lnTo>
                    <a:pt x="1660128" y="735733"/>
                  </a:lnTo>
                  <a:lnTo>
                    <a:pt x="1664318" y="783927"/>
                  </a:lnTo>
                  <a:lnTo>
                    <a:pt x="1665731" y="832866"/>
                  </a:lnTo>
                  <a:lnTo>
                    <a:pt x="1664318" y="881804"/>
                  </a:lnTo>
                  <a:lnTo>
                    <a:pt x="1660128" y="929998"/>
                  </a:lnTo>
                  <a:lnTo>
                    <a:pt x="1653242" y="977369"/>
                  </a:lnTo>
                  <a:lnTo>
                    <a:pt x="1643736" y="1023839"/>
                  </a:lnTo>
                  <a:lnTo>
                    <a:pt x="1631688" y="1069329"/>
                  </a:lnTo>
                  <a:lnTo>
                    <a:pt x="1617178" y="1113763"/>
                  </a:lnTo>
                  <a:lnTo>
                    <a:pt x="1600283" y="1157061"/>
                  </a:lnTo>
                  <a:lnTo>
                    <a:pt x="1581081" y="1199145"/>
                  </a:lnTo>
                  <a:lnTo>
                    <a:pt x="1559650" y="1239938"/>
                  </a:lnTo>
                  <a:lnTo>
                    <a:pt x="1536068" y="1279362"/>
                  </a:lnTo>
                  <a:lnTo>
                    <a:pt x="1510414" y="1317337"/>
                  </a:lnTo>
                  <a:lnTo>
                    <a:pt x="1482765" y="1353787"/>
                  </a:lnTo>
                  <a:lnTo>
                    <a:pt x="1453200" y="1388633"/>
                  </a:lnTo>
                  <a:lnTo>
                    <a:pt x="1421796" y="1421796"/>
                  </a:lnTo>
                  <a:lnTo>
                    <a:pt x="1388633" y="1453200"/>
                  </a:lnTo>
                  <a:lnTo>
                    <a:pt x="1353787" y="1482765"/>
                  </a:lnTo>
                  <a:lnTo>
                    <a:pt x="1317337" y="1510414"/>
                  </a:lnTo>
                  <a:lnTo>
                    <a:pt x="1279362" y="1536068"/>
                  </a:lnTo>
                  <a:lnTo>
                    <a:pt x="1239938" y="1559650"/>
                  </a:lnTo>
                  <a:lnTo>
                    <a:pt x="1199145" y="1581081"/>
                  </a:lnTo>
                  <a:lnTo>
                    <a:pt x="1157061" y="1600283"/>
                  </a:lnTo>
                  <a:lnTo>
                    <a:pt x="1113763" y="1617178"/>
                  </a:lnTo>
                  <a:lnTo>
                    <a:pt x="1069329" y="1631688"/>
                  </a:lnTo>
                  <a:lnTo>
                    <a:pt x="1023839" y="1643736"/>
                  </a:lnTo>
                  <a:lnTo>
                    <a:pt x="977369" y="1653242"/>
                  </a:lnTo>
                  <a:lnTo>
                    <a:pt x="929998" y="1660128"/>
                  </a:lnTo>
                  <a:lnTo>
                    <a:pt x="881804" y="1664318"/>
                  </a:lnTo>
                  <a:lnTo>
                    <a:pt x="832866" y="1665732"/>
                  </a:lnTo>
                  <a:lnTo>
                    <a:pt x="783927" y="1664318"/>
                  </a:lnTo>
                  <a:lnTo>
                    <a:pt x="735733" y="1660128"/>
                  </a:lnTo>
                  <a:lnTo>
                    <a:pt x="688362" y="1653242"/>
                  </a:lnTo>
                  <a:lnTo>
                    <a:pt x="641892" y="1643736"/>
                  </a:lnTo>
                  <a:lnTo>
                    <a:pt x="596402" y="1631688"/>
                  </a:lnTo>
                  <a:lnTo>
                    <a:pt x="551968" y="1617178"/>
                  </a:lnTo>
                  <a:lnTo>
                    <a:pt x="508670" y="1600283"/>
                  </a:lnTo>
                  <a:lnTo>
                    <a:pt x="466586" y="1581081"/>
                  </a:lnTo>
                  <a:lnTo>
                    <a:pt x="425793" y="1559650"/>
                  </a:lnTo>
                  <a:lnTo>
                    <a:pt x="386369" y="1536068"/>
                  </a:lnTo>
                  <a:lnTo>
                    <a:pt x="348394" y="1510414"/>
                  </a:lnTo>
                  <a:lnTo>
                    <a:pt x="311944" y="1482765"/>
                  </a:lnTo>
                  <a:lnTo>
                    <a:pt x="277098" y="1453200"/>
                  </a:lnTo>
                  <a:lnTo>
                    <a:pt x="243935" y="1421796"/>
                  </a:lnTo>
                  <a:lnTo>
                    <a:pt x="212531" y="1388633"/>
                  </a:lnTo>
                  <a:lnTo>
                    <a:pt x="182966" y="1353787"/>
                  </a:lnTo>
                  <a:lnTo>
                    <a:pt x="155317" y="1317337"/>
                  </a:lnTo>
                  <a:lnTo>
                    <a:pt x="129663" y="1279362"/>
                  </a:lnTo>
                  <a:lnTo>
                    <a:pt x="106081" y="1239938"/>
                  </a:lnTo>
                  <a:lnTo>
                    <a:pt x="84650" y="1199145"/>
                  </a:lnTo>
                  <a:lnTo>
                    <a:pt x="65448" y="1157061"/>
                  </a:lnTo>
                  <a:lnTo>
                    <a:pt x="48553" y="1113763"/>
                  </a:lnTo>
                  <a:lnTo>
                    <a:pt x="34043" y="1069329"/>
                  </a:lnTo>
                  <a:lnTo>
                    <a:pt x="21995" y="1023839"/>
                  </a:lnTo>
                  <a:lnTo>
                    <a:pt x="12489" y="977369"/>
                  </a:lnTo>
                  <a:lnTo>
                    <a:pt x="5603" y="929998"/>
                  </a:lnTo>
                  <a:lnTo>
                    <a:pt x="1413" y="881804"/>
                  </a:lnTo>
                  <a:lnTo>
                    <a:pt x="0" y="8328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8320" y="3319906"/>
              <a:ext cx="1396365" cy="5638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207755" y="2294128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h="503555">
                  <a:moveTo>
                    <a:pt x="0" y="50317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73873" y="628649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832866" y="0"/>
                  </a:moveTo>
                  <a:lnTo>
                    <a:pt x="783927" y="1413"/>
                  </a:lnTo>
                  <a:lnTo>
                    <a:pt x="735733" y="5603"/>
                  </a:lnTo>
                  <a:lnTo>
                    <a:pt x="688362" y="12489"/>
                  </a:lnTo>
                  <a:lnTo>
                    <a:pt x="641892" y="21995"/>
                  </a:lnTo>
                  <a:lnTo>
                    <a:pt x="596402" y="34043"/>
                  </a:lnTo>
                  <a:lnTo>
                    <a:pt x="551968" y="48553"/>
                  </a:lnTo>
                  <a:lnTo>
                    <a:pt x="508670" y="65448"/>
                  </a:lnTo>
                  <a:lnTo>
                    <a:pt x="466586" y="84650"/>
                  </a:lnTo>
                  <a:lnTo>
                    <a:pt x="425793" y="106081"/>
                  </a:lnTo>
                  <a:lnTo>
                    <a:pt x="386369" y="129663"/>
                  </a:lnTo>
                  <a:lnTo>
                    <a:pt x="348394" y="155317"/>
                  </a:lnTo>
                  <a:lnTo>
                    <a:pt x="311944" y="182966"/>
                  </a:lnTo>
                  <a:lnTo>
                    <a:pt x="277098" y="212531"/>
                  </a:lnTo>
                  <a:lnTo>
                    <a:pt x="243935" y="243935"/>
                  </a:lnTo>
                  <a:lnTo>
                    <a:pt x="212531" y="277098"/>
                  </a:lnTo>
                  <a:lnTo>
                    <a:pt x="182966" y="311944"/>
                  </a:lnTo>
                  <a:lnTo>
                    <a:pt x="155317" y="348394"/>
                  </a:lnTo>
                  <a:lnTo>
                    <a:pt x="129663" y="386369"/>
                  </a:lnTo>
                  <a:lnTo>
                    <a:pt x="106081" y="425793"/>
                  </a:lnTo>
                  <a:lnTo>
                    <a:pt x="84650" y="466586"/>
                  </a:lnTo>
                  <a:lnTo>
                    <a:pt x="65448" y="508670"/>
                  </a:lnTo>
                  <a:lnTo>
                    <a:pt x="48553" y="551968"/>
                  </a:lnTo>
                  <a:lnTo>
                    <a:pt x="34043" y="596402"/>
                  </a:lnTo>
                  <a:lnTo>
                    <a:pt x="21995" y="641892"/>
                  </a:lnTo>
                  <a:lnTo>
                    <a:pt x="12489" y="688362"/>
                  </a:lnTo>
                  <a:lnTo>
                    <a:pt x="5603" y="735733"/>
                  </a:lnTo>
                  <a:lnTo>
                    <a:pt x="1413" y="783927"/>
                  </a:lnTo>
                  <a:lnTo>
                    <a:pt x="0" y="832865"/>
                  </a:lnTo>
                  <a:lnTo>
                    <a:pt x="1413" y="881804"/>
                  </a:lnTo>
                  <a:lnTo>
                    <a:pt x="5603" y="929998"/>
                  </a:lnTo>
                  <a:lnTo>
                    <a:pt x="12489" y="977369"/>
                  </a:lnTo>
                  <a:lnTo>
                    <a:pt x="21995" y="1023839"/>
                  </a:lnTo>
                  <a:lnTo>
                    <a:pt x="34043" y="1069329"/>
                  </a:lnTo>
                  <a:lnTo>
                    <a:pt x="48553" y="1113763"/>
                  </a:lnTo>
                  <a:lnTo>
                    <a:pt x="65448" y="1157061"/>
                  </a:lnTo>
                  <a:lnTo>
                    <a:pt x="84650" y="1199145"/>
                  </a:lnTo>
                  <a:lnTo>
                    <a:pt x="106081" y="1239938"/>
                  </a:lnTo>
                  <a:lnTo>
                    <a:pt x="129663" y="1279362"/>
                  </a:lnTo>
                  <a:lnTo>
                    <a:pt x="155317" y="1317337"/>
                  </a:lnTo>
                  <a:lnTo>
                    <a:pt x="182966" y="1353787"/>
                  </a:lnTo>
                  <a:lnTo>
                    <a:pt x="212531" y="1388633"/>
                  </a:lnTo>
                  <a:lnTo>
                    <a:pt x="243935" y="1421796"/>
                  </a:lnTo>
                  <a:lnTo>
                    <a:pt x="277098" y="1453200"/>
                  </a:lnTo>
                  <a:lnTo>
                    <a:pt x="311944" y="1482765"/>
                  </a:lnTo>
                  <a:lnTo>
                    <a:pt x="348394" y="1510414"/>
                  </a:lnTo>
                  <a:lnTo>
                    <a:pt x="386369" y="1536068"/>
                  </a:lnTo>
                  <a:lnTo>
                    <a:pt x="425793" y="1559650"/>
                  </a:lnTo>
                  <a:lnTo>
                    <a:pt x="466586" y="1581081"/>
                  </a:lnTo>
                  <a:lnTo>
                    <a:pt x="508670" y="1600283"/>
                  </a:lnTo>
                  <a:lnTo>
                    <a:pt x="551968" y="1617178"/>
                  </a:lnTo>
                  <a:lnTo>
                    <a:pt x="596402" y="1631688"/>
                  </a:lnTo>
                  <a:lnTo>
                    <a:pt x="641892" y="1643736"/>
                  </a:lnTo>
                  <a:lnTo>
                    <a:pt x="688362" y="1653242"/>
                  </a:lnTo>
                  <a:lnTo>
                    <a:pt x="735733" y="1660128"/>
                  </a:lnTo>
                  <a:lnTo>
                    <a:pt x="783927" y="1664318"/>
                  </a:lnTo>
                  <a:lnTo>
                    <a:pt x="832866" y="1665732"/>
                  </a:lnTo>
                  <a:lnTo>
                    <a:pt x="881804" y="1664318"/>
                  </a:lnTo>
                  <a:lnTo>
                    <a:pt x="929998" y="1660128"/>
                  </a:lnTo>
                  <a:lnTo>
                    <a:pt x="977369" y="1653242"/>
                  </a:lnTo>
                  <a:lnTo>
                    <a:pt x="1023839" y="1643736"/>
                  </a:lnTo>
                  <a:lnTo>
                    <a:pt x="1069329" y="1631688"/>
                  </a:lnTo>
                  <a:lnTo>
                    <a:pt x="1113763" y="1617178"/>
                  </a:lnTo>
                  <a:lnTo>
                    <a:pt x="1157061" y="1600283"/>
                  </a:lnTo>
                  <a:lnTo>
                    <a:pt x="1199145" y="1581081"/>
                  </a:lnTo>
                  <a:lnTo>
                    <a:pt x="1239938" y="1559650"/>
                  </a:lnTo>
                  <a:lnTo>
                    <a:pt x="1279362" y="1536068"/>
                  </a:lnTo>
                  <a:lnTo>
                    <a:pt x="1317337" y="1510414"/>
                  </a:lnTo>
                  <a:lnTo>
                    <a:pt x="1353787" y="1482765"/>
                  </a:lnTo>
                  <a:lnTo>
                    <a:pt x="1388633" y="1453200"/>
                  </a:lnTo>
                  <a:lnTo>
                    <a:pt x="1421796" y="1421796"/>
                  </a:lnTo>
                  <a:lnTo>
                    <a:pt x="1453200" y="1388633"/>
                  </a:lnTo>
                  <a:lnTo>
                    <a:pt x="1482765" y="1353787"/>
                  </a:lnTo>
                  <a:lnTo>
                    <a:pt x="1510414" y="1317337"/>
                  </a:lnTo>
                  <a:lnTo>
                    <a:pt x="1536068" y="1279362"/>
                  </a:lnTo>
                  <a:lnTo>
                    <a:pt x="1559650" y="1239938"/>
                  </a:lnTo>
                  <a:lnTo>
                    <a:pt x="1581081" y="1199145"/>
                  </a:lnTo>
                  <a:lnTo>
                    <a:pt x="1600283" y="1157061"/>
                  </a:lnTo>
                  <a:lnTo>
                    <a:pt x="1617178" y="1113763"/>
                  </a:lnTo>
                  <a:lnTo>
                    <a:pt x="1631688" y="1069329"/>
                  </a:lnTo>
                  <a:lnTo>
                    <a:pt x="1643736" y="1023839"/>
                  </a:lnTo>
                  <a:lnTo>
                    <a:pt x="1653242" y="977369"/>
                  </a:lnTo>
                  <a:lnTo>
                    <a:pt x="1660128" y="929998"/>
                  </a:lnTo>
                  <a:lnTo>
                    <a:pt x="1664318" y="881804"/>
                  </a:lnTo>
                  <a:lnTo>
                    <a:pt x="1665731" y="832865"/>
                  </a:lnTo>
                  <a:lnTo>
                    <a:pt x="1664318" y="783927"/>
                  </a:lnTo>
                  <a:lnTo>
                    <a:pt x="1660128" y="735733"/>
                  </a:lnTo>
                  <a:lnTo>
                    <a:pt x="1653242" y="688362"/>
                  </a:lnTo>
                  <a:lnTo>
                    <a:pt x="1643736" y="641892"/>
                  </a:lnTo>
                  <a:lnTo>
                    <a:pt x="1631688" y="596402"/>
                  </a:lnTo>
                  <a:lnTo>
                    <a:pt x="1617178" y="551968"/>
                  </a:lnTo>
                  <a:lnTo>
                    <a:pt x="1600283" y="508670"/>
                  </a:lnTo>
                  <a:lnTo>
                    <a:pt x="1581081" y="466586"/>
                  </a:lnTo>
                  <a:lnTo>
                    <a:pt x="1559650" y="425793"/>
                  </a:lnTo>
                  <a:lnTo>
                    <a:pt x="1536068" y="386369"/>
                  </a:lnTo>
                  <a:lnTo>
                    <a:pt x="1510414" y="348394"/>
                  </a:lnTo>
                  <a:lnTo>
                    <a:pt x="1482765" y="311944"/>
                  </a:lnTo>
                  <a:lnTo>
                    <a:pt x="1453200" y="277098"/>
                  </a:lnTo>
                  <a:lnTo>
                    <a:pt x="1421796" y="243935"/>
                  </a:lnTo>
                  <a:lnTo>
                    <a:pt x="1388633" y="212531"/>
                  </a:lnTo>
                  <a:lnTo>
                    <a:pt x="1353787" y="182966"/>
                  </a:lnTo>
                  <a:lnTo>
                    <a:pt x="1317337" y="155317"/>
                  </a:lnTo>
                  <a:lnTo>
                    <a:pt x="1279362" y="129663"/>
                  </a:lnTo>
                  <a:lnTo>
                    <a:pt x="1239938" y="106081"/>
                  </a:lnTo>
                  <a:lnTo>
                    <a:pt x="1199145" y="84650"/>
                  </a:lnTo>
                  <a:lnTo>
                    <a:pt x="1157061" y="65448"/>
                  </a:lnTo>
                  <a:lnTo>
                    <a:pt x="1113763" y="48553"/>
                  </a:lnTo>
                  <a:lnTo>
                    <a:pt x="1069329" y="34043"/>
                  </a:lnTo>
                  <a:lnTo>
                    <a:pt x="1023839" y="21995"/>
                  </a:lnTo>
                  <a:lnTo>
                    <a:pt x="977369" y="12489"/>
                  </a:lnTo>
                  <a:lnTo>
                    <a:pt x="929998" y="5603"/>
                  </a:lnTo>
                  <a:lnTo>
                    <a:pt x="881804" y="1413"/>
                  </a:lnTo>
                  <a:lnTo>
                    <a:pt x="83286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3873" y="628649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0" y="832865"/>
                  </a:moveTo>
                  <a:lnTo>
                    <a:pt x="1413" y="783927"/>
                  </a:lnTo>
                  <a:lnTo>
                    <a:pt x="5603" y="735733"/>
                  </a:lnTo>
                  <a:lnTo>
                    <a:pt x="12489" y="688362"/>
                  </a:lnTo>
                  <a:lnTo>
                    <a:pt x="21995" y="641892"/>
                  </a:lnTo>
                  <a:lnTo>
                    <a:pt x="34043" y="596402"/>
                  </a:lnTo>
                  <a:lnTo>
                    <a:pt x="48553" y="551968"/>
                  </a:lnTo>
                  <a:lnTo>
                    <a:pt x="65448" y="508670"/>
                  </a:lnTo>
                  <a:lnTo>
                    <a:pt x="84650" y="466586"/>
                  </a:lnTo>
                  <a:lnTo>
                    <a:pt x="106081" y="425793"/>
                  </a:lnTo>
                  <a:lnTo>
                    <a:pt x="129663" y="386369"/>
                  </a:lnTo>
                  <a:lnTo>
                    <a:pt x="155317" y="348394"/>
                  </a:lnTo>
                  <a:lnTo>
                    <a:pt x="182966" y="311944"/>
                  </a:lnTo>
                  <a:lnTo>
                    <a:pt x="212531" y="277098"/>
                  </a:lnTo>
                  <a:lnTo>
                    <a:pt x="243935" y="243935"/>
                  </a:lnTo>
                  <a:lnTo>
                    <a:pt x="277098" y="212531"/>
                  </a:lnTo>
                  <a:lnTo>
                    <a:pt x="311944" y="182966"/>
                  </a:lnTo>
                  <a:lnTo>
                    <a:pt x="348394" y="155317"/>
                  </a:lnTo>
                  <a:lnTo>
                    <a:pt x="386369" y="129663"/>
                  </a:lnTo>
                  <a:lnTo>
                    <a:pt x="425793" y="106081"/>
                  </a:lnTo>
                  <a:lnTo>
                    <a:pt x="466586" y="84650"/>
                  </a:lnTo>
                  <a:lnTo>
                    <a:pt x="508670" y="65448"/>
                  </a:lnTo>
                  <a:lnTo>
                    <a:pt x="551968" y="48553"/>
                  </a:lnTo>
                  <a:lnTo>
                    <a:pt x="596402" y="34043"/>
                  </a:lnTo>
                  <a:lnTo>
                    <a:pt x="641892" y="21995"/>
                  </a:lnTo>
                  <a:lnTo>
                    <a:pt x="688362" y="12489"/>
                  </a:lnTo>
                  <a:lnTo>
                    <a:pt x="735733" y="5603"/>
                  </a:lnTo>
                  <a:lnTo>
                    <a:pt x="783927" y="1413"/>
                  </a:lnTo>
                  <a:lnTo>
                    <a:pt x="832866" y="0"/>
                  </a:lnTo>
                  <a:lnTo>
                    <a:pt x="881804" y="1413"/>
                  </a:lnTo>
                  <a:lnTo>
                    <a:pt x="929998" y="5603"/>
                  </a:lnTo>
                  <a:lnTo>
                    <a:pt x="977369" y="12489"/>
                  </a:lnTo>
                  <a:lnTo>
                    <a:pt x="1023839" y="21995"/>
                  </a:lnTo>
                  <a:lnTo>
                    <a:pt x="1069329" y="34043"/>
                  </a:lnTo>
                  <a:lnTo>
                    <a:pt x="1113763" y="48553"/>
                  </a:lnTo>
                  <a:lnTo>
                    <a:pt x="1157061" y="65448"/>
                  </a:lnTo>
                  <a:lnTo>
                    <a:pt x="1199145" y="84650"/>
                  </a:lnTo>
                  <a:lnTo>
                    <a:pt x="1239938" y="106081"/>
                  </a:lnTo>
                  <a:lnTo>
                    <a:pt x="1279362" y="129663"/>
                  </a:lnTo>
                  <a:lnTo>
                    <a:pt x="1317337" y="155317"/>
                  </a:lnTo>
                  <a:lnTo>
                    <a:pt x="1353787" y="182966"/>
                  </a:lnTo>
                  <a:lnTo>
                    <a:pt x="1388633" y="212531"/>
                  </a:lnTo>
                  <a:lnTo>
                    <a:pt x="1421796" y="243935"/>
                  </a:lnTo>
                  <a:lnTo>
                    <a:pt x="1453200" y="277098"/>
                  </a:lnTo>
                  <a:lnTo>
                    <a:pt x="1482765" y="311944"/>
                  </a:lnTo>
                  <a:lnTo>
                    <a:pt x="1510414" y="348394"/>
                  </a:lnTo>
                  <a:lnTo>
                    <a:pt x="1536068" y="386369"/>
                  </a:lnTo>
                  <a:lnTo>
                    <a:pt x="1559650" y="425793"/>
                  </a:lnTo>
                  <a:lnTo>
                    <a:pt x="1581081" y="466586"/>
                  </a:lnTo>
                  <a:lnTo>
                    <a:pt x="1600283" y="508670"/>
                  </a:lnTo>
                  <a:lnTo>
                    <a:pt x="1617178" y="551968"/>
                  </a:lnTo>
                  <a:lnTo>
                    <a:pt x="1631688" y="596402"/>
                  </a:lnTo>
                  <a:lnTo>
                    <a:pt x="1643736" y="641892"/>
                  </a:lnTo>
                  <a:lnTo>
                    <a:pt x="1653242" y="688362"/>
                  </a:lnTo>
                  <a:lnTo>
                    <a:pt x="1660128" y="735733"/>
                  </a:lnTo>
                  <a:lnTo>
                    <a:pt x="1664318" y="783927"/>
                  </a:lnTo>
                  <a:lnTo>
                    <a:pt x="1665731" y="832865"/>
                  </a:lnTo>
                  <a:lnTo>
                    <a:pt x="1664318" y="881804"/>
                  </a:lnTo>
                  <a:lnTo>
                    <a:pt x="1660128" y="929998"/>
                  </a:lnTo>
                  <a:lnTo>
                    <a:pt x="1653242" y="977369"/>
                  </a:lnTo>
                  <a:lnTo>
                    <a:pt x="1643736" y="1023839"/>
                  </a:lnTo>
                  <a:lnTo>
                    <a:pt x="1631688" y="1069329"/>
                  </a:lnTo>
                  <a:lnTo>
                    <a:pt x="1617178" y="1113763"/>
                  </a:lnTo>
                  <a:lnTo>
                    <a:pt x="1600283" y="1157061"/>
                  </a:lnTo>
                  <a:lnTo>
                    <a:pt x="1581081" y="1199145"/>
                  </a:lnTo>
                  <a:lnTo>
                    <a:pt x="1559650" y="1239938"/>
                  </a:lnTo>
                  <a:lnTo>
                    <a:pt x="1536068" y="1279362"/>
                  </a:lnTo>
                  <a:lnTo>
                    <a:pt x="1510414" y="1317337"/>
                  </a:lnTo>
                  <a:lnTo>
                    <a:pt x="1482765" y="1353787"/>
                  </a:lnTo>
                  <a:lnTo>
                    <a:pt x="1453200" y="1388633"/>
                  </a:lnTo>
                  <a:lnTo>
                    <a:pt x="1421796" y="1421796"/>
                  </a:lnTo>
                  <a:lnTo>
                    <a:pt x="1388633" y="1453200"/>
                  </a:lnTo>
                  <a:lnTo>
                    <a:pt x="1353787" y="1482765"/>
                  </a:lnTo>
                  <a:lnTo>
                    <a:pt x="1317337" y="1510414"/>
                  </a:lnTo>
                  <a:lnTo>
                    <a:pt x="1279362" y="1536068"/>
                  </a:lnTo>
                  <a:lnTo>
                    <a:pt x="1239938" y="1559650"/>
                  </a:lnTo>
                  <a:lnTo>
                    <a:pt x="1199145" y="1581081"/>
                  </a:lnTo>
                  <a:lnTo>
                    <a:pt x="1157061" y="1600283"/>
                  </a:lnTo>
                  <a:lnTo>
                    <a:pt x="1113763" y="1617178"/>
                  </a:lnTo>
                  <a:lnTo>
                    <a:pt x="1069329" y="1631688"/>
                  </a:lnTo>
                  <a:lnTo>
                    <a:pt x="1023839" y="1643736"/>
                  </a:lnTo>
                  <a:lnTo>
                    <a:pt x="977369" y="1653242"/>
                  </a:lnTo>
                  <a:lnTo>
                    <a:pt x="929998" y="1660128"/>
                  </a:lnTo>
                  <a:lnTo>
                    <a:pt x="881804" y="1664318"/>
                  </a:lnTo>
                  <a:lnTo>
                    <a:pt x="832866" y="1665732"/>
                  </a:lnTo>
                  <a:lnTo>
                    <a:pt x="783927" y="1664318"/>
                  </a:lnTo>
                  <a:lnTo>
                    <a:pt x="735733" y="1660128"/>
                  </a:lnTo>
                  <a:lnTo>
                    <a:pt x="688362" y="1653242"/>
                  </a:lnTo>
                  <a:lnTo>
                    <a:pt x="641892" y="1643736"/>
                  </a:lnTo>
                  <a:lnTo>
                    <a:pt x="596402" y="1631688"/>
                  </a:lnTo>
                  <a:lnTo>
                    <a:pt x="551968" y="1617178"/>
                  </a:lnTo>
                  <a:lnTo>
                    <a:pt x="508670" y="1600283"/>
                  </a:lnTo>
                  <a:lnTo>
                    <a:pt x="466586" y="1581081"/>
                  </a:lnTo>
                  <a:lnTo>
                    <a:pt x="425793" y="1559650"/>
                  </a:lnTo>
                  <a:lnTo>
                    <a:pt x="386369" y="1536068"/>
                  </a:lnTo>
                  <a:lnTo>
                    <a:pt x="348394" y="1510414"/>
                  </a:lnTo>
                  <a:lnTo>
                    <a:pt x="311944" y="1482765"/>
                  </a:lnTo>
                  <a:lnTo>
                    <a:pt x="277098" y="1453200"/>
                  </a:lnTo>
                  <a:lnTo>
                    <a:pt x="243935" y="1421796"/>
                  </a:lnTo>
                  <a:lnTo>
                    <a:pt x="212531" y="1388633"/>
                  </a:lnTo>
                  <a:lnTo>
                    <a:pt x="182966" y="1353787"/>
                  </a:lnTo>
                  <a:lnTo>
                    <a:pt x="155317" y="1317337"/>
                  </a:lnTo>
                  <a:lnTo>
                    <a:pt x="129663" y="1279362"/>
                  </a:lnTo>
                  <a:lnTo>
                    <a:pt x="106081" y="1239938"/>
                  </a:lnTo>
                  <a:lnTo>
                    <a:pt x="84650" y="1199145"/>
                  </a:lnTo>
                  <a:lnTo>
                    <a:pt x="65448" y="1157061"/>
                  </a:lnTo>
                  <a:lnTo>
                    <a:pt x="48553" y="1113763"/>
                  </a:lnTo>
                  <a:lnTo>
                    <a:pt x="34043" y="1069329"/>
                  </a:lnTo>
                  <a:lnTo>
                    <a:pt x="21995" y="1023839"/>
                  </a:lnTo>
                  <a:lnTo>
                    <a:pt x="12489" y="977369"/>
                  </a:lnTo>
                  <a:lnTo>
                    <a:pt x="5603" y="929998"/>
                  </a:lnTo>
                  <a:lnTo>
                    <a:pt x="1413" y="881804"/>
                  </a:lnTo>
                  <a:lnTo>
                    <a:pt x="0" y="8328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5226" y="1335023"/>
              <a:ext cx="963168" cy="2286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98584" y="3216147"/>
              <a:ext cx="478790" cy="155575"/>
            </a:xfrm>
            <a:custGeom>
              <a:avLst/>
              <a:gdLst/>
              <a:ahLst/>
              <a:cxnLst/>
              <a:rect l="l" t="t" r="r" b="b"/>
              <a:pathLst>
                <a:path w="478790" h="155575">
                  <a:moveTo>
                    <a:pt x="0" y="155448"/>
                  </a:moveTo>
                  <a:lnTo>
                    <a:pt x="478536" y="0"/>
                  </a:lnTo>
                </a:path>
              </a:pathLst>
            </a:custGeom>
            <a:ln w="25400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37369" y="2126742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832865" y="0"/>
                  </a:moveTo>
                  <a:lnTo>
                    <a:pt x="783927" y="1413"/>
                  </a:lnTo>
                  <a:lnTo>
                    <a:pt x="735733" y="5603"/>
                  </a:lnTo>
                  <a:lnTo>
                    <a:pt x="688362" y="12489"/>
                  </a:lnTo>
                  <a:lnTo>
                    <a:pt x="641892" y="21995"/>
                  </a:lnTo>
                  <a:lnTo>
                    <a:pt x="596402" y="34043"/>
                  </a:lnTo>
                  <a:lnTo>
                    <a:pt x="551968" y="48553"/>
                  </a:lnTo>
                  <a:lnTo>
                    <a:pt x="508670" y="65448"/>
                  </a:lnTo>
                  <a:lnTo>
                    <a:pt x="466586" y="84650"/>
                  </a:lnTo>
                  <a:lnTo>
                    <a:pt x="425793" y="106081"/>
                  </a:lnTo>
                  <a:lnTo>
                    <a:pt x="386369" y="129663"/>
                  </a:lnTo>
                  <a:lnTo>
                    <a:pt x="348394" y="155317"/>
                  </a:lnTo>
                  <a:lnTo>
                    <a:pt x="311944" y="182966"/>
                  </a:lnTo>
                  <a:lnTo>
                    <a:pt x="277098" y="212531"/>
                  </a:lnTo>
                  <a:lnTo>
                    <a:pt x="243935" y="243935"/>
                  </a:lnTo>
                  <a:lnTo>
                    <a:pt x="212531" y="277098"/>
                  </a:lnTo>
                  <a:lnTo>
                    <a:pt x="182966" y="311944"/>
                  </a:lnTo>
                  <a:lnTo>
                    <a:pt x="155317" y="348394"/>
                  </a:lnTo>
                  <a:lnTo>
                    <a:pt x="129663" y="386369"/>
                  </a:lnTo>
                  <a:lnTo>
                    <a:pt x="106081" y="425793"/>
                  </a:lnTo>
                  <a:lnTo>
                    <a:pt x="84650" y="466586"/>
                  </a:lnTo>
                  <a:lnTo>
                    <a:pt x="65448" y="508670"/>
                  </a:lnTo>
                  <a:lnTo>
                    <a:pt x="48553" y="551968"/>
                  </a:lnTo>
                  <a:lnTo>
                    <a:pt x="34043" y="596402"/>
                  </a:lnTo>
                  <a:lnTo>
                    <a:pt x="21995" y="641892"/>
                  </a:lnTo>
                  <a:lnTo>
                    <a:pt x="12489" y="688362"/>
                  </a:lnTo>
                  <a:lnTo>
                    <a:pt x="5603" y="735733"/>
                  </a:lnTo>
                  <a:lnTo>
                    <a:pt x="1413" y="783927"/>
                  </a:lnTo>
                  <a:lnTo>
                    <a:pt x="0" y="832866"/>
                  </a:lnTo>
                  <a:lnTo>
                    <a:pt x="1413" y="881804"/>
                  </a:lnTo>
                  <a:lnTo>
                    <a:pt x="5603" y="929998"/>
                  </a:lnTo>
                  <a:lnTo>
                    <a:pt x="12489" y="977369"/>
                  </a:lnTo>
                  <a:lnTo>
                    <a:pt x="21995" y="1023839"/>
                  </a:lnTo>
                  <a:lnTo>
                    <a:pt x="34043" y="1069329"/>
                  </a:lnTo>
                  <a:lnTo>
                    <a:pt x="48553" y="1113763"/>
                  </a:lnTo>
                  <a:lnTo>
                    <a:pt x="65448" y="1157061"/>
                  </a:lnTo>
                  <a:lnTo>
                    <a:pt x="84650" y="1199145"/>
                  </a:lnTo>
                  <a:lnTo>
                    <a:pt x="106081" y="1239938"/>
                  </a:lnTo>
                  <a:lnTo>
                    <a:pt x="129663" y="1279362"/>
                  </a:lnTo>
                  <a:lnTo>
                    <a:pt x="155317" y="1317337"/>
                  </a:lnTo>
                  <a:lnTo>
                    <a:pt x="182966" y="1353787"/>
                  </a:lnTo>
                  <a:lnTo>
                    <a:pt x="212531" y="1388633"/>
                  </a:lnTo>
                  <a:lnTo>
                    <a:pt x="243935" y="1421796"/>
                  </a:lnTo>
                  <a:lnTo>
                    <a:pt x="277098" y="1453200"/>
                  </a:lnTo>
                  <a:lnTo>
                    <a:pt x="311944" y="1482765"/>
                  </a:lnTo>
                  <a:lnTo>
                    <a:pt x="348394" y="1510414"/>
                  </a:lnTo>
                  <a:lnTo>
                    <a:pt x="386369" y="1536068"/>
                  </a:lnTo>
                  <a:lnTo>
                    <a:pt x="425793" y="1559650"/>
                  </a:lnTo>
                  <a:lnTo>
                    <a:pt x="466586" y="1581081"/>
                  </a:lnTo>
                  <a:lnTo>
                    <a:pt x="508670" y="1600283"/>
                  </a:lnTo>
                  <a:lnTo>
                    <a:pt x="551968" y="1617178"/>
                  </a:lnTo>
                  <a:lnTo>
                    <a:pt x="596402" y="1631688"/>
                  </a:lnTo>
                  <a:lnTo>
                    <a:pt x="641892" y="1643736"/>
                  </a:lnTo>
                  <a:lnTo>
                    <a:pt x="688362" y="1653242"/>
                  </a:lnTo>
                  <a:lnTo>
                    <a:pt x="735733" y="1660128"/>
                  </a:lnTo>
                  <a:lnTo>
                    <a:pt x="783927" y="1664318"/>
                  </a:lnTo>
                  <a:lnTo>
                    <a:pt x="832865" y="1665732"/>
                  </a:lnTo>
                  <a:lnTo>
                    <a:pt x="881804" y="1664318"/>
                  </a:lnTo>
                  <a:lnTo>
                    <a:pt x="929998" y="1660128"/>
                  </a:lnTo>
                  <a:lnTo>
                    <a:pt x="977369" y="1653242"/>
                  </a:lnTo>
                  <a:lnTo>
                    <a:pt x="1023839" y="1643736"/>
                  </a:lnTo>
                  <a:lnTo>
                    <a:pt x="1069329" y="1631688"/>
                  </a:lnTo>
                  <a:lnTo>
                    <a:pt x="1113763" y="1617178"/>
                  </a:lnTo>
                  <a:lnTo>
                    <a:pt x="1157061" y="1600283"/>
                  </a:lnTo>
                  <a:lnTo>
                    <a:pt x="1199145" y="1581081"/>
                  </a:lnTo>
                  <a:lnTo>
                    <a:pt x="1239938" y="1559650"/>
                  </a:lnTo>
                  <a:lnTo>
                    <a:pt x="1279362" y="1536068"/>
                  </a:lnTo>
                  <a:lnTo>
                    <a:pt x="1317337" y="1510414"/>
                  </a:lnTo>
                  <a:lnTo>
                    <a:pt x="1353787" y="1482765"/>
                  </a:lnTo>
                  <a:lnTo>
                    <a:pt x="1388633" y="1453200"/>
                  </a:lnTo>
                  <a:lnTo>
                    <a:pt x="1421796" y="1421796"/>
                  </a:lnTo>
                  <a:lnTo>
                    <a:pt x="1453200" y="1388633"/>
                  </a:lnTo>
                  <a:lnTo>
                    <a:pt x="1482765" y="1353787"/>
                  </a:lnTo>
                  <a:lnTo>
                    <a:pt x="1510414" y="1317337"/>
                  </a:lnTo>
                  <a:lnTo>
                    <a:pt x="1536068" y="1279362"/>
                  </a:lnTo>
                  <a:lnTo>
                    <a:pt x="1559650" y="1239938"/>
                  </a:lnTo>
                  <a:lnTo>
                    <a:pt x="1581081" y="1199145"/>
                  </a:lnTo>
                  <a:lnTo>
                    <a:pt x="1600283" y="1157061"/>
                  </a:lnTo>
                  <a:lnTo>
                    <a:pt x="1617178" y="1113763"/>
                  </a:lnTo>
                  <a:lnTo>
                    <a:pt x="1631688" y="1069329"/>
                  </a:lnTo>
                  <a:lnTo>
                    <a:pt x="1643736" y="1023839"/>
                  </a:lnTo>
                  <a:lnTo>
                    <a:pt x="1653242" y="977369"/>
                  </a:lnTo>
                  <a:lnTo>
                    <a:pt x="1660128" y="929998"/>
                  </a:lnTo>
                  <a:lnTo>
                    <a:pt x="1664318" y="881804"/>
                  </a:lnTo>
                  <a:lnTo>
                    <a:pt x="1665731" y="832866"/>
                  </a:lnTo>
                  <a:lnTo>
                    <a:pt x="1664318" y="783927"/>
                  </a:lnTo>
                  <a:lnTo>
                    <a:pt x="1660128" y="735733"/>
                  </a:lnTo>
                  <a:lnTo>
                    <a:pt x="1653242" y="688362"/>
                  </a:lnTo>
                  <a:lnTo>
                    <a:pt x="1643736" y="641892"/>
                  </a:lnTo>
                  <a:lnTo>
                    <a:pt x="1631688" y="596402"/>
                  </a:lnTo>
                  <a:lnTo>
                    <a:pt x="1617178" y="551968"/>
                  </a:lnTo>
                  <a:lnTo>
                    <a:pt x="1600283" y="508670"/>
                  </a:lnTo>
                  <a:lnTo>
                    <a:pt x="1581081" y="466586"/>
                  </a:lnTo>
                  <a:lnTo>
                    <a:pt x="1559650" y="425793"/>
                  </a:lnTo>
                  <a:lnTo>
                    <a:pt x="1536068" y="386369"/>
                  </a:lnTo>
                  <a:lnTo>
                    <a:pt x="1510414" y="348394"/>
                  </a:lnTo>
                  <a:lnTo>
                    <a:pt x="1482765" y="311944"/>
                  </a:lnTo>
                  <a:lnTo>
                    <a:pt x="1453200" y="277098"/>
                  </a:lnTo>
                  <a:lnTo>
                    <a:pt x="1421796" y="243935"/>
                  </a:lnTo>
                  <a:lnTo>
                    <a:pt x="1388633" y="212531"/>
                  </a:lnTo>
                  <a:lnTo>
                    <a:pt x="1353787" y="182966"/>
                  </a:lnTo>
                  <a:lnTo>
                    <a:pt x="1317337" y="155317"/>
                  </a:lnTo>
                  <a:lnTo>
                    <a:pt x="1279362" y="129663"/>
                  </a:lnTo>
                  <a:lnTo>
                    <a:pt x="1239938" y="106081"/>
                  </a:lnTo>
                  <a:lnTo>
                    <a:pt x="1199145" y="84650"/>
                  </a:lnTo>
                  <a:lnTo>
                    <a:pt x="1157061" y="65448"/>
                  </a:lnTo>
                  <a:lnTo>
                    <a:pt x="1113763" y="48553"/>
                  </a:lnTo>
                  <a:lnTo>
                    <a:pt x="1069329" y="34043"/>
                  </a:lnTo>
                  <a:lnTo>
                    <a:pt x="1023839" y="21995"/>
                  </a:lnTo>
                  <a:lnTo>
                    <a:pt x="977369" y="12489"/>
                  </a:lnTo>
                  <a:lnTo>
                    <a:pt x="929998" y="5603"/>
                  </a:lnTo>
                  <a:lnTo>
                    <a:pt x="881804" y="1413"/>
                  </a:lnTo>
                  <a:lnTo>
                    <a:pt x="83286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37369" y="2126742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0" y="832866"/>
                  </a:moveTo>
                  <a:lnTo>
                    <a:pt x="1413" y="783927"/>
                  </a:lnTo>
                  <a:lnTo>
                    <a:pt x="5603" y="735733"/>
                  </a:lnTo>
                  <a:lnTo>
                    <a:pt x="12489" y="688362"/>
                  </a:lnTo>
                  <a:lnTo>
                    <a:pt x="21995" y="641892"/>
                  </a:lnTo>
                  <a:lnTo>
                    <a:pt x="34043" y="596402"/>
                  </a:lnTo>
                  <a:lnTo>
                    <a:pt x="48553" y="551968"/>
                  </a:lnTo>
                  <a:lnTo>
                    <a:pt x="65448" y="508670"/>
                  </a:lnTo>
                  <a:lnTo>
                    <a:pt x="84650" y="466586"/>
                  </a:lnTo>
                  <a:lnTo>
                    <a:pt x="106081" y="425793"/>
                  </a:lnTo>
                  <a:lnTo>
                    <a:pt x="129663" y="386369"/>
                  </a:lnTo>
                  <a:lnTo>
                    <a:pt x="155317" y="348394"/>
                  </a:lnTo>
                  <a:lnTo>
                    <a:pt x="182966" y="311944"/>
                  </a:lnTo>
                  <a:lnTo>
                    <a:pt x="212531" y="277098"/>
                  </a:lnTo>
                  <a:lnTo>
                    <a:pt x="243935" y="243935"/>
                  </a:lnTo>
                  <a:lnTo>
                    <a:pt x="277098" y="212531"/>
                  </a:lnTo>
                  <a:lnTo>
                    <a:pt x="311944" y="182966"/>
                  </a:lnTo>
                  <a:lnTo>
                    <a:pt x="348394" y="155317"/>
                  </a:lnTo>
                  <a:lnTo>
                    <a:pt x="386369" y="129663"/>
                  </a:lnTo>
                  <a:lnTo>
                    <a:pt x="425793" y="106081"/>
                  </a:lnTo>
                  <a:lnTo>
                    <a:pt x="466586" y="84650"/>
                  </a:lnTo>
                  <a:lnTo>
                    <a:pt x="508670" y="65448"/>
                  </a:lnTo>
                  <a:lnTo>
                    <a:pt x="551968" y="48553"/>
                  </a:lnTo>
                  <a:lnTo>
                    <a:pt x="596402" y="34043"/>
                  </a:lnTo>
                  <a:lnTo>
                    <a:pt x="641892" y="21995"/>
                  </a:lnTo>
                  <a:lnTo>
                    <a:pt x="688362" y="12489"/>
                  </a:lnTo>
                  <a:lnTo>
                    <a:pt x="735733" y="5603"/>
                  </a:lnTo>
                  <a:lnTo>
                    <a:pt x="783927" y="1413"/>
                  </a:lnTo>
                  <a:lnTo>
                    <a:pt x="832865" y="0"/>
                  </a:lnTo>
                  <a:lnTo>
                    <a:pt x="881804" y="1413"/>
                  </a:lnTo>
                  <a:lnTo>
                    <a:pt x="929998" y="5603"/>
                  </a:lnTo>
                  <a:lnTo>
                    <a:pt x="977369" y="12489"/>
                  </a:lnTo>
                  <a:lnTo>
                    <a:pt x="1023839" y="21995"/>
                  </a:lnTo>
                  <a:lnTo>
                    <a:pt x="1069329" y="34043"/>
                  </a:lnTo>
                  <a:lnTo>
                    <a:pt x="1113763" y="48553"/>
                  </a:lnTo>
                  <a:lnTo>
                    <a:pt x="1157061" y="65448"/>
                  </a:lnTo>
                  <a:lnTo>
                    <a:pt x="1199145" y="84650"/>
                  </a:lnTo>
                  <a:lnTo>
                    <a:pt x="1239938" y="106081"/>
                  </a:lnTo>
                  <a:lnTo>
                    <a:pt x="1279362" y="129663"/>
                  </a:lnTo>
                  <a:lnTo>
                    <a:pt x="1317337" y="155317"/>
                  </a:lnTo>
                  <a:lnTo>
                    <a:pt x="1353787" y="182966"/>
                  </a:lnTo>
                  <a:lnTo>
                    <a:pt x="1388633" y="212531"/>
                  </a:lnTo>
                  <a:lnTo>
                    <a:pt x="1421796" y="243935"/>
                  </a:lnTo>
                  <a:lnTo>
                    <a:pt x="1453200" y="277098"/>
                  </a:lnTo>
                  <a:lnTo>
                    <a:pt x="1482765" y="311944"/>
                  </a:lnTo>
                  <a:lnTo>
                    <a:pt x="1510414" y="348394"/>
                  </a:lnTo>
                  <a:lnTo>
                    <a:pt x="1536068" y="386369"/>
                  </a:lnTo>
                  <a:lnTo>
                    <a:pt x="1559650" y="425793"/>
                  </a:lnTo>
                  <a:lnTo>
                    <a:pt x="1581081" y="466586"/>
                  </a:lnTo>
                  <a:lnTo>
                    <a:pt x="1600283" y="508670"/>
                  </a:lnTo>
                  <a:lnTo>
                    <a:pt x="1617178" y="551968"/>
                  </a:lnTo>
                  <a:lnTo>
                    <a:pt x="1631688" y="596402"/>
                  </a:lnTo>
                  <a:lnTo>
                    <a:pt x="1643736" y="641892"/>
                  </a:lnTo>
                  <a:lnTo>
                    <a:pt x="1653242" y="688362"/>
                  </a:lnTo>
                  <a:lnTo>
                    <a:pt x="1660128" y="735733"/>
                  </a:lnTo>
                  <a:lnTo>
                    <a:pt x="1664318" y="783927"/>
                  </a:lnTo>
                  <a:lnTo>
                    <a:pt x="1665731" y="832866"/>
                  </a:lnTo>
                  <a:lnTo>
                    <a:pt x="1664318" y="881804"/>
                  </a:lnTo>
                  <a:lnTo>
                    <a:pt x="1660128" y="929998"/>
                  </a:lnTo>
                  <a:lnTo>
                    <a:pt x="1653242" y="977369"/>
                  </a:lnTo>
                  <a:lnTo>
                    <a:pt x="1643736" y="1023839"/>
                  </a:lnTo>
                  <a:lnTo>
                    <a:pt x="1631688" y="1069329"/>
                  </a:lnTo>
                  <a:lnTo>
                    <a:pt x="1617178" y="1113763"/>
                  </a:lnTo>
                  <a:lnTo>
                    <a:pt x="1600283" y="1157061"/>
                  </a:lnTo>
                  <a:lnTo>
                    <a:pt x="1581081" y="1199145"/>
                  </a:lnTo>
                  <a:lnTo>
                    <a:pt x="1559650" y="1239938"/>
                  </a:lnTo>
                  <a:lnTo>
                    <a:pt x="1536068" y="1279362"/>
                  </a:lnTo>
                  <a:lnTo>
                    <a:pt x="1510414" y="1317337"/>
                  </a:lnTo>
                  <a:lnTo>
                    <a:pt x="1482765" y="1353787"/>
                  </a:lnTo>
                  <a:lnTo>
                    <a:pt x="1453200" y="1388633"/>
                  </a:lnTo>
                  <a:lnTo>
                    <a:pt x="1421796" y="1421796"/>
                  </a:lnTo>
                  <a:lnTo>
                    <a:pt x="1388633" y="1453200"/>
                  </a:lnTo>
                  <a:lnTo>
                    <a:pt x="1353787" y="1482765"/>
                  </a:lnTo>
                  <a:lnTo>
                    <a:pt x="1317337" y="1510414"/>
                  </a:lnTo>
                  <a:lnTo>
                    <a:pt x="1279362" y="1536068"/>
                  </a:lnTo>
                  <a:lnTo>
                    <a:pt x="1239938" y="1559650"/>
                  </a:lnTo>
                  <a:lnTo>
                    <a:pt x="1199145" y="1581081"/>
                  </a:lnTo>
                  <a:lnTo>
                    <a:pt x="1157061" y="1600283"/>
                  </a:lnTo>
                  <a:lnTo>
                    <a:pt x="1113763" y="1617178"/>
                  </a:lnTo>
                  <a:lnTo>
                    <a:pt x="1069329" y="1631688"/>
                  </a:lnTo>
                  <a:lnTo>
                    <a:pt x="1023839" y="1643736"/>
                  </a:lnTo>
                  <a:lnTo>
                    <a:pt x="977369" y="1653242"/>
                  </a:lnTo>
                  <a:lnTo>
                    <a:pt x="929998" y="1660128"/>
                  </a:lnTo>
                  <a:lnTo>
                    <a:pt x="881804" y="1664318"/>
                  </a:lnTo>
                  <a:lnTo>
                    <a:pt x="832865" y="1665732"/>
                  </a:lnTo>
                  <a:lnTo>
                    <a:pt x="783927" y="1664318"/>
                  </a:lnTo>
                  <a:lnTo>
                    <a:pt x="735733" y="1660128"/>
                  </a:lnTo>
                  <a:lnTo>
                    <a:pt x="688362" y="1653242"/>
                  </a:lnTo>
                  <a:lnTo>
                    <a:pt x="641892" y="1643736"/>
                  </a:lnTo>
                  <a:lnTo>
                    <a:pt x="596402" y="1631688"/>
                  </a:lnTo>
                  <a:lnTo>
                    <a:pt x="551968" y="1617178"/>
                  </a:lnTo>
                  <a:lnTo>
                    <a:pt x="508670" y="1600283"/>
                  </a:lnTo>
                  <a:lnTo>
                    <a:pt x="466586" y="1581081"/>
                  </a:lnTo>
                  <a:lnTo>
                    <a:pt x="425793" y="1559650"/>
                  </a:lnTo>
                  <a:lnTo>
                    <a:pt x="386369" y="1536068"/>
                  </a:lnTo>
                  <a:lnTo>
                    <a:pt x="348394" y="1510414"/>
                  </a:lnTo>
                  <a:lnTo>
                    <a:pt x="311944" y="1482765"/>
                  </a:lnTo>
                  <a:lnTo>
                    <a:pt x="277098" y="1453200"/>
                  </a:lnTo>
                  <a:lnTo>
                    <a:pt x="243935" y="1421796"/>
                  </a:lnTo>
                  <a:lnTo>
                    <a:pt x="212531" y="1388633"/>
                  </a:lnTo>
                  <a:lnTo>
                    <a:pt x="182966" y="1353787"/>
                  </a:lnTo>
                  <a:lnTo>
                    <a:pt x="155317" y="1317337"/>
                  </a:lnTo>
                  <a:lnTo>
                    <a:pt x="129663" y="1279362"/>
                  </a:lnTo>
                  <a:lnTo>
                    <a:pt x="106081" y="1239938"/>
                  </a:lnTo>
                  <a:lnTo>
                    <a:pt x="84650" y="1199145"/>
                  </a:lnTo>
                  <a:lnTo>
                    <a:pt x="65448" y="1157061"/>
                  </a:lnTo>
                  <a:lnTo>
                    <a:pt x="48553" y="1113763"/>
                  </a:lnTo>
                  <a:lnTo>
                    <a:pt x="34043" y="1069329"/>
                  </a:lnTo>
                  <a:lnTo>
                    <a:pt x="21995" y="1023839"/>
                  </a:lnTo>
                  <a:lnTo>
                    <a:pt x="12489" y="977369"/>
                  </a:lnTo>
                  <a:lnTo>
                    <a:pt x="5603" y="929998"/>
                  </a:lnTo>
                  <a:lnTo>
                    <a:pt x="1413" y="881804"/>
                  </a:lnTo>
                  <a:lnTo>
                    <a:pt x="0" y="8328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45726" y="2833750"/>
              <a:ext cx="1163662" cy="2286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696070" y="4302632"/>
              <a:ext cx="295910" cy="407034"/>
            </a:xfrm>
            <a:custGeom>
              <a:avLst/>
              <a:gdLst/>
              <a:ahLst/>
              <a:cxnLst/>
              <a:rect l="l" t="t" r="r" b="b"/>
              <a:pathLst>
                <a:path w="295909" h="407035">
                  <a:moveTo>
                    <a:pt x="0" y="0"/>
                  </a:moveTo>
                  <a:lnTo>
                    <a:pt x="295782" y="407035"/>
                  </a:lnTo>
                </a:path>
              </a:pathLst>
            </a:custGeom>
            <a:ln w="25400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49461" y="4551425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832866" y="0"/>
                  </a:moveTo>
                  <a:lnTo>
                    <a:pt x="783927" y="1413"/>
                  </a:lnTo>
                  <a:lnTo>
                    <a:pt x="735733" y="5603"/>
                  </a:lnTo>
                  <a:lnTo>
                    <a:pt x="688362" y="12489"/>
                  </a:lnTo>
                  <a:lnTo>
                    <a:pt x="641892" y="21995"/>
                  </a:lnTo>
                  <a:lnTo>
                    <a:pt x="596402" y="34043"/>
                  </a:lnTo>
                  <a:lnTo>
                    <a:pt x="551968" y="48553"/>
                  </a:lnTo>
                  <a:lnTo>
                    <a:pt x="508670" y="65448"/>
                  </a:lnTo>
                  <a:lnTo>
                    <a:pt x="466586" y="84650"/>
                  </a:lnTo>
                  <a:lnTo>
                    <a:pt x="425793" y="106081"/>
                  </a:lnTo>
                  <a:lnTo>
                    <a:pt x="386369" y="129663"/>
                  </a:lnTo>
                  <a:lnTo>
                    <a:pt x="348394" y="155317"/>
                  </a:lnTo>
                  <a:lnTo>
                    <a:pt x="311944" y="182966"/>
                  </a:lnTo>
                  <a:lnTo>
                    <a:pt x="277098" y="212531"/>
                  </a:lnTo>
                  <a:lnTo>
                    <a:pt x="243935" y="243935"/>
                  </a:lnTo>
                  <a:lnTo>
                    <a:pt x="212531" y="277098"/>
                  </a:lnTo>
                  <a:lnTo>
                    <a:pt x="182966" y="311944"/>
                  </a:lnTo>
                  <a:lnTo>
                    <a:pt x="155317" y="348394"/>
                  </a:lnTo>
                  <a:lnTo>
                    <a:pt x="129663" y="386369"/>
                  </a:lnTo>
                  <a:lnTo>
                    <a:pt x="106081" y="425793"/>
                  </a:lnTo>
                  <a:lnTo>
                    <a:pt x="84650" y="466586"/>
                  </a:lnTo>
                  <a:lnTo>
                    <a:pt x="65448" y="508670"/>
                  </a:lnTo>
                  <a:lnTo>
                    <a:pt x="48553" y="551968"/>
                  </a:lnTo>
                  <a:lnTo>
                    <a:pt x="34043" y="596402"/>
                  </a:lnTo>
                  <a:lnTo>
                    <a:pt x="21995" y="641892"/>
                  </a:lnTo>
                  <a:lnTo>
                    <a:pt x="12489" y="688362"/>
                  </a:lnTo>
                  <a:lnTo>
                    <a:pt x="5603" y="735733"/>
                  </a:lnTo>
                  <a:lnTo>
                    <a:pt x="1413" y="783927"/>
                  </a:lnTo>
                  <a:lnTo>
                    <a:pt x="0" y="832866"/>
                  </a:lnTo>
                  <a:lnTo>
                    <a:pt x="1413" y="881803"/>
                  </a:lnTo>
                  <a:lnTo>
                    <a:pt x="5603" y="929996"/>
                  </a:lnTo>
                  <a:lnTo>
                    <a:pt x="12489" y="977366"/>
                  </a:lnTo>
                  <a:lnTo>
                    <a:pt x="21995" y="1023835"/>
                  </a:lnTo>
                  <a:lnTo>
                    <a:pt x="34043" y="1069325"/>
                  </a:lnTo>
                  <a:lnTo>
                    <a:pt x="48553" y="1113758"/>
                  </a:lnTo>
                  <a:lnTo>
                    <a:pt x="65448" y="1157055"/>
                  </a:lnTo>
                  <a:lnTo>
                    <a:pt x="84650" y="1199140"/>
                  </a:lnTo>
                  <a:lnTo>
                    <a:pt x="106081" y="1239933"/>
                  </a:lnTo>
                  <a:lnTo>
                    <a:pt x="129663" y="1279356"/>
                  </a:lnTo>
                  <a:lnTo>
                    <a:pt x="155317" y="1317332"/>
                  </a:lnTo>
                  <a:lnTo>
                    <a:pt x="182966" y="1353782"/>
                  </a:lnTo>
                  <a:lnTo>
                    <a:pt x="212531" y="1388628"/>
                  </a:lnTo>
                  <a:lnTo>
                    <a:pt x="243935" y="1421791"/>
                  </a:lnTo>
                  <a:lnTo>
                    <a:pt x="277098" y="1453195"/>
                  </a:lnTo>
                  <a:lnTo>
                    <a:pt x="311944" y="1482761"/>
                  </a:lnTo>
                  <a:lnTo>
                    <a:pt x="348394" y="1510410"/>
                  </a:lnTo>
                  <a:lnTo>
                    <a:pt x="386369" y="1536065"/>
                  </a:lnTo>
                  <a:lnTo>
                    <a:pt x="425793" y="1559647"/>
                  </a:lnTo>
                  <a:lnTo>
                    <a:pt x="466586" y="1581078"/>
                  </a:lnTo>
                  <a:lnTo>
                    <a:pt x="508670" y="1600281"/>
                  </a:lnTo>
                  <a:lnTo>
                    <a:pt x="551968" y="1617177"/>
                  </a:lnTo>
                  <a:lnTo>
                    <a:pt x="596402" y="1631687"/>
                  </a:lnTo>
                  <a:lnTo>
                    <a:pt x="641892" y="1643735"/>
                  </a:lnTo>
                  <a:lnTo>
                    <a:pt x="688362" y="1653241"/>
                  </a:lnTo>
                  <a:lnTo>
                    <a:pt x="735733" y="1660128"/>
                  </a:lnTo>
                  <a:lnTo>
                    <a:pt x="783927" y="1664318"/>
                  </a:lnTo>
                  <a:lnTo>
                    <a:pt x="832866" y="1665732"/>
                  </a:lnTo>
                  <a:lnTo>
                    <a:pt x="881804" y="1664318"/>
                  </a:lnTo>
                  <a:lnTo>
                    <a:pt x="929998" y="1660128"/>
                  </a:lnTo>
                  <a:lnTo>
                    <a:pt x="977369" y="1653241"/>
                  </a:lnTo>
                  <a:lnTo>
                    <a:pt x="1023839" y="1643735"/>
                  </a:lnTo>
                  <a:lnTo>
                    <a:pt x="1069329" y="1631687"/>
                  </a:lnTo>
                  <a:lnTo>
                    <a:pt x="1113763" y="1617177"/>
                  </a:lnTo>
                  <a:lnTo>
                    <a:pt x="1157061" y="1600281"/>
                  </a:lnTo>
                  <a:lnTo>
                    <a:pt x="1199145" y="1581078"/>
                  </a:lnTo>
                  <a:lnTo>
                    <a:pt x="1239938" y="1559647"/>
                  </a:lnTo>
                  <a:lnTo>
                    <a:pt x="1279362" y="1536065"/>
                  </a:lnTo>
                  <a:lnTo>
                    <a:pt x="1317337" y="1510410"/>
                  </a:lnTo>
                  <a:lnTo>
                    <a:pt x="1353787" y="1482761"/>
                  </a:lnTo>
                  <a:lnTo>
                    <a:pt x="1388633" y="1453195"/>
                  </a:lnTo>
                  <a:lnTo>
                    <a:pt x="1421796" y="1421791"/>
                  </a:lnTo>
                  <a:lnTo>
                    <a:pt x="1453200" y="1388628"/>
                  </a:lnTo>
                  <a:lnTo>
                    <a:pt x="1482765" y="1353782"/>
                  </a:lnTo>
                  <a:lnTo>
                    <a:pt x="1510414" y="1317332"/>
                  </a:lnTo>
                  <a:lnTo>
                    <a:pt x="1536068" y="1279356"/>
                  </a:lnTo>
                  <a:lnTo>
                    <a:pt x="1559650" y="1239933"/>
                  </a:lnTo>
                  <a:lnTo>
                    <a:pt x="1581081" y="1199140"/>
                  </a:lnTo>
                  <a:lnTo>
                    <a:pt x="1600283" y="1157055"/>
                  </a:lnTo>
                  <a:lnTo>
                    <a:pt x="1617178" y="1113758"/>
                  </a:lnTo>
                  <a:lnTo>
                    <a:pt x="1631688" y="1069325"/>
                  </a:lnTo>
                  <a:lnTo>
                    <a:pt x="1643736" y="1023835"/>
                  </a:lnTo>
                  <a:lnTo>
                    <a:pt x="1653242" y="977366"/>
                  </a:lnTo>
                  <a:lnTo>
                    <a:pt x="1660128" y="929996"/>
                  </a:lnTo>
                  <a:lnTo>
                    <a:pt x="1664318" y="881803"/>
                  </a:lnTo>
                  <a:lnTo>
                    <a:pt x="1665732" y="832866"/>
                  </a:lnTo>
                  <a:lnTo>
                    <a:pt x="1664318" y="783927"/>
                  </a:lnTo>
                  <a:lnTo>
                    <a:pt x="1660128" y="735733"/>
                  </a:lnTo>
                  <a:lnTo>
                    <a:pt x="1653242" y="688362"/>
                  </a:lnTo>
                  <a:lnTo>
                    <a:pt x="1643736" y="641892"/>
                  </a:lnTo>
                  <a:lnTo>
                    <a:pt x="1631688" y="596402"/>
                  </a:lnTo>
                  <a:lnTo>
                    <a:pt x="1617178" y="551968"/>
                  </a:lnTo>
                  <a:lnTo>
                    <a:pt x="1600283" y="508670"/>
                  </a:lnTo>
                  <a:lnTo>
                    <a:pt x="1581081" y="466586"/>
                  </a:lnTo>
                  <a:lnTo>
                    <a:pt x="1559650" y="425793"/>
                  </a:lnTo>
                  <a:lnTo>
                    <a:pt x="1536068" y="386369"/>
                  </a:lnTo>
                  <a:lnTo>
                    <a:pt x="1510414" y="348394"/>
                  </a:lnTo>
                  <a:lnTo>
                    <a:pt x="1482765" y="311944"/>
                  </a:lnTo>
                  <a:lnTo>
                    <a:pt x="1453200" y="277098"/>
                  </a:lnTo>
                  <a:lnTo>
                    <a:pt x="1421796" y="243935"/>
                  </a:lnTo>
                  <a:lnTo>
                    <a:pt x="1388633" y="212531"/>
                  </a:lnTo>
                  <a:lnTo>
                    <a:pt x="1353787" y="182966"/>
                  </a:lnTo>
                  <a:lnTo>
                    <a:pt x="1317337" y="155317"/>
                  </a:lnTo>
                  <a:lnTo>
                    <a:pt x="1279362" y="129663"/>
                  </a:lnTo>
                  <a:lnTo>
                    <a:pt x="1239938" y="106081"/>
                  </a:lnTo>
                  <a:lnTo>
                    <a:pt x="1199145" y="84650"/>
                  </a:lnTo>
                  <a:lnTo>
                    <a:pt x="1157061" y="65448"/>
                  </a:lnTo>
                  <a:lnTo>
                    <a:pt x="1113763" y="48553"/>
                  </a:lnTo>
                  <a:lnTo>
                    <a:pt x="1069329" y="34043"/>
                  </a:lnTo>
                  <a:lnTo>
                    <a:pt x="1023839" y="21995"/>
                  </a:lnTo>
                  <a:lnTo>
                    <a:pt x="977369" y="12489"/>
                  </a:lnTo>
                  <a:lnTo>
                    <a:pt x="929998" y="5603"/>
                  </a:lnTo>
                  <a:lnTo>
                    <a:pt x="881804" y="1413"/>
                  </a:lnTo>
                  <a:lnTo>
                    <a:pt x="83286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49461" y="4551425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0" y="832866"/>
                  </a:moveTo>
                  <a:lnTo>
                    <a:pt x="1413" y="783927"/>
                  </a:lnTo>
                  <a:lnTo>
                    <a:pt x="5603" y="735733"/>
                  </a:lnTo>
                  <a:lnTo>
                    <a:pt x="12489" y="688362"/>
                  </a:lnTo>
                  <a:lnTo>
                    <a:pt x="21995" y="641892"/>
                  </a:lnTo>
                  <a:lnTo>
                    <a:pt x="34043" y="596402"/>
                  </a:lnTo>
                  <a:lnTo>
                    <a:pt x="48553" y="551968"/>
                  </a:lnTo>
                  <a:lnTo>
                    <a:pt x="65448" y="508670"/>
                  </a:lnTo>
                  <a:lnTo>
                    <a:pt x="84650" y="466586"/>
                  </a:lnTo>
                  <a:lnTo>
                    <a:pt x="106081" y="425793"/>
                  </a:lnTo>
                  <a:lnTo>
                    <a:pt x="129663" y="386369"/>
                  </a:lnTo>
                  <a:lnTo>
                    <a:pt x="155317" y="348394"/>
                  </a:lnTo>
                  <a:lnTo>
                    <a:pt x="182966" y="311944"/>
                  </a:lnTo>
                  <a:lnTo>
                    <a:pt x="212531" y="277098"/>
                  </a:lnTo>
                  <a:lnTo>
                    <a:pt x="243935" y="243935"/>
                  </a:lnTo>
                  <a:lnTo>
                    <a:pt x="277098" y="212531"/>
                  </a:lnTo>
                  <a:lnTo>
                    <a:pt x="311944" y="182966"/>
                  </a:lnTo>
                  <a:lnTo>
                    <a:pt x="348394" y="155317"/>
                  </a:lnTo>
                  <a:lnTo>
                    <a:pt x="386369" y="129663"/>
                  </a:lnTo>
                  <a:lnTo>
                    <a:pt x="425793" y="106081"/>
                  </a:lnTo>
                  <a:lnTo>
                    <a:pt x="466586" y="84650"/>
                  </a:lnTo>
                  <a:lnTo>
                    <a:pt x="508670" y="65448"/>
                  </a:lnTo>
                  <a:lnTo>
                    <a:pt x="551968" y="48553"/>
                  </a:lnTo>
                  <a:lnTo>
                    <a:pt x="596402" y="34043"/>
                  </a:lnTo>
                  <a:lnTo>
                    <a:pt x="641892" y="21995"/>
                  </a:lnTo>
                  <a:lnTo>
                    <a:pt x="688362" y="12489"/>
                  </a:lnTo>
                  <a:lnTo>
                    <a:pt x="735733" y="5603"/>
                  </a:lnTo>
                  <a:lnTo>
                    <a:pt x="783927" y="1413"/>
                  </a:lnTo>
                  <a:lnTo>
                    <a:pt x="832866" y="0"/>
                  </a:lnTo>
                  <a:lnTo>
                    <a:pt x="881804" y="1413"/>
                  </a:lnTo>
                  <a:lnTo>
                    <a:pt x="929998" y="5603"/>
                  </a:lnTo>
                  <a:lnTo>
                    <a:pt x="977369" y="12489"/>
                  </a:lnTo>
                  <a:lnTo>
                    <a:pt x="1023839" y="21995"/>
                  </a:lnTo>
                  <a:lnTo>
                    <a:pt x="1069329" y="34043"/>
                  </a:lnTo>
                  <a:lnTo>
                    <a:pt x="1113763" y="48553"/>
                  </a:lnTo>
                  <a:lnTo>
                    <a:pt x="1157061" y="65448"/>
                  </a:lnTo>
                  <a:lnTo>
                    <a:pt x="1199145" y="84650"/>
                  </a:lnTo>
                  <a:lnTo>
                    <a:pt x="1239938" y="106081"/>
                  </a:lnTo>
                  <a:lnTo>
                    <a:pt x="1279362" y="129663"/>
                  </a:lnTo>
                  <a:lnTo>
                    <a:pt x="1317337" y="155317"/>
                  </a:lnTo>
                  <a:lnTo>
                    <a:pt x="1353787" y="182966"/>
                  </a:lnTo>
                  <a:lnTo>
                    <a:pt x="1388633" y="212531"/>
                  </a:lnTo>
                  <a:lnTo>
                    <a:pt x="1421796" y="243935"/>
                  </a:lnTo>
                  <a:lnTo>
                    <a:pt x="1453200" y="277098"/>
                  </a:lnTo>
                  <a:lnTo>
                    <a:pt x="1482765" y="311944"/>
                  </a:lnTo>
                  <a:lnTo>
                    <a:pt x="1510414" y="348394"/>
                  </a:lnTo>
                  <a:lnTo>
                    <a:pt x="1536068" y="386369"/>
                  </a:lnTo>
                  <a:lnTo>
                    <a:pt x="1559650" y="425793"/>
                  </a:lnTo>
                  <a:lnTo>
                    <a:pt x="1581081" y="466586"/>
                  </a:lnTo>
                  <a:lnTo>
                    <a:pt x="1600283" y="508670"/>
                  </a:lnTo>
                  <a:lnTo>
                    <a:pt x="1617178" y="551968"/>
                  </a:lnTo>
                  <a:lnTo>
                    <a:pt x="1631688" y="596402"/>
                  </a:lnTo>
                  <a:lnTo>
                    <a:pt x="1643736" y="641892"/>
                  </a:lnTo>
                  <a:lnTo>
                    <a:pt x="1653242" y="688362"/>
                  </a:lnTo>
                  <a:lnTo>
                    <a:pt x="1660128" y="735733"/>
                  </a:lnTo>
                  <a:lnTo>
                    <a:pt x="1664318" y="783927"/>
                  </a:lnTo>
                  <a:lnTo>
                    <a:pt x="1665732" y="832866"/>
                  </a:lnTo>
                  <a:lnTo>
                    <a:pt x="1664318" y="881803"/>
                  </a:lnTo>
                  <a:lnTo>
                    <a:pt x="1660128" y="929996"/>
                  </a:lnTo>
                  <a:lnTo>
                    <a:pt x="1653242" y="977366"/>
                  </a:lnTo>
                  <a:lnTo>
                    <a:pt x="1643736" y="1023835"/>
                  </a:lnTo>
                  <a:lnTo>
                    <a:pt x="1631688" y="1069325"/>
                  </a:lnTo>
                  <a:lnTo>
                    <a:pt x="1617178" y="1113758"/>
                  </a:lnTo>
                  <a:lnTo>
                    <a:pt x="1600283" y="1157055"/>
                  </a:lnTo>
                  <a:lnTo>
                    <a:pt x="1581081" y="1199140"/>
                  </a:lnTo>
                  <a:lnTo>
                    <a:pt x="1559650" y="1239933"/>
                  </a:lnTo>
                  <a:lnTo>
                    <a:pt x="1536068" y="1279356"/>
                  </a:lnTo>
                  <a:lnTo>
                    <a:pt x="1510414" y="1317332"/>
                  </a:lnTo>
                  <a:lnTo>
                    <a:pt x="1482765" y="1353782"/>
                  </a:lnTo>
                  <a:lnTo>
                    <a:pt x="1453200" y="1388628"/>
                  </a:lnTo>
                  <a:lnTo>
                    <a:pt x="1421796" y="1421791"/>
                  </a:lnTo>
                  <a:lnTo>
                    <a:pt x="1388633" y="1453195"/>
                  </a:lnTo>
                  <a:lnTo>
                    <a:pt x="1353787" y="1482761"/>
                  </a:lnTo>
                  <a:lnTo>
                    <a:pt x="1317337" y="1510410"/>
                  </a:lnTo>
                  <a:lnTo>
                    <a:pt x="1279362" y="1536065"/>
                  </a:lnTo>
                  <a:lnTo>
                    <a:pt x="1239938" y="1559647"/>
                  </a:lnTo>
                  <a:lnTo>
                    <a:pt x="1199145" y="1581078"/>
                  </a:lnTo>
                  <a:lnTo>
                    <a:pt x="1157061" y="1600281"/>
                  </a:lnTo>
                  <a:lnTo>
                    <a:pt x="1113763" y="1617177"/>
                  </a:lnTo>
                  <a:lnTo>
                    <a:pt x="1069329" y="1631687"/>
                  </a:lnTo>
                  <a:lnTo>
                    <a:pt x="1023839" y="1643735"/>
                  </a:lnTo>
                  <a:lnTo>
                    <a:pt x="977369" y="1653241"/>
                  </a:lnTo>
                  <a:lnTo>
                    <a:pt x="929998" y="1660128"/>
                  </a:lnTo>
                  <a:lnTo>
                    <a:pt x="881804" y="1664318"/>
                  </a:lnTo>
                  <a:lnTo>
                    <a:pt x="832866" y="1665732"/>
                  </a:lnTo>
                  <a:lnTo>
                    <a:pt x="783927" y="1664318"/>
                  </a:lnTo>
                  <a:lnTo>
                    <a:pt x="735733" y="1660128"/>
                  </a:lnTo>
                  <a:lnTo>
                    <a:pt x="688362" y="1653241"/>
                  </a:lnTo>
                  <a:lnTo>
                    <a:pt x="641892" y="1643735"/>
                  </a:lnTo>
                  <a:lnTo>
                    <a:pt x="596402" y="1631687"/>
                  </a:lnTo>
                  <a:lnTo>
                    <a:pt x="551968" y="1617177"/>
                  </a:lnTo>
                  <a:lnTo>
                    <a:pt x="508670" y="1600281"/>
                  </a:lnTo>
                  <a:lnTo>
                    <a:pt x="466586" y="1581078"/>
                  </a:lnTo>
                  <a:lnTo>
                    <a:pt x="425793" y="1559647"/>
                  </a:lnTo>
                  <a:lnTo>
                    <a:pt x="386369" y="1536065"/>
                  </a:lnTo>
                  <a:lnTo>
                    <a:pt x="348394" y="1510410"/>
                  </a:lnTo>
                  <a:lnTo>
                    <a:pt x="311944" y="1482761"/>
                  </a:lnTo>
                  <a:lnTo>
                    <a:pt x="277098" y="1453195"/>
                  </a:lnTo>
                  <a:lnTo>
                    <a:pt x="243935" y="1421791"/>
                  </a:lnTo>
                  <a:lnTo>
                    <a:pt x="212531" y="1388628"/>
                  </a:lnTo>
                  <a:lnTo>
                    <a:pt x="182966" y="1353782"/>
                  </a:lnTo>
                  <a:lnTo>
                    <a:pt x="155317" y="1317332"/>
                  </a:lnTo>
                  <a:lnTo>
                    <a:pt x="129663" y="1279356"/>
                  </a:lnTo>
                  <a:lnTo>
                    <a:pt x="106081" y="1239933"/>
                  </a:lnTo>
                  <a:lnTo>
                    <a:pt x="84650" y="1199140"/>
                  </a:lnTo>
                  <a:lnTo>
                    <a:pt x="65448" y="1157055"/>
                  </a:lnTo>
                  <a:lnTo>
                    <a:pt x="48553" y="1113758"/>
                  </a:lnTo>
                  <a:lnTo>
                    <a:pt x="34043" y="1069325"/>
                  </a:lnTo>
                  <a:lnTo>
                    <a:pt x="21995" y="1023835"/>
                  </a:lnTo>
                  <a:lnTo>
                    <a:pt x="12489" y="977366"/>
                  </a:lnTo>
                  <a:lnTo>
                    <a:pt x="5603" y="929996"/>
                  </a:lnTo>
                  <a:lnTo>
                    <a:pt x="1413" y="881803"/>
                  </a:lnTo>
                  <a:lnTo>
                    <a:pt x="0" y="8328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00489" y="5259069"/>
              <a:ext cx="1070521" cy="2286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421371" y="4302632"/>
              <a:ext cx="295910" cy="407034"/>
            </a:xfrm>
            <a:custGeom>
              <a:avLst/>
              <a:gdLst/>
              <a:ahLst/>
              <a:cxnLst/>
              <a:rect l="l" t="t" r="r" b="b"/>
              <a:pathLst>
                <a:path w="295909" h="407035">
                  <a:moveTo>
                    <a:pt x="295782" y="0"/>
                  </a:moveTo>
                  <a:lnTo>
                    <a:pt x="0" y="407035"/>
                  </a:lnTo>
                </a:path>
              </a:pathLst>
            </a:custGeom>
            <a:ln w="25400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99809" y="4551425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832865" y="0"/>
                  </a:moveTo>
                  <a:lnTo>
                    <a:pt x="783927" y="1413"/>
                  </a:lnTo>
                  <a:lnTo>
                    <a:pt x="735733" y="5603"/>
                  </a:lnTo>
                  <a:lnTo>
                    <a:pt x="688362" y="12489"/>
                  </a:lnTo>
                  <a:lnTo>
                    <a:pt x="641892" y="21995"/>
                  </a:lnTo>
                  <a:lnTo>
                    <a:pt x="596402" y="34043"/>
                  </a:lnTo>
                  <a:lnTo>
                    <a:pt x="551968" y="48553"/>
                  </a:lnTo>
                  <a:lnTo>
                    <a:pt x="508670" y="65448"/>
                  </a:lnTo>
                  <a:lnTo>
                    <a:pt x="466586" y="84650"/>
                  </a:lnTo>
                  <a:lnTo>
                    <a:pt x="425793" y="106081"/>
                  </a:lnTo>
                  <a:lnTo>
                    <a:pt x="386369" y="129663"/>
                  </a:lnTo>
                  <a:lnTo>
                    <a:pt x="348394" y="155317"/>
                  </a:lnTo>
                  <a:lnTo>
                    <a:pt x="311944" y="182966"/>
                  </a:lnTo>
                  <a:lnTo>
                    <a:pt x="277098" y="212531"/>
                  </a:lnTo>
                  <a:lnTo>
                    <a:pt x="243935" y="243935"/>
                  </a:lnTo>
                  <a:lnTo>
                    <a:pt x="212531" y="277098"/>
                  </a:lnTo>
                  <a:lnTo>
                    <a:pt x="182966" y="311944"/>
                  </a:lnTo>
                  <a:lnTo>
                    <a:pt x="155317" y="348394"/>
                  </a:lnTo>
                  <a:lnTo>
                    <a:pt x="129663" y="386369"/>
                  </a:lnTo>
                  <a:lnTo>
                    <a:pt x="106081" y="425793"/>
                  </a:lnTo>
                  <a:lnTo>
                    <a:pt x="84650" y="466586"/>
                  </a:lnTo>
                  <a:lnTo>
                    <a:pt x="65448" y="508670"/>
                  </a:lnTo>
                  <a:lnTo>
                    <a:pt x="48553" y="551968"/>
                  </a:lnTo>
                  <a:lnTo>
                    <a:pt x="34043" y="596402"/>
                  </a:lnTo>
                  <a:lnTo>
                    <a:pt x="21995" y="641892"/>
                  </a:lnTo>
                  <a:lnTo>
                    <a:pt x="12489" y="688362"/>
                  </a:lnTo>
                  <a:lnTo>
                    <a:pt x="5603" y="735733"/>
                  </a:lnTo>
                  <a:lnTo>
                    <a:pt x="1413" y="783927"/>
                  </a:lnTo>
                  <a:lnTo>
                    <a:pt x="0" y="832866"/>
                  </a:lnTo>
                  <a:lnTo>
                    <a:pt x="1413" y="881803"/>
                  </a:lnTo>
                  <a:lnTo>
                    <a:pt x="5603" y="929996"/>
                  </a:lnTo>
                  <a:lnTo>
                    <a:pt x="12489" y="977366"/>
                  </a:lnTo>
                  <a:lnTo>
                    <a:pt x="21995" y="1023835"/>
                  </a:lnTo>
                  <a:lnTo>
                    <a:pt x="34043" y="1069325"/>
                  </a:lnTo>
                  <a:lnTo>
                    <a:pt x="48553" y="1113758"/>
                  </a:lnTo>
                  <a:lnTo>
                    <a:pt x="65448" y="1157055"/>
                  </a:lnTo>
                  <a:lnTo>
                    <a:pt x="84650" y="1199140"/>
                  </a:lnTo>
                  <a:lnTo>
                    <a:pt x="106081" y="1239933"/>
                  </a:lnTo>
                  <a:lnTo>
                    <a:pt x="129663" y="1279356"/>
                  </a:lnTo>
                  <a:lnTo>
                    <a:pt x="155317" y="1317332"/>
                  </a:lnTo>
                  <a:lnTo>
                    <a:pt x="182966" y="1353782"/>
                  </a:lnTo>
                  <a:lnTo>
                    <a:pt x="212531" y="1388628"/>
                  </a:lnTo>
                  <a:lnTo>
                    <a:pt x="243935" y="1421791"/>
                  </a:lnTo>
                  <a:lnTo>
                    <a:pt x="277098" y="1453195"/>
                  </a:lnTo>
                  <a:lnTo>
                    <a:pt x="311944" y="1482761"/>
                  </a:lnTo>
                  <a:lnTo>
                    <a:pt x="348394" y="1510410"/>
                  </a:lnTo>
                  <a:lnTo>
                    <a:pt x="386369" y="1536065"/>
                  </a:lnTo>
                  <a:lnTo>
                    <a:pt x="425793" y="1559647"/>
                  </a:lnTo>
                  <a:lnTo>
                    <a:pt x="466586" y="1581078"/>
                  </a:lnTo>
                  <a:lnTo>
                    <a:pt x="508670" y="1600281"/>
                  </a:lnTo>
                  <a:lnTo>
                    <a:pt x="551968" y="1617177"/>
                  </a:lnTo>
                  <a:lnTo>
                    <a:pt x="596402" y="1631687"/>
                  </a:lnTo>
                  <a:lnTo>
                    <a:pt x="641892" y="1643735"/>
                  </a:lnTo>
                  <a:lnTo>
                    <a:pt x="688362" y="1653241"/>
                  </a:lnTo>
                  <a:lnTo>
                    <a:pt x="735733" y="1660128"/>
                  </a:lnTo>
                  <a:lnTo>
                    <a:pt x="783927" y="1664318"/>
                  </a:lnTo>
                  <a:lnTo>
                    <a:pt x="832865" y="1665732"/>
                  </a:lnTo>
                  <a:lnTo>
                    <a:pt x="881804" y="1664318"/>
                  </a:lnTo>
                  <a:lnTo>
                    <a:pt x="929998" y="1660128"/>
                  </a:lnTo>
                  <a:lnTo>
                    <a:pt x="977369" y="1653241"/>
                  </a:lnTo>
                  <a:lnTo>
                    <a:pt x="1023839" y="1643735"/>
                  </a:lnTo>
                  <a:lnTo>
                    <a:pt x="1069329" y="1631687"/>
                  </a:lnTo>
                  <a:lnTo>
                    <a:pt x="1113763" y="1617177"/>
                  </a:lnTo>
                  <a:lnTo>
                    <a:pt x="1157061" y="1600281"/>
                  </a:lnTo>
                  <a:lnTo>
                    <a:pt x="1199145" y="1581078"/>
                  </a:lnTo>
                  <a:lnTo>
                    <a:pt x="1239938" y="1559647"/>
                  </a:lnTo>
                  <a:lnTo>
                    <a:pt x="1279362" y="1536065"/>
                  </a:lnTo>
                  <a:lnTo>
                    <a:pt x="1317337" y="1510410"/>
                  </a:lnTo>
                  <a:lnTo>
                    <a:pt x="1353787" y="1482761"/>
                  </a:lnTo>
                  <a:lnTo>
                    <a:pt x="1388633" y="1453195"/>
                  </a:lnTo>
                  <a:lnTo>
                    <a:pt x="1421796" y="1421791"/>
                  </a:lnTo>
                  <a:lnTo>
                    <a:pt x="1453200" y="1388628"/>
                  </a:lnTo>
                  <a:lnTo>
                    <a:pt x="1482765" y="1353782"/>
                  </a:lnTo>
                  <a:lnTo>
                    <a:pt x="1510414" y="1317332"/>
                  </a:lnTo>
                  <a:lnTo>
                    <a:pt x="1536068" y="1279356"/>
                  </a:lnTo>
                  <a:lnTo>
                    <a:pt x="1559650" y="1239933"/>
                  </a:lnTo>
                  <a:lnTo>
                    <a:pt x="1581081" y="1199140"/>
                  </a:lnTo>
                  <a:lnTo>
                    <a:pt x="1600283" y="1157055"/>
                  </a:lnTo>
                  <a:lnTo>
                    <a:pt x="1617178" y="1113758"/>
                  </a:lnTo>
                  <a:lnTo>
                    <a:pt x="1631688" y="1069325"/>
                  </a:lnTo>
                  <a:lnTo>
                    <a:pt x="1643736" y="1023835"/>
                  </a:lnTo>
                  <a:lnTo>
                    <a:pt x="1653242" y="977366"/>
                  </a:lnTo>
                  <a:lnTo>
                    <a:pt x="1660128" y="929996"/>
                  </a:lnTo>
                  <a:lnTo>
                    <a:pt x="1664318" y="881803"/>
                  </a:lnTo>
                  <a:lnTo>
                    <a:pt x="1665732" y="832866"/>
                  </a:lnTo>
                  <a:lnTo>
                    <a:pt x="1664318" y="783927"/>
                  </a:lnTo>
                  <a:lnTo>
                    <a:pt x="1660128" y="735733"/>
                  </a:lnTo>
                  <a:lnTo>
                    <a:pt x="1653242" y="688362"/>
                  </a:lnTo>
                  <a:lnTo>
                    <a:pt x="1643736" y="641892"/>
                  </a:lnTo>
                  <a:lnTo>
                    <a:pt x="1631688" y="596402"/>
                  </a:lnTo>
                  <a:lnTo>
                    <a:pt x="1617178" y="551968"/>
                  </a:lnTo>
                  <a:lnTo>
                    <a:pt x="1600283" y="508670"/>
                  </a:lnTo>
                  <a:lnTo>
                    <a:pt x="1581081" y="466586"/>
                  </a:lnTo>
                  <a:lnTo>
                    <a:pt x="1559650" y="425793"/>
                  </a:lnTo>
                  <a:lnTo>
                    <a:pt x="1536068" y="386369"/>
                  </a:lnTo>
                  <a:lnTo>
                    <a:pt x="1510414" y="348394"/>
                  </a:lnTo>
                  <a:lnTo>
                    <a:pt x="1482765" y="311944"/>
                  </a:lnTo>
                  <a:lnTo>
                    <a:pt x="1453200" y="277098"/>
                  </a:lnTo>
                  <a:lnTo>
                    <a:pt x="1421796" y="243935"/>
                  </a:lnTo>
                  <a:lnTo>
                    <a:pt x="1388633" y="212531"/>
                  </a:lnTo>
                  <a:lnTo>
                    <a:pt x="1353787" y="182966"/>
                  </a:lnTo>
                  <a:lnTo>
                    <a:pt x="1317337" y="155317"/>
                  </a:lnTo>
                  <a:lnTo>
                    <a:pt x="1279362" y="129663"/>
                  </a:lnTo>
                  <a:lnTo>
                    <a:pt x="1239938" y="106081"/>
                  </a:lnTo>
                  <a:lnTo>
                    <a:pt x="1199145" y="84650"/>
                  </a:lnTo>
                  <a:lnTo>
                    <a:pt x="1157061" y="65448"/>
                  </a:lnTo>
                  <a:lnTo>
                    <a:pt x="1113763" y="48553"/>
                  </a:lnTo>
                  <a:lnTo>
                    <a:pt x="1069329" y="34043"/>
                  </a:lnTo>
                  <a:lnTo>
                    <a:pt x="1023839" y="21995"/>
                  </a:lnTo>
                  <a:lnTo>
                    <a:pt x="977369" y="12489"/>
                  </a:lnTo>
                  <a:lnTo>
                    <a:pt x="929998" y="5603"/>
                  </a:lnTo>
                  <a:lnTo>
                    <a:pt x="881804" y="1413"/>
                  </a:lnTo>
                  <a:lnTo>
                    <a:pt x="83286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9809" y="4551425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0" y="832866"/>
                  </a:moveTo>
                  <a:lnTo>
                    <a:pt x="1413" y="783927"/>
                  </a:lnTo>
                  <a:lnTo>
                    <a:pt x="5603" y="735733"/>
                  </a:lnTo>
                  <a:lnTo>
                    <a:pt x="12489" y="688362"/>
                  </a:lnTo>
                  <a:lnTo>
                    <a:pt x="21995" y="641892"/>
                  </a:lnTo>
                  <a:lnTo>
                    <a:pt x="34043" y="596402"/>
                  </a:lnTo>
                  <a:lnTo>
                    <a:pt x="48553" y="551968"/>
                  </a:lnTo>
                  <a:lnTo>
                    <a:pt x="65448" y="508670"/>
                  </a:lnTo>
                  <a:lnTo>
                    <a:pt x="84650" y="466586"/>
                  </a:lnTo>
                  <a:lnTo>
                    <a:pt x="106081" y="425793"/>
                  </a:lnTo>
                  <a:lnTo>
                    <a:pt x="129663" y="386369"/>
                  </a:lnTo>
                  <a:lnTo>
                    <a:pt x="155317" y="348394"/>
                  </a:lnTo>
                  <a:lnTo>
                    <a:pt x="182966" y="311944"/>
                  </a:lnTo>
                  <a:lnTo>
                    <a:pt x="212531" y="277098"/>
                  </a:lnTo>
                  <a:lnTo>
                    <a:pt x="243935" y="243935"/>
                  </a:lnTo>
                  <a:lnTo>
                    <a:pt x="277098" y="212531"/>
                  </a:lnTo>
                  <a:lnTo>
                    <a:pt x="311944" y="182966"/>
                  </a:lnTo>
                  <a:lnTo>
                    <a:pt x="348394" y="155317"/>
                  </a:lnTo>
                  <a:lnTo>
                    <a:pt x="386369" y="129663"/>
                  </a:lnTo>
                  <a:lnTo>
                    <a:pt x="425793" y="106081"/>
                  </a:lnTo>
                  <a:lnTo>
                    <a:pt x="466586" y="84650"/>
                  </a:lnTo>
                  <a:lnTo>
                    <a:pt x="508670" y="65448"/>
                  </a:lnTo>
                  <a:lnTo>
                    <a:pt x="551968" y="48553"/>
                  </a:lnTo>
                  <a:lnTo>
                    <a:pt x="596402" y="34043"/>
                  </a:lnTo>
                  <a:lnTo>
                    <a:pt x="641892" y="21995"/>
                  </a:lnTo>
                  <a:lnTo>
                    <a:pt x="688362" y="12489"/>
                  </a:lnTo>
                  <a:lnTo>
                    <a:pt x="735733" y="5603"/>
                  </a:lnTo>
                  <a:lnTo>
                    <a:pt x="783927" y="1413"/>
                  </a:lnTo>
                  <a:lnTo>
                    <a:pt x="832865" y="0"/>
                  </a:lnTo>
                  <a:lnTo>
                    <a:pt x="881804" y="1413"/>
                  </a:lnTo>
                  <a:lnTo>
                    <a:pt x="929998" y="5603"/>
                  </a:lnTo>
                  <a:lnTo>
                    <a:pt x="977369" y="12489"/>
                  </a:lnTo>
                  <a:lnTo>
                    <a:pt x="1023839" y="21995"/>
                  </a:lnTo>
                  <a:lnTo>
                    <a:pt x="1069329" y="34043"/>
                  </a:lnTo>
                  <a:lnTo>
                    <a:pt x="1113763" y="48553"/>
                  </a:lnTo>
                  <a:lnTo>
                    <a:pt x="1157061" y="65448"/>
                  </a:lnTo>
                  <a:lnTo>
                    <a:pt x="1199145" y="84650"/>
                  </a:lnTo>
                  <a:lnTo>
                    <a:pt x="1239938" y="106081"/>
                  </a:lnTo>
                  <a:lnTo>
                    <a:pt x="1279362" y="129663"/>
                  </a:lnTo>
                  <a:lnTo>
                    <a:pt x="1317337" y="155317"/>
                  </a:lnTo>
                  <a:lnTo>
                    <a:pt x="1353787" y="182966"/>
                  </a:lnTo>
                  <a:lnTo>
                    <a:pt x="1388633" y="212531"/>
                  </a:lnTo>
                  <a:lnTo>
                    <a:pt x="1421796" y="243935"/>
                  </a:lnTo>
                  <a:lnTo>
                    <a:pt x="1453200" y="277098"/>
                  </a:lnTo>
                  <a:lnTo>
                    <a:pt x="1482765" y="311944"/>
                  </a:lnTo>
                  <a:lnTo>
                    <a:pt x="1510414" y="348394"/>
                  </a:lnTo>
                  <a:lnTo>
                    <a:pt x="1536068" y="386369"/>
                  </a:lnTo>
                  <a:lnTo>
                    <a:pt x="1559650" y="425793"/>
                  </a:lnTo>
                  <a:lnTo>
                    <a:pt x="1581081" y="466586"/>
                  </a:lnTo>
                  <a:lnTo>
                    <a:pt x="1600283" y="508670"/>
                  </a:lnTo>
                  <a:lnTo>
                    <a:pt x="1617178" y="551968"/>
                  </a:lnTo>
                  <a:lnTo>
                    <a:pt x="1631688" y="596402"/>
                  </a:lnTo>
                  <a:lnTo>
                    <a:pt x="1643736" y="641892"/>
                  </a:lnTo>
                  <a:lnTo>
                    <a:pt x="1653242" y="688362"/>
                  </a:lnTo>
                  <a:lnTo>
                    <a:pt x="1660128" y="735733"/>
                  </a:lnTo>
                  <a:lnTo>
                    <a:pt x="1664318" y="783927"/>
                  </a:lnTo>
                  <a:lnTo>
                    <a:pt x="1665732" y="832866"/>
                  </a:lnTo>
                  <a:lnTo>
                    <a:pt x="1664318" y="881803"/>
                  </a:lnTo>
                  <a:lnTo>
                    <a:pt x="1660128" y="929996"/>
                  </a:lnTo>
                  <a:lnTo>
                    <a:pt x="1653242" y="977366"/>
                  </a:lnTo>
                  <a:lnTo>
                    <a:pt x="1643736" y="1023835"/>
                  </a:lnTo>
                  <a:lnTo>
                    <a:pt x="1631688" y="1069325"/>
                  </a:lnTo>
                  <a:lnTo>
                    <a:pt x="1617178" y="1113758"/>
                  </a:lnTo>
                  <a:lnTo>
                    <a:pt x="1600283" y="1157055"/>
                  </a:lnTo>
                  <a:lnTo>
                    <a:pt x="1581081" y="1199140"/>
                  </a:lnTo>
                  <a:lnTo>
                    <a:pt x="1559650" y="1239933"/>
                  </a:lnTo>
                  <a:lnTo>
                    <a:pt x="1536068" y="1279356"/>
                  </a:lnTo>
                  <a:lnTo>
                    <a:pt x="1510414" y="1317332"/>
                  </a:lnTo>
                  <a:lnTo>
                    <a:pt x="1482765" y="1353782"/>
                  </a:lnTo>
                  <a:lnTo>
                    <a:pt x="1453200" y="1388628"/>
                  </a:lnTo>
                  <a:lnTo>
                    <a:pt x="1421796" y="1421791"/>
                  </a:lnTo>
                  <a:lnTo>
                    <a:pt x="1388633" y="1453195"/>
                  </a:lnTo>
                  <a:lnTo>
                    <a:pt x="1353787" y="1482761"/>
                  </a:lnTo>
                  <a:lnTo>
                    <a:pt x="1317337" y="1510410"/>
                  </a:lnTo>
                  <a:lnTo>
                    <a:pt x="1279362" y="1536065"/>
                  </a:lnTo>
                  <a:lnTo>
                    <a:pt x="1239938" y="1559647"/>
                  </a:lnTo>
                  <a:lnTo>
                    <a:pt x="1199145" y="1581078"/>
                  </a:lnTo>
                  <a:lnTo>
                    <a:pt x="1157061" y="1600281"/>
                  </a:lnTo>
                  <a:lnTo>
                    <a:pt x="1113763" y="1617177"/>
                  </a:lnTo>
                  <a:lnTo>
                    <a:pt x="1069329" y="1631687"/>
                  </a:lnTo>
                  <a:lnTo>
                    <a:pt x="1023839" y="1643735"/>
                  </a:lnTo>
                  <a:lnTo>
                    <a:pt x="977369" y="1653241"/>
                  </a:lnTo>
                  <a:lnTo>
                    <a:pt x="929998" y="1660128"/>
                  </a:lnTo>
                  <a:lnTo>
                    <a:pt x="881804" y="1664318"/>
                  </a:lnTo>
                  <a:lnTo>
                    <a:pt x="832865" y="1665732"/>
                  </a:lnTo>
                  <a:lnTo>
                    <a:pt x="783927" y="1664318"/>
                  </a:lnTo>
                  <a:lnTo>
                    <a:pt x="735733" y="1660128"/>
                  </a:lnTo>
                  <a:lnTo>
                    <a:pt x="688362" y="1653241"/>
                  </a:lnTo>
                  <a:lnTo>
                    <a:pt x="641892" y="1643735"/>
                  </a:lnTo>
                  <a:lnTo>
                    <a:pt x="596402" y="1631687"/>
                  </a:lnTo>
                  <a:lnTo>
                    <a:pt x="551968" y="1617177"/>
                  </a:lnTo>
                  <a:lnTo>
                    <a:pt x="508670" y="1600281"/>
                  </a:lnTo>
                  <a:lnTo>
                    <a:pt x="466586" y="1581078"/>
                  </a:lnTo>
                  <a:lnTo>
                    <a:pt x="425793" y="1559647"/>
                  </a:lnTo>
                  <a:lnTo>
                    <a:pt x="386369" y="1536065"/>
                  </a:lnTo>
                  <a:lnTo>
                    <a:pt x="348394" y="1510410"/>
                  </a:lnTo>
                  <a:lnTo>
                    <a:pt x="311944" y="1482761"/>
                  </a:lnTo>
                  <a:lnTo>
                    <a:pt x="277098" y="1453195"/>
                  </a:lnTo>
                  <a:lnTo>
                    <a:pt x="243935" y="1421791"/>
                  </a:lnTo>
                  <a:lnTo>
                    <a:pt x="212531" y="1388628"/>
                  </a:lnTo>
                  <a:lnTo>
                    <a:pt x="182966" y="1353782"/>
                  </a:lnTo>
                  <a:lnTo>
                    <a:pt x="155317" y="1317332"/>
                  </a:lnTo>
                  <a:lnTo>
                    <a:pt x="129663" y="1279356"/>
                  </a:lnTo>
                  <a:lnTo>
                    <a:pt x="106081" y="1239933"/>
                  </a:lnTo>
                  <a:lnTo>
                    <a:pt x="84650" y="1199140"/>
                  </a:lnTo>
                  <a:lnTo>
                    <a:pt x="65448" y="1157055"/>
                  </a:lnTo>
                  <a:lnTo>
                    <a:pt x="48553" y="1113758"/>
                  </a:lnTo>
                  <a:lnTo>
                    <a:pt x="34043" y="1069325"/>
                  </a:lnTo>
                  <a:lnTo>
                    <a:pt x="21995" y="1023835"/>
                  </a:lnTo>
                  <a:lnTo>
                    <a:pt x="12489" y="977366"/>
                  </a:lnTo>
                  <a:lnTo>
                    <a:pt x="5603" y="929996"/>
                  </a:lnTo>
                  <a:lnTo>
                    <a:pt x="1413" y="881803"/>
                  </a:lnTo>
                  <a:lnTo>
                    <a:pt x="0" y="8328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83781" y="5259069"/>
              <a:ext cx="1197368" cy="2286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36104" y="3216147"/>
              <a:ext cx="478790" cy="155575"/>
            </a:xfrm>
            <a:custGeom>
              <a:avLst/>
              <a:gdLst/>
              <a:ahLst/>
              <a:cxnLst/>
              <a:rect l="l" t="t" r="r" b="b"/>
              <a:pathLst>
                <a:path w="478790" h="155575">
                  <a:moveTo>
                    <a:pt x="478409" y="15544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11901" y="2126742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832865" y="0"/>
                  </a:moveTo>
                  <a:lnTo>
                    <a:pt x="783927" y="1413"/>
                  </a:lnTo>
                  <a:lnTo>
                    <a:pt x="735733" y="5603"/>
                  </a:lnTo>
                  <a:lnTo>
                    <a:pt x="688362" y="12489"/>
                  </a:lnTo>
                  <a:lnTo>
                    <a:pt x="641892" y="21995"/>
                  </a:lnTo>
                  <a:lnTo>
                    <a:pt x="596402" y="34043"/>
                  </a:lnTo>
                  <a:lnTo>
                    <a:pt x="551968" y="48553"/>
                  </a:lnTo>
                  <a:lnTo>
                    <a:pt x="508670" y="65448"/>
                  </a:lnTo>
                  <a:lnTo>
                    <a:pt x="466586" y="84650"/>
                  </a:lnTo>
                  <a:lnTo>
                    <a:pt x="425793" y="106081"/>
                  </a:lnTo>
                  <a:lnTo>
                    <a:pt x="386369" y="129663"/>
                  </a:lnTo>
                  <a:lnTo>
                    <a:pt x="348394" y="155317"/>
                  </a:lnTo>
                  <a:lnTo>
                    <a:pt x="311944" y="182966"/>
                  </a:lnTo>
                  <a:lnTo>
                    <a:pt x="277098" y="212531"/>
                  </a:lnTo>
                  <a:lnTo>
                    <a:pt x="243935" y="243935"/>
                  </a:lnTo>
                  <a:lnTo>
                    <a:pt x="212531" y="277098"/>
                  </a:lnTo>
                  <a:lnTo>
                    <a:pt x="182966" y="311944"/>
                  </a:lnTo>
                  <a:lnTo>
                    <a:pt x="155317" y="348394"/>
                  </a:lnTo>
                  <a:lnTo>
                    <a:pt x="129663" y="386369"/>
                  </a:lnTo>
                  <a:lnTo>
                    <a:pt x="106081" y="425793"/>
                  </a:lnTo>
                  <a:lnTo>
                    <a:pt x="84650" y="466586"/>
                  </a:lnTo>
                  <a:lnTo>
                    <a:pt x="65448" y="508670"/>
                  </a:lnTo>
                  <a:lnTo>
                    <a:pt x="48553" y="551968"/>
                  </a:lnTo>
                  <a:lnTo>
                    <a:pt x="34043" y="596402"/>
                  </a:lnTo>
                  <a:lnTo>
                    <a:pt x="21995" y="641892"/>
                  </a:lnTo>
                  <a:lnTo>
                    <a:pt x="12489" y="688362"/>
                  </a:lnTo>
                  <a:lnTo>
                    <a:pt x="5603" y="735733"/>
                  </a:lnTo>
                  <a:lnTo>
                    <a:pt x="1413" y="783927"/>
                  </a:lnTo>
                  <a:lnTo>
                    <a:pt x="0" y="832866"/>
                  </a:lnTo>
                  <a:lnTo>
                    <a:pt x="1413" y="881804"/>
                  </a:lnTo>
                  <a:lnTo>
                    <a:pt x="5603" y="929998"/>
                  </a:lnTo>
                  <a:lnTo>
                    <a:pt x="12489" y="977369"/>
                  </a:lnTo>
                  <a:lnTo>
                    <a:pt x="21995" y="1023839"/>
                  </a:lnTo>
                  <a:lnTo>
                    <a:pt x="34043" y="1069329"/>
                  </a:lnTo>
                  <a:lnTo>
                    <a:pt x="48553" y="1113763"/>
                  </a:lnTo>
                  <a:lnTo>
                    <a:pt x="65448" y="1157061"/>
                  </a:lnTo>
                  <a:lnTo>
                    <a:pt x="84650" y="1199145"/>
                  </a:lnTo>
                  <a:lnTo>
                    <a:pt x="106081" y="1239938"/>
                  </a:lnTo>
                  <a:lnTo>
                    <a:pt x="129663" y="1279362"/>
                  </a:lnTo>
                  <a:lnTo>
                    <a:pt x="155317" y="1317337"/>
                  </a:lnTo>
                  <a:lnTo>
                    <a:pt x="182966" y="1353787"/>
                  </a:lnTo>
                  <a:lnTo>
                    <a:pt x="212531" y="1388633"/>
                  </a:lnTo>
                  <a:lnTo>
                    <a:pt x="243935" y="1421796"/>
                  </a:lnTo>
                  <a:lnTo>
                    <a:pt x="277098" y="1453200"/>
                  </a:lnTo>
                  <a:lnTo>
                    <a:pt x="311944" y="1482765"/>
                  </a:lnTo>
                  <a:lnTo>
                    <a:pt x="348394" y="1510414"/>
                  </a:lnTo>
                  <a:lnTo>
                    <a:pt x="386369" y="1536068"/>
                  </a:lnTo>
                  <a:lnTo>
                    <a:pt x="425793" y="1559650"/>
                  </a:lnTo>
                  <a:lnTo>
                    <a:pt x="466586" y="1581081"/>
                  </a:lnTo>
                  <a:lnTo>
                    <a:pt x="508670" y="1600283"/>
                  </a:lnTo>
                  <a:lnTo>
                    <a:pt x="551968" y="1617178"/>
                  </a:lnTo>
                  <a:lnTo>
                    <a:pt x="596402" y="1631688"/>
                  </a:lnTo>
                  <a:lnTo>
                    <a:pt x="641892" y="1643736"/>
                  </a:lnTo>
                  <a:lnTo>
                    <a:pt x="688362" y="1653242"/>
                  </a:lnTo>
                  <a:lnTo>
                    <a:pt x="735733" y="1660128"/>
                  </a:lnTo>
                  <a:lnTo>
                    <a:pt x="783927" y="1664318"/>
                  </a:lnTo>
                  <a:lnTo>
                    <a:pt x="832865" y="1665732"/>
                  </a:lnTo>
                  <a:lnTo>
                    <a:pt x="881804" y="1664318"/>
                  </a:lnTo>
                  <a:lnTo>
                    <a:pt x="929998" y="1660128"/>
                  </a:lnTo>
                  <a:lnTo>
                    <a:pt x="977369" y="1653242"/>
                  </a:lnTo>
                  <a:lnTo>
                    <a:pt x="1023839" y="1643736"/>
                  </a:lnTo>
                  <a:lnTo>
                    <a:pt x="1069329" y="1631688"/>
                  </a:lnTo>
                  <a:lnTo>
                    <a:pt x="1113763" y="1617178"/>
                  </a:lnTo>
                  <a:lnTo>
                    <a:pt x="1157061" y="1600283"/>
                  </a:lnTo>
                  <a:lnTo>
                    <a:pt x="1199145" y="1581081"/>
                  </a:lnTo>
                  <a:lnTo>
                    <a:pt x="1239938" y="1559650"/>
                  </a:lnTo>
                  <a:lnTo>
                    <a:pt x="1279362" y="1536068"/>
                  </a:lnTo>
                  <a:lnTo>
                    <a:pt x="1317337" y="1510414"/>
                  </a:lnTo>
                  <a:lnTo>
                    <a:pt x="1353787" y="1482765"/>
                  </a:lnTo>
                  <a:lnTo>
                    <a:pt x="1388633" y="1453200"/>
                  </a:lnTo>
                  <a:lnTo>
                    <a:pt x="1421796" y="1421796"/>
                  </a:lnTo>
                  <a:lnTo>
                    <a:pt x="1453200" y="1388633"/>
                  </a:lnTo>
                  <a:lnTo>
                    <a:pt x="1482765" y="1353787"/>
                  </a:lnTo>
                  <a:lnTo>
                    <a:pt x="1510414" y="1317337"/>
                  </a:lnTo>
                  <a:lnTo>
                    <a:pt x="1536068" y="1279362"/>
                  </a:lnTo>
                  <a:lnTo>
                    <a:pt x="1559650" y="1239938"/>
                  </a:lnTo>
                  <a:lnTo>
                    <a:pt x="1581081" y="1199145"/>
                  </a:lnTo>
                  <a:lnTo>
                    <a:pt x="1600283" y="1157061"/>
                  </a:lnTo>
                  <a:lnTo>
                    <a:pt x="1617178" y="1113763"/>
                  </a:lnTo>
                  <a:lnTo>
                    <a:pt x="1631688" y="1069329"/>
                  </a:lnTo>
                  <a:lnTo>
                    <a:pt x="1643736" y="1023839"/>
                  </a:lnTo>
                  <a:lnTo>
                    <a:pt x="1653242" y="977369"/>
                  </a:lnTo>
                  <a:lnTo>
                    <a:pt x="1660128" y="929998"/>
                  </a:lnTo>
                  <a:lnTo>
                    <a:pt x="1664318" y="881804"/>
                  </a:lnTo>
                  <a:lnTo>
                    <a:pt x="1665731" y="832866"/>
                  </a:lnTo>
                  <a:lnTo>
                    <a:pt x="1664318" y="783927"/>
                  </a:lnTo>
                  <a:lnTo>
                    <a:pt x="1660128" y="735733"/>
                  </a:lnTo>
                  <a:lnTo>
                    <a:pt x="1653242" y="688362"/>
                  </a:lnTo>
                  <a:lnTo>
                    <a:pt x="1643736" y="641892"/>
                  </a:lnTo>
                  <a:lnTo>
                    <a:pt x="1631688" y="596402"/>
                  </a:lnTo>
                  <a:lnTo>
                    <a:pt x="1617178" y="551968"/>
                  </a:lnTo>
                  <a:lnTo>
                    <a:pt x="1600283" y="508670"/>
                  </a:lnTo>
                  <a:lnTo>
                    <a:pt x="1581081" y="466586"/>
                  </a:lnTo>
                  <a:lnTo>
                    <a:pt x="1559650" y="425793"/>
                  </a:lnTo>
                  <a:lnTo>
                    <a:pt x="1536068" y="386369"/>
                  </a:lnTo>
                  <a:lnTo>
                    <a:pt x="1510414" y="348394"/>
                  </a:lnTo>
                  <a:lnTo>
                    <a:pt x="1482765" y="311944"/>
                  </a:lnTo>
                  <a:lnTo>
                    <a:pt x="1453200" y="277098"/>
                  </a:lnTo>
                  <a:lnTo>
                    <a:pt x="1421796" y="243935"/>
                  </a:lnTo>
                  <a:lnTo>
                    <a:pt x="1388633" y="212531"/>
                  </a:lnTo>
                  <a:lnTo>
                    <a:pt x="1353787" y="182966"/>
                  </a:lnTo>
                  <a:lnTo>
                    <a:pt x="1317337" y="155317"/>
                  </a:lnTo>
                  <a:lnTo>
                    <a:pt x="1279362" y="129663"/>
                  </a:lnTo>
                  <a:lnTo>
                    <a:pt x="1239938" y="106081"/>
                  </a:lnTo>
                  <a:lnTo>
                    <a:pt x="1199145" y="84650"/>
                  </a:lnTo>
                  <a:lnTo>
                    <a:pt x="1157061" y="65448"/>
                  </a:lnTo>
                  <a:lnTo>
                    <a:pt x="1113763" y="48553"/>
                  </a:lnTo>
                  <a:lnTo>
                    <a:pt x="1069329" y="34043"/>
                  </a:lnTo>
                  <a:lnTo>
                    <a:pt x="1023839" y="21995"/>
                  </a:lnTo>
                  <a:lnTo>
                    <a:pt x="977369" y="12489"/>
                  </a:lnTo>
                  <a:lnTo>
                    <a:pt x="929998" y="5603"/>
                  </a:lnTo>
                  <a:lnTo>
                    <a:pt x="881804" y="1413"/>
                  </a:lnTo>
                  <a:lnTo>
                    <a:pt x="83286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11901" y="2126742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0" y="832866"/>
                  </a:moveTo>
                  <a:lnTo>
                    <a:pt x="1413" y="783927"/>
                  </a:lnTo>
                  <a:lnTo>
                    <a:pt x="5603" y="735733"/>
                  </a:lnTo>
                  <a:lnTo>
                    <a:pt x="12489" y="688362"/>
                  </a:lnTo>
                  <a:lnTo>
                    <a:pt x="21995" y="641892"/>
                  </a:lnTo>
                  <a:lnTo>
                    <a:pt x="34043" y="596402"/>
                  </a:lnTo>
                  <a:lnTo>
                    <a:pt x="48553" y="551968"/>
                  </a:lnTo>
                  <a:lnTo>
                    <a:pt x="65448" y="508670"/>
                  </a:lnTo>
                  <a:lnTo>
                    <a:pt x="84650" y="466586"/>
                  </a:lnTo>
                  <a:lnTo>
                    <a:pt x="106081" y="425793"/>
                  </a:lnTo>
                  <a:lnTo>
                    <a:pt x="129663" y="386369"/>
                  </a:lnTo>
                  <a:lnTo>
                    <a:pt x="155317" y="348394"/>
                  </a:lnTo>
                  <a:lnTo>
                    <a:pt x="182966" y="311944"/>
                  </a:lnTo>
                  <a:lnTo>
                    <a:pt x="212531" y="277098"/>
                  </a:lnTo>
                  <a:lnTo>
                    <a:pt x="243935" y="243935"/>
                  </a:lnTo>
                  <a:lnTo>
                    <a:pt x="277098" y="212531"/>
                  </a:lnTo>
                  <a:lnTo>
                    <a:pt x="311944" y="182966"/>
                  </a:lnTo>
                  <a:lnTo>
                    <a:pt x="348394" y="155317"/>
                  </a:lnTo>
                  <a:lnTo>
                    <a:pt x="386369" y="129663"/>
                  </a:lnTo>
                  <a:lnTo>
                    <a:pt x="425793" y="106081"/>
                  </a:lnTo>
                  <a:lnTo>
                    <a:pt x="466586" y="84650"/>
                  </a:lnTo>
                  <a:lnTo>
                    <a:pt x="508670" y="65448"/>
                  </a:lnTo>
                  <a:lnTo>
                    <a:pt x="551968" y="48553"/>
                  </a:lnTo>
                  <a:lnTo>
                    <a:pt x="596402" y="34043"/>
                  </a:lnTo>
                  <a:lnTo>
                    <a:pt x="641892" y="21995"/>
                  </a:lnTo>
                  <a:lnTo>
                    <a:pt x="688362" y="12489"/>
                  </a:lnTo>
                  <a:lnTo>
                    <a:pt x="735733" y="5603"/>
                  </a:lnTo>
                  <a:lnTo>
                    <a:pt x="783927" y="1413"/>
                  </a:lnTo>
                  <a:lnTo>
                    <a:pt x="832865" y="0"/>
                  </a:lnTo>
                  <a:lnTo>
                    <a:pt x="881804" y="1413"/>
                  </a:lnTo>
                  <a:lnTo>
                    <a:pt x="929998" y="5603"/>
                  </a:lnTo>
                  <a:lnTo>
                    <a:pt x="977369" y="12489"/>
                  </a:lnTo>
                  <a:lnTo>
                    <a:pt x="1023839" y="21995"/>
                  </a:lnTo>
                  <a:lnTo>
                    <a:pt x="1069329" y="34043"/>
                  </a:lnTo>
                  <a:lnTo>
                    <a:pt x="1113763" y="48553"/>
                  </a:lnTo>
                  <a:lnTo>
                    <a:pt x="1157061" y="65448"/>
                  </a:lnTo>
                  <a:lnTo>
                    <a:pt x="1199145" y="84650"/>
                  </a:lnTo>
                  <a:lnTo>
                    <a:pt x="1239938" y="106081"/>
                  </a:lnTo>
                  <a:lnTo>
                    <a:pt x="1279362" y="129663"/>
                  </a:lnTo>
                  <a:lnTo>
                    <a:pt x="1317337" y="155317"/>
                  </a:lnTo>
                  <a:lnTo>
                    <a:pt x="1353787" y="182966"/>
                  </a:lnTo>
                  <a:lnTo>
                    <a:pt x="1388633" y="212531"/>
                  </a:lnTo>
                  <a:lnTo>
                    <a:pt x="1421796" y="243935"/>
                  </a:lnTo>
                  <a:lnTo>
                    <a:pt x="1453200" y="277098"/>
                  </a:lnTo>
                  <a:lnTo>
                    <a:pt x="1482765" y="311944"/>
                  </a:lnTo>
                  <a:lnTo>
                    <a:pt x="1510414" y="348394"/>
                  </a:lnTo>
                  <a:lnTo>
                    <a:pt x="1536068" y="386369"/>
                  </a:lnTo>
                  <a:lnTo>
                    <a:pt x="1559650" y="425793"/>
                  </a:lnTo>
                  <a:lnTo>
                    <a:pt x="1581081" y="466586"/>
                  </a:lnTo>
                  <a:lnTo>
                    <a:pt x="1600283" y="508670"/>
                  </a:lnTo>
                  <a:lnTo>
                    <a:pt x="1617178" y="551968"/>
                  </a:lnTo>
                  <a:lnTo>
                    <a:pt x="1631688" y="596402"/>
                  </a:lnTo>
                  <a:lnTo>
                    <a:pt x="1643736" y="641892"/>
                  </a:lnTo>
                  <a:lnTo>
                    <a:pt x="1653242" y="688362"/>
                  </a:lnTo>
                  <a:lnTo>
                    <a:pt x="1660128" y="735733"/>
                  </a:lnTo>
                  <a:lnTo>
                    <a:pt x="1664318" y="783927"/>
                  </a:lnTo>
                  <a:lnTo>
                    <a:pt x="1665731" y="832866"/>
                  </a:lnTo>
                  <a:lnTo>
                    <a:pt x="1664318" y="881804"/>
                  </a:lnTo>
                  <a:lnTo>
                    <a:pt x="1660128" y="929998"/>
                  </a:lnTo>
                  <a:lnTo>
                    <a:pt x="1653242" y="977369"/>
                  </a:lnTo>
                  <a:lnTo>
                    <a:pt x="1643736" y="1023839"/>
                  </a:lnTo>
                  <a:lnTo>
                    <a:pt x="1631688" y="1069329"/>
                  </a:lnTo>
                  <a:lnTo>
                    <a:pt x="1617178" y="1113763"/>
                  </a:lnTo>
                  <a:lnTo>
                    <a:pt x="1600283" y="1157061"/>
                  </a:lnTo>
                  <a:lnTo>
                    <a:pt x="1581081" y="1199145"/>
                  </a:lnTo>
                  <a:lnTo>
                    <a:pt x="1559650" y="1239938"/>
                  </a:lnTo>
                  <a:lnTo>
                    <a:pt x="1536068" y="1279362"/>
                  </a:lnTo>
                  <a:lnTo>
                    <a:pt x="1510414" y="1317337"/>
                  </a:lnTo>
                  <a:lnTo>
                    <a:pt x="1482765" y="1353787"/>
                  </a:lnTo>
                  <a:lnTo>
                    <a:pt x="1453200" y="1388633"/>
                  </a:lnTo>
                  <a:lnTo>
                    <a:pt x="1421796" y="1421796"/>
                  </a:lnTo>
                  <a:lnTo>
                    <a:pt x="1388633" y="1453200"/>
                  </a:lnTo>
                  <a:lnTo>
                    <a:pt x="1353787" y="1482765"/>
                  </a:lnTo>
                  <a:lnTo>
                    <a:pt x="1317337" y="1510414"/>
                  </a:lnTo>
                  <a:lnTo>
                    <a:pt x="1279362" y="1536068"/>
                  </a:lnTo>
                  <a:lnTo>
                    <a:pt x="1239938" y="1559650"/>
                  </a:lnTo>
                  <a:lnTo>
                    <a:pt x="1199145" y="1581081"/>
                  </a:lnTo>
                  <a:lnTo>
                    <a:pt x="1157061" y="1600283"/>
                  </a:lnTo>
                  <a:lnTo>
                    <a:pt x="1113763" y="1617178"/>
                  </a:lnTo>
                  <a:lnTo>
                    <a:pt x="1069329" y="1631688"/>
                  </a:lnTo>
                  <a:lnTo>
                    <a:pt x="1023839" y="1643736"/>
                  </a:lnTo>
                  <a:lnTo>
                    <a:pt x="977369" y="1653242"/>
                  </a:lnTo>
                  <a:lnTo>
                    <a:pt x="929998" y="1660128"/>
                  </a:lnTo>
                  <a:lnTo>
                    <a:pt x="881804" y="1664318"/>
                  </a:lnTo>
                  <a:lnTo>
                    <a:pt x="832865" y="1665732"/>
                  </a:lnTo>
                  <a:lnTo>
                    <a:pt x="783927" y="1664318"/>
                  </a:lnTo>
                  <a:lnTo>
                    <a:pt x="735733" y="1660128"/>
                  </a:lnTo>
                  <a:lnTo>
                    <a:pt x="688362" y="1653242"/>
                  </a:lnTo>
                  <a:lnTo>
                    <a:pt x="641892" y="1643736"/>
                  </a:lnTo>
                  <a:lnTo>
                    <a:pt x="596402" y="1631688"/>
                  </a:lnTo>
                  <a:lnTo>
                    <a:pt x="551968" y="1617178"/>
                  </a:lnTo>
                  <a:lnTo>
                    <a:pt x="508670" y="1600283"/>
                  </a:lnTo>
                  <a:lnTo>
                    <a:pt x="466586" y="1581081"/>
                  </a:lnTo>
                  <a:lnTo>
                    <a:pt x="425793" y="1559650"/>
                  </a:lnTo>
                  <a:lnTo>
                    <a:pt x="386369" y="1536068"/>
                  </a:lnTo>
                  <a:lnTo>
                    <a:pt x="348394" y="1510414"/>
                  </a:lnTo>
                  <a:lnTo>
                    <a:pt x="311944" y="1482765"/>
                  </a:lnTo>
                  <a:lnTo>
                    <a:pt x="277098" y="1453200"/>
                  </a:lnTo>
                  <a:lnTo>
                    <a:pt x="243935" y="1421796"/>
                  </a:lnTo>
                  <a:lnTo>
                    <a:pt x="212531" y="1388633"/>
                  </a:lnTo>
                  <a:lnTo>
                    <a:pt x="182966" y="1353787"/>
                  </a:lnTo>
                  <a:lnTo>
                    <a:pt x="155317" y="1317337"/>
                  </a:lnTo>
                  <a:lnTo>
                    <a:pt x="129663" y="1279362"/>
                  </a:lnTo>
                  <a:lnTo>
                    <a:pt x="106081" y="1239938"/>
                  </a:lnTo>
                  <a:lnTo>
                    <a:pt x="84650" y="1199145"/>
                  </a:lnTo>
                  <a:lnTo>
                    <a:pt x="65448" y="1157061"/>
                  </a:lnTo>
                  <a:lnTo>
                    <a:pt x="48553" y="1113763"/>
                  </a:lnTo>
                  <a:lnTo>
                    <a:pt x="34043" y="1069329"/>
                  </a:lnTo>
                  <a:lnTo>
                    <a:pt x="21995" y="1023839"/>
                  </a:lnTo>
                  <a:lnTo>
                    <a:pt x="12489" y="977369"/>
                  </a:lnTo>
                  <a:lnTo>
                    <a:pt x="5603" y="929998"/>
                  </a:lnTo>
                  <a:lnTo>
                    <a:pt x="1413" y="881804"/>
                  </a:lnTo>
                  <a:lnTo>
                    <a:pt x="0" y="8328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8921" y="2833750"/>
              <a:ext cx="1212761" cy="228600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754265D1-6910-0B80-7410-E56EE73A12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2964814"/>
            <a:ext cx="9988550" cy="1195070"/>
            <a:chOff x="1056436" y="2964814"/>
            <a:chExt cx="99885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2964814"/>
              <a:ext cx="9646793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348558"/>
              <a:ext cx="9473692" cy="427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733164"/>
              <a:ext cx="9988042" cy="42671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56436" y="4500956"/>
            <a:ext cx="3325495" cy="427355"/>
            <a:chOff x="1056436" y="4500956"/>
            <a:chExt cx="3325495" cy="42735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4500956"/>
              <a:ext cx="290169" cy="42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8226" y="4500956"/>
              <a:ext cx="3073654" cy="4270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6436" y="2130247"/>
            <a:ext cx="4197223" cy="73182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99A5D8-B2D5-CCB1-5292-635C331563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125</Words>
  <Application>Microsoft Office PowerPoint</Application>
  <PresentationFormat>Widescreen</PresentationFormat>
  <Paragraphs>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Calibri</vt:lpstr>
      <vt:lpstr>Courier New</vt:lpstr>
      <vt:lpstr>sohne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 in Java</dc:title>
  <dc:creator>Dan Geabunea</dc:creator>
  <cp:lastModifiedBy>Steve Steve</cp:lastModifiedBy>
  <cp:revision>3</cp:revision>
  <dcterms:created xsi:type="dcterms:W3CDTF">2024-09-16T08:04:39Z</dcterms:created>
  <dcterms:modified xsi:type="dcterms:W3CDTF">2024-09-16T10:24:23Z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2024-09-16T00:00:00Z</vt:filetime>
  </property>
  <property fmtid="{D5CDD505-2E9C-101B-9397-08002B2CF9AE}" pid="5" name="Producer">
    <vt:lpwstr>Microsoft® PowerPoint® for Office 365</vt:lpwstr>
  </property>
</Properties>
</file>