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97D86-33B7-4D53-8148-6675CA14E5C3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EC4E-5958-420B-87F9-07D429BD6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1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CED1-BCFD-46E5-B90F-6A67FC1C2EB8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3B6D-3D93-4067-9EF8-42F904531A2B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18D8-2CFD-46EE-855B-E006CC59FA2A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CAB7-4102-4BE4-88A7-CF4758E10AAA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4A8E-C0F9-434E-8C5E-A1B58C09C945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6FD7-50A5-41D9-81BE-3948DA28DC3D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7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1463294"/>
            <a:ext cx="8157845" cy="1270000"/>
            <a:chOff x="964082" y="1463294"/>
            <a:chExt cx="8157845" cy="12700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6722999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7062"/>
              <a:ext cx="8157591" cy="686104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1D1F8DB-B0ED-E1F0-25EF-3C0600237E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228465" y="2750820"/>
            <a:ext cx="7393940" cy="548640"/>
            <a:chOff x="4228465" y="2750820"/>
            <a:chExt cx="7393940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8465" y="2750820"/>
              <a:ext cx="1373632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7373" y="2750820"/>
              <a:ext cx="3836288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10472" y="2750820"/>
              <a:ext cx="2511552" cy="54863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9A6FB-F2DC-DA41-D398-7C095EE57D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94305"/>
            <a:ext cx="8061959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BankAccount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8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transferMoney(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local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transfer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6182" y="549859"/>
            <a:ext cx="4355592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7798-E018-8221-D523-9335BF45AE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1061910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InternationalBankAccount</a:t>
            </a:r>
            <a:r>
              <a:rPr sz="2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extends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BankAccount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@Override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8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transferMoney(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8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amount){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international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transfer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902" y="549859"/>
            <a:ext cx="2723642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9B29-8742-8652-B274-96D0024C64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788665"/>
            <a:ext cx="8100695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Money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Transfer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Processor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MoneyTransferProc</a:t>
            </a:r>
            <a:r>
              <a:rPr sz="2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transferMoney(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921" y="549859"/>
            <a:ext cx="3933444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671B-EEE0-12EC-B66B-8A4CAA195A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594" y="1894667"/>
          <a:ext cx="10105388" cy="159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400" spc="-6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2400" spc="-6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BankAccount</a:t>
                      </a:r>
                      <a:r>
                        <a:rPr sz="2400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implements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spc="-10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MoneyTransferProc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400" spc="-3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2400" spc="-4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transferMoney(</a:t>
                      </a:r>
                      <a:r>
                        <a:rPr sz="2400" spc="-10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amount){…}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8644" y="4274946"/>
            <a:ext cx="1079881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IntlBankAccount</a:t>
            </a:r>
            <a:r>
              <a:rPr sz="24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MoneyTransferProc</a:t>
            </a:r>
            <a:r>
              <a:rPr sz="2400" spc="-8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R="566420" algn="ctr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transferMoney(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9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amount){…}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921" y="549859"/>
            <a:ext cx="3933444" cy="5489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8C3E-2AE0-7355-EC97-A0D447927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1065657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MoneyTransferProcessorFactory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MoneyTransferProc</a:t>
            </a:r>
            <a:r>
              <a:rPr sz="2400" spc="-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build(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TransferType</a:t>
            </a:r>
            <a:r>
              <a:rPr sz="2400" spc="-9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type){</a:t>
            </a:r>
            <a:endParaRPr sz="2400">
              <a:latin typeface="Courier New"/>
              <a:cs typeface="Courier New"/>
            </a:endParaRPr>
          </a:p>
          <a:p>
            <a:pPr marL="1771650" marR="3798570" indent="-586740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(type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TransferType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.Local){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BankAccount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771650" marR="2702560" indent="-586740">
              <a:lnSpc>
                <a:spcPct val="1625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2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(type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TransferType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.Intl){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IntlBankAccount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921" y="549859"/>
            <a:ext cx="3933444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27F8-71B0-D7F6-2133-D69C14568E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988695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processPayment(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10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amount,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TransferType</a:t>
            </a:r>
            <a:r>
              <a:rPr sz="2400" spc="-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type){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598805" marR="1240790">
              <a:lnSpc>
                <a:spcPct val="1625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MoneyTransferProc</a:t>
            </a:r>
            <a:r>
              <a:rPr sz="2400" spc="-9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mtp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factory.build(type); mtp.transferMoney(amount);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921" y="549859"/>
            <a:ext cx="3933444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9524-8A22-8A0E-1D6B-04E7EB86CA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2688" y="3041269"/>
              <a:ext cx="268579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9244" y="3406724"/>
              <a:ext cx="2842132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320" y="3899662"/>
              <a:ext cx="3183254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1352" y="4204462"/>
              <a:ext cx="2666619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7820" y="4509262"/>
              <a:ext cx="1212494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0" name="object 10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5263" y="3528644"/>
              <a:ext cx="2309748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7519" y="4021582"/>
              <a:ext cx="2738247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4" name="object 14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8040" y="3160776"/>
              <a:ext cx="178422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534" y="3653028"/>
              <a:ext cx="266166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4013" y="4086098"/>
              <a:ext cx="2285238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6566" y="4390898"/>
              <a:ext cx="2915920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458211" y="549859"/>
            <a:ext cx="7444740" cy="549275"/>
            <a:chOff x="2458211" y="549859"/>
            <a:chExt cx="7444740" cy="54927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8211" y="549859"/>
              <a:ext cx="3205988" cy="5489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9330" y="549859"/>
              <a:ext cx="4333494" cy="548944"/>
            </a:xfrm>
            <a:prstGeom prst="rect">
              <a:avLst/>
            </a:prstGeom>
          </p:spPr>
        </p:pic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9DE8377-1DFD-8BC9-8EF7-B5FC262456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737357"/>
            <a:ext cx="5996940" cy="731520"/>
            <a:chOff x="5240146" y="2737357"/>
            <a:chExt cx="5996940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737357"/>
              <a:ext cx="599681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102813"/>
              <a:ext cx="3579876" cy="36606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6715" y="359676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45459"/>
            <a:ext cx="4227830" cy="36575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2DFBB4-8AC7-38DF-F1D7-4710184C46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11019" y="2750820"/>
            <a:ext cx="9342755" cy="548640"/>
            <a:chOff x="2311019" y="2750820"/>
            <a:chExt cx="934275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1019" y="2750820"/>
              <a:ext cx="3500501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9313" y="2750820"/>
              <a:ext cx="859942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505" y="2750820"/>
              <a:ext cx="5191886" cy="54863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E48D-D66D-C372-E2A8-68A4CE7D87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3946" y="1586433"/>
            <a:ext cx="6628638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63946" y="2181098"/>
            <a:ext cx="5587365" cy="731520"/>
            <a:chOff x="5163946" y="2181098"/>
            <a:chExt cx="5587365" cy="7315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46" y="2181098"/>
              <a:ext cx="55873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3946" y="2546858"/>
              <a:ext cx="4145533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3946" y="3140913"/>
            <a:ext cx="4958841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163946" y="3735959"/>
            <a:ext cx="5587365" cy="731520"/>
            <a:chOff x="5163946" y="3735959"/>
            <a:chExt cx="5587365" cy="7315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46" y="3735959"/>
              <a:ext cx="558736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3946" y="4101414"/>
              <a:ext cx="1781682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63946" y="4696333"/>
            <a:ext cx="6209030" cy="365760"/>
            <a:chOff x="5163946" y="4696333"/>
            <a:chExt cx="620903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3946" y="4696333"/>
              <a:ext cx="236296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6484" y="4696333"/>
              <a:ext cx="58318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5312" y="4696333"/>
              <a:ext cx="3407663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33C486B-87B4-3252-E313-19D20955BD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121140" cy="853440"/>
            <a:chOff x="1056436" y="3007486"/>
            <a:chExt cx="9121140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12101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8640826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436" y="2130247"/>
            <a:ext cx="1353693" cy="731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1B10-2AC9-FB85-A2F6-E35B263D83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26589" y="2161362"/>
            <a:ext cx="8673465" cy="2435225"/>
            <a:chOff x="1926589" y="2161362"/>
            <a:chExt cx="8673465" cy="2435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5961" y="2161362"/>
              <a:ext cx="8069707" cy="686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7358" y="2744089"/>
              <a:ext cx="5514975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589" y="3327476"/>
              <a:ext cx="8673083" cy="686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6417" y="3910330"/>
              <a:ext cx="6698996" cy="685800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508E4-3AB8-6BF6-10FB-F02F7DB5A6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644266"/>
            <a:ext cx="7186295" cy="2388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TaxCalculator</a:t>
            </a:r>
            <a:r>
              <a:rPr sz="2400" spc="-65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E4E4E4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calculate(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e){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707" y="549859"/>
            <a:ext cx="6374765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6DE3-2539-A4EF-5329-9618F0118C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644266"/>
            <a:ext cx="10295255" cy="2388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TaxCalculator</a:t>
            </a:r>
            <a:r>
              <a:rPr sz="2400" spc="-65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E4E4E4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calculate(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e,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currency){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90800" y="549859"/>
            <a:ext cx="7272655" cy="1016000"/>
            <a:chOff x="2590800" y="549859"/>
            <a:chExt cx="7272655" cy="1016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549859"/>
              <a:ext cx="223494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5029" y="549859"/>
              <a:ext cx="256235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5334" y="549859"/>
              <a:ext cx="2737738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9917" y="1016762"/>
              <a:ext cx="4015613" cy="54863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0220D0-D25A-1102-DADA-DA89C8998F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233932"/>
            <a:ext cx="10251440" cy="528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0515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E4E4E4"/>
                </a:solidFill>
                <a:latin typeface="Courier New"/>
                <a:cs typeface="Courier New"/>
              </a:rPr>
              <a:t>AbstractTaxCalculator{</a:t>
            </a:r>
            <a:endParaRPr sz="2400">
              <a:latin typeface="Courier New"/>
              <a:cs typeface="Courier New"/>
            </a:endParaRPr>
          </a:p>
          <a:p>
            <a:pPr marR="3069590" algn="r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double</a:t>
            </a:r>
            <a:r>
              <a:rPr sz="2400" spc="-60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calculate(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8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25" dirty="0">
                <a:solidFill>
                  <a:srgbClr val="E4E4E4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E4E4E4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implemented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customer</a:t>
            </a:r>
            <a:endParaRPr sz="2400">
              <a:latin typeface="Courier New"/>
              <a:cs typeface="Courier New"/>
            </a:endParaRPr>
          </a:p>
          <a:p>
            <a:pPr marL="598805" marR="5080" indent="-586740">
              <a:lnSpc>
                <a:spcPct val="120800"/>
              </a:lnSpc>
              <a:spcBef>
                <a:spcPts val="12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8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CustomerUSACalc</a:t>
            </a:r>
            <a:r>
              <a:rPr sz="2400" spc="-110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4E4E4"/>
                </a:solidFill>
                <a:latin typeface="Courier New"/>
                <a:cs typeface="Courier New"/>
              </a:rPr>
              <a:t>implements</a:t>
            </a:r>
            <a:r>
              <a:rPr sz="2400" spc="-85" dirty="0">
                <a:solidFill>
                  <a:srgbClr val="E4E4E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AbstractTaxCalculator</a:t>
            </a:r>
            <a:r>
              <a:rPr sz="2400" spc="-9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E4E4E4"/>
                </a:solidFill>
                <a:latin typeface="Courier New"/>
                <a:cs typeface="Courier New"/>
              </a:rPr>
              <a:t>{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double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calculate(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Employee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e){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business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logic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5839" y="549859"/>
            <a:ext cx="10326370" cy="549275"/>
            <a:chOff x="1005839" y="549859"/>
            <a:chExt cx="10326370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839" y="549859"/>
              <a:ext cx="531888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5882" y="549859"/>
              <a:ext cx="226314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3452" y="549859"/>
              <a:ext cx="3008503" cy="54894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86E75-B14D-E7A6-7615-524BAA4CE7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50007" y="549859"/>
            <a:ext cx="7660005" cy="549275"/>
            <a:chOff x="2350007" y="549859"/>
            <a:chExt cx="76600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0007" y="549859"/>
              <a:ext cx="1253870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8689" y="549859"/>
              <a:ext cx="227241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8391" y="549859"/>
              <a:ext cx="84937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9535" y="549859"/>
              <a:ext cx="356997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2303017"/>
            <a:ext cx="8372602" cy="3048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04617" y="3580206"/>
            <a:ext cx="8040370" cy="610235"/>
            <a:chOff x="2404617" y="3580206"/>
            <a:chExt cx="8040370" cy="61023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617" y="3580206"/>
              <a:ext cx="8039861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617" y="3885311"/>
              <a:ext cx="4514850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5162422"/>
            <a:ext cx="8388985" cy="3047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6134" y="2135409"/>
            <a:ext cx="616993" cy="61553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6142" y="3528374"/>
            <a:ext cx="621547" cy="6169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810" y="4922794"/>
            <a:ext cx="598383" cy="689822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F7F1F14-89CB-77EA-2E3E-24921CFB83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20724"/>
            <a:ext cx="5916676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814779"/>
            <a:ext cx="6132830" cy="1097915"/>
            <a:chOff x="5240146" y="1814779"/>
            <a:chExt cx="6132830" cy="109791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814779"/>
              <a:ext cx="5692648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181097"/>
              <a:ext cx="613257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546857"/>
              <a:ext cx="5004562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140913"/>
            <a:ext cx="4707508" cy="36606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735959"/>
            <a:ext cx="6407150" cy="731520"/>
            <a:chOff x="5240146" y="3735959"/>
            <a:chExt cx="6407150" cy="73152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735959"/>
              <a:ext cx="640676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101414"/>
              <a:ext cx="6170549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0146" y="4696333"/>
            <a:ext cx="5666105" cy="731520"/>
            <a:chOff x="5240146" y="4696333"/>
            <a:chExt cx="5666105" cy="7315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4696333"/>
              <a:ext cx="566572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5062093"/>
              <a:ext cx="1864487" cy="3657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B44E123-AE57-62E2-1008-5A0BD2B43A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00886" y="2076272"/>
            <a:ext cx="9557385" cy="2598420"/>
            <a:chOff x="1500886" y="2076272"/>
            <a:chExt cx="9557385" cy="2598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4430" y="2076272"/>
              <a:ext cx="7714615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5270" y="2698749"/>
              <a:ext cx="9489313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886" y="3320237"/>
              <a:ext cx="9557131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1046" y="3942587"/>
              <a:ext cx="6835902" cy="731519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1001-5C37-D32C-32BC-B7BF36F8E1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589770" cy="853440"/>
            <a:chOff x="1056436" y="3007486"/>
            <a:chExt cx="9589770" cy="853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589516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6681216" cy="4270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436" y="2130247"/>
            <a:ext cx="6661911" cy="731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76E7-9AD9-83A4-4735-5085A6DAE6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0639" y="3021202"/>
              <a:ext cx="4131437" cy="4876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6463" y="3737736"/>
              <a:ext cx="394373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8219" y="4103497"/>
              <a:ext cx="478993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435" y="4469257"/>
              <a:ext cx="2012061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9" name="object 9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1427" y="2960242"/>
              <a:ext cx="2435987" cy="487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5208" y="3447618"/>
              <a:ext cx="2797174" cy="487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0619" y="4164457"/>
              <a:ext cx="462356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5004" y="4530216"/>
              <a:ext cx="4480814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11322" y="549859"/>
            <a:ext cx="5918835" cy="54894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76FB82-66DD-141A-34ED-0703285E47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3244" y="549859"/>
            <a:ext cx="7670165" cy="549275"/>
            <a:chOff x="2333244" y="549859"/>
            <a:chExt cx="767016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244" y="549859"/>
              <a:ext cx="248450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4842" y="549859"/>
              <a:ext cx="200634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5463" y="549859"/>
              <a:ext cx="149161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5915" y="549859"/>
              <a:ext cx="93954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3137" y="549859"/>
              <a:ext cx="1160145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865376" y="3171444"/>
            <a:ext cx="2219325" cy="1243965"/>
            <a:chOff x="1865376" y="3171444"/>
            <a:chExt cx="2219325" cy="1243965"/>
          </a:xfrm>
        </p:grpSpPr>
        <p:sp>
          <p:nvSpPr>
            <p:cNvPr id="9" name="object 9"/>
            <p:cNvSpPr/>
            <p:nvPr/>
          </p:nvSpPr>
          <p:spPr>
            <a:xfrm>
              <a:off x="1865376" y="3171444"/>
              <a:ext cx="2219325" cy="1243965"/>
            </a:xfrm>
            <a:custGeom>
              <a:avLst/>
              <a:gdLst/>
              <a:ahLst/>
              <a:cxnLst/>
              <a:rect l="l" t="t" r="r" b="b"/>
              <a:pathLst>
                <a:path w="2219325" h="1243964">
                  <a:moveTo>
                    <a:pt x="2218944" y="0"/>
                  </a:moveTo>
                  <a:lnTo>
                    <a:pt x="0" y="0"/>
                  </a:lnTo>
                  <a:lnTo>
                    <a:pt x="0" y="1243584"/>
                  </a:lnTo>
                  <a:lnTo>
                    <a:pt x="2218944" y="1243584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6091" y="3642106"/>
              <a:ext cx="1072895" cy="3048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55691" y="4866132"/>
            <a:ext cx="2219325" cy="1243965"/>
            <a:chOff x="5155691" y="4866132"/>
            <a:chExt cx="2219325" cy="1243965"/>
          </a:xfrm>
        </p:grpSpPr>
        <p:sp>
          <p:nvSpPr>
            <p:cNvPr id="12" name="object 12"/>
            <p:cNvSpPr/>
            <p:nvPr/>
          </p:nvSpPr>
          <p:spPr>
            <a:xfrm>
              <a:off x="5155691" y="4866132"/>
              <a:ext cx="2219325" cy="1243965"/>
            </a:xfrm>
            <a:custGeom>
              <a:avLst/>
              <a:gdLst/>
              <a:ahLst/>
              <a:cxnLst/>
              <a:rect l="l" t="t" r="r" b="b"/>
              <a:pathLst>
                <a:path w="2219325" h="1243964">
                  <a:moveTo>
                    <a:pt x="2218943" y="0"/>
                  </a:moveTo>
                  <a:lnTo>
                    <a:pt x="0" y="0"/>
                  </a:lnTo>
                  <a:lnTo>
                    <a:pt x="0" y="1243584"/>
                  </a:lnTo>
                  <a:lnTo>
                    <a:pt x="2218943" y="1243584"/>
                  </a:lnTo>
                  <a:lnTo>
                    <a:pt x="221894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2121" y="5337352"/>
              <a:ext cx="1057224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085082" y="1476755"/>
            <a:ext cx="3289935" cy="4022725"/>
            <a:chOff x="4085082" y="1476755"/>
            <a:chExt cx="3289935" cy="4022725"/>
          </a:xfrm>
        </p:grpSpPr>
        <p:sp>
          <p:nvSpPr>
            <p:cNvPr id="15" name="object 15"/>
            <p:cNvSpPr/>
            <p:nvPr/>
          </p:nvSpPr>
          <p:spPr>
            <a:xfrm>
              <a:off x="5155692" y="1476755"/>
              <a:ext cx="2219325" cy="1243965"/>
            </a:xfrm>
            <a:custGeom>
              <a:avLst/>
              <a:gdLst/>
              <a:ahLst/>
              <a:cxnLst/>
              <a:rect l="l" t="t" r="r" b="b"/>
              <a:pathLst>
                <a:path w="2219325" h="1243964">
                  <a:moveTo>
                    <a:pt x="2218943" y="0"/>
                  </a:moveTo>
                  <a:lnTo>
                    <a:pt x="0" y="0"/>
                  </a:lnTo>
                  <a:lnTo>
                    <a:pt x="0" y="1243584"/>
                  </a:lnTo>
                  <a:lnTo>
                    <a:pt x="2218943" y="1243584"/>
                  </a:lnTo>
                  <a:lnTo>
                    <a:pt x="221894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3646" y="1946782"/>
              <a:ext cx="1053731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85082" y="2089149"/>
              <a:ext cx="1087120" cy="3409950"/>
            </a:xfrm>
            <a:custGeom>
              <a:avLst/>
              <a:gdLst/>
              <a:ahLst/>
              <a:cxnLst/>
              <a:rect l="l" t="t" r="r" b="b"/>
              <a:pathLst>
                <a:path w="1087120" h="3409950">
                  <a:moveTo>
                    <a:pt x="1086739" y="20320"/>
                  </a:moveTo>
                  <a:lnTo>
                    <a:pt x="1054608" y="0"/>
                  </a:lnTo>
                  <a:lnTo>
                    <a:pt x="44945" y="1598231"/>
                  </a:lnTo>
                  <a:lnTo>
                    <a:pt x="12700" y="1577848"/>
                  </a:lnTo>
                  <a:lnTo>
                    <a:pt x="12" y="1704873"/>
                  </a:lnTo>
                  <a:lnTo>
                    <a:pt x="0" y="1705102"/>
                  </a:lnTo>
                  <a:lnTo>
                    <a:pt x="12700" y="1831975"/>
                  </a:lnTo>
                  <a:lnTo>
                    <a:pt x="44958" y="1811629"/>
                  </a:lnTo>
                  <a:lnTo>
                    <a:pt x="1054481" y="3409950"/>
                  </a:lnTo>
                  <a:lnTo>
                    <a:pt x="1086739" y="3389503"/>
                  </a:lnTo>
                  <a:lnTo>
                    <a:pt x="77114" y="1791347"/>
                  </a:lnTo>
                  <a:lnTo>
                    <a:pt x="102692" y="1775206"/>
                  </a:lnTo>
                  <a:lnTo>
                    <a:pt x="109347" y="1771015"/>
                  </a:lnTo>
                  <a:lnTo>
                    <a:pt x="203" y="1704975"/>
                  </a:lnTo>
                  <a:lnTo>
                    <a:pt x="109347" y="1638935"/>
                  </a:lnTo>
                  <a:lnTo>
                    <a:pt x="102704" y="1634744"/>
                  </a:lnTo>
                  <a:lnTo>
                    <a:pt x="77139" y="1618589"/>
                  </a:lnTo>
                  <a:lnTo>
                    <a:pt x="1086739" y="2032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1EF1C0E-DE0B-4075-B23C-9FC2576961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3244" y="549859"/>
            <a:ext cx="7670165" cy="549275"/>
            <a:chOff x="2333244" y="549859"/>
            <a:chExt cx="767016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244" y="549859"/>
              <a:ext cx="248450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4842" y="549859"/>
              <a:ext cx="200634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5463" y="549859"/>
              <a:ext cx="149161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5915" y="549859"/>
              <a:ext cx="93954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3137" y="549859"/>
              <a:ext cx="1160145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865376" y="3171444"/>
            <a:ext cx="2219325" cy="1243965"/>
            <a:chOff x="1865376" y="3171444"/>
            <a:chExt cx="2219325" cy="1243965"/>
          </a:xfrm>
        </p:grpSpPr>
        <p:sp>
          <p:nvSpPr>
            <p:cNvPr id="9" name="object 9"/>
            <p:cNvSpPr/>
            <p:nvPr/>
          </p:nvSpPr>
          <p:spPr>
            <a:xfrm>
              <a:off x="1865376" y="3171444"/>
              <a:ext cx="2219325" cy="1243965"/>
            </a:xfrm>
            <a:custGeom>
              <a:avLst/>
              <a:gdLst/>
              <a:ahLst/>
              <a:cxnLst/>
              <a:rect l="l" t="t" r="r" b="b"/>
              <a:pathLst>
                <a:path w="2219325" h="1243964">
                  <a:moveTo>
                    <a:pt x="2218944" y="0"/>
                  </a:moveTo>
                  <a:lnTo>
                    <a:pt x="0" y="0"/>
                  </a:lnTo>
                  <a:lnTo>
                    <a:pt x="0" y="1243584"/>
                  </a:lnTo>
                  <a:lnTo>
                    <a:pt x="2218944" y="1243584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6091" y="3642106"/>
              <a:ext cx="1072895" cy="3048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55691" y="4866132"/>
            <a:ext cx="2219325" cy="1243965"/>
            <a:chOff x="5155691" y="4866132"/>
            <a:chExt cx="2219325" cy="1243965"/>
          </a:xfrm>
        </p:grpSpPr>
        <p:sp>
          <p:nvSpPr>
            <p:cNvPr id="12" name="object 12"/>
            <p:cNvSpPr/>
            <p:nvPr/>
          </p:nvSpPr>
          <p:spPr>
            <a:xfrm>
              <a:off x="5155691" y="4866132"/>
              <a:ext cx="2219325" cy="1243965"/>
            </a:xfrm>
            <a:custGeom>
              <a:avLst/>
              <a:gdLst/>
              <a:ahLst/>
              <a:cxnLst/>
              <a:rect l="l" t="t" r="r" b="b"/>
              <a:pathLst>
                <a:path w="2219325" h="1243964">
                  <a:moveTo>
                    <a:pt x="2218943" y="0"/>
                  </a:moveTo>
                  <a:lnTo>
                    <a:pt x="0" y="0"/>
                  </a:lnTo>
                  <a:lnTo>
                    <a:pt x="0" y="1243584"/>
                  </a:lnTo>
                  <a:lnTo>
                    <a:pt x="2218943" y="1243584"/>
                  </a:lnTo>
                  <a:lnTo>
                    <a:pt x="221894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2121" y="5337352"/>
              <a:ext cx="1057224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085082" y="1476755"/>
            <a:ext cx="3289935" cy="4022725"/>
            <a:chOff x="4085082" y="1476755"/>
            <a:chExt cx="3289935" cy="4022725"/>
          </a:xfrm>
        </p:grpSpPr>
        <p:sp>
          <p:nvSpPr>
            <p:cNvPr id="15" name="object 15"/>
            <p:cNvSpPr/>
            <p:nvPr/>
          </p:nvSpPr>
          <p:spPr>
            <a:xfrm>
              <a:off x="5155692" y="1476755"/>
              <a:ext cx="2219325" cy="1243965"/>
            </a:xfrm>
            <a:custGeom>
              <a:avLst/>
              <a:gdLst/>
              <a:ahLst/>
              <a:cxnLst/>
              <a:rect l="l" t="t" r="r" b="b"/>
              <a:pathLst>
                <a:path w="2219325" h="1243964">
                  <a:moveTo>
                    <a:pt x="2218943" y="0"/>
                  </a:moveTo>
                  <a:lnTo>
                    <a:pt x="0" y="0"/>
                  </a:lnTo>
                  <a:lnTo>
                    <a:pt x="0" y="1243584"/>
                  </a:lnTo>
                  <a:lnTo>
                    <a:pt x="2218943" y="1243584"/>
                  </a:lnTo>
                  <a:lnTo>
                    <a:pt x="221894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3646" y="1946782"/>
              <a:ext cx="1053731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85082" y="2089149"/>
              <a:ext cx="1087120" cy="3409950"/>
            </a:xfrm>
            <a:custGeom>
              <a:avLst/>
              <a:gdLst/>
              <a:ahLst/>
              <a:cxnLst/>
              <a:rect l="l" t="t" r="r" b="b"/>
              <a:pathLst>
                <a:path w="1087120" h="3409950">
                  <a:moveTo>
                    <a:pt x="1086739" y="20320"/>
                  </a:moveTo>
                  <a:lnTo>
                    <a:pt x="1054608" y="0"/>
                  </a:lnTo>
                  <a:lnTo>
                    <a:pt x="44945" y="1598231"/>
                  </a:lnTo>
                  <a:lnTo>
                    <a:pt x="12700" y="1577848"/>
                  </a:lnTo>
                  <a:lnTo>
                    <a:pt x="12" y="1704873"/>
                  </a:lnTo>
                  <a:lnTo>
                    <a:pt x="0" y="1705102"/>
                  </a:lnTo>
                  <a:lnTo>
                    <a:pt x="12700" y="1831975"/>
                  </a:lnTo>
                  <a:lnTo>
                    <a:pt x="44958" y="1811629"/>
                  </a:lnTo>
                  <a:lnTo>
                    <a:pt x="1054481" y="3409950"/>
                  </a:lnTo>
                  <a:lnTo>
                    <a:pt x="1086739" y="3389503"/>
                  </a:lnTo>
                  <a:lnTo>
                    <a:pt x="77114" y="1791347"/>
                  </a:lnTo>
                  <a:lnTo>
                    <a:pt x="102692" y="1775206"/>
                  </a:lnTo>
                  <a:lnTo>
                    <a:pt x="109347" y="1771015"/>
                  </a:lnTo>
                  <a:lnTo>
                    <a:pt x="203" y="1704975"/>
                  </a:lnTo>
                  <a:lnTo>
                    <a:pt x="109347" y="1638935"/>
                  </a:lnTo>
                  <a:lnTo>
                    <a:pt x="102704" y="1634744"/>
                  </a:lnTo>
                  <a:lnTo>
                    <a:pt x="77139" y="1618589"/>
                  </a:lnTo>
                  <a:lnTo>
                    <a:pt x="1086739" y="2032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107680" y="3171444"/>
            <a:ext cx="2219325" cy="1243965"/>
            <a:chOff x="8107680" y="3171444"/>
            <a:chExt cx="2219325" cy="1243965"/>
          </a:xfrm>
        </p:grpSpPr>
        <p:sp>
          <p:nvSpPr>
            <p:cNvPr id="19" name="object 19"/>
            <p:cNvSpPr/>
            <p:nvPr/>
          </p:nvSpPr>
          <p:spPr>
            <a:xfrm>
              <a:off x="8107680" y="3171444"/>
              <a:ext cx="2219325" cy="1243965"/>
            </a:xfrm>
            <a:custGeom>
              <a:avLst/>
              <a:gdLst/>
              <a:ahLst/>
              <a:cxnLst/>
              <a:rect l="l" t="t" r="r" b="b"/>
              <a:pathLst>
                <a:path w="2219325" h="1243964">
                  <a:moveTo>
                    <a:pt x="2218944" y="0"/>
                  </a:moveTo>
                  <a:lnTo>
                    <a:pt x="0" y="0"/>
                  </a:lnTo>
                  <a:lnTo>
                    <a:pt x="0" y="1243584"/>
                  </a:lnTo>
                  <a:lnTo>
                    <a:pt x="2218944" y="1243584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9030" y="3642106"/>
              <a:ext cx="1071499" cy="304800"/>
            </a:xfrm>
            <a:prstGeom prst="rect">
              <a:avLst/>
            </a:prstGeom>
          </p:spPr>
        </p:pic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8DB3448-6D42-8DBD-FFBD-0658749389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860" y="549859"/>
            <a:ext cx="7746492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7314946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732225"/>
            <a:ext cx="4852670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04617" y="5010022"/>
            <a:ext cx="8611235" cy="609600"/>
            <a:chOff x="2404617" y="5010022"/>
            <a:chExt cx="8611235" cy="609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5010022"/>
              <a:ext cx="8610981" cy="304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314797"/>
              <a:ext cx="3403854" cy="3048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219" y="2108362"/>
            <a:ext cx="471393" cy="6010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6142" y="3523767"/>
            <a:ext cx="625719" cy="6319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736" y="4918639"/>
            <a:ext cx="718377" cy="69397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6F4861-05AE-5594-1F71-2D85871310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51076" y="2744419"/>
            <a:ext cx="8881110" cy="1268730"/>
            <a:chOff x="1751076" y="2744419"/>
            <a:chExt cx="8881110" cy="1268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0988" y="2744419"/>
              <a:ext cx="7399654" cy="686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76" y="3327145"/>
              <a:ext cx="8880602" cy="68579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80214-CFF4-C13A-FEFC-5D7C45E6F3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150617"/>
            <a:ext cx="5764530" cy="731520"/>
            <a:chOff x="5240146" y="2150617"/>
            <a:chExt cx="5764530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150617"/>
              <a:ext cx="576453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516377"/>
              <a:ext cx="55998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6715" y="3009341"/>
            <a:ext cx="117475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2958033"/>
            <a:ext cx="5777865" cy="732790"/>
            <a:chOff x="5768975" y="2958033"/>
            <a:chExt cx="5777865" cy="73279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2958033"/>
              <a:ext cx="5777738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3324479"/>
              <a:ext cx="1458341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768975" y="3766439"/>
            <a:ext cx="5064760" cy="731520"/>
            <a:chOff x="5768975" y="3766439"/>
            <a:chExt cx="5064760" cy="73152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766439"/>
              <a:ext cx="5064633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131894"/>
              <a:ext cx="5021072" cy="366064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C5D9776-6CDA-3F43-5FF8-BCF4A1D084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255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 in Java</dc:title>
  <dc:creator>Dan Geabunea</dc:creator>
  <cp:lastModifiedBy>Steve Steve</cp:lastModifiedBy>
  <cp:revision>2</cp:revision>
  <dcterms:created xsi:type="dcterms:W3CDTF">2024-09-16T08:06:37Z</dcterms:created>
  <dcterms:modified xsi:type="dcterms:W3CDTF">2024-09-16T13:10:42Z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  <property fmtid="{D5CDD505-2E9C-101B-9397-08002B2CF9AE}" pid="5" name="Producer">
    <vt:lpwstr>Microsoft® PowerPoint® for Office 365</vt:lpwstr>
  </property>
</Properties>
</file>