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6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5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6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0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0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8323" y="5658916"/>
            <a:ext cx="5138674" cy="27431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838323" y="4921326"/>
            <a:ext cx="5327650" cy="594995"/>
            <a:chOff x="2838323" y="4921326"/>
            <a:chExt cx="5327650" cy="59499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8323" y="5271846"/>
              <a:ext cx="5327650" cy="2441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8323" y="4921326"/>
              <a:ext cx="2432304" cy="36606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55547" y="4614671"/>
            <a:ext cx="1646555" cy="1646555"/>
            <a:chOff x="955547" y="4614671"/>
            <a:chExt cx="1646555" cy="164655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691" y="4623815"/>
              <a:ext cx="1627632" cy="16276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60119" y="4619243"/>
              <a:ext cx="1637664" cy="1637664"/>
            </a:xfrm>
            <a:custGeom>
              <a:avLst/>
              <a:gdLst/>
              <a:ahLst/>
              <a:cxnLst/>
              <a:rect l="l" t="t" r="r" b="b"/>
              <a:pathLst>
                <a:path w="1637664" h="1637664">
                  <a:moveTo>
                    <a:pt x="818515" y="0"/>
                  </a:moveTo>
                  <a:lnTo>
                    <a:pt x="902335" y="4444"/>
                  </a:lnTo>
                  <a:lnTo>
                    <a:pt x="983361" y="16763"/>
                  </a:lnTo>
                  <a:lnTo>
                    <a:pt x="1061974" y="36702"/>
                  </a:lnTo>
                  <a:lnTo>
                    <a:pt x="1137031" y="64261"/>
                  </a:lnTo>
                  <a:lnTo>
                    <a:pt x="1208913" y="98932"/>
                  </a:lnTo>
                  <a:lnTo>
                    <a:pt x="1276350" y="139699"/>
                  </a:lnTo>
                  <a:lnTo>
                    <a:pt x="1339342" y="187197"/>
                  </a:lnTo>
                  <a:lnTo>
                    <a:pt x="1397254" y="239902"/>
                  </a:lnTo>
                  <a:lnTo>
                    <a:pt x="1450340" y="298068"/>
                  </a:lnTo>
                  <a:lnTo>
                    <a:pt x="1497457" y="361187"/>
                  </a:lnTo>
                  <a:lnTo>
                    <a:pt x="1538605" y="428624"/>
                  </a:lnTo>
                  <a:lnTo>
                    <a:pt x="1572895" y="500125"/>
                  </a:lnTo>
                  <a:lnTo>
                    <a:pt x="1600454" y="575055"/>
                  </a:lnTo>
                  <a:lnTo>
                    <a:pt x="1620393" y="653795"/>
                  </a:lnTo>
                  <a:lnTo>
                    <a:pt x="1632712" y="734694"/>
                  </a:lnTo>
                  <a:lnTo>
                    <a:pt x="1637157" y="818514"/>
                  </a:lnTo>
                  <a:lnTo>
                    <a:pt x="1632712" y="902334"/>
                  </a:lnTo>
                  <a:lnTo>
                    <a:pt x="1620393" y="983386"/>
                  </a:lnTo>
                  <a:lnTo>
                    <a:pt x="1600454" y="1062012"/>
                  </a:lnTo>
                  <a:lnTo>
                    <a:pt x="1572895" y="1137043"/>
                  </a:lnTo>
                  <a:lnTo>
                    <a:pt x="1538605" y="1208887"/>
                  </a:lnTo>
                  <a:lnTo>
                    <a:pt x="1497457" y="1276337"/>
                  </a:lnTo>
                  <a:lnTo>
                    <a:pt x="1450340" y="1339405"/>
                  </a:lnTo>
                  <a:lnTo>
                    <a:pt x="1397254" y="1397266"/>
                  </a:lnTo>
                  <a:lnTo>
                    <a:pt x="1339342" y="1450339"/>
                  </a:lnTo>
                  <a:lnTo>
                    <a:pt x="1276350" y="1497444"/>
                  </a:lnTo>
                  <a:lnTo>
                    <a:pt x="1208913" y="1538554"/>
                  </a:lnTo>
                  <a:lnTo>
                    <a:pt x="1137031" y="1572869"/>
                  </a:lnTo>
                  <a:lnTo>
                    <a:pt x="1061974" y="1600415"/>
                  </a:lnTo>
                  <a:lnTo>
                    <a:pt x="983361" y="1620367"/>
                  </a:lnTo>
                  <a:lnTo>
                    <a:pt x="902335" y="1632737"/>
                  </a:lnTo>
                  <a:lnTo>
                    <a:pt x="818515" y="1637131"/>
                  </a:lnTo>
                  <a:lnTo>
                    <a:pt x="734694" y="1632737"/>
                  </a:lnTo>
                  <a:lnTo>
                    <a:pt x="653796" y="1620367"/>
                  </a:lnTo>
                  <a:lnTo>
                    <a:pt x="575056" y="1600415"/>
                  </a:lnTo>
                  <a:lnTo>
                    <a:pt x="500126" y="1572869"/>
                  </a:lnTo>
                  <a:lnTo>
                    <a:pt x="428625" y="1538541"/>
                  </a:lnTo>
                  <a:lnTo>
                    <a:pt x="361188" y="1497444"/>
                  </a:lnTo>
                  <a:lnTo>
                    <a:pt x="298119" y="1450339"/>
                  </a:lnTo>
                  <a:lnTo>
                    <a:pt x="239852" y="1397266"/>
                  </a:lnTo>
                  <a:lnTo>
                    <a:pt x="187185" y="1339405"/>
                  </a:lnTo>
                  <a:lnTo>
                    <a:pt x="139687" y="1276337"/>
                  </a:lnTo>
                  <a:lnTo>
                    <a:pt x="98971" y="1208887"/>
                  </a:lnTo>
                  <a:lnTo>
                    <a:pt x="64249" y="1137056"/>
                  </a:lnTo>
                  <a:lnTo>
                    <a:pt x="36715" y="1062012"/>
                  </a:lnTo>
                  <a:lnTo>
                    <a:pt x="16751" y="983386"/>
                  </a:lnTo>
                  <a:lnTo>
                    <a:pt x="4381" y="902334"/>
                  </a:lnTo>
                  <a:lnTo>
                    <a:pt x="0" y="818514"/>
                  </a:lnTo>
                  <a:lnTo>
                    <a:pt x="4381" y="734694"/>
                  </a:lnTo>
                  <a:lnTo>
                    <a:pt x="16751" y="653795"/>
                  </a:lnTo>
                  <a:lnTo>
                    <a:pt x="36715" y="575055"/>
                  </a:lnTo>
                  <a:lnTo>
                    <a:pt x="64262" y="500125"/>
                  </a:lnTo>
                  <a:lnTo>
                    <a:pt x="98971" y="428624"/>
                  </a:lnTo>
                  <a:lnTo>
                    <a:pt x="139687" y="361187"/>
                  </a:lnTo>
                  <a:lnTo>
                    <a:pt x="187172" y="298068"/>
                  </a:lnTo>
                  <a:lnTo>
                    <a:pt x="239852" y="239902"/>
                  </a:lnTo>
                  <a:lnTo>
                    <a:pt x="298119" y="187197"/>
                  </a:lnTo>
                  <a:lnTo>
                    <a:pt x="361188" y="139699"/>
                  </a:lnTo>
                  <a:lnTo>
                    <a:pt x="428625" y="98932"/>
                  </a:lnTo>
                  <a:lnTo>
                    <a:pt x="500126" y="64261"/>
                  </a:lnTo>
                  <a:lnTo>
                    <a:pt x="575056" y="36702"/>
                  </a:lnTo>
                  <a:lnTo>
                    <a:pt x="653796" y="16763"/>
                  </a:lnTo>
                  <a:lnTo>
                    <a:pt x="734694" y="4444"/>
                  </a:lnTo>
                  <a:lnTo>
                    <a:pt x="818515" y="0"/>
                  </a:lnTo>
                  <a:close/>
                </a:path>
              </a:pathLst>
            </a:custGeom>
            <a:ln w="9143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964082" y="1463294"/>
            <a:ext cx="10081260" cy="1270000"/>
            <a:chOff x="964082" y="1463294"/>
            <a:chExt cx="10081260" cy="127000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4082" y="1463294"/>
              <a:ext cx="7366254" cy="685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9374" y="1463294"/>
              <a:ext cx="1463421" cy="685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25635" y="1463294"/>
              <a:ext cx="1295400" cy="685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4082" y="2047062"/>
              <a:ext cx="8585962" cy="6861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35718" y="2047062"/>
              <a:ext cx="1609344" cy="686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194305"/>
            <a:ext cx="6639559" cy="3363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dirty="0" sz="2400" spc="-8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ShoppingCart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 marR="1099185">
              <a:lnSpc>
                <a:spcPct val="162500"/>
              </a:lnSpc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addItem(Item item);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5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removeItem(Item</a:t>
            </a:r>
            <a:r>
              <a:rPr dirty="0" sz="24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item);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8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processPayment();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bool</a:t>
            </a:r>
            <a:r>
              <a:rPr dirty="0" sz="2400" spc="-5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checkItemInStock(Item</a:t>
            </a:r>
            <a:r>
              <a:rPr dirty="0" sz="24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item);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0" y="549859"/>
            <a:ext cx="6856095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302511"/>
            <a:ext cx="10149205" cy="514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dirty="0" sz="2400" spc="-3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ShoppingCartImpl</a:t>
            </a:r>
            <a:r>
              <a:rPr dirty="0" sz="2400" spc="-7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dirty="0" sz="2400" spc="-5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ShoppingCart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5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4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processPayment(){</a:t>
            </a:r>
            <a:endParaRPr sz="2400">
              <a:latin typeface="Courier New"/>
              <a:cs typeface="Courier New"/>
            </a:endParaRPr>
          </a:p>
          <a:p>
            <a:pPr marL="1184910" marR="1464945">
              <a:lnSpc>
                <a:spcPct val="162500"/>
              </a:lnSpc>
            </a:pP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PaymentService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ps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new 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PaymentService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(); </a:t>
            </a:r>
            <a:r>
              <a:rPr dirty="0" sz="2400" spc="-14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ps.pay(this.totalAmount);</a:t>
            </a:r>
            <a:endParaRPr sz="2400">
              <a:latin typeface="Courier New"/>
              <a:cs typeface="Courier New"/>
            </a:endParaRPr>
          </a:p>
          <a:p>
            <a:pPr marL="1184910" marR="5080">
              <a:lnSpc>
                <a:spcPct val="162500"/>
              </a:lnSpc>
              <a:spcBef>
                <a:spcPts val="5"/>
              </a:spcBef>
              <a:tabLst>
                <a:tab pos="3193415" algn="l"/>
              </a:tabLst>
            </a:pP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User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user	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4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UserService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.getUserForTransaction(); </a:t>
            </a:r>
            <a:r>
              <a:rPr dirty="0" sz="2400" spc="-14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EmailService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emailService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new 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EmailService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();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emailService.notify(user);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4073" y="549859"/>
            <a:ext cx="4556125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491485"/>
            <a:ext cx="1065657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4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abstract</a:t>
            </a:r>
            <a:r>
              <a:rPr dirty="0" sz="2400" spc="-4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dirty="0" sz="2400" spc="-4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Account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abstract</a:t>
            </a:r>
            <a:r>
              <a:rPr dirty="0" sz="2400" spc="-8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double</a:t>
            </a:r>
            <a:r>
              <a:rPr dirty="0" sz="2400" spc="-4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getBalance();</a:t>
            </a:r>
            <a:endParaRPr sz="2400">
              <a:latin typeface="Courier New"/>
              <a:cs typeface="Courier New"/>
            </a:endParaRPr>
          </a:p>
          <a:p>
            <a:pPr marL="598805" marR="5080">
              <a:lnSpc>
                <a:spcPct val="162500"/>
              </a:lnSpc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abstract</a:t>
            </a:r>
            <a:r>
              <a:rPr dirty="0" sz="2400" spc="1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4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processLocalPayment(double</a:t>
            </a:r>
            <a:r>
              <a:rPr dirty="0" sz="24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amnt);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abstract</a:t>
            </a:r>
            <a:r>
              <a:rPr dirty="0" sz="2400" spc="-6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3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processInternationalPayment(double</a:t>
            </a: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amnt);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50361" y="549859"/>
            <a:ext cx="6026150" cy="549275"/>
            <a:chOff x="3150361" y="549859"/>
            <a:chExt cx="6026150" cy="5492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0361" y="549859"/>
              <a:ext cx="1115567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4197" y="549859"/>
              <a:ext cx="1171575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7094" y="549859"/>
              <a:ext cx="1702943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3478" y="549859"/>
              <a:ext cx="2422779" cy="54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194305"/>
            <a:ext cx="10691495" cy="3363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3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dirty="0" sz="2400" spc="-4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SchoolAccount</a:t>
            </a:r>
            <a:r>
              <a:rPr dirty="0" sz="2400" spc="-5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extends</a:t>
            </a:r>
            <a:r>
              <a:rPr dirty="0" sz="2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Account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5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processInternationalPayment(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double</a:t>
            </a:r>
            <a:r>
              <a:rPr dirty="0" sz="2400" spc="-7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amount){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dirty="0" sz="2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nothing.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Better</a:t>
            </a:r>
            <a:r>
              <a:rPr dirty="0" sz="2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than</a:t>
            </a:r>
            <a:r>
              <a:rPr dirty="0" sz="2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throwing</a:t>
            </a:r>
            <a:r>
              <a:rPr dirty="0" sz="2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dirty="0" sz="2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error,</a:t>
            </a:r>
            <a:r>
              <a:rPr dirty="0" sz="2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right?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2882" y="549859"/>
            <a:ext cx="3853941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0111" y="4052315"/>
            <a:ext cx="3429000" cy="1644650"/>
            <a:chOff x="6230111" y="4052315"/>
            <a:chExt cx="3429000" cy="1644650"/>
          </a:xfrm>
        </p:grpSpPr>
        <p:sp>
          <p:nvSpPr>
            <p:cNvPr id="3" name="object 3"/>
            <p:cNvSpPr/>
            <p:nvPr/>
          </p:nvSpPr>
          <p:spPr>
            <a:xfrm>
              <a:off x="6230111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8999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8999" y="1644395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3739" y="4272025"/>
              <a:ext cx="1980946" cy="3352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6435" y="4539945"/>
              <a:ext cx="3057905" cy="3355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1235" y="4808854"/>
              <a:ext cx="2448432" cy="3352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9208" y="5077078"/>
              <a:ext cx="1294383" cy="33527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555748" y="4052315"/>
            <a:ext cx="3429000" cy="1644650"/>
            <a:chOff x="2555748" y="4052315"/>
            <a:chExt cx="3429000" cy="1644650"/>
          </a:xfrm>
        </p:grpSpPr>
        <p:sp>
          <p:nvSpPr>
            <p:cNvPr id="9" name="object 9"/>
            <p:cNvSpPr/>
            <p:nvPr/>
          </p:nvSpPr>
          <p:spPr>
            <a:xfrm>
              <a:off x="2555748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9000" y="164439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2643" y="4344873"/>
              <a:ext cx="2558796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8631" y="4674742"/>
              <a:ext cx="125526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2351" y="5003926"/>
              <a:ext cx="2590038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051292" y="2174748"/>
            <a:ext cx="3429000" cy="1643380"/>
            <a:chOff x="8051292" y="2174748"/>
            <a:chExt cx="3429000" cy="1643380"/>
          </a:xfrm>
        </p:grpSpPr>
        <p:sp>
          <p:nvSpPr>
            <p:cNvPr id="14" name="object 14"/>
            <p:cNvSpPr/>
            <p:nvPr/>
          </p:nvSpPr>
          <p:spPr>
            <a:xfrm>
              <a:off x="8051292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39200" y="2393315"/>
              <a:ext cx="2080259" cy="3352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42122" y="2661539"/>
              <a:ext cx="3074035" cy="3352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96528" y="2929712"/>
              <a:ext cx="2179574" cy="3355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21724" y="3198241"/>
              <a:ext cx="1273048" cy="33527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376928" y="2174748"/>
            <a:ext cx="3429000" cy="1643380"/>
            <a:chOff x="4376928" y="2174748"/>
            <a:chExt cx="3429000" cy="1643380"/>
          </a:xfrm>
        </p:grpSpPr>
        <p:sp>
          <p:nvSpPr>
            <p:cNvPr id="20" name="object 20"/>
            <p:cNvSpPr/>
            <p:nvPr/>
          </p:nvSpPr>
          <p:spPr>
            <a:xfrm>
              <a:off x="4376928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57826" y="2631059"/>
              <a:ext cx="2506979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88890" y="2996514"/>
              <a:ext cx="2171445" cy="36606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07136" y="2174748"/>
            <a:ext cx="3429000" cy="1643380"/>
            <a:chOff x="707136" y="2174748"/>
            <a:chExt cx="3429000" cy="1643380"/>
          </a:xfrm>
        </p:grpSpPr>
        <p:sp>
          <p:nvSpPr>
            <p:cNvPr id="24" name="object 24"/>
            <p:cNvSpPr/>
            <p:nvPr/>
          </p:nvSpPr>
          <p:spPr>
            <a:xfrm>
              <a:off x="707136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87780" y="2631059"/>
              <a:ext cx="2506980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7676" y="2996514"/>
              <a:ext cx="2568829" cy="36606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435351" y="549859"/>
            <a:ext cx="7449184" cy="549275"/>
            <a:chOff x="2435351" y="549859"/>
            <a:chExt cx="7449184" cy="549275"/>
          </a:xfrm>
        </p:grpSpPr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5351" y="549859"/>
              <a:ext cx="3289173" cy="5489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86094" y="549859"/>
              <a:ext cx="4298060" cy="54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01972" y="2283917"/>
            <a:ext cx="7691755" cy="1016000"/>
            <a:chOff x="4101972" y="2283917"/>
            <a:chExt cx="7691755" cy="1016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1972" y="2283917"/>
              <a:ext cx="289153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5177" y="2283917"/>
              <a:ext cx="150304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3250" y="2283917"/>
              <a:ext cx="127292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77171" y="2283917"/>
              <a:ext cx="2416048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17765" y="2750819"/>
              <a:ext cx="866394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30997" y="2750819"/>
              <a:ext cx="1560322" cy="5486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63811" y="2750819"/>
              <a:ext cx="2452878" cy="548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1663" y="2838322"/>
              <a:ext cx="4504944" cy="4876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1827" y="3554298"/>
              <a:ext cx="3432175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1599" y="3920616"/>
              <a:ext cx="402729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4083" y="4286376"/>
              <a:ext cx="391667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1139" y="4651832"/>
              <a:ext cx="3686555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10" name="object 10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2036" y="2838322"/>
              <a:ext cx="3281172" cy="4876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4699" y="3554298"/>
              <a:ext cx="320268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4782" y="3554298"/>
              <a:ext cx="1500377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9991" y="3920616"/>
              <a:ext cx="399605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7968" y="4286376"/>
              <a:ext cx="4378833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3772" y="4651832"/>
              <a:ext cx="4385691" cy="3660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57041" y="549859"/>
            <a:ext cx="5807202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491485"/>
            <a:ext cx="937958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dirty="0" sz="2400" spc="-8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Account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double</a:t>
            </a:r>
            <a:r>
              <a:rPr dirty="0" sz="2400" spc="-9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getBalance();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1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processLocalPayment(double</a:t>
            </a:r>
            <a:r>
              <a:rPr dirty="0" sz="24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amount);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processInternationalPayment(double</a:t>
            </a:r>
            <a:r>
              <a:rPr dirty="0" sz="2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amount);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64534" y="549859"/>
            <a:ext cx="4795520" cy="549275"/>
            <a:chOff x="3764534" y="549859"/>
            <a:chExt cx="4795520" cy="5492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4534" y="549859"/>
              <a:ext cx="186372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7703" y="549859"/>
              <a:ext cx="977391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4859" y="549859"/>
              <a:ext cx="2194941" cy="54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302511"/>
            <a:ext cx="9379585" cy="514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dirty="0" sz="2400" spc="-8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BaseAccount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double</a:t>
            </a:r>
            <a:r>
              <a:rPr dirty="0" sz="2400" spc="-7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getBalance();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598805" marR="1466850" indent="-586740">
              <a:lnSpc>
                <a:spcPts val="4680"/>
              </a:lnSpc>
              <a:spcBef>
                <a:spcPts val="455"/>
              </a:spcBef>
            </a:pP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dirty="0" sz="2400" spc="143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LocalMoneyTransferCapability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1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processLocalPayment(double</a:t>
            </a:r>
            <a:r>
              <a:rPr dirty="0" sz="24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amount);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dirty="0" sz="2400" spc="-1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IntlMoneyTransferCapability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processInternationalPayment(double</a:t>
            </a:r>
            <a:r>
              <a:rPr dirty="0" sz="2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amount);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02761" y="549859"/>
            <a:ext cx="5721350" cy="549275"/>
            <a:chOff x="3302761" y="549859"/>
            <a:chExt cx="5721350" cy="5492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2761" y="549859"/>
              <a:ext cx="790956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7225" y="549859"/>
              <a:ext cx="1527048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6926" y="549859"/>
              <a:ext cx="1360551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01078" y="549859"/>
              <a:ext cx="2422779" cy="54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491485"/>
            <a:ext cx="9571990" cy="2174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5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dirty="0" sz="2400" spc="-6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SchoolAccount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dirty="0" sz="2400" spc="-1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Account,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 LocalMoneyTransferCapability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We can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now correctly</a:t>
            </a:r>
            <a:r>
              <a:rPr dirty="0" sz="2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implement</a:t>
            </a:r>
            <a:r>
              <a:rPr dirty="0" sz="24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all the methods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6494" y="549859"/>
            <a:ext cx="3923792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163946" y="1517903"/>
            <a:ext cx="5414645" cy="731520"/>
            <a:chOff x="5163946" y="1517903"/>
            <a:chExt cx="5414645" cy="7315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3946" y="1517903"/>
              <a:ext cx="5414645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3946" y="1883359"/>
              <a:ext cx="1644903" cy="36606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63946" y="2478277"/>
            <a:ext cx="4216654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163946" y="3072333"/>
            <a:ext cx="6372225" cy="732790"/>
            <a:chOff x="5163946" y="3072333"/>
            <a:chExt cx="6372225" cy="73279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3946" y="3072333"/>
              <a:ext cx="6371716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3946" y="3438779"/>
              <a:ext cx="1651635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163946" y="4033088"/>
            <a:ext cx="6282690" cy="1097915"/>
            <a:chOff x="5163946" y="4033088"/>
            <a:chExt cx="6282690" cy="109791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3946" y="4033088"/>
              <a:ext cx="6267958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63946" y="4399153"/>
              <a:ext cx="6282308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63946" y="4764913"/>
              <a:ext cx="2365629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599691"/>
            <a:ext cx="10656570" cy="3958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1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dirty="0" sz="2400" spc="-1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InternationalLoanService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dirty="0" sz="2400" spc="-2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IntlMoneyTransferCapability</a:t>
            </a:r>
            <a:r>
              <a:rPr dirty="0" sz="2400" spc="-3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4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3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processInternationalPayment(double</a:t>
            </a:r>
            <a:r>
              <a:rPr dirty="0" sz="24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amount){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5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dirty="0" sz="2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Money</a:t>
            </a:r>
            <a:r>
              <a:rPr dirty="0" sz="2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transfer</a:t>
            </a:r>
            <a:r>
              <a:rPr dirty="0" sz="24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logic</a:t>
            </a:r>
            <a:r>
              <a:rPr dirty="0" sz="2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here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697" y="549859"/>
            <a:ext cx="3706749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333498"/>
            <a:ext cx="5892673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2826765"/>
            <a:ext cx="116839" cy="1108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A9FBB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A9FBB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8975" y="2775534"/>
            <a:ext cx="4184015" cy="731520"/>
            <a:chOff x="5768975" y="2775534"/>
            <a:chExt cx="4184015" cy="7315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775534"/>
              <a:ext cx="4183634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140913"/>
              <a:ext cx="3758184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768975" y="3583559"/>
            <a:ext cx="5413375" cy="731520"/>
            <a:chOff x="5768975" y="3583559"/>
            <a:chExt cx="5413375" cy="73152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3583559"/>
              <a:ext cx="5413375" cy="3657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3949319"/>
              <a:ext cx="2211197" cy="365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296924"/>
            <a:ext cx="6059932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1890979"/>
            <a:ext cx="6538595" cy="732155"/>
            <a:chOff x="5240146" y="1890979"/>
            <a:chExt cx="6538595" cy="73215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1890979"/>
              <a:ext cx="6538214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257297"/>
              <a:ext cx="4256278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240146" y="2851353"/>
            <a:ext cx="6250305" cy="732790"/>
            <a:chOff x="5240146" y="2851353"/>
            <a:chExt cx="6250305" cy="73279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2851353"/>
              <a:ext cx="6249797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217799"/>
              <a:ext cx="4116958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240146" y="3812159"/>
            <a:ext cx="6515734" cy="731520"/>
            <a:chOff x="5240146" y="3812159"/>
            <a:chExt cx="6515734" cy="73152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812159"/>
              <a:ext cx="651535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4177614"/>
              <a:ext cx="4365498" cy="36606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466715" y="4671441"/>
            <a:ext cx="1168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68975" y="4620133"/>
            <a:ext cx="5982970" cy="731520"/>
            <a:chOff x="5768975" y="4620133"/>
            <a:chExt cx="5982970" cy="73152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4620133"/>
              <a:ext cx="1500631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19492" y="4620133"/>
              <a:ext cx="282257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85350" y="4620133"/>
              <a:ext cx="1966213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985893"/>
              <a:ext cx="935736" cy="36575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1778507"/>
            <a:ext cx="10124440" cy="1975485"/>
            <a:chOff x="1056436" y="1778507"/>
            <a:chExt cx="10124440" cy="19754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1778507"/>
              <a:ext cx="10124440" cy="7315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2399995"/>
              <a:ext cx="9197975" cy="731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3022345"/>
              <a:ext cx="9377553" cy="73151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132" y="3991940"/>
            <a:ext cx="2678557" cy="3660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87651" y="2387168"/>
            <a:ext cx="8975725" cy="1976120"/>
            <a:chOff x="1787651" y="2387168"/>
            <a:chExt cx="8975725" cy="19761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7651" y="2387168"/>
              <a:ext cx="8975217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1237" y="3009646"/>
              <a:ext cx="5959729" cy="7315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8069" y="3631133"/>
              <a:ext cx="7722234" cy="731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10236835" cy="853440"/>
            <a:chOff x="1056436" y="3007486"/>
            <a:chExt cx="10236835" cy="853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10236327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2233168" cy="427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8655" y="3433902"/>
              <a:ext cx="863345" cy="4270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436" y="2130247"/>
            <a:ext cx="9070594" cy="731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30323" y="2387168"/>
            <a:ext cx="8726170" cy="1976120"/>
            <a:chOff x="1830323" y="2387168"/>
            <a:chExt cx="8726170" cy="19761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4249" y="2387168"/>
              <a:ext cx="8049386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7149" y="3009646"/>
              <a:ext cx="7382509" cy="7315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0323" y="3631133"/>
              <a:ext cx="8726043" cy="731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1616" y="1930019"/>
            <a:ext cx="1866264" cy="2343785"/>
            <a:chOff x="2261616" y="1930019"/>
            <a:chExt cx="1866264" cy="2343785"/>
          </a:xfrm>
        </p:grpSpPr>
        <p:sp>
          <p:nvSpPr>
            <p:cNvPr id="3" name="object 3"/>
            <p:cNvSpPr/>
            <p:nvPr/>
          </p:nvSpPr>
          <p:spPr>
            <a:xfrm>
              <a:off x="2723261" y="1942973"/>
              <a:ext cx="1391920" cy="1485900"/>
            </a:xfrm>
            <a:custGeom>
              <a:avLst/>
              <a:gdLst/>
              <a:ahLst/>
              <a:cxnLst/>
              <a:rect l="l" t="t" r="r" b="b"/>
              <a:pathLst>
                <a:path w="1391920" h="1485900">
                  <a:moveTo>
                    <a:pt x="0" y="696594"/>
                  </a:moveTo>
                  <a:lnTo>
                    <a:pt x="1605" y="648905"/>
                  </a:lnTo>
                  <a:lnTo>
                    <a:pt x="6352" y="602078"/>
                  </a:lnTo>
                  <a:lnTo>
                    <a:pt x="14136" y="556217"/>
                  </a:lnTo>
                  <a:lnTo>
                    <a:pt x="24855" y="511424"/>
                  </a:lnTo>
                  <a:lnTo>
                    <a:pt x="38405" y="467805"/>
                  </a:lnTo>
                  <a:lnTo>
                    <a:pt x="54681" y="425463"/>
                  </a:lnTo>
                  <a:lnTo>
                    <a:pt x="73581" y="384502"/>
                  </a:lnTo>
                  <a:lnTo>
                    <a:pt x="95000" y="345026"/>
                  </a:lnTo>
                  <a:lnTo>
                    <a:pt x="118836" y="307137"/>
                  </a:lnTo>
                  <a:lnTo>
                    <a:pt x="144984" y="270941"/>
                  </a:lnTo>
                  <a:lnTo>
                    <a:pt x="173341" y="236541"/>
                  </a:lnTo>
                  <a:lnTo>
                    <a:pt x="203803" y="204041"/>
                  </a:lnTo>
                  <a:lnTo>
                    <a:pt x="236266" y="173544"/>
                  </a:lnTo>
                  <a:lnTo>
                    <a:pt x="270628" y="145155"/>
                  </a:lnTo>
                  <a:lnTo>
                    <a:pt x="306784" y="118976"/>
                  </a:lnTo>
                  <a:lnTo>
                    <a:pt x="344630" y="95113"/>
                  </a:lnTo>
                  <a:lnTo>
                    <a:pt x="384064" y="73668"/>
                  </a:lnTo>
                  <a:lnTo>
                    <a:pt x="424981" y="54746"/>
                  </a:lnTo>
                  <a:lnTo>
                    <a:pt x="467278" y="38451"/>
                  </a:lnTo>
                  <a:lnTo>
                    <a:pt x="510851" y="24885"/>
                  </a:lnTo>
                  <a:lnTo>
                    <a:pt x="555597" y="14153"/>
                  </a:lnTo>
                  <a:lnTo>
                    <a:pt x="601411" y="6359"/>
                  </a:lnTo>
                  <a:lnTo>
                    <a:pt x="648191" y="1607"/>
                  </a:lnTo>
                  <a:lnTo>
                    <a:pt x="695833" y="0"/>
                  </a:lnTo>
                  <a:lnTo>
                    <a:pt x="743474" y="1607"/>
                  </a:lnTo>
                  <a:lnTo>
                    <a:pt x="790254" y="6359"/>
                  </a:lnTo>
                  <a:lnTo>
                    <a:pt x="836068" y="14153"/>
                  </a:lnTo>
                  <a:lnTo>
                    <a:pt x="880814" y="24885"/>
                  </a:lnTo>
                  <a:lnTo>
                    <a:pt x="924387" y="38451"/>
                  </a:lnTo>
                  <a:lnTo>
                    <a:pt x="966684" y="54746"/>
                  </a:lnTo>
                  <a:lnTo>
                    <a:pt x="1007601" y="73668"/>
                  </a:lnTo>
                  <a:lnTo>
                    <a:pt x="1047035" y="95113"/>
                  </a:lnTo>
                  <a:lnTo>
                    <a:pt x="1084881" y="118976"/>
                  </a:lnTo>
                  <a:lnTo>
                    <a:pt x="1121037" y="145155"/>
                  </a:lnTo>
                  <a:lnTo>
                    <a:pt x="1155399" y="173544"/>
                  </a:lnTo>
                  <a:lnTo>
                    <a:pt x="1187862" y="204041"/>
                  </a:lnTo>
                  <a:lnTo>
                    <a:pt x="1218324" y="236541"/>
                  </a:lnTo>
                  <a:lnTo>
                    <a:pt x="1246681" y="270941"/>
                  </a:lnTo>
                  <a:lnTo>
                    <a:pt x="1272829" y="307137"/>
                  </a:lnTo>
                  <a:lnTo>
                    <a:pt x="1296665" y="345026"/>
                  </a:lnTo>
                  <a:lnTo>
                    <a:pt x="1318084" y="384502"/>
                  </a:lnTo>
                  <a:lnTo>
                    <a:pt x="1336984" y="425463"/>
                  </a:lnTo>
                  <a:lnTo>
                    <a:pt x="1353260" y="467805"/>
                  </a:lnTo>
                  <a:lnTo>
                    <a:pt x="1366810" y="511424"/>
                  </a:lnTo>
                  <a:lnTo>
                    <a:pt x="1377529" y="556217"/>
                  </a:lnTo>
                  <a:lnTo>
                    <a:pt x="1385313" y="602078"/>
                  </a:lnTo>
                  <a:lnTo>
                    <a:pt x="1390060" y="648905"/>
                  </a:lnTo>
                  <a:lnTo>
                    <a:pt x="1391665" y="696594"/>
                  </a:lnTo>
                  <a:lnTo>
                    <a:pt x="1389982" y="745223"/>
                  </a:lnTo>
                  <a:lnTo>
                    <a:pt x="1385000" y="793070"/>
                  </a:lnTo>
                  <a:lnTo>
                    <a:pt x="1376819" y="840009"/>
                  </a:lnTo>
                  <a:lnTo>
                    <a:pt x="1365542" y="885914"/>
                  </a:lnTo>
                  <a:lnTo>
                    <a:pt x="1351270" y="930657"/>
                  </a:lnTo>
                  <a:lnTo>
                    <a:pt x="1334103" y="974114"/>
                  </a:lnTo>
                  <a:lnTo>
                    <a:pt x="1314143" y="1016156"/>
                  </a:lnTo>
                  <a:lnTo>
                    <a:pt x="1291492" y="1056659"/>
                  </a:lnTo>
                  <a:lnTo>
                    <a:pt x="1266250" y="1095495"/>
                  </a:lnTo>
                  <a:lnTo>
                    <a:pt x="1238519" y="1132538"/>
                  </a:lnTo>
                  <a:lnTo>
                    <a:pt x="1208401" y="1167662"/>
                  </a:lnTo>
                  <a:lnTo>
                    <a:pt x="1175995" y="1200740"/>
                  </a:lnTo>
                  <a:lnTo>
                    <a:pt x="1141404" y="1231646"/>
                  </a:lnTo>
                  <a:lnTo>
                    <a:pt x="1104729" y="1260253"/>
                  </a:lnTo>
                  <a:lnTo>
                    <a:pt x="1066071" y="1286436"/>
                  </a:lnTo>
                  <a:lnTo>
                    <a:pt x="1025532" y="1310067"/>
                  </a:lnTo>
                  <a:lnTo>
                    <a:pt x="983212" y="1331021"/>
                  </a:lnTo>
                  <a:lnTo>
                    <a:pt x="939212" y="1349171"/>
                  </a:lnTo>
                  <a:lnTo>
                    <a:pt x="893635" y="1364390"/>
                  </a:lnTo>
                  <a:lnTo>
                    <a:pt x="846581" y="1376552"/>
                  </a:lnTo>
                  <a:lnTo>
                    <a:pt x="838835" y="1485391"/>
                  </a:lnTo>
                  <a:lnTo>
                    <a:pt x="653034" y="1302765"/>
                  </a:lnTo>
                  <a:lnTo>
                    <a:pt x="867410" y="1081786"/>
                  </a:lnTo>
                  <a:lnTo>
                    <a:pt x="859789" y="1188719"/>
                  </a:lnTo>
                  <a:lnTo>
                    <a:pt x="903849" y="1171764"/>
                  </a:lnTo>
                  <a:lnTo>
                    <a:pt x="945482" y="1151277"/>
                  </a:lnTo>
                  <a:lnTo>
                    <a:pt x="984575" y="1127490"/>
                  </a:lnTo>
                  <a:lnTo>
                    <a:pt x="1021011" y="1100636"/>
                  </a:lnTo>
                  <a:lnTo>
                    <a:pt x="1054675" y="1070946"/>
                  </a:lnTo>
                  <a:lnTo>
                    <a:pt x="1085450" y="1038653"/>
                  </a:lnTo>
                  <a:lnTo>
                    <a:pt x="1113221" y="1003986"/>
                  </a:lnTo>
                  <a:lnTo>
                    <a:pt x="1137872" y="967180"/>
                  </a:lnTo>
                  <a:lnTo>
                    <a:pt x="1159287" y="928465"/>
                  </a:lnTo>
                  <a:lnTo>
                    <a:pt x="1177351" y="888073"/>
                  </a:lnTo>
                  <a:lnTo>
                    <a:pt x="1191948" y="846236"/>
                  </a:lnTo>
                  <a:lnTo>
                    <a:pt x="1202962" y="803185"/>
                  </a:lnTo>
                  <a:lnTo>
                    <a:pt x="1210278" y="759153"/>
                  </a:lnTo>
                  <a:lnTo>
                    <a:pt x="1213779" y="714372"/>
                  </a:lnTo>
                  <a:lnTo>
                    <a:pt x="1213349" y="669072"/>
                  </a:lnTo>
                  <a:lnTo>
                    <a:pt x="1208874" y="623486"/>
                  </a:lnTo>
                  <a:lnTo>
                    <a:pt x="1200237" y="577846"/>
                  </a:lnTo>
                  <a:lnTo>
                    <a:pt x="1187323" y="532384"/>
                  </a:lnTo>
                  <a:lnTo>
                    <a:pt x="1170390" y="488263"/>
                  </a:lnTo>
                  <a:lnTo>
                    <a:pt x="1149931" y="446573"/>
                  </a:lnTo>
                  <a:lnTo>
                    <a:pt x="1126177" y="407428"/>
                  </a:lnTo>
                  <a:lnTo>
                    <a:pt x="1099359" y="370945"/>
                  </a:lnTo>
                  <a:lnTo>
                    <a:pt x="1069709" y="337240"/>
                  </a:lnTo>
                  <a:lnTo>
                    <a:pt x="1037458" y="306427"/>
                  </a:lnTo>
                  <a:lnTo>
                    <a:pt x="1002838" y="278623"/>
                  </a:lnTo>
                  <a:lnTo>
                    <a:pt x="966080" y="253944"/>
                  </a:lnTo>
                  <a:lnTo>
                    <a:pt x="927417" y="232505"/>
                  </a:lnTo>
                  <a:lnTo>
                    <a:pt x="887079" y="214422"/>
                  </a:lnTo>
                  <a:lnTo>
                    <a:pt x="845298" y="199811"/>
                  </a:lnTo>
                  <a:lnTo>
                    <a:pt x="802306" y="188787"/>
                  </a:lnTo>
                  <a:lnTo>
                    <a:pt x="758333" y="181467"/>
                  </a:lnTo>
                  <a:lnTo>
                    <a:pt x="713612" y="177966"/>
                  </a:lnTo>
                  <a:lnTo>
                    <a:pt x="668375" y="178400"/>
                  </a:lnTo>
                  <a:lnTo>
                    <a:pt x="622852" y="182885"/>
                  </a:lnTo>
                  <a:lnTo>
                    <a:pt x="577275" y="191536"/>
                  </a:lnTo>
                  <a:lnTo>
                    <a:pt x="531876" y="204469"/>
                  </a:lnTo>
                  <a:lnTo>
                    <a:pt x="487644" y="221517"/>
                  </a:lnTo>
                  <a:lnTo>
                    <a:pt x="445681" y="242247"/>
                  </a:lnTo>
                  <a:lnTo>
                    <a:pt x="406148" y="266436"/>
                  </a:lnTo>
                  <a:lnTo>
                    <a:pt x="369207" y="293858"/>
                  </a:lnTo>
                  <a:lnTo>
                    <a:pt x="335017" y="324291"/>
                  </a:lnTo>
                  <a:lnTo>
                    <a:pt x="303742" y="357508"/>
                  </a:lnTo>
                  <a:lnTo>
                    <a:pt x="275542" y="393287"/>
                  </a:lnTo>
                  <a:lnTo>
                    <a:pt x="250578" y="431402"/>
                  </a:lnTo>
                  <a:lnTo>
                    <a:pt x="229013" y="471629"/>
                  </a:lnTo>
                  <a:lnTo>
                    <a:pt x="211006" y="513744"/>
                  </a:lnTo>
                  <a:lnTo>
                    <a:pt x="196720" y="557523"/>
                  </a:lnTo>
                  <a:lnTo>
                    <a:pt x="186316" y="602740"/>
                  </a:lnTo>
                  <a:lnTo>
                    <a:pt x="179956" y="649172"/>
                  </a:lnTo>
                  <a:lnTo>
                    <a:pt x="177800" y="696594"/>
                  </a:lnTo>
                  <a:lnTo>
                    <a:pt x="0" y="696594"/>
                  </a:lnTo>
                  <a:close/>
                </a:path>
              </a:pathLst>
            </a:custGeom>
            <a:ln w="25908">
              <a:solidFill>
                <a:srgbClr val="D9512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60" y="2390520"/>
              <a:ext cx="825398" cy="457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74570" y="2867405"/>
              <a:ext cx="1391920" cy="1393190"/>
            </a:xfrm>
            <a:custGeom>
              <a:avLst/>
              <a:gdLst/>
              <a:ahLst/>
              <a:cxnLst/>
              <a:rect l="l" t="t" r="r" b="b"/>
              <a:pathLst>
                <a:path w="1391920" h="1393189">
                  <a:moveTo>
                    <a:pt x="695706" y="0"/>
                  </a:moveTo>
                  <a:lnTo>
                    <a:pt x="648079" y="1606"/>
                  </a:lnTo>
                  <a:lnTo>
                    <a:pt x="601313" y="6357"/>
                  </a:lnTo>
                  <a:lnTo>
                    <a:pt x="555512" y="14148"/>
                  </a:lnTo>
                  <a:lnTo>
                    <a:pt x="510778" y="24876"/>
                  </a:lnTo>
                  <a:lnTo>
                    <a:pt x="467215" y="38436"/>
                  </a:lnTo>
                  <a:lnTo>
                    <a:pt x="424928" y="54727"/>
                  </a:lnTo>
                  <a:lnTo>
                    <a:pt x="384019" y="73642"/>
                  </a:lnTo>
                  <a:lnTo>
                    <a:pt x="344593" y="95080"/>
                  </a:lnTo>
                  <a:lnTo>
                    <a:pt x="306753" y="118936"/>
                  </a:lnTo>
                  <a:lnTo>
                    <a:pt x="270603" y="145107"/>
                  </a:lnTo>
                  <a:lnTo>
                    <a:pt x="236246" y="173489"/>
                  </a:lnTo>
                  <a:lnTo>
                    <a:pt x="203787" y="203977"/>
                  </a:lnTo>
                  <a:lnTo>
                    <a:pt x="173328" y="236470"/>
                  </a:lnTo>
                  <a:lnTo>
                    <a:pt x="144975" y="270862"/>
                  </a:lnTo>
                  <a:lnTo>
                    <a:pt x="118829" y="307051"/>
                  </a:lnTo>
                  <a:lnTo>
                    <a:pt x="94995" y="344931"/>
                  </a:lnTo>
                  <a:lnTo>
                    <a:pt x="73578" y="384401"/>
                  </a:lnTo>
                  <a:lnTo>
                    <a:pt x="54679" y="425356"/>
                  </a:lnTo>
                  <a:lnTo>
                    <a:pt x="38403" y="467693"/>
                  </a:lnTo>
                  <a:lnTo>
                    <a:pt x="24854" y="511307"/>
                  </a:lnTo>
                  <a:lnTo>
                    <a:pt x="14136" y="556095"/>
                  </a:lnTo>
                  <a:lnTo>
                    <a:pt x="6351" y="601954"/>
                  </a:lnTo>
                  <a:lnTo>
                    <a:pt x="1605" y="648779"/>
                  </a:lnTo>
                  <a:lnTo>
                    <a:pt x="0" y="696468"/>
                  </a:lnTo>
                  <a:lnTo>
                    <a:pt x="1605" y="744156"/>
                  </a:lnTo>
                  <a:lnTo>
                    <a:pt x="6351" y="790981"/>
                  </a:lnTo>
                  <a:lnTo>
                    <a:pt x="14136" y="836840"/>
                  </a:lnTo>
                  <a:lnTo>
                    <a:pt x="24854" y="881628"/>
                  </a:lnTo>
                  <a:lnTo>
                    <a:pt x="38403" y="925242"/>
                  </a:lnTo>
                  <a:lnTo>
                    <a:pt x="54679" y="967579"/>
                  </a:lnTo>
                  <a:lnTo>
                    <a:pt x="73578" y="1008534"/>
                  </a:lnTo>
                  <a:lnTo>
                    <a:pt x="94996" y="1048004"/>
                  </a:lnTo>
                  <a:lnTo>
                    <a:pt x="118829" y="1085884"/>
                  </a:lnTo>
                  <a:lnTo>
                    <a:pt x="144975" y="1122073"/>
                  </a:lnTo>
                  <a:lnTo>
                    <a:pt x="173328" y="1156465"/>
                  </a:lnTo>
                  <a:lnTo>
                    <a:pt x="203787" y="1188958"/>
                  </a:lnTo>
                  <a:lnTo>
                    <a:pt x="236246" y="1219446"/>
                  </a:lnTo>
                  <a:lnTo>
                    <a:pt x="270603" y="1247828"/>
                  </a:lnTo>
                  <a:lnTo>
                    <a:pt x="306753" y="1273999"/>
                  </a:lnTo>
                  <a:lnTo>
                    <a:pt x="344593" y="1297855"/>
                  </a:lnTo>
                  <a:lnTo>
                    <a:pt x="384019" y="1319293"/>
                  </a:lnTo>
                  <a:lnTo>
                    <a:pt x="424928" y="1338208"/>
                  </a:lnTo>
                  <a:lnTo>
                    <a:pt x="467215" y="1354499"/>
                  </a:lnTo>
                  <a:lnTo>
                    <a:pt x="510778" y="1368059"/>
                  </a:lnTo>
                  <a:lnTo>
                    <a:pt x="555512" y="1378787"/>
                  </a:lnTo>
                  <a:lnTo>
                    <a:pt x="601313" y="1386578"/>
                  </a:lnTo>
                  <a:lnTo>
                    <a:pt x="648079" y="1391329"/>
                  </a:lnTo>
                  <a:lnTo>
                    <a:pt x="695706" y="1392936"/>
                  </a:lnTo>
                  <a:lnTo>
                    <a:pt x="743332" y="1391329"/>
                  </a:lnTo>
                  <a:lnTo>
                    <a:pt x="790098" y="1386578"/>
                  </a:lnTo>
                  <a:lnTo>
                    <a:pt x="835899" y="1378787"/>
                  </a:lnTo>
                  <a:lnTo>
                    <a:pt x="880633" y="1368059"/>
                  </a:lnTo>
                  <a:lnTo>
                    <a:pt x="924196" y="1354499"/>
                  </a:lnTo>
                  <a:lnTo>
                    <a:pt x="966483" y="1338208"/>
                  </a:lnTo>
                  <a:lnTo>
                    <a:pt x="1007392" y="1319293"/>
                  </a:lnTo>
                  <a:lnTo>
                    <a:pt x="1046818" y="1297855"/>
                  </a:lnTo>
                  <a:lnTo>
                    <a:pt x="1084658" y="1273999"/>
                  </a:lnTo>
                  <a:lnTo>
                    <a:pt x="1120808" y="1247828"/>
                  </a:lnTo>
                  <a:lnTo>
                    <a:pt x="1155165" y="1219446"/>
                  </a:lnTo>
                  <a:lnTo>
                    <a:pt x="1187624" y="1188958"/>
                  </a:lnTo>
                  <a:lnTo>
                    <a:pt x="1218083" y="1156465"/>
                  </a:lnTo>
                  <a:lnTo>
                    <a:pt x="1246436" y="1122073"/>
                  </a:lnTo>
                  <a:lnTo>
                    <a:pt x="1272582" y="1085884"/>
                  </a:lnTo>
                  <a:lnTo>
                    <a:pt x="1296416" y="1048004"/>
                  </a:lnTo>
                  <a:lnTo>
                    <a:pt x="1317833" y="1008534"/>
                  </a:lnTo>
                  <a:lnTo>
                    <a:pt x="1336732" y="967579"/>
                  </a:lnTo>
                  <a:lnTo>
                    <a:pt x="1353008" y="925242"/>
                  </a:lnTo>
                  <a:lnTo>
                    <a:pt x="1366557" y="881628"/>
                  </a:lnTo>
                  <a:lnTo>
                    <a:pt x="1377275" y="836840"/>
                  </a:lnTo>
                  <a:lnTo>
                    <a:pt x="1385060" y="790981"/>
                  </a:lnTo>
                  <a:lnTo>
                    <a:pt x="1389806" y="744156"/>
                  </a:lnTo>
                  <a:lnTo>
                    <a:pt x="1391412" y="696468"/>
                  </a:lnTo>
                  <a:lnTo>
                    <a:pt x="1214120" y="696468"/>
                  </a:lnTo>
                  <a:lnTo>
                    <a:pt x="1211577" y="747822"/>
                  </a:lnTo>
                  <a:lnTo>
                    <a:pt x="1204045" y="798310"/>
                  </a:lnTo>
                  <a:lnTo>
                    <a:pt x="1191664" y="847589"/>
                  </a:lnTo>
                  <a:lnTo>
                    <a:pt x="1174575" y="895318"/>
                  </a:lnTo>
                  <a:lnTo>
                    <a:pt x="1152920" y="941153"/>
                  </a:lnTo>
                  <a:lnTo>
                    <a:pt x="1126841" y="984754"/>
                  </a:lnTo>
                  <a:lnTo>
                    <a:pt x="1096478" y="1025776"/>
                  </a:lnTo>
                  <a:lnTo>
                    <a:pt x="1061974" y="1063879"/>
                  </a:lnTo>
                  <a:lnTo>
                    <a:pt x="1027092" y="1095761"/>
                  </a:lnTo>
                  <a:lnTo>
                    <a:pt x="990140" y="1123889"/>
                  </a:lnTo>
                  <a:lnTo>
                    <a:pt x="951379" y="1148261"/>
                  </a:lnTo>
                  <a:lnTo>
                    <a:pt x="911066" y="1168877"/>
                  </a:lnTo>
                  <a:lnTo>
                    <a:pt x="869460" y="1185739"/>
                  </a:lnTo>
                  <a:lnTo>
                    <a:pt x="826821" y="1198847"/>
                  </a:lnTo>
                  <a:lnTo>
                    <a:pt x="783408" y="1208200"/>
                  </a:lnTo>
                  <a:lnTo>
                    <a:pt x="739479" y="1213798"/>
                  </a:lnTo>
                  <a:lnTo>
                    <a:pt x="695293" y="1215644"/>
                  </a:lnTo>
                  <a:lnTo>
                    <a:pt x="651109" y="1213735"/>
                  </a:lnTo>
                  <a:lnTo>
                    <a:pt x="607187" y="1208073"/>
                  </a:lnTo>
                  <a:lnTo>
                    <a:pt x="563785" y="1198658"/>
                  </a:lnTo>
                  <a:lnTo>
                    <a:pt x="521163" y="1185491"/>
                  </a:lnTo>
                  <a:lnTo>
                    <a:pt x="479579" y="1168571"/>
                  </a:lnTo>
                  <a:lnTo>
                    <a:pt x="439291" y="1147898"/>
                  </a:lnTo>
                  <a:lnTo>
                    <a:pt x="400560" y="1123474"/>
                  </a:lnTo>
                  <a:lnTo>
                    <a:pt x="363644" y="1095298"/>
                  </a:lnTo>
                  <a:lnTo>
                    <a:pt x="328803" y="1063371"/>
                  </a:lnTo>
                  <a:lnTo>
                    <a:pt x="296960" y="1028424"/>
                  </a:lnTo>
                  <a:lnTo>
                    <a:pt x="268868" y="991406"/>
                  </a:lnTo>
                  <a:lnTo>
                    <a:pt x="244527" y="952577"/>
                  </a:lnTo>
                  <a:lnTo>
                    <a:pt x="223937" y="912194"/>
                  </a:lnTo>
                  <a:lnTo>
                    <a:pt x="207097" y="870519"/>
                  </a:lnTo>
                  <a:lnTo>
                    <a:pt x="194008" y="827809"/>
                  </a:lnTo>
                  <a:lnTo>
                    <a:pt x="184670" y="784325"/>
                  </a:lnTo>
                  <a:lnTo>
                    <a:pt x="179082" y="740326"/>
                  </a:lnTo>
                  <a:lnTo>
                    <a:pt x="177244" y="696071"/>
                  </a:lnTo>
                  <a:lnTo>
                    <a:pt x="179156" y="651819"/>
                  </a:lnTo>
                  <a:lnTo>
                    <a:pt x="184818" y="607830"/>
                  </a:lnTo>
                  <a:lnTo>
                    <a:pt x="194230" y="564364"/>
                  </a:lnTo>
                  <a:lnTo>
                    <a:pt x="207391" y="521679"/>
                  </a:lnTo>
                  <a:lnTo>
                    <a:pt x="224302" y="480035"/>
                  </a:lnTo>
                  <a:lnTo>
                    <a:pt x="244962" y="439692"/>
                  </a:lnTo>
                  <a:lnTo>
                    <a:pt x="269371" y="400908"/>
                  </a:lnTo>
                  <a:lnTo>
                    <a:pt x="297530" y="363943"/>
                  </a:lnTo>
                  <a:lnTo>
                    <a:pt x="329438" y="329057"/>
                  </a:lnTo>
                  <a:lnTo>
                    <a:pt x="364319" y="297174"/>
                  </a:lnTo>
                  <a:lnTo>
                    <a:pt x="401271" y="269046"/>
                  </a:lnTo>
                  <a:lnTo>
                    <a:pt x="440032" y="244674"/>
                  </a:lnTo>
                  <a:lnTo>
                    <a:pt x="480345" y="224058"/>
                  </a:lnTo>
                  <a:lnTo>
                    <a:pt x="521951" y="207196"/>
                  </a:lnTo>
                  <a:lnTo>
                    <a:pt x="564590" y="194088"/>
                  </a:lnTo>
                  <a:lnTo>
                    <a:pt x="608003" y="184735"/>
                  </a:lnTo>
                  <a:lnTo>
                    <a:pt x="651932" y="179137"/>
                  </a:lnTo>
                  <a:lnTo>
                    <a:pt x="696118" y="177292"/>
                  </a:lnTo>
                  <a:lnTo>
                    <a:pt x="740302" y="179200"/>
                  </a:lnTo>
                  <a:lnTo>
                    <a:pt x="784224" y="184862"/>
                  </a:lnTo>
                  <a:lnTo>
                    <a:pt x="827626" y="194277"/>
                  </a:lnTo>
                  <a:lnTo>
                    <a:pt x="870248" y="207444"/>
                  </a:lnTo>
                  <a:lnTo>
                    <a:pt x="911832" y="224364"/>
                  </a:lnTo>
                  <a:lnTo>
                    <a:pt x="952120" y="245037"/>
                  </a:lnTo>
                  <a:lnTo>
                    <a:pt x="990851" y="269461"/>
                  </a:lnTo>
                  <a:lnTo>
                    <a:pt x="1027767" y="297637"/>
                  </a:lnTo>
                  <a:lnTo>
                    <a:pt x="1062608" y="329565"/>
                  </a:lnTo>
                  <a:lnTo>
                    <a:pt x="1187958" y="204216"/>
                  </a:lnTo>
                  <a:lnTo>
                    <a:pt x="1151228" y="170004"/>
                  </a:lnTo>
                  <a:lnTo>
                    <a:pt x="1112369" y="138700"/>
                  </a:lnTo>
                  <a:lnTo>
                    <a:pt x="1071555" y="110378"/>
                  </a:lnTo>
                  <a:lnTo>
                    <a:pt x="1028962" y="85111"/>
                  </a:lnTo>
                  <a:lnTo>
                    <a:pt x="984765" y="62974"/>
                  </a:lnTo>
                  <a:lnTo>
                    <a:pt x="939139" y="44039"/>
                  </a:lnTo>
                  <a:lnTo>
                    <a:pt x="892259" y="28382"/>
                  </a:lnTo>
                  <a:lnTo>
                    <a:pt x="844301" y="16075"/>
                  </a:lnTo>
                  <a:lnTo>
                    <a:pt x="795439" y="7194"/>
                  </a:lnTo>
                  <a:lnTo>
                    <a:pt x="745849" y="1810"/>
                  </a:lnTo>
                  <a:lnTo>
                    <a:pt x="6957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74570" y="2867405"/>
              <a:ext cx="1391920" cy="1393190"/>
            </a:xfrm>
            <a:custGeom>
              <a:avLst/>
              <a:gdLst/>
              <a:ahLst/>
              <a:cxnLst/>
              <a:rect l="l" t="t" r="r" b="b"/>
              <a:pathLst>
                <a:path w="1391920" h="1393189">
                  <a:moveTo>
                    <a:pt x="1391412" y="696468"/>
                  </a:moveTo>
                  <a:lnTo>
                    <a:pt x="1389806" y="744156"/>
                  </a:lnTo>
                  <a:lnTo>
                    <a:pt x="1385060" y="790981"/>
                  </a:lnTo>
                  <a:lnTo>
                    <a:pt x="1377275" y="836840"/>
                  </a:lnTo>
                  <a:lnTo>
                    <a:pt x="1366557" y="881628"/>
                  </a:lnTo>
                  <a:lnTo>
                    <a:pt x="1353008" y="925242"/>
                  </a:lnTo>
                  <a:lnTo>
                    <a:pt x="1336732" y="967579"/>
                  </a:lnTo>
                  <a:lnTo>
                    <a:pt x="1317833" y="1008534"/>
                  </a:lnTo>
                  <a:lnTo>
                    <a:pt x="1296416" y="1048004"/>
                  </a:lnTo>
                  <a:lnTo>
                    <a:pt x="1272582" y="1085884"/>
                  </a:lnTo>
                  <a:lnTo>
                    <a:pt x="1246436" y="1122073"/>
                  </a:lnTo>
                  <a:lnTo>
                    <a:pt x="1218083" y="1156465"/>
                  </a:lnTo>
                  <a:lnTo>
                    <a:pt x="1187624" y="1188958"/>
                  </a:lnTo>
                  <a:lnTo>
                    <a:pt x="1155165" y="1219446"/>
                  </a:lnTo>
                  <a:lnTo>
                    <a:pt x="1120808" y="1247828"/>
                  </a:lnTo>
                  <a:lnTo>
                    <a:pt x="1084658" y="1273999"/>
                  </a:lnTo>
                  <a:lnTo>
                    <a:pt x="1046818" y="1297855"/>
                  </a:lnTo>
                  <a:lnTo>
                    <a:pt x="1007392" y="1319293"/>
                  </a:lnTo>
                  <a:lnTo>
                    <a:pt x="966483" y="1338208"/>
                  </a:lnTo>
                  <a:lnTo>
                    <a:pt x="924196" y="1354499"/>
                  </a:lnTo>
                  <a:lnTo>
                    <a:pt x="880633" y="1368059"/>
                  </a:lnTo>
                  <a:lnTo>
                    <a:pt x="835899" y="1378787"/>
                  </a:lnTo>
                  <a:lnTo>
                    <a:pt x="790098" y="1386578"/>
                  </a:lnTo>
                  <a:lnTo>
                    <a:pt x="743332" y="1391329"/>
                  </a:lnTo>
                  <a:lnTo>
                    <a:pt x="695706" y="1392936"/>
                  </a:lnTo>
                  <a:lnTo>
                    <a:pt x="648079" y="1391329"/>
                  </a:lnTo>
                  <a:lnTo>
                    <a:pt x="601313" y="1386578"/>
                  </a:lnTo>
                  <a:lnTo>
                    <a:pt x="555512" y="1378787"/>
                  </a:lnTo>
                  <a:lnTo>
                    <a:pt x="510778" y="1368059"/>
                  </a:lnTo>
                  <a:lnTo>
                    <a:pt x="467215" y="1354499"/>
                  </a:lnTo>
                  <a:lnTo>
                    <a:pt x="424928" y="1338208"/>
                  </a:lnTo>
                  <a:lnTo>
                    <a:pt x="384019" y="1319293"/>
                  </a:lnTo>
                  <a:lnTo>
                    <a:pt x="344593" y="1297855"/>
                  </a:lnTo>
                  <a:lnTo>
                    <a:pt x="306753" y="1273999"/>
                  </a:lnTo>
                  <a:lnTo>
                    <a:pt x="270603" y="1247828"/>
                  </a:lnTo>
                  <a:lnTo>
                    <a:pt x="236246" y="1219446"/>
                  </a:lnTo>
                  <a:lnTo>
                    <a:pt x="203787" y="1188958"/>
                  </a:lnTo>
                  <a:lnTo>
                    <a:pt x="173328" y="1156465"/>
                  </a:lnTo>
                  <a:lnTo>
                    <a:pt x="144975" y="1122073"/>
                  </a:lnTo>
                  <a:lnTo>
                    <a:pt x="118829" y="1085884"/>
                  </a:lnTo>
                  <a:lnTo>
                    <a:pt x="94996" y="1048004"/>
                  </a:lnTo>
                  <a:lnTo>
                    <a:pt x="73578" y="1008534"/>
                  </a:lnTo>
                  <a:lnTo>
                    <a:pt x="54679" y="967579"/>
                  </a:lnTo>
                  <a:lnTo>
                    <a:pt x="38403" y="925242"/>
                  </a:lnTo>
                  <a:lnTo>
                    <a:pt x="24854" y="881628"/>
                  </a:lnTo>
                  <a:lnTo>
                    <a:pt x="14136" y="836840"/>
                  </a:lnTo>
                  <a:lnTo>
                    <a:pt x="6351" y="790981"/>
                  </a:lnTo>
                  <a:lnTo>
                    <a:pt x="1605" y="744156"/>
                  </a:lnTo>
                  <a:lnTo>
                    <a:pt x="0" y="696468"/>
                  </a:lnTo>
                  <a:lnTo>
                    <a:pt x="1605" y="648779"/>
                  </a:lnTo>
                  <a:lnTo>
                    <a:pt x="6351" y="601954"/>
                  </a:lnTo>
                  <a:lnTo>
                    <a:pt x="14136" y="556095"/>
                  </a:lnTo>
                  <a:lnTo>
                    <a:pt x="24854" y="511307"/>
                  </a:lnTo>
                  <a:lnTo>
                    <a:pt x="38403" y="467693"/>
                  </a:lnTo>
                  <a:lnTo>
                    <a:pt x="54679" y="425356"/>
                  </a:lnTo>
                  <a:lnTo>
                    <a:pt x="73578" y="384401"/>
                  </a:lnTo>
                  <a:lnTo>
                    <a:pt x="94995" y="344931"/>
                  </a:lnTo>
                  <a:lnTo>
                    <a:pt x="118829" y="307051"/>
                  </a:lnTo>
                  <a:lnTo>
                    <a:pt x="144975" y="270862"/>
                  </a:lnTo>
                  <a:lnTo>
                    <a:pt x="173328" y="236470"/>
                  </a:lnTo>
                  <a:lnTo>
                    <a:pt x="203787" y="203977"/>
                  </a:lnTo>
                  <a:lnTo>
                    <a:pt x="236246" y="173489"/>
                  </a:lnTo>
                  <a:lnTo>
                    <a:pt x="270603" y="145107"/>
                  </a:lnTo>
                  <a:lnTo>
                    <a:pt x="306753" y="118936"/>
                  </a:lnTo>
                  <a:lnTo>
                    <a:pt x="344593" y="95080"/>
                  </a:lnTo>
                  <a:lnTo>
                    <a:pt x="384019" y="73642"/>
                  </a:lnTo>
                  <a:lnTo>
                    <a:pt x="424928" y="54727"/>
                  </a:lnTo>
                  <a:lnTo>
                    <a:pt x="467215" y="38436"/>
                  </a:lnTo>
                  <a:lnTo>
                    <a:pt x="510778" y="24876"/>
                  </a:lnTo>
                  <a:lnTo>
                    <a:pt x="555512" y="14148"/>
                  </a:lnTo>
                  <a:lnTo>
                    <a:pt x="601313" y="6357"/>
                  </a:lnTo>
                  <a:lnTo>
                    <a:pt x="648079" y="1606"/>
                  </a:lnTo>
                  <a:lnTo>
                    <a:pt x="695706" y="0"/>
                  </a:lnTo>
                  <a:lnTo>
                    <a:pt x="745849" y="1810"/>
                  </a:lnTo>
                  <a:lnTo>
                    <a:pt x="795439" y="7194"/>
                  </a:lnTo>
                  <a:lnTo>
                    <a:pt x="844301" y="16075"/>
                  </a:lnTo>
                  <a:lnTo>
                    <a:pt x="892259" y="28382"/>
                  </a:lnTo>
                  <a:lnTo>
                    <a:pt x="939139" y="44039"/>
                  </a:lnTo>
                  <a:lnTo>
                    <a:pt x="984765" y="62974"/>
                  </a:lnTo>
                  <a:lnTo>
                    <a:pt x="1028962" y="85111"/>
                  </a:lnTo>
                  <a:lnTo>
                    <a:pt x="1071555" y="110378"/>
                  </a:lnTo>
                  <a:lnTo>
                    <a:pt x="1112369" y="138700"/>
                  </a:lnTo>
                  <a:lnTo>
                    <a:pt x="1151228" y="170004"/>
                  </a:lnTo>
                  <a:lnTo>
                    <a:pt x="1187958" y="204216"/>
                  </a:lnTo>
                  <a:lnTo>
                    <a:pt x="1062608" y="329565"/>
                  </a:lnTo>
                  <a:lnTo>
                    <a:pt x="1027767" y="297637"/>
                  </a:lnTo>
                  <a:lnTo>
                    <a:pt x="990851" y="269461"/>
                  </a:lnTo>
                  <a:lnTo>
                    <a:pt x="952120" y="245037"/>
                  </a:lnTo>
                  <a:lnTo>
                    <a:pt x="911832" y="224364"/>
                  </a:lnTo>
                  <a:lnTo>
                    <a:pt x="870248" y="207444"/>
                  </a:lnTo>
                  <a:lnTo>
                    <a:pt x="827626" y="194277"/>
                  </a:lnTo>
                  <a:lnTo>
                    <a:pt x="784224" y="184862"/>
                  </a:lnTo>
                  <a:lnTo>
                    <a:pt x="740302" y="179200"/>
                  </a:lnTo>
                  <a:lnTo>
                    <a:pt x="696118" y="177292"/>
                  </a:lnTo>
                  <a:lnTo>
                    <a:pt x="651932" y="179137"/>
                  </a:lnTo>
                  <a:lnTo>
                    <a:pt x="608003" y="184735"/>
                  </a:lnTo>
                  <a:lnTo>
                    <a:pt x="564590" y="194088"/>
                  </a:lnTo>
                  <a:lnTo>
                    <a:pt x="521951" y="207196"/>
                  </a:lnTo>
                  <a:lnTo>
                    <a:pt x="480345" y="224058"/>
                  </a:lnTo>
                  <a:lnTo>
                    <a:pt x="440032" y="244674"/>
                  </a:lnTo>
                  <a:lnTo>
                    <a:pt x="401271" y="269046"/>
                  </a:lnTo>
                  <a:lnTo>
                    <a:pt x="364319" y="297174"/>
                  </a:lnTo>
                  <a:lnTo>
                    <a:pt x="329438" y="329057"/>
                  </a:lnTo>
                  <a:lnTo>
                    <a:pt x="297530" y="363943"/>
                  </a:lnTo>
                  <a:lnTo>
                    <a:pt x="269371" y="400908"/>
                  </a:lnTo>
                  <a:lnTo>
                    <a:pt x="244962" y="439692"/>
                  </a:lnTo>
                  <a:lnTo>
                    <a:pt x="224302" y="480035"/>
                  </a:lnTo>
                  <a:lnTo>
                    <a:pt x="207391" y="521679"/>
                  </a:lnTo>
                  <a:lnTo>
                    <a:pt x="194230" y="564364"/>
                  </a:lnTo>
                  <a:lnTo>
                    <a:pt x="184818" y="607830"/>
                  </a:lnTo>
                  <a:lnTo>
                    <a:pt x="179156" y="651819"/>
                  </a:lnTo>
                  <a:lnTo>
                    <a:pt x="177244" y="696071"/>
                  </a:lnTo>
                  <a:lnTo>
                    <a:pt x="179082" y="740326"/>
                  </a:lnTo>
                  <a:lnTo>
                    <a:pt x="184670" y="784325"/>
                  </a:lnTo>
                  <a:lnTo>
                    <a:pt x="194008" y="827809"/>
                  </a:lnTo>
                  <a:lnTo>
                    <a:pt x="207097" y="870519"/>
                  </a:lnTo>
                  <a:lnTo>
                    <a:pt x="223937" y="912194"/>
                  </a:lnTo>
                  <a:lnTo>
                    <a:pt x="244527" y="952577"/>
                  </a:lnTo>
                  <a:lnTo>
                    <a:pt x="268868" y="991406"/>
                  </a:lnTo>
                  <a:lnTo>
                    <a:pt x="296960" y="1028424"/>
                  </a:lnTo>
                  <a:lnTo>
                    <a:pt x="328803" y="1063371"/>
                  </a:lnTo>
                  <a:lnTo>
                    <a:pt x="363644" y="1095298"/>
                  </a:lnTo>
                  <a:lnTo>
                    <a:pt x="400560" y="1123474"/>
                  </a:lnTo>
                  <a:lnTo>
                    <a:pt x="439291" y="1147898"/>
                  </a:lnTo>
                  <a:lnTo>
                    <a:pt x="479579" y="1168571"/>
                  </a:lnTo>
                  <a:lnTo>
                    <a:pt x="521163" y="1185491"/>
                  </a:lnTo>
                  <a:lnTo>
                    <a:pt x="563785" y="1198658"/>
                  </a:lnTo>
                  <a:lnTo>
                    <a:pt x="607187" y="1208073"/>
                  </a:lnTo>
                  <a:lnTo>
                    <a:pt x="651109" y="1213735"/>
                  </a:lnTo>
                  <a:lnTo>
                    <a:pt x="695293" y="1215644"/>
                  </a:lnTo>
                  <a:lnTo>
                    <a:pt x="739479" y="1213798"/>
                  </a:lnTo>
                  <a:lnTo>
                    <a:pt x="783408" y="1208200"/>
                  </a:lnTo>
                  <a:lnTo>
                    <a:pt x="826821" y="1198847"/>
                  </a:lnTo>
                  <a:lnTo>
                    <a:pt x="869460" y="1185739"/>
                  </a:lnTo>
                  <a:lnTo>
                    <a:pt x="911066" y="1168877"/>
                  </a:lnTo>
                  <a:lnTo>
                    <a:pt x="951379" y="1148261"/>
                  </a:lnTo>
                  <a:lnTo>
                    <a:pt x="990140" y="1123889"/>
                  </a:lnTo>
                  <a:lnTo>
                    <a:pt x="1027092" y="1095761"/>
                  </a:lnTo>
                  <a:lnTo>
                    <a:pt x="1061974" y="1063879"/>
                  </a:lnTo>
                  <a:lnTo>
                    <a:pt x="1096478" y="1025776"/>
                  </a:lnTo>
                  <a:lnTo>
                    <a:pt x="1126841" y="984754"/>
                  </a:lnTo>
                  <a:lnTo>
                    <a:pt x="1152920" y="941153"/>
                  </a:lnTo>
                  <a:lnTo>
                    <a:pt x="1174575" y="895318"/>
                  </a:lnTo>
                  <a:lnTo>
                    <a:pt x="1191664" y="847589"/>
                  </a:lnTo>
                  <a:lnTo>
                    <a:pt x="1204045" y="798310"/>
                  </a:lnTo>
                  <a:lnTo>
                    <a:pt x="1211577" y="747822"/>
                  </a:lnTo>
                  <a:lnTo>
                    <a:pt x="1214120" y="696468"/>
                  </a:lnTo>
                  <a:lnTo>
                    <a:pt x="1391412" y="696468"/>
                  </a:lnTo>
                  <a:close/>
                </a:path>
              </a:pathLst>
            </a:custGeom>
            <a:ln w="25908">
              <a:solidFill>
                <a:srgbClr val="D9512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9309" y="3323208"/>
              <a:ext cx="979423" cy="4572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172565" y="4569586"/>
            <a:ext cx="4370070" cy="1219835"/>
            <a:chOff x="1172565" y="4569586"/>
            <a:chExt cx="4370070" cy="12198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0025" y="4569586"/>
              <a:ext cx="3766692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2565" y="4874386"/>
              <a:ext cx="4369689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9479" y="5178882"/>
              <a:ext cx="3865245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8729" y="5484266"/>
              <a:ext cx="3094355" cy="3048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885685" y="4569586"/>
            <a:ext cx="4318000" cy="914400"/>
            <a:chOff x="6885685" y="4569586"/>
            <a:chExt cx="4318000" cy="91440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2281" y="4569586"/>
              <a:ext cx="3924680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85685" y="4874386"/>
              <a:ext cx="4317873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48753" y="5178882"/>
              <a:ext cx="3916807" cy="30510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952231" y="1930145"/>
            <a:ext cx="1866264" cy="2343150"/>
            <a:chOff x="7952231" y="1930145"/>
            <a:chExt cx="1866264" cy="2343150"/>
          </a:xfrm>
        </p:grpSpPr>
        <p:sp>
          <p:nvSpPr>
            <p:cNvPr id="18" name="object 18"/>
            <p:cNvSpPr/>
            <p:nvPr/>
          </p:nvSpPr>
          <p:spPr>
            <a:xfrm>
              <a:off x="8412479" y="1943099"/>
              <a:ext cx="1393190" cy="1485265"/>
            </a:xfrm>
            <a:custGeom>
              <a:avLst/>
              <a:gdLst/>
              <a:ahLst/>
              <a:cxnLst/>
              <a:rect l="l" t="t" r="r" b="b"/>
              <a:pathLst>
                <a:path w="1393190" h="1485264">
                  <a:moveTo>
                    <a:pt x="0" y="696467"/>
                  </a:moveTo>
                  <a:lnTo>
                    <a:pt x="1606" y="648779"/>
                  </a:lnTo>
                  <a:lnTo>
                    <a:pt x="6357" y="601954"/>
                  </a:lnTo>
                  <a:lnTo>
                    <a:pt x="14148" y="556095"/>
                  </a:lnTo>
                  <a:lnTo>
                    <a:pt x="24876" y="511307"/>
                  </a:lnTo>
                  <a:lnTo>
                    <a:pt x="38436" y="467693"/>
                  </a:lnTo>
                  <a:lnTo>
                    <a:pt x="54727" y="425356"/>
                  </a:lnTo>
                  <a:lnTo>
                    <a:pt x="73642" y="384401"/>
                  </a:lnTo>
                  <a:lnTo>
                    <a:pt x="95080" y="344931"/>
                  </a:lnTo>
                  <a:lnTo>
                    <a:pt x="118936" y="307051"/>
                  </a:lnTo>
                  <a:lnTo>
                    <a:pt x="145107" y="270862"/>
                  </a:lnTo>
                  <a:lnTo>
                    <a:pt x="173489" y="236470"/>
                  </a:lnTo>
                  <a:lnTo>
                    <a:pt x="203977" y="203977"/>
                  </a:lnTo>
                  <a:lnTo>
                    <a:pt x="236470" y="173489"/>
                  </a:lnTo>
                  <a:lnTo>
                    <a:pt x="270862" y="145107"/>
                  </a:lnTo>
                  <a:lnTo>
                    <a:pt x="307051" y="118936"/>
                  </a:lnTo>
                  <a:lnTo>
                    <a:pt x="344931" y="95080"/>
                  </a:lnTo>
                  <a:lnTo>
                    <a:pt x="384401" y="73642"/>
                  </a:lnTo>
                  <a:lnTo>
                    <a:pt x="425356" y="54727"/>
                  </a:lnTo>
                  <a:lnTo>
                    <a:pt x="467693" y="38436"/>
                  </a:lnTo>
                  <a:lnTo>
                    <a:pt x="511307" y="24876"/>
                  </a:lnTo>
                  <a:lnTo>
                    <a:pt x="556095" y="14148"/>
                  </a:lnTo>
                  <a:lnTo>
                    <a:pt x="601954" y="6357"/>
                  </a:lnTo>
                  <a:lnTo>
                    <a:pt x="648779" y="1606"/>
                  </a:lnTo>
                  <a:lnTo>
                    <a:pt x="696468" y="0"/>
                  </a:lnTo>
                  <a:lnTo>
                    <a:pt x="744156" y="1606"/>
                  </a:lnTo>
                  <a:lnTo>
                    <a:pt x="790981" y="6357"/>
                  </a:lnTo>
                  <a:lnTo>
                    <a:pt x="836840" y="14148"/>
                  </a:lnTo>
                  <a:lnTo>
                    <a:pt x="881628" y="24876"/>
                  </a:lnTo>
                  <a:lnTo>
                    <a:pt x="925242" y="38436"/>
                  </a:lnTo>
                  <a:lnTo>
                    <a:pt x="967579" y="54727"/>
                  </a:lnTo>
                  <a:lnTo>
                    <a:pt x="1008534" y="73642"/>
                  </a:lnTo>
                  <a:lnTo>
                    <a:pt x="1048003" y="95080"/>
                  </a:lnTo>
                  <a:lnTo>
                    <a:pt x="1085884" y="118936"/>
                  </a:lnTo>
                  <a:lnTo>
                    <a:pt x="1122073" y="145107"/>
                  </a:lnTo>
                  <a:lnTo>
                    <a:pt x="1156465" y="173489"/>
                  </a:lnTo>
                  <a:lnTo>
                    <a:pt x="1188958" y="203977"/>
                  </a:lnTo>
                  <a:lnTo>
                    <a:pt x="1219446" y="236470"/>
                  </a:lnTo>
                  <a:lnTo>
                    <a:pt x="1247828" y="270862"/>
                  </a:lnTo>
                  <a:lnTo>
                    <a:pt x="1273999" y="307051"/>
                  </a:lnTo>
                  <a:lnTo>
                    <a:pt x="1297855" y="344932"/>
                  </a:lnTo>
                  <a:lnTo>
                    <a:pt x="1319293" y="384401"/>
                  </a:lnTo>
                  <a:lnTo>
                    <a:pt x="1338208" y="425356"/>
                  </a:lnTo>
                  <a:lnTo>
                    <a:pt x="1354499" y="467693"/>
                  </a:lnTo>
                  <a:lnTo>
                    <a:pt x="1368059" y="511307"/>
                  </a:lnTo>
                  <a:lnTo>
                    <a:pt x="1378787" y="556095"/>
                  </a:lnTo>
                  <a:lnTo>
                    <a:pt x="1386578" y="601954"/>
                  </a:lnTo>
                  <a:lnTo>
                    <a:pt x="1391329" y="648779"/>
                  </a:lnTo>
                  <a:lnTo>
                    <a:pt x="1392936" y="696467"/>
                  </a:lnTo>
                  <a:lnTo>
                    <a:pt x="1391250" y="745114"/>
                  </a:lnTo>
                  <a:lnTo>
                    <a:pt x="1386262" y="792974"/>
                  </a:lnTo>
                  <a:lnTo>
                    <a:pt x="1378072" y="839924"/>
                  </a:lnTo>
                  <a:lnTo>
                    <a:pt x="1366782" y="885836"/>
                  </a:lnTo>
                  <a:lnTo>
                    <a:pt x="1352492" y="930584"/>
                  </a:lnTo>
                  <a:lnTo>
                    <a:pt x="1335304" y="974043"/>
                  </a:lnTo>
                  <a:lnTo>
                    <a:pt x="1315320" y="1016086"/>
                  </a:lnTo>
                  <a:lnTo>
                    <a:pt x="1292640" y="1056587"/>
                  </a:lnTo>
                  <a:lnTo>
                    <a:pt x="1267366" y="1095420"/>
                  </a:lnTo>
                  <a:lnTo>
                    <a:pt x="1239599" y="1132459"/>
                  </a:lnTo>
                  <a:lnTo>
                    <a:pt x="1209440" y="1167577"/>
                  </a:lnTo>
                  <a:lnTo>
                    <a:pt x="1176991" y="1200649"/>
                  </a:lnTo>
                  <a:lnTo>
                    <a:pt x="1142352" y="1231549"/>
                  </a:lnTo>
                  <a:lnTo>
                    <a:pt x="1105626" y="1260150"/>
                  </a:lnTo>
                  <a:lnTo>
                    <a:pt x="1066913" y="1286327"/>
                  </a:lnTo>
                  <a:lnTo>
                    <a:pt x="1026314" y="1309953"/>
                  </a:lnTo>
                  <a:lnTo>
                    <a:pt x="983931" y="1330902"/>
                  </a:lnTo>
                  <a:lnTo>
                    <a:pt x="939865" y="1349047"/>
                  </a:lnTo>
                  <a:lnTo>
                    <a:pt x="894218" y="1364264"/>
                  </a:lnTo>
                  <a:lnTo>
                    <a:pt x="847090" y="1376426"/>
                  </a:lnTo>
                  <a:lnTo>
                    <a:pt x="839470" y="1485264"/>
                  </a:lnTo>
                  <a:lnTo>
                    <a:pt x="653669" y="1302512"/>
                  </a:lnTo>
                  <a:lnTo>
                    <a:pt x="867918" y="1081277"/>
                  </a:lnTo>
                  <a:lnTo>
                    <a:pt x="860425" y="1188465"/>
                  </a:lnTo>
                  <a:lnTo>
                    <a:pt x="904526" y="1171532"/>
                  </a:lnTo>
                  <a:lnTo>
                    <a:pt x="946202" y="1151069"/>
                  </a:lnTo>
                  <a:lnTo>
                    <a:pt x="985336" y="1127309"/>
                  </a:lnTo>
                  <a:lnTo>
                    <a:pt x="1021813" y="1100482"/>
                  </a:lnTo>
                  <a:lnTo>
                    <a:pt x="1055516" y="1070819"/>
                  </a:lnTo>
                  <a:lnTo>
                    <a:pt x="1086329" y="1038554"/>
                  </a:lnTo>
                  <a:lnTo>
                    <a:pt x="1114137" y="1003916"/>
                  </a:lnTo>
                  <a:lnTo>
                    <a:pt x="1138823" y="967137"/>
                  </a:lnTo>
                  <a:lnTo>
                    <a:pt x="1160271" y="928449"/>
                  </a:lnTo>
                  <a:lnTo>
                    <a:pt x="1178366" y="888083"/>
                  </a:lnTo>
                  <a:lnTo>
                    <a:pt x="1192991" y="846270"/>
                  </a:lnTo>
                  <a:lnTo>
                    <a:pt x="1204030" y="803242"/>
                  </a:lnTo>
                  <a:lnTo>
                    <a:pt x="1211367" y="759230"/>
                  </a:lnTo>
                  <a:lnTo>
                    <a:pt x="1214887" y="714465"/>
                  </a:lnTo>
                  <a:lnTo>
                    <a:pt x="1214472" y="669180"/>
                  </a:lnTo>
                  <a:lnTo>
                    <a:pt x="1210008" y="623604"/>
                  </a:lnTo>
                  <a:lnTo>
                    <a:pt x="1201378" y="577971"/>
                  </a:lnTo>
                  <a:lnTo>
                    <a:pt x="1188466" y="532511"/>
                  </a:lnTo>
                  <a:lnTo>
                    <a:pt x="1171532" y="488409"/>
                  </a:lnTo>
                  <a:lnTo>
                    <a:pt x="1151069" y="446733"/>
                  </a:lnTo>
                  <a:lnTo>
                    <a:pt x="1127309" y="407599"/>
                  </a:lnTo>
                  <a:lnTo>
                    <a:pt x="1100482" y="371122"/>
                  </a:lnTo>
                  <a:lnTo>
                    <a:pt x="1070819" y="337419"/>
                  </a:lnTo>
                  <a:lnTo>
                    <a:pt x="1038554" y="306606"/>
                  </a:lnTo>
                  <a:lnTo>
                    <a:pt x="1003916" y="278798"/>
                  </a:lnTo>
                  <a:lnTo>
                    <a:pt x="967137" y="254112"/>
                  </a:lnTo>
                  <a:lnTo>
                    <a:pt x="928449" y="232664"/>
                  </a:lnTo>
                  <a:lnTo>
                    <a:pt x="888083" y="214569"/>
                  </a:lnTo>
                  <a:lnTo>
                    <a:pt x="846270" y="199944"/>
                  </a:lnTo>
                  <a:lnTo>
                    <a:pt x="803242" y="188905"/>
                  </a:lnTo>
                  <a:lnTo>
                    <a:pt x="759230" y="181568"/>
                  </a:lnTo>
                  <a:lnTo>
                    <a:pt x="714465" y="178048"/>
                  </a:lnTo>
                  <a:lnTo>
                    <a:pt x="669180" y="178463"/>
                  </a:lnTo>
                  <a:lnTo>
                    <a:pt x="623604" y="182927"/>
                  </a:lnTo>
                  <a:lnTo>
                    <a:pt x="577971" y="191557"/>
                  </a:lnTo>
                  <a:lnTo>
                    <a:pt x="532511" y="204470"/>
                  </a:lnTo>
                  <a:lnTo>
                    <a:pt x="488225" y="221515"/>
                  </a:lnTo>
                  <a:lnTo>
                    <a:pt x="446208" y="242240"/>
                  </a:lnTo>
                  <a:lnTo>
                    <a:pt x="406623" y="266421"/>
                  </a:lnTo>
                  <a:lnTo>
                    <a:pt x="369630" y="293833"/>
                  </a:lnTo>
                  <a:lnTo>
                    <a:pt x="335392" y="324254"/>
                  </a:lnTo>
                  <a:lnTo>
                    <a:pt x="304070" y="357458"/>
                  </a:lnTo>
                  <a:lnTo>
                    <a:pt x="275828" y="393223"/>
                  </a:lnTo>
                  <a:lnTo>
                    <a:pt x="250825" y="431325"/>
                  </a:lnTo>
                  <a:lnTo>
                    <a:pt x="229225" y="471539"/>
                  </a:lnTo>
                  <a:lnTo>
                    <a:pt x="211189" y="513642"/>
                  </a:lnTo>
                  <a:lnTo>
                    <a:pt x="196880" y="557411"/>
                  </a:lnTo>
                  <a:lnTo>
                    <a:pt x="186458" y="602620"/>
                  </a:lnTo>
                  <a:lnTo>
                    <a:pt x="180086" y="649047"/>
                  </a:lnTo>
                  <a:lnTo>
                    <a:pt x="177926" y="696467"/>
                  </a:lnTo>
                  <a:lnTo>
                    <a:pt x="0" y="696467"/>
                  </a:lnTo>
                  <a:close/>
                </a:path>
              </a:pathLst>
            </a:custGeom>
            <a:ln w="25907">
              <a:solidFill>
                <a:srgbClr val="5D529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00210" y="2390520"/>
              <a:ext cx="824992" cy="4572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965185" y="2867405"/>
              <a:ext cx="1391920" cy="1393190"/>
            </a:xfrm>
            <a:custGeom>
              <a:avLst/>
              <a:gdLst/>
              <a:ahLst/>
              <a:cxnLst/>
              <a:rect l="l" t="t" r="r" b="b"/>
              <a:pathLst>
                <a:path w="1391920" h="1393189">
                  <a:moveTo>
                    <a:pt x="695706" y="0"/>
                  </a:moveTo>
                  <a:lnTo>
                    <a:pt x="648079" y="1606"/>
                  </a:lnTo>
                  <a:lnTo>
                    <a:pt x="601313" y="6357"/>
                  </a:lnTo>
                  <a:lnTo>
                    <a:pt x="555512" y="14148"/>
                  </a:lnTo>
                  <a:lnTo>
                    <a:pt x="510778" y="24876"/>
                  </a:lnTo>
                  <a:lnTo>
                    <a:pt x="467215" y="38436"/>
                  </a:lnTo>
                  <a:lnTo>
                    <a:pt x="424928" y="54727"/>
                  </a:lnTo>
                  <a:lnTo>
                    <a:pt x="384019" y="73642"/>
                  </a:lnTo>
                  <a:lnTo>
                    <a:pt x="344593" y="95080"/>
                  </a:lnTo>
                  <a:lnTo>
                    <a:pt x="306753" y="118936"/>
                  </a:lnTo>
                  <a:lnTo>
                    <a:pt x="270603" y="145107"/>
                  </a:lnTo>
                  <a:lnTo>
                    <a:pt x="236246" y="173489"/>
                  </a:lnTo>
                  <a:lnTo>
                    <a:pt x="203787" y="203977"/>
                  </a:lnTo>
                  <a:lnTo>
                    <a:pt x="173328" y="236470"/>
                  </a:lnTo>
                  <a:lnTo>
                    <a:pt x="144975" y="270862"/>
                  </a:lnTo>
                  <a:lnTo>
                    <a:pt x="118829" y="307051"/>
                  </a:lnTo>
                  <a:lnTo>
                    <a:pt x="94996" y="344931"/>
                  </a:lnTo>
                  <a:lnTo>
                    <a:pt x="73578" y="384401"/>
                  </a:lnTo>
                  <a:lnTo>
                    <a:pt x="54679" y="425356"/>
                  </a:lnTo>
                  <a:lnTo>
                    <a:pt x="38403" y="467693"/>
                  </a:lnTo>
                  <a:lnTo>
                    <a:pt x="24854" y="511307"/>
                  </a:lnTo>
                  <a:lnTo>
                    <a:pt x="14136" y="556095"/>
                  </a:lnTo>
                  <a:lnTo>
                    <a:pt x="6351" y="601954"/>
                  </a:lnTo>
                  <a:lnTo>
                    <a:pt x="1605" y="648779"/>
                  </a:lnTo>
                  <a:lnTo>
                    <a:pt x="0" y="696468"/>
                  </a:lnTo>
                  <a:lnTo>
                    <a:pt x="1605" y="744156"/>
                  </a:lnTo>
                  <a:lnTo>
                    <a:pt x="6351" y="790981"/>
                  </a:lnTo>
                  <a:lnTo>
                    <a:pt x="14136" y="836840"/>
                  </a:lnTo>
                  <a:lnTo>
                    <a:pt x="24854" y="881628"/>
                  </a:lnTo>
                  <a:lnTo>
                    <a:pt x="38403" y="925242"/>
                  </a:lnTo>
                  <a:lnTo>
                    <a:pt x="54679" y="967579"/>
                  </a:lnTo>
                  <a:lnTo>
                    <a:pt x="73578" y="1008534"/>
                  </a:lnTo>
                  <a:lnTo>
                    <a:pt x="94996" y="1048004"/>
                  </a:lnTo>
                  <a:lnTo>
                    <a:pt x="118829" y="1085884"/>
                  </a:lnTo>
                  <a:lnTo>
                    <a:pt x="144975" y="1122073"/>
                  </a:lnTo>
                  <a:lnTo>
                    <a:pt x="173328" y="1156465"/>
                  </a:lnTo>
                  <a:lnTo>
                    <a:pt x="203787" y="1188958"/>
                  </a:lnTo>
                  <a:lnTo>
                    <a:pt x="236246" y="1219446"/>
                  </a:lnTo>
                  <a:lnTo>
                    <a:pt x="270603" y="1247828"/>
                  </a:lnTo>
                  <a:lnTo>
                    <a:pt x="306753" y="1273999"/>
                  </a:lnTo>
                  <a:lnTo>
                    <a:pt x="344593" y="1297855"/>
                  </a:lnTo>
                  <a:lnTo>
                    <a:pt x="384019" y="1319293"/>
                  </a:lnTo>
                  <a:lnTo>
                    <a:pt x="424928" y="1338208"/>
                  </a:lnTo>
                  <a:lnTo>
                    <a:pt x="467215" y="1354499"/>
                  </a:lnTo>
                  <a:lnTo>
                    <a:pt x="510778" y="1368059"/>
                  </a:lnTo>
                  <a:lnTo>
                    <a:pt x="555512" y="1378787"/>
                  </a:lnTo>
                  <a:lnTo>
                    <a:pt x="601313" y="1386578"/>
                  </a:lnTo>
                  <a:lnTo>
                    <a:pt x="648079" y="1391329"/>
                  </a:lnTo>
                  <a:lnTo>
                    <a:pt x="695706" y="1392936"/>
                  </a:lnTo>
                  <a:lnTo>
                    <a:pt x="743332" y="1391329"/>
                  </a:lnTo>
                  <a:lnTo>
                    <a:pt x="790098" y="1386578"/>
                  </a:lnTo>
                  <a:lnTo>
                    <a:pt x="835899" y="1378787"/>
                  </a:lnTo>
                  <a:lnTo>
                    <a:pt x="880633" y="1368059"/>
                  </a:lnTo>
                  <a:lnTo>
                    <a:pt x="924196" y="1354499"/>
                  </a:lnTo>
                  <a:lnTo>
                    <a:pt x="966483" y="1338208"/>
                  </a:lnTo>
                  <a:lnTo>
                    <a:pt x="1007392" y="1319293"/>
                  </a:lnTo>
                  <a:lnTo>
                    <a:pt x="1046818" y="1297855"/>
                  </a:lnTo>
                  <a:lnTo>
                    <a:pt x="1084658" y="1273999"/>
                  </a:lnTo>
                  <a:lnTo>
                    <a:pt x="1120808" y="1247828"/>
                  </a:lnTo>
                  <a:lnTo>
                    <a:pt x="1155165" y="1219446"/>
                  </a:lnTo>
                  <a:lnTo>
                    <a:pt x="1187624" y="1188958"/>
                  </a:lnTo>
                  <a:lnTo>
                    <a:pt x="1218083" y="1156465"/>
                  </a:lnTo>
                  <a:lnTo>
                    <a:pt x="1246436" y="1122073"/>
                  </a:lnTo>
                  <a:lnTo>
                    <a:pt x="1272582" y="1085884"/>
                  </a:lnTo>
                  <a:lnTo>
                    <a:pt x="1296416" y="1048004"/>
                  </a:lnTo>
                  <a:lnTo>
                    <a:pt x="1317833" y="1008534"/>
                  </a:lnTo>
                  <a:lnTo>
                    <a:pt x="1336732" y="967579"/>
                  </a:lnTo>
                  <a:lnTo>
                    <a:pt x="1353008" y="925242"/>
                  </a:lnTo>
                  <a:lnTo>
                    <a:pt x="1366557" y="881628"/>
                  </a:lnTo>
                  <a:lnTo>
                    <a:pt x="1377275" y="836840"/>
                  </a:lnTo>
                  <a:lnTo>
                    <a:pt x="1385060" y="790981"/>
                  </a:lnTo>
                  <a:lnTo>
                    <a:pt x="1389806" y="744156"/>
                  </a:lnTo>
                  <a:lnTo>
                    <a:pt x="1391412" y="696468"/>
                  </a:lnTo>
                  <a:lnTo>
                    <a:pt x="1214120" y="696468"/>
                  </a:lnTo>
                  <a:lnTo>
                    <a:pt x="1211577" y="747822"/>
                  </a:lnTo>
                  <a:lnTo>
                    <a:pt x="1204045" y="798310"/>
                  </a:lnTo>
                  <a:lnTo>
                    <a:pt x="1191664" y="847589"/>
                  </a:lnTo>
                  <a:lnTo>
                    <a:pt x="1174575" y="895318"/>
                  </a:lnTo>
                  <a:lnTo>
                    <a:pt x="1152920" y="941153"/>
                  </a:lnTo>
                  <a:lnTo>
                    <a:pt x="1126841" y="984754"/>
                  </a:lnTo>
                  <a:lnTo>
                    <a:pt x="1096478" y="1025776"/>
                  </a:lnTo>
                  <a:lnTo>
                    <a:pt x="1061974" y="1063879"/>
                  </a:lnTo>
                  <a:lnTo>
                    <a:pt x="1027092" y="1095761"/>
                  </a:lnTo>
                  <a:lnTo>
                    <a:pt x="990140" y="1123889"/>
                  </a:lnTo>
                  <a:lnTo>
                    <a:pt x="951379" y="1148261"/>
                  </a:lnTo>
                  <a:lnTo>
                    <a:pt x="911066" y="1168877"/>
                  </a:lnTo>
                  <a:lnTo>
                    <a:pt x="869460" y="1185739"/>
                  </a:lnTo>
                  <a:lnTo>
                    <a:pt x="826821" y="1198847"/>
                  </a:lnTo>
                  <a:lnTo>
                    <a:pt x="783408" y="1208200"/>
                  </a:lnTo>
                  <a:lnTo>
                    <a:pt x="739479" y="1213798"/>
                  </a:lnTo>
                  <a:lnTo>
                    <a:pt x="695293" y="1215644"/>
                  </a:lnTo>
                  <a:lnTo>
                    <a:pt x="651109" y="1213735"/>
                  </a:lnTo>
                  <a:lnTo>
                    <a:pt x="607187" y="1208073"/>
                  </a:lnTo>
                  <a:lnTo>
                    <a:pt x="563785" y="1198658"/>
                  </a:lnTo>
                  <a:lnTo>
                    <a:pt x="521163" y="1185491"/>
                  </a:lnTo>
                  <a:lnTo>
                    <a:pt x="479579" y="1168571"/>
                  </a:lnTo>
                  <a:lnTo>
                    <a:pt x="439291" y="1147898"/>
                  </a:lnTo>
                  <a:lnTo>
                    <a:pt x="400560" y="1123474"/>
                  </a:lnTo>
                  <a:lnTo>
                    <a:pt x="363644" y="1095298"/>
                  </a:lnTo>
                  <a:lnTo>
                    <a:pt x="328803" y="1063371"/>
                  </a:lnTo>
                  <a:lnTo>
                    <a:pt x="296960" y="1028424"/>
                  </a:lnTo>
                  <a:lnTo>
                    <a:pt x="268868" y="991406"/>
                  </a:lnTo>
                  <a:lnTo>
                    <a:pt x="244527" y="952577"/>
                  </a:lnTo>
                  <a:lnTo>
                    <a:pt x="223937" y="912194"/>
                  </a:lnTo>
                  <a:lnTo>
                    <a:pt x="207097" y="870519"/>
                  </a:lnTo>
                  <a:lnTo>
                    <a:pt x="194008" y="827809"/>
                  </a:lnTo>
                  <a:lnTo>
                    <a:pt x="184670" y="784325"/>
                  </a:lnTo>
                  <a:lnTo>
                    <a:pt x="179082" y="740326"/>
                  </a:lnTo>
                  <a:lnTo>
                    <a:pt x="177244" y="696071"/>
                  </a:lnTo>
                  <a:lnTo>
                    <a:pt x="179156" y="651819"/>
                  </a:lnTo>
                  <a:lnTo>
                    <a:pt x="184818" y="607830"/>
                  </a:lnTo>
                  <a:lnTo>
                    <a:pt x="194230" y="564364"/>
                  </a:lnTo>
                  <a:lnTo>
                    <a:pt x="207391" y="521679"/>
                  </a:lnTo>
                  <a:lnTo>
                    <a:pt x="224302" y="480035"/>
                  </a:lnTo>
                  <a:lnTo>
                    <a:pt x="244962" y="439692"/>
                  </a:lnTo>
                  <a:lnTo>
                    <a:pt x="269371" y="400908"/>
                  </a:lnTo>
                  <a:lnTo>
                    <a:pt x="297530" y="363943"/>
                  </a:lnTo>
                  <a:lnTo>
                    <a:pt x="329438" y="329057"/>
                  </a:lnTo>
                  <a:lnTo>
                    <a:pt x="364319" y="297174"/>
                  </a:lnTo>
                  <a:lnTo>
                    <a:pt x="401271" y="269046"/>
                  </a:lnTo>
                  <a:lnTo>
                    <a:pt x="440032" y="244674"/>
                  </a:lnTo>
                  <a:lnTo>
                    <a:pt x="480345" y="224058"/>
                  </a:lnTo>
                  <a:lnTo>
                    <a:pt x="521951" y="207196"/>
                  </a:lnTo>
                  <a:lnTo>
                    <a:pt x="564590" y="194088"/>
                  </a:lnTo>
                  <a:lnTo>
                    <a:pt x="608003" y="184735"/>
                  </a:lnTo>
                  <a:lnTo>
                    <a:pt x="651932" y="179137"/>
                  </a:lnTo>
                  <a:lnTo>
                    <a:pt x="696118" y="177292"/>
                  </a:lnTo>
                  <a:lnTo>
                    <a:pt x="740302" y="179200"/>
                  </a:lnTo>
                  <a:lnTo>
                    <a:pt x="784224" y="184862"/>
                  </a:lnTo>
                  <a:lnTo>
                    <a:pt x="827626" y="194277"/>
                  </a:lnTo>
                  <a:lnTo>
                    <a:pt x="870248" y="207444"/>
                  </a:lnTo>
                  <a:lnTo>
                    <a:pt x="911832" y="224364"/>
                  </a:lnTo>
                  <a:lnTo>
                    <a:pt x="952120" y="245037"/>
                  </a:lnTo>
                  <a:lnTo>
                    <a:pt x="990851" y="269461"/>
                  </a:lnTo>
                  <a:lnTo>
                    <a:pt x="1027767" y="297637"/>
                  </a:lnTo>
                  <a:lnTo>
                    <a:pt x="1062609" y="329565"/>
                  </a:lnTo>
                  <a:lnTo>
                    <a:pt x="1187958" y="204216"/>
                  </a:lnTo>
                  <a:lnTo>
                    <a:pt x="1151228" y="170004"/>
                  </a:lnTo>
                  <a:lnTo>
                    <a:pt x="1112369" y="138700"/>
                  </a:lnTo>
                  <a:lnTo>
                    <a:pt x="1071555" y="110378"/>
                  </a:lnTo>
                  <a:lnTo>
                    <a:pt x="1028962" y="85111"/>
                  </a:lnTo>
                  <a:lnTo>
                    <a:pt x="984765" y="62974"/>
                  </a:lnTo>
                  <a:lnTo>
                    <a:pt x="939139" y="44039"/>
                  </a:lnTo>
                  <a:lnTo>
                    <a:pt x="892259" y="28382"/>
                  </a:lnTo>
                  <a:lnTo>
                    <a:pt x="844301" y="16075"/>
                  </a:lnTo>
                  <a:lnTo>
                    <a:pt x="795439" y="7194"/>
                  </a:lnTo>
                  <a:lnTo>
                    <a:pt x="745849" y="1810"/>
                  </a:lnTo>
                  <a:lnTo>
                    <a:pt x="6957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965185" y="2867405"/>
              <a:ext cx="1391920" cy="1393190"/>
            </a:xfrm>
            <a:custGeom>
              <a:avLst/>
              <a:gdLst/>
              <a:ahLst/>
              <a:cxnLst/>
              <a:rect l="l" t="t" r="r" b="b"/>
              <a:pathLst>
                <a:path w="1391920" h="1393189">
                  <a:moveTo>
                    <a:pt x="1391412" y="696468"/>
                  </a:moveTo>
                  <a:lnTo>
                    <a:pt x="1389806" y="744156"/>
                  </a:lnTo>
                  <a:lnTo>
                    <a:pt x="1385060" y="790981"/>
                  </a:lnTo>
                  <a:lnTo>
                    <a:pt x="1377275" y="836840"/>
                  </a:lnTo>
                  <a:lnTo>
                    <a:pt x="1366557" y="881628"/>
                  </a:lnTo>
                  <a:lnTo>
                    <a:pt x="1353008" y="925242"/>
                  </a:lnTo>
                  <a:lnTo>
                    <a:pt x="1336732" y="967579"/>
                  </a:lnTo>
                  <a:lnTo>
                    <a:pt x="1317833" y="1008534"/>
                  </a:lnTo>
                  <a:lnTo>
                    <a:pt x="1296416" y="1048004"/>
                  </a:lnTo>
                  <a:lnTo>
                    <a:pt x="1272582" y="1085884"/>
                  </a:lnTo>
                  <a:lnTo>
                    <a:pt x="1246436" y="1122073"/>
                  </a:lnTo>
                  <a:lnTo>
                    <a:pt x="1218083" y="1156465"/>
                  </a:lnTo>
                  <a:lnTo>
                    <a:pt x="1187624" y="1188958"/>
                  </a:lnTo>
                  <a:lnTo>
                    <a:pt x="1155165" y="1219446"/>
                  </a:lnTo>
                  <a:lnTo>
                    <a:pt x="1120808" y="1247828"/>
                  </a:lnTo>
                  <a:lnTo>
                    <a:pt x="1084658" y="1273999"/>
                  </a:lnTo>
                  <a:lnTo>
                    <a:pt x="1046818" y="1297855"/>
                  </a:lnTo>
                  <a:lnTo>
                    <a:pt x="1007392" y="1319293"/>
                  </a:lnTo>
                  <a:lnTo>
                    <a:pt x="966483" y="1338208"/>
                  </a:lnTo>
                  <a:lnTo>
                    <a:pt x="924196" y="1354499"/>
                  </a:lnTo>
                  <a:lnTo>
                    <a:pt x="880633" y="1368059"/>
                  </a:lnTo>
                  <a:lnTo>
                    <a:pt x="835899" y="1378787"/>
                  </a:lnTo>
                  <a:lnTo>
                    <a:pt x="790098" y="1386578"/>
                  </a:lnTo>
                  <a:lnTo>
                    <a:pt x="743332" y="1391329"/>
                  </a:lnTo>
                  <a:lnTo>
                    <a:pt x="695706" y="1392936"/>
                  </a:lnTo>
                  <a:lnTo>
                    <a:pt x="648079" y="1391329"/>
                  </a:lnTo>
                  <a:lnTo>
                    <a:pt x="601313" y="1386578"/>
                  </a:lnTo>
                  <a:lnTo>
                    <a:pt x="555512" y="1378787"/>
                  </a:lnTo>
                  <a:lnTo>
                    <a:pt x="510778" y="1368059"/>
                  </a:lnTo>
                  <a:lnTo>
                    <a:pt x="467215" y="1354499"/>
                  </a:lnTo>
                  <a:lnTo>
                    <a:pt x="424928" y="1338208"/>
                  </a:lnTo>
                  <a:lnTo>
                    <a:pt x="384019" y="1319293"/>
                  </a:lnTo>
                  <a:lnTo>
                    <a:pt x="344593" y="1297855"/>
                  </a:lnTo>
                  <a:lnTo>
                    <a:pt x="306753" y="1273999"/>
                  </a:lnTo>
                  <a:lnTo>
                    <a:pt x="270603" y="1247828"/>
                  </a:lnTo>
                  <a:lnTo>
                    <a:pt x="236246" y="1219446"/>
                  </a:lnTo>
                  <a:lnTo>
                    <a:pt x="203787" y="1188958"/>
                  </a:lnTo>
                  <a:lnTo>
                    <a:pt x="173328" y="1156465"/>
                  </a:lnTo>
                  <a:lnTo>
                    <a:pt x="144975" y="1122073"/>
                  </a:lnTo>
                  <a:lnTo>
                    <a:pt x="118829" y="1085884"/>
                  </a:lnTo>
                  <a:lnTo>
                    <a:pt x="94996" y="1048004"/>
                  </a:lnTo>
                  <a:lnTo>
                    <a:pt x="73578" y="1008534"/>
                  </a:lnTo>
                  <a:lnTo>
                    <a:pt x="54679" y="967579"/>
                  </a:lnTo>
                  <a:lnTo>
                    <a:pt x="38403" y="925242"/>
                  </a:lnTo>
                  <a:lnTo>
                    <a:pt x="24854" y="881628"/>
                  </a:lnTo>
                  <a:lnTo>
                    <a:pt x="14136" y="836840"/>
                  </a:lnTo>
                  <a:lnTo>
                    <a:pt x="6351" y="790981"/>
                  </a:lnTo>
                  <a:lnTo>
                    <a:pt x="1605" y="744156"/>
                  </a:lnTo>
                  <a:lnTo>
                    <a:pt x="0" y="696468"/>
                  </a:lnTo>
                  <a:lnTo>
                    <a:pt x="1605" y="648779"/>
                  </a:lnTo>
                  <a:lnTo>
                    <a:pt x="6351" y="601954"/>
                  </a:lnTo>
                  <a:lnTo>
                    <a:pt x="14136" y="556095"/>
                  </a:lnTo>
                  <a:lnTo>
                    <a:pt x="24854" y="511307"/>
                  </a:lnTo>
                  <a:lnTo>
                    <a:pt x="38403" y="467693"/>
                  </a:lnTo>
                  <a:lnTo>
                    <a:pt x="54679" y="425356"/>
                  </a:lnTo>
                  <a:lnTo>
                    <a:pt x="73578" y="384401"/>
                  </a:lnTo>
                  <a:lnTo>
                    <a:pt x="94996" y="344931"/>
                  </a:lnTo>
                  <a:lnTo>
                    <a:pt x="118829" y="307051"/>
                  </a:lnTo>
                  <a:lnTo>
                    <a:pt x="144975" y="270862"/>
                  </a:lnTo>
                  <a:lnTo>
                    <a:pt x="173328" y="236470"/>
                  </a:lnTo>
                  <a:lnTo>
                    <a:pt x="203787" y="203977"/>
                  </a:lnTo>
                  <a:lnTo>
                    <a:pt x="236246" y="173489"/>
                  </a:lnTo>
                  <a:lnTo>
                    <a:pt x="270603" y="145107"/>
                  </a:lnTo>
                  <a:lnTo>
                    <a:pt x="306753" y="118936"/>
                  </a:lnTo>
                  <a:lnTo>
                    <a:pt x="344593" y="95080"/>
                  </a:lnTo>
                  <a:lnTo>
                    <a:pt x="384019" y="73642"/>
                  </a:lnTo>
                  <a:lnTo>
                    <a:pt x="424928" y="54727"/>
                  </a:lnTo>
                  <a:lnTo>
                    <a:pt x="467215" y="38436"/>
                  </a:lnTo>
                  <a:lnTo>
                    <a:pt x="510778" y="24876"/>
                  </a:lnTo>
                  <a:lnTo>
                    <a:pt x="555512" y="14148"/>
                  </a:lnTo>
                  <a:lnTo>
                    <a:pt x="601313" y="6357"/>
                  </a:lnTo>
                  <a:lnTo>
                    <a:pt x="648079" y="1606"/>
                  </a:lnTo>
                  <a:lnTo>
                    <a:pt x="695706" y="0"/>
                  </a:lnTo>
                  <a:lnTo>
                    <a:pt x="745849" y="1810"/>
                  </a:lnTo>
                  <a:lnTo>
                    <a:pt x="795439" y="7194"/>
                  </a:lnTo>
                  <a:lnTo>
                    <a:pt x="844301" y="16075"/>
                  </a:lnTo>
                  <a:lnTo>
                    <a:pt x="892259" y="28382"/>
                  </a:lnTo>
                  <a:lnTo>
                    <a:pt x="939139" y="44039"/>
                  </a:lnTo>
                  <a:lnTo>
                    <a:pt x="984765" y="62974"/>
                  </a:lnTo>
                  <a:lnTo>
                    <a:pt x="1028962" y="85111"/>
                  </a:lnTo>
                  <a:lnTo>
                    <a:pt x="1071555" y="110378"/>
                  </a:lnTo>
                  <a:lnTo>
                    <a:pt x="1112369" y="138700"/>
                  </a:lnTo>
                  <a:lnTo>
                    <a:pt x="1151228" y="170004"/>
                  </a:lnTo>
                  <a:lnTo>
                    <a:pt x="1187958" y="204216"/>
                  </a:lnTo>
                  <a:lnTo>
                    <a:pt x="1062609" y="329565"/>
                  </a:lnTo>
                  <a:lnTo>
                    <a:pt x="1027767" y="297637"/>
                  </a:lnTo>
                  <a:lnTo>
                    <a:pt x="990851" y="269461"/>
                  </a:lnTo>
                  <a:lnTo>
                    <a:pt x="952120" y="245037"/>
                  </a:lnTo>
                  <a:lnTo>
                    <a:pt x="911832" y="224364"/>
                  </a:lnTo>
                  <a:lnTo>
                    <a:pt x="870248" y="207444"/>
                  </a:lnTo>
                  <a:lnTo>
                    <a:pt x="827626" y="194277"/>
                  </a:lnTo>
                  <a:lnTo>
                    <a:pt x="784224" y="184862"/>
                  </a:lnTo>
                  <a:lnTo>
                    <a:pt x="740302" y="179200"/>
                  </a:lnTo>
                  <a:lnTo>
                    <a:pt x="696118" y="177292"/>
                  </a:lnTo>
                  <a:lnTo>
                    <a:pt x="651932" y="179137"/>
                  </a:lnTo>
                  <a:lnTo>
                    <a:pt x="608003" y="184735"/>
                  </a:lnTo>
                  <a:lnTo>
                    <a:pt x="564590" y="194088"/>
                  </a:lnTo>
                  <a:lnTo>
                    <a:pt x="521951" y="207196"/>
                  </a:lnTo>
                  <a:lnTo>
                    <a:pt x="480345" y="224058"/>
                  </a:lnTo>
                  <a:lnTo>
                    <a:pt x="440032" y="244674"/>
                  </a:lnTo>
                  <a:lnTo>
                    <a:pt x="401271" y="269046"/>
                  </a:lnTo>
                  <a:lnTo>
                    <a:pt x="364319" y="297174"/>
                  </a:lnTo>
                  <a:lnTo>
                    <a:pt x="329438" y="329057"/>
                  </a:lnTo>
                  <a:lnTo>
                    <a:pt x="297530" y="363943"/>
                  </a:lnTo>
                  <a:lnTo>
                    <a:pt x="269371" y="400908"/>
                  </a:lnTo>
                  <a:lnTo>
                    <a:pt x="244962" y="439692"/>
                  </a:lnTo>
                  <a:lnTo>
                    <a:pt x="224302" y="480035"/>
                  </a:lnTo>
                  <a:lnTo>
                    <a:pt x="207391" y="521679"/>
                  </a:lnTo>
                  <a:lnTo>
                    <a:pt x="194230" y="564364"/>
                  </a:lnTo>
                  <a:lnTo>
                    <a:pt x="184818" y="607830"/>
                  </a:lnTo>
                  <a:lnTo>
                    <a:pt x="179156" y="651819"/>
                  </a:lnTo>
                  <a:lnTo>
                    <a:pt x="177244" y="696071"/>
                  </a:lnTo>
                  <a:lnTo>
                    <a:pt x="179082" y="740326"/>
                  </a:lnTo>
                  <a:lnTo>
                    <a:pt x="184670" y="784325"/>
                  </a:lnTo>
                  <a:lnTo>
                    <a:pt x="194008" y="827809"/>
                  </a:lnTo>
                  <a:lnTo>
                    <a:pt x="207097" y="870519"/>
                  </a:lnTo>
                  <a:lnTo>
                    <a:pt x="223937" y="912194"/>
                  </a:lnTo>
                  <a:lnTo>
                    <a:pt x="244527" y="952577"/>
                  </a:lnTo>
                  <a:lnTo>
                    <a:pt x="268868" y="991406"/>
                  </a:lnTo>
                  <a:lnTo>
                    <a:pt x="296960" y="1028424"/>
                  </a:lnTo>
                  <a:lnTo>
                    <a:pt x="328803" y="1063371"/>
                  </a:lnTo>
                  <a:lnTo>
                    <a:pt x="363644" y="1095298"/>
                  </a:lnTo>
                  <a:lnTo>
                    <a:pt x="400560" y="1123474"/>
                  </a:lnTo>
                  <a:lnTo>
                    <a:pt x="439291" y="1147898"/>
                  </a:lnTo>
                  <a:lnTo>
                    <a:pt x="479579" y="1168571"/>
                  </a:lnTo>
                  <a:lnTo>
                    <a:pt x="521163" y="1185491"/>
                  </a:lnTo>
                  <a:lnTo>
                    <a:pt x="563785" y="1198658"/>
                  </a:lnTo>
                  <a:lnTo>
                    <a:pt x="607187" y="1208073"/>
                  </a:lnTo>
                  <a:lnTo>
                    <a:pt x="651109" y="1213735"/>
                  </a:lnTo>
                  <a:lnTo>
                    <a:pt x="695293" y="1215644"/>
                  </a:lnTo>
                  <a:lnTo>
                    <a:pt x="739479" y="1213798"/>
                  </a:lnTo>
                  <a:lnTo>
                    <a:pt x="783408" y="1208200"/>
                  </a:lnTo>
                  <a:lnTo>
                    <a:pt x="826821" y="1198847"/>
                  </a:lnTo>
                  <a:lnTo>
                    <a:pt x="869460" y="1185739"/>
                  </a:lnTo>
                  <a:lnTo>
                    <a:pt x="911066" y="1168877"/>
                  </a:lnTo>
                  <a:lnTo>
                    <a:pt x="951379" y="1148261"/>
                  </a:lnTo>
                  <a:lnTo>
                    <a:pt x="990140" y="1123889"/>
                  </a:lnTo>
                  <a:lnTo>
                    <a:pt x="1027092" y="1095761"/>
                  </a:lnTo>
                  <a:lnTo>
                    <a:pt x="1061974" y="1063879"/>
                  </a:lnTo>
                  <a:lnTo>
                    <a:pt x="1096478" y="1025776"/>
                  </a:lnTo>
                  <a:lnTo>
                    <a:pt x="1126841" y="984754"/>
                  </a:lnTo>
                  <a:lnTo>
                    <a:pt x="1152920" y="941153"/>
                  </a:lnTo>
                  <a:lnTo>
                    <a:pt x="1174575" y="895318"/>
                  </a:lnTo>
                  <a:lnTo>
                    <a:pt x="1191664" y="847589"/>
                  </a:lnTo>
                  <a:lnTo>
                    <a:pt x="1204045" y="798310"/>
                  </a:lnTo>
                  <a:lnTo>
                    <a:pt x="1211577" y="747822"/>
                  </a:lnTo>
                  <a:lnTo>
                    <a:pt x="1214120" y="696468"/>
                  </a:lnTo>
                  <a:lnTo>
                    <a:pt x="1391412" y="696468"/>
                  </a:lnTo>
                  <a:close/>
                </a:path>
              </a:pathLst>
            </a:custGeom>
            <a:ln w="25908">
              <a:solidFill>
                <a:srgbClr val="5D529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70493" y="3323208"/>
              <a:ext cx="1032255" cy="45720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086355" y="549859"/>
            <a:ext cx="8148955" cy="549275"/>
            <a:chOff x="2086355" y="549859"/>
            <a:chExt cx="8148955" cy="549275"/>
          </a:xfrm>
        </p:grpSpPr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86355" y="549859"/>
              <a:ext cx="1937131" cy="5489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16933" y="549859"/>
              <a:ext cx="2598800" cy="5489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13627" y="549859"/>
              <a:ext cx="1561846" cy="5489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50759" y="549859"/>
              <a:ext cx="2384171" cy="548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84932" y="549859"/>
            <a:ext cx="6570345" cy="549275"/>
            <a:chOff x="2884932" y="549859"/>
            <a:chExt cx="657034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4932" y="549859"/>
              <a:ext cx="2650490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8554" y="549859"/>
              <a:ext cx="4006723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711" y="2022616"/>
            <a:ext cx="802581" cy="77670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04617" y="2150617"/>
            <a:ext cx="8467090" cy="609600"/>
            <a:chOff x="2404617" y="2150617"/>
            <a:chExt cx="8467090" cy="6096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617" y="2150617"/>
              <a:ext cx="8466836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617" y="2455417"/>
              <a:ext cx="2911094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0290" y="3692869"/>
            <a:ext cx="853260" cy="2895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04617" y="3732225"/>
            <a:ext cx="5625210" cy="3051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0232" y="4880116"/>
            <a:ext cx="853397" cy="7725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04617" y="5162422"/>
            <a:ext cx="5203952" cy="3047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08980" y="2750820"/>
            <a:ext cx="6308090" cy="548640"/>
            <a:chOff x="5308980" y="2750820"/>
            <a:chExt cx="6308090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8980" y="2750820"/>
              <a:ext cx="3942842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3811" y="2750820"/>
              <a:ext cx="2452878" cy="548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302511"/>
            <a:ext cx="7736205" cy="514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dirty="0" sz="2400" spc="-8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LoginService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7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signIn();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8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signOut();</a:t>
            </a:r>
            <a:endParaRPr sz="2400">
              <a:latin typeface="Courier New"/>
              <a:cs typeface="Courier New"/>
            </a:endParaRPr>
          </a:p>
          <a:p>
            <a:pPr marL="598805" marR="1645920">
              <a:lnSpc>
                <a:spcPts val="4680"/>
              </a:lnSpc>
              <a:spcBef>
                <a:spcPts val="455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updateRememberMeCookie(); </a:t>
            </a:r>
            <a:r>
              <a:rPr dirty="0" sz="2400" spc="-14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User</a:t>
            </a:r>
            <a:r>
              <a:rPr dirty="0" sz="2400" spc="-3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getUserDetails();</a:t>
            </a:r>
            <a:endParaRPr sz="2400">
              <a:latin typeface="Courier New"/>
              <a:cs typeface="Courier New"/>
            </a:endParaRPr>
          </a:p>
          <a:p>
            <a:pPr marL="598805" marR="5080">
              <a:lnSpc>
                <a:spcPts val="4680"/>
              </a:lnSpc>
              <a:spcBef>
                <a:spcPts val="5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setSessionExpiration(int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seconds); </a:t>
            </a:r>
            <a:r>
              <a:rPr dirty="0" sz="2400" spc="-14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3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validateToken(Jwt</a:t>
            </a:r>
            <a:r>
              <a:rPr dirty="0" sz="24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token);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345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8335" y="549859"/>
            <a:ext cx="6969759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599691"/>
            <a:ext cx="9013825" cy="455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dirty="0" sz="2400" spc="-1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GoogleLoginService</a:t>
            </a:r>
            <a:r>
              <a:rPr dirty="0" sz="2400" spc="-35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dirty="0" sz="2400" spc="-2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LoginService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2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1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updateRememberMeCookie(){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throw</a:t>
            </a:r>
            <a:r>
              <a:rPr dirty="0" sz="2400" spc="-4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dirty="0" sz="2400" spc="-4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A9FBB"/>
                </a:solidFill>
                <a:latin typeface="Courier New"/>
                <a:cs typeface="Courier New"/>
              </a:rPr>
              <a:t>UnsupportedOperationException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dirty="0" sz="2400" spc="-45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dirty="0" sz="2400" spc="-3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setSessionExpiration(int</a:t>
            </a:r>
            <a:r>
              <a:rPr dirty="0" sz="24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seconds){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throw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dirty="0" sz="240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A9FBB"/>
                </a:solidFill>
                <a:latin typeface="Courier New"/>
                <a:cs typeface="Courier New"/>
              </a:rPr>
              <a:t>UnsupportedOperationException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2905" y="549859"/>
            <a:ext cx="5097272" cy="5489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 Geabunea</dc:creator>
  <dc:title>SOLID Software Design Principles in Java</dc:title>
  <dcterms:created xsi:type="dcterms:W3CDTF">2024-09-16T15:22:18Z</dcterms:created>
  <dcterms:modified xsi:type="dcterms:W3CDTF">2024-09-16T15:22:18Z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2024-09-16T00:00:00Z</vt:filetime>
  </property>
</Properties>
</file>