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3085846"/>
            <a:ext cx="10620375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494" y="2192420"/>
            <a:ext cx="7262495" cy="218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7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0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2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5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32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8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hyperlink" Target="https://github.com/dangeabunea/pluralsight-solid-principles-java" TargetMode="External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49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8323" y="5658916"/>
            <a:ext cx="5138674" cy="27431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838323" y="4921326"/>
            <a:ext cx="5327650" cy="594995"/>
            <a:chOff x="2838323" y="4921326"/>
            <a:chExt cx="5327650" cy="59499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323" y="5271846"/>
              <a:ext cx="5327650" cy="2441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8323" y="4921326"/>
              <a:ext cx="2432304" cy="366064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955547" y="4614671"/>
            <a:ext cx="1646555" cy="1646555"/>
            <a:chOff x="955547" y="4614671"/>
            <a:chExt cx="1646555" cy="1646555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691" y="4623815"/>
              <a:ext cx="1627632" cy="162763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60119" y="4619243"/>
              <a:ext cx="1637664" cy="1637664"/>
            </a:xfrm>
            <a:custGeom>
              <a:avLst/>
              <a:gdLst/>
              <a:ahLst/>
              <a:cxnLst/>
              <a:rect l="l" t="t" r="r" b="b"/>
              <a:pathLst>
                <a:path w="1637664" h="1637664">
                  <a:moveTo>
                    <a:pt x="818515" y="0"/>
                  </a:moveTo>
                  <a:lnTo>
                    <a:pt x="902335" y="4444"/>
                  </a:lnTo>
                  <a:lnTo>
                    <a:pt x="983361" y="16763"/>
                  </a:lnTo>
                  <a:lnTo>
                    <a:pt x="1061974" y="36702"/>
                  </a:lnTo>
                  <a:lnTo>
                    <a:pt x="1137031" y="64261"/>
                  </a:lnTo>
                  <a:lnTo>
                    <a:pt x="1208913" y="98932"/>
                  </a:lnTo>
                  <a:lnTo>
                    <a:pt x="1276350" y="139699"/>
                  </a:lnTo>
                  <a:lnTo>
                    <a:pt x="1339342" y="187197"/>
                  </a:lnTo>
                  <a:lnTo>
                    <a:pt x="1397254" y="239902"/>
                  </a:lnTo>
                  <a:lnTo>
                    <a:pt x="1450340" y="298068"/>
                  </a:lnTo>
                  <a:lnTo>
                    <a:pt x="1497457" y="361187"/>
                  </a:lnTo>
                  <a:lnTo>
                    <a:pt x="1538605" y="428624"/>
                  </a:lnTo>
                  <a:lnTo>
                    <a:pt x="1572895" y="500125"/>
                  </a:lnTo>
                  <a:lnTo>
                    <a:pt x="1600454" y="575055"/>
                  </a:lnTo>
                  <a:lnTo>
                    <a:pt x="1620393" y="653795"/>
                  </a:lnTo>
                  <a:lnTo>
                    <a:pt x="1632712" y="734694"/>
                  </a:lnTo>
                  <a:lnTo>
                    <a:pt x="1637157" y="818514"/>
                  </a:lnTo>
                  <a:lnTo>
                    <a:pt x="1632712" y="902334"/>
                  </a:lnTo>
                  <a:lnTo>
                    <a:pt x="1620393" y="983386"/>
                  </a:lnTo>
                  <a:lnTo>
                    <a:pt x="1600454" y="1062012"/>
                  </a:lnTo>
                  <a:lnTo>
                    <a:pt x="1572895" y="1137043"/>
                  </a:lnTo>
                  <a:lnTo>
                    <a:pt x="1538605" y="1208887"/>
                  </a:lnTo>
                  <a:lnTo>
                    <a:pt x="1497457" y="1276337"/>
                  </a:lnTo>
                  <a:lnTo>
                    <a:pt x="1450340" y="1339405"/>
                  </a:lnTo>
                  <a:lnTo>
                    <a:pt x="1397254" y="1397266"/>
                  </a:lnTo>
                  <a:lnTo>
                    <a:pt x="1339342" y="1450339"/>
                  </a:lnTo>
                  <a:lnTo>
                    <a:pt x="1276350" y="1497444"/>
                  </a:lnTo>
                  <a:lnTo>
                    <a:pt x="1208913" y="1538554"/>
                  </a:lnTo>
                  <a:lnTo>
                    <a:pt x="1137031" y="1572869"/>
                  </a:lnTo>
                  <a:lnTo>
                    <a:pt x="1061974" y="1600415"/>
                  </a:lnTo>
                  <a:lnTo>
                    <a:pt x="983361" y="1620367"/>
                  </a:lnTo>
                  <a:lnTo>
                    <a:pt x="902335" y="1632737"/>
                  </a:lnTo>
                  <a:lnTo>
                    <a:pt x="818515" y="1637131"/>
                  </a:lnTo>
                  <a:lnTo>
                    <a:pt x="734694" y="1632737"/>
                  </a:lnTo>
                  <a:lnTo>
                    <a:pt x="653796" y="1620367"/>
                  </a:lnTo>
                  <a:lnTo>
                    <a:pt x="575056" y="1600415"/>
                  </a:lnTo>
                  <a:lnTo>
                    <a:pt x="500126" y="1572869"/>
                  </a:lnTo>
                  <a:lnTo>
                    <a:pt x="428625" y="1538541"/>
                  </a:lnTo>
                  <a:lnTo>
                    <a:pt x="361188" y="1497444"/>
                  </a:lnTo>
                  <a:lnTo>
                    <a:pt x="298119" y="1450339"/>
                  </a:lnTo>
                  <a:lnTo>
                    <a:pt x="239852" y="1397266"/>
                  </a:lnTo>
                  <a:lnTo>
                    <a:pt x="187185" y="1339405"/>
                  </a:lnTo>
                  <a:lnTo>
                    <a:pt x="139687" y="1276337"/>
                  </a:lnTo>
                  <a:lnTo>
                    <a:pt x="98971" y="1208887"/>
                  </a:lnTo>
                  <a:lnTo>
                    <a:pt x="64249" y="1137056"/>
                  </a:lnTo>
                  <a:lnTo>
                    <a:pt x="36715" y="1062012"/>
                  </a:lnTo>
                  <a:lnTo>
                    <a:pt x="16751" y="983386"/>
                  </a:lnTo>
                  <a:lnTo>
                    <a:pt x="4381" y="902334"/>
                  </a:lnTo>
                  <a:lnTo>
                    <a:pt x="0" y="818514"/>
                  </a:lnTo>
                  <a:lnTo>
                    <a:pt x="4381" y="734694"/>
                  </a:lnTo>
                  <a:lnTo>
                    <a:pt x="16751" y="653795"/>
                  </a:lnTo>
                  <a:lnTo>
                    <a:pt x="36715" y="575055"/>
                  </a:lnTo>
                  <a:lnTo>
                    <a:pt x="64262" y="500125"/>
                  </a:lnTo>
                  <a:lnTo>
                    <a:pt x="98971" y="428624"/>
                  </a:lnTo>
                  <a:lnTo>
                    <a:pt x="139687" y="361187"/>
                  </a:lnTo>
                  <a:lnTo>
                    <a:pt x="187172" y="298068"/>
                  </a:lnTo>
                  <a:lnTo>
                    <a:pt x="239852" y="239902"/>
                  </a:lnTo>
                  <a:lnTo>
                    <a:pt x="298119" y="187197"/>
                  </a:lnTo>
                  <a:lnTo>
                    <a:pt x="361188" y="139699"/>
                  </a:lnTo>
                  <a:lnTo>
                    <a:pt x="428625" y="98932"/>
                  </a:lnTo>
                  <a:lnTo>
                    <a:pt x="500126" y="64261"/>
                  </a:lnTo>
                  <a:lnTo>
                    <a:pt x="575056" y="36702"/>
                  </a:lnTo>
                  <a:lnTo>
                    <a:pt x="653796" y="16763"/>
                  </a:lnTo>
                  <a:lnTo>
                    <a:pt x="734694" y="4444"/>
                  </a:lnTo>
                  <a:lnTo>
                    <a:pt x="818515" y="0"/>
                  </a:lnTo>
                  <a:close/>
                </a:path>
              </a:pathLst>
            </a:custGeom>
            <a:ln w="9143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964082" y="1463294"/>
            <a:ext cx="10378440" cy="1270000"/>
            <a:chOff x="964082" y="1463294"/>
            <a:chExt cx="10378440" cy="1270000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082" y="1463294"/>
              <a:ext cx="7072122" cy="6858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68666" y="1463294"/>
              <a:ext cx="1463040" cy="6858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4927" y="1463294"/>
              <a:ext cx="1293495" cy="6858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082" y="2047062"/>
              <a:ext cx="10378186" cy="686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207130" y="2750820"/>
            <a:ext cx="8425180" cy="548640"/>
            <a:chOff x="3207130" y="2750820"/>
            <a:chExt cx="8425180" cy="5486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7130" y="2750820"/>
              <a:ext cx="1928368" cy="5486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0088" y="2750820"/>
              <a:ext cx="1503426" cy="5486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8541" y="2750820"/>
              <a:ext cx="1272539" cy="54863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2209" y="2750820"/>
              <a:ext cx="2330323" cy="5486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6167" y="2750820"/>
              <a:ext cx="1905762" cy="548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2491485"/>
            <a:ext cx="810260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7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6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algn="ctr" marL="29464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Grab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SQL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database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5073" y="549859"/>
            <a:ext cx="3792854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1896566"/>
            <a:ext cx="9053830" cy="395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  <a:spcBef>
                <a:spcPts val="5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5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productId){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dirty="0" sz="2400" spc="-6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repo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2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dirty="0" sz="2400" spc="-4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repo.getById(productId); 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7829" y="549859"/>
            <a:ext cx="3876802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3085846"/>
            <a:ext cx="6823709" cy="158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dirty="0" sz="2400" spc="-7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dirty="0" sz="2400" spc="-7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dirty="0" sz="2400" spc="-7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7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productId);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9548" y="549859"/>
            <a:ext cx="7385177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2194305"/>
            <a:ext cx="8867775" cy="3363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6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dirty="0" sz="2400" spc="-8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dirty="0" sz="2400" spc="-8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 spc="-10">
                <a:solidFill>
                  <a:srgbClr val="9BC750"/>
                </a:solidFill>
                <a:latin typeface="Courier New"/>
                <a:cs typeface="Courier New"/>
              </a:rPr>
              <a:t>@Override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7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6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Concrete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details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fetching</a:t>
            </a: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64563" y="549859"/>
            <a:ext cx="9542145" cy="549275"/>
            <a:chOff x="1464563" y="549859"/>
            <a:chExt cx="9542145" cy="5492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563" y="549859"/>
              <a:ext cx="1272032" cy="548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2700" y="549859"/>
              <a:ext cx="1403096" cy="5489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7497" y="549859"/>
              <a:ext cx="1395349" cy="5489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7469" y="549859"/>
              <a:ext cx="2982595" cy="5489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6207" y="549859"/>
              <a:ext cx="3000248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1896566"/>
            <a:ext cx="9783445" cy="395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5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dirty="0" sz="2400" spc="-5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repo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.create();</a:t>
            </a:r>
            <a:endParaRPr sz="2400">
              <a:latin typeface="Courier New"/>
              <a:cs typeface="Courier New"/>
            </a:endParaRPr>
          </a:p>
          <a:p>
            <a:pPr marL="1184910" marR="918844">
              <a:lnSpc>
                <a:spcPct val="162500"/>
              </a:lnSpc>
            </a:pP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dirty="0" sz="2400" spc="-4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repo.getById(productId); 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18844" y="549859"/>
            <a:ext cx="9507855" cy="549275"/>
            <a:chOff x="1418844" y="549859"/>
            <a:chExt cx="9507855" cy="5492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844" y="549859"/>
              <a:ext cx="1304925" cy="548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9944" y="549859"/>
              <a:ext cx="1403095" cy="5489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4742" y="549859"/>
              <a:ext cx="1395349" cy="5489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4714" y="549859"/>
              <a:ext cx="2982594" cy="5489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3450" y="549859"/>
              <a:ext cx="2873248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2491485"/>
            <a:ext cx="700595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ts val="4680"/>
              </a:lnSpc>
              <a:spcBef>
                <a:spcPts val="455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create(){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34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9127" y="549859"/>
            <a:ext cx="648652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1599691"/>
            <a:ext cx="9013825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5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dirty="0" sz="2400" spc="-7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create(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type){ 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(type.equals(“mongo”)){</a:t>
            </a:r>
            <a:endParaRPr sz="2400">
              <a:latin typeface="Courier New"/>
              <a:cs typeface="Courier New"/>
            </a:endParaRPr>
          </a:p>
          <a:p>
            <a:pPr marL="177165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dirty="0" sz="2400" spc="-5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MongoProductRepo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dirty="0" sz="2400" spc="-5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9127" y="549859"/>
            <a:ext cx="648652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4785" y="549859"/>
            <a:ext cx="5349240" cy="54894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870959" y="2116835"/>
            <a:ext cx="4450080" cy="848994"/>
            <a:chOff x="3870959" y="2116835"/>
            <a:chExt cx="4450080" cy="848994"/>
          </a:xfrm>
        </p:grpSpPr>
        <p:sp>
          <p:nvSpPr>
            <p:cNvPr id="4" name="object 4" descr=""/>
            <p:cNvSpPr/>
            <p:nvPr/>
          </p:nvSpPr>
          <p:spPr>
            <a:xfrm>
              <a:off x="3870959" y="2116835"/>
              <a:ext cx="4450080" cy="848994"/>
            </a:xfrm>
            <a:custGeom>
              <a:avLst/>
              <a:gdLst/>
              <a:ahLst/>
              <a:cxnLst/>
              <a:rect l="l" t="t" r="r" b="b"/>
              <a:pathLst>
                <a:path w="4450080" h="848994">
                  <a:moveTo>
                    <a:pt x="4450080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4450080" y="848868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009" y="2389885"/>
              <a:ext cx="2527935" cy="304800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3934967" y="4459223"/>
            <a:ext cx="4322445" cy="848994"/>
            <a:chOff x="3934967" y="4459223"/>
            <a:chExt cx="4322445" cy="848994"/>
          </a:xfrm>
        </p:grpSpPr>
        <p:sp>
          <p:nvSpPr>
            <p:cNvPr id="7" name="object 7" descr=""/>
            <p:cNvSpPr/>
            <p:nvPr/>
          </p:nvSpPr>
          <p:spPr>
            <a:xfrm>
              <a:off x="3934967" y="4459223"/>
              <a:ext cx="4322445" cy="848994"/>
            </a:xfrm>
            <a:custGeom>
              <a:avLst/>
              <a:gdLst/>
              <a:ahLst/>
              <a:cxnLst/>
              <a:rect l="l" t="t" r="r" b="b"/>
              <a:pathLst>
                <a:path w="4322445" h="848995">
                  <a:moveTo>
                    <a:pt x="4322064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4322064" y="848867"/>
                  </a:lnTo>
                  <a:lnTo>
                    <a:pt x="4322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011" y="4732273"/>
              <a:ext cx="2243836" cy="3048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3870959" y="2965704"/>
            <a:ext cx="4450080" cy="1494155"/>
            <a:chOff x="3870959" y="2965704"/>
            <a:chExt cx="4450080" cy="1494155"/>
          </a:xfrm>
        </p:grpSpPr>
        <p:sp>
          <p:nvSpPr>
            <p:cNvPr id="10" name="object 10" descr=""/>
            <p:cNvSpPr/>
            <p:nvPr/>
          </p:nvSpPr>
          <p:spPr>
            <a:xfrm>
              <a:off x="3870959" y="3500628"/>
              <a:ext cx="4450080" cy="425450"/>
            </a:xfrm>
            <a:custGeom>
              <a:avLst/>
              <a:gdLst/>
              <a:ahLst/>
              <a:cxnLst/>
              <a:rect l="l" t="t" r="r" b="b"/>
              <a:pathLst>
                <a:path w="4450080" h="425450">
                  <a:moveTo>
                    <a:pt x="445008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450080" y="425196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0814" y="3561334"/>
              <a:ext cx="1843786" cy="3048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057900" y="2965703"/>
              <a:ext cx="76200" cy="1494155"/>
            </a:xfrm>
            <a:custGeom>
              <a:avLst/>
              <a:gdLst/>
              <a:ahLst/>
              <a:cxnLst/>
              <a:rect l="l" t="t" r="r" b="b"/>
              <a:pathLst>
                <a:path w="76200" h="1494154">
                  <a:moveTo>
                    <a:pt x="76200" y="1036320"/>
                  </a:moveTo>
                  <a:lnTo>
                    <a:pt x="69850" y="1023620"/>
                  </a:lnTo>
                  <a:lnTo>
                    <a:pt x="38100" y="960120"/>
                  </a:lnTo>
                  <a:lnTo>
                    <a:pt x="0" y="1036320"/>
                  </a:lnTo>
                  <a:lnTo>
                    <a:pt x="31750" y="1036320"/>
                  </a:lnTo>
                  <a:lnTo>
                    <a:pt x="31750" y="1493774"/>
                  </a:lnTo>
                  <a:lnTo>
                    <a:pt x="44450" y="1493774"/>
                  </a:lnTo>
                  <a:lnTo>
                    <a:pt x="44450" y="1036320"/>
                  </a:lnTo>
                  <a:lnTo>
                    <a:pt x="76200" y="1036320"/>
                  </a:lnTo>
                  <a:close/>
                </a:path>
                <a:path w="76200" h="1494154">
                  <a:moveTo>
                    <a:pt x="76200" y="457454"/>
                  </a:moveTo>
                  <a:lnTo>
                    <a:pt x="44450" y="45745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57454"/>
                  </a:lnTo>
                  <a:lnTo>
                    <a:pt x="0" y="457454"/>
                  </a:lnTo>
                  <a:lnTo>
                    <a:pt x="38100" y="533654"/>
                  </a:lnTo>
                  <a:lnTo>
                    <a:pt x="69850" y="470154"/>
                  </a:lnTo>
                  <a:lnTo>
                    <a:pt x="76200" y="457454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3280" y="2750820"/>
            <a:ext cx="6209284" cy="5486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163946" y="1586433"/>
            <a:ext cx="5512435" cy="732155"/>
            <a:chOff x="5163946" y="1586433"/>
            <a:chExt cx="5512435" cy="7321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3946" y="1586433"/>
              <a:ext cx="5511927" cy="36606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46" y="1952497"/>
              <a:ext cx="1644903" cy="365760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3946" y="2546857"/>
            <a:ext cx="6331204" cy="36576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3946" y="3140913"/>
            <a:ext cx="4215003" cy="3660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3946" y="3735959"/>
            <a:ext cx="4064762" cy="36576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5163946" y="4330014"/>
            <a:ext cx="5772150" cy="732155"/>
            <a:chOff x="5163946" y="4330014"/>
            <a:chExt cx="5772150" cy="732155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3946" y="4330014"/>
              <a:ext cx="5771641" cy="36606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3946" y="4696333"/>
              <a:ext cx="4717160" cy="365760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1896566"/>
            <a:ext cx="9783445" cy="395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5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dirty="0" sz="2400" spc="-5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repo</a:t>
            </a:r>
            <a:r>
              <a:rPr dirty="0" sz="2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.create();</a:t>
            </a:r>
            <a:endParaRPr sz="2400">
              <a:latin typeface="Courier New"/>
              <a:cs typeface="Courier New"/>
            </a:endParaRPr>
          </a:p>
          <a:p>
            <a:pPr marL="1184910" marR="918844">
              <a:lnSpc>
                <a:spcPct val="162500"/>
              </a:lnSpc>
            </a:pP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dirty="0" sz="2400" spc="-4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repo.getById(productId); 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55973" y="549859"/>
            <a:ext cx="4645025" cy="549275"/>
            <a:chOff x="3855973" y="549859"/>
            <a:chExt cx="4645025" cy="5492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5973" y="549859"/>
              <a:ext cx="2560701" cy="548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0747" y="549859"/>
              <a:ext cx="2269998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56436" y="3007486"/>
            <a:ext cx="9620885" cy="1280795"/>
            <a:chOff x="1056436" y="3007486"/>
            <a:chExt cx="9620885" cy="12807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164955" cy="42672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9620377" cy="4270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1882394" cy="42671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6568185" cy="731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1302511"/>
            <a:ext cx="978217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5575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114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dirty="0" sz="2400" spc="-12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repo){</a:t>
            </a:r>
            <a:endParaRPr sz="2400">
              <a:latin typeface="Courier New"/>
              <a:cs typeface="Courier New"/>
            </a:endParaRPr>
          </a:p>
          <a:p>
            <a:pPr algn="r" marR="548386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.repo</a:t>
            </a:r>
            <a:r>
              <a:rPr dirty="0" sz="24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repo;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5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dirty="0" sz="2400" spc="-5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 marR="5080">
              <a:lnSpc>
                <a:spcPts val="4680"/>
              </a:lnSpc>
              <a:spcBef>
                <a:spcPts val="455"/>
              </a:spcBef>
            </a:pP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dirty="0" sz="2400" spc="-4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.repo.getById(productId); 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34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641348" y="549859"/>
            <a:ext cx="9067800" cy="549275"/>
            <a:chOff x="1641348" y="549859"/>
            <a:chExt cx="9067800" cy="5492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348" y="549859"/>
              <a:ext cx="2379472" cy="548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8458" y="549859"/>
              <a:ext cx="3970020" cy="5489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7607" y="549859"/>
              <a:ext cx="2931414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ProductRepo</a:t>
            </a:r>
            <a:r>
              <a:rPr dirty="0" spc="-50"/>
              <a:t> </a:t>
            </a:r>
            <a:r>
              <a:rPr dirty="0">
                <a:solidFill>
                  <a:srgbClr val="FFFFFF"/>
                </a:solidFill>
              </a:rPr>
              <a:t>repo</a:t>
            </a:r>
            <a:r>
              <a:rPr dirty="0" spc="-4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dirty="0" spc="-20">
                <a:solidFill>
                  <a:srgbClr val="FFFFFF"/>
                </a:solidFill>
              </a:rPr>
              <a:t> </a:t>
            </a:r>
            <a:r>
              <a:rPr dirty="0" spc="-10"/>
              <a:t>ProductRepoFactory</a:t>
            </a:r>
            <a:r>
              <a:rPr dirty="0" spc="-10">
                <a:solidFill>
                  <a:srgbClr val="FFFFFF"/>
                </a:solidFill>
              </a:rPr>
              <a:t>.create();</a:t>
            </a:r>
          </a:p>
          <a:p>
            <a:pPr marL="12700" marR="5080">
              <a:lnSpc>
                <a:spcPct val="162500"/>
              </a:lnSpc>
            </a:pPr>
            <a:r>
              <a:rPr dirty="0"/>
              <a:t>PaymentProcessor</a:t>
            </a:r>
            <a:r>
              <a:rPr dirty="0" spc="-85"/>
              <a:t> </a:t>
            </a:r>
            <a:r>
              <a:rPr dirty="0">
                <a:solidFill>
                  <a:srgbClr val="FFFFFF"/>
                </a:solidFill>
              </a:rPr>
              <a:t>paymentProc</a:t>
            </a:r>
            <a:r>
              <a:rPr dirty="0" spc="-7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EF5A28"/>
                </a:solidFill>
              </a:rPr>
              <a:t>new</a:t>
            </a:r>
            <a:r>
              <a:rPr dirty="0" spc="-30">
                <a:solidFill>
                  <a:srgbClr val="EF5A28"/>
                </a:solidFill>
              </a:rPr>
              <a:t> </a:t>
            </a:r>
            <a:r>
              <a:rPr dirty="0" spc="-10"/>
              <a:t>PaymentProcessor</a:t>
            </a:r>
            <a:r>
              <a:rPr dirty="0" spc="-10">
                <a:solidFill>
                  <a:srgbClr val="FFFFFF"/>
                </a:solidFill>
              </a:rPr>
              <a:t>(repo); paymentProc.pay(“123”);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409" y="549859"/>
            <a:ext cx="528929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61488" y="549859"/>
            <a:ext cx="6847840" cy="549275"/>
            <a:chOff x="2761488" y="549859"/>
            <a:chExt cx="6847840" cy="549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488" y="549859"/>
              <a:ext cx="1410081" cy="5489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5138" y="549859"/>
              <a:ext cx="2273300" cy="5489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1498" y="549859"/>
              <a:ext cx="3457575" cy="54894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440180" y="1496567"/>
            <a:ext cx="2417445" cy="848994"/>
            <a:chOff x="1440180" y="1496567"/>
            <a:chExt cx="2417445" cy="848994"/>
          </a:xfrm>
        </p:grpSpPr>
        <p:sp>
          <p:nvSpPr>
            <p:cNvPr id="7" name="object 7" descr=""/>
            <p:cNvSpPr/>
            <p:nvPr/>
          </p:nvSpPr>
          <p:spPr>
            <a:xfrm>
              <a:off x="1440180" y="1496567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4">
                  <a:moveTo>
                    <a:pt x="2417064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2417064" y="848867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574" y="1769363"/>
              <a:ext cx="1073238" cy="3048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8334756" y="1496567"/>
            <a:ext cx="2417445" cy="848994"/>
            <a:chOff x="8334756" y="1496567"/>
            <a:chExt cx="2417445" cy="848994"/>
          </a:xfrm>
        </p:grpSpPr>
        <p:sp>
          <p:nvSpPr>
            <p:cNvPr id="10" name="object 10" descr=""/>
            <p:cNvSpPr/>
            <p:nvPr/>
          </p:nvSpPr>
          <p:spPr>
            <a:xfrm>
              <a:off x="8334756" y="1496567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4">
                  <a:moveTo>
                    <a:pt x="2417063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2417063" y="848867"/>
                  </a:lnTo>
                  <a:lnTo>
                    <a:pt x="24170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2786" y="1769363"/>
              <a:ext cx="1053731" cy="304800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440180" y="3192779"/>
            <a:ext cx="2417445" cy="848994"/>
            <a:chOff x="1440180" y="3192779"/>
            <a:chExt cx="2417445" cy="848994"/>
          </a:xfrm>
        </p:grpSpPr>
        <p:sp>
          <p:nvSpPr>
            <p:cNvPr id="13" name="object 13" descr=""/>
            <p:cNvSpPr/>
            <p:nvPr/>
          </p:nvSpPr>
          <p:spPr>
            <a:xfrm>
              <a:off x="1440180" y="3192779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5">
                  <a:moveTo>
                    <a:pt x="2417064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2417064" y="848868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5670" y="3465321"/>
              <a:ext cx="1057567" cy="304800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8334756" y="3192779"/>
            <a:ext cx="2417445" cy="848994"/>
            <a:chOff x="8334756" y="3192779"/>
            <a:chExt cx="2417445" cy="848994"/>
          </a:xfrm>
        </p:grpSpPr>
        <p:sp>
          <p:nvSpPr>
            <p:cNvPr id="16" name="object 16" descr=""/>
            <p:cNvSpPr/>
            <p:nvPr/>
          </p:nvSpPr>
          <p:spPr>
            <a:xfrm>
              <a:off x="8334756" y="3192779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5">
                  <a:moveTo>
                    <a:pt x="2417063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2417063" y="848868"/>
                  </a:lnTo>
                  <a:lnTo>
                    <a:pt x="24170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75166" y="3465321"/>
              <a:ext cx="1071156" cy="30480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4887467" y="5087111"/>
            <a:ext cx="2417445" cy="848994"/>
            <a:chOff x="4887467" y="5087111"/>
            <a:chExt cx="2417445" cy="848994"/>
          </a:xfrm>
        </p:grpSpPr>
        <p:sp>
          <p:nvSpPr>
            <p:cNvPr id="19" name="object 19" descr=""/>
            <p:cNvSpPr/>
            <p:nvPr/>
          </p:nvSpPr>
          <p:spPr>
            <a:xfrm>
              <a:off x="4887467" y="5087111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5">
                  <a:moveTo>
                    <a:pt x="2417064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2417064" y="848868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2736" y="5361127"/>
              <a:ext cx="1038059" cy="304800"/>
            </a:xfrm>
            <a:prstGeom prst="rect">
              <a:avLst/>
            </a:prstGeom>
          </p:spPr>
        </p:pic>
      </p:grpSp>
      <p:sp>
        <p:nvSpPr>
          <p:cNvPr id="21" name="object 21" descr=""/>
          <p:cNvSpPr/>
          <p:nvPr/>
        </p:nvSpPr>
        <p:spPr>
          <a:xfrm>
            <a:off x="2610611" y="2345435"/>
            <a:ext cx="76200" cy="846455"/>
          </a:xfrm>
          <a:custGeom>
            <a:avLst/>
            <a:gdLst/>
            <a:ahLst/>
            <a:cxnLst/>
            <a:rect l="l" t="t" r="r" b="b"/>
            <a:pathLst>
              <a:path w="76200" h="846455">
                <a:moveTo>
                  <a:pt x="44450" y="63500"/>
                </a:moveTo>
                <a:lnTo>
                  <a:pt x="31750" y="63500"/>
                </a:lnTo>
                <a:lnTo>
                  <a:pt x="31750" y="846454"/>
                </a:lnTo>
                <a:lnTo>
                  <a:pt x="44450" y="846454"/>
                </a:lnTo>
                <a:lnTo>
                  <a:pt x="44450" y="63500"/>
                </a:lnTo>
                <a:close/>
              </a:path>
              <a:path w="76200" h="8464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464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9505188" y="2345435"/>
            <a:ext cx="76200" cy="846455"/>
          </a:xfrm>
          <a:custGeom>
            <a:avLst/>
            <a:gdLst/>
            <a:ahLst/>
            <a:cxnLst/>
            <a:rect l="l" t="t" r="r" b="b"/>
            <a:pathLst>
              <a:path w="76200" h="846455">
                <a:moveTo>
                  <a:pt x="44450" y="63500"/>
                </a:moveTo>
                <a:lnTo>
                  <a:pt x="31750" y="63500"/>
                </a:lnTo>
                <a:lnTo>
                  <a:pt x="31750" y="846327"/>
                </a:lnTo>
                <a:lnTo>
                  <a:pt x="44450" y="846454"/>
                </a:lnTo>
                <a:lnTo>
                  <a:pt x="44450" y="63500"/>
                </a:lnTo>
                <a:close/>
              </a:path>
              <a:path w="76200" h="8464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464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648711" y="4041647"/>
            <a:ext cx="2242185" cy="1476375"/>
          </a:xfrm>
          <a:custGeom>
            <a:avLst/>
            <a:gdLst/>
            <a:ahLst/>
            <a:cxnLst/>
            <a:rect l="l" t="t" r="r" b="b"/>
            <a:pathLst>
              <a:path w="2242185" h="1476375">
                <a:moveTo>
                  <a:pt x="67149" y="36578"/>
                </a:moveTo>
                <a:lnTo>
                  <a:pt x="60208" y="47149"/>
                </a:lnTo>
                <a:lnTo>
                  <a:pt x="2234946" y="1476248"/>
                </a:lnTo>
                <a:lnTo>
                  <a:pt x="2241930" y="1465580"/>
                </a:lnTo>
                <a:lnTo>
                  <a:pt x="67149" y="36578"/>
                </a:lnTo>
                <a:close/>
              </a:path>
              <a:path w="2242185" h="1476375">
                <a:moveTo>
                  <a:pt x="0" y="0"/>
                </a:moveTo>
                <a:lnTo>
                  <a:pt x="42799" y="73659"/>
                </a:lnTo>
                <a:lnTo>
                  <a:pt x="60208" y="47149"/>
                </a:lnTo>
                <a:lnTo>
                  <a:pt x="49530" y="40131"/>
                </a:lnTo>
                <a:lnTo>
                  <a:pt x="56514" y="29590"/>
                </a:lnTo>
                <a:lnTo>
                  <a:pt x="71738" y="29590"/>
                </a:lnTo>
                <a:lnTo>
                  <a:pt x="84581" y="10032"/>
                </a:lnTo>
                <a:lnTo>
                  <a:pt x="0" y="0"/>
                </a:lnTo>
                <a:close/>
              </a:path>
              <a:path w="2242185" h="1476375">
                <a:moveTo>
                  <a:pt x="56514" y="29590"/>
                </a:moveTo>
                <a:lnTo>
                  <a:pt x="49530" y="40131"/>
                </a:lnTo>
                <a:lnTo>
                  <a:pt x="60208" y="47149"/>
                </a:lnTo>
                <a:lnTo>
                  <a:pt x="67149" y="36578"/>
                </a:lnTo>
                <a:lnTo>
                  <a:pt x="56514" y="29590"/>
                </a:lnTo>
                <a:close/>
              </a:path>
              <a:path w="2242185" h="1476375">
                <a:moveTo>
                  <a:pt x="71738" y="29590"/>
                </a:moveTo>
                <a:lnTo>
                  <a:pt x="56514" y="29590"/>
                </a:lnTo>
                <a:lnTo>
                  <a:pt x="67149" y="36578"/>
                </a:lnTo>
                <a:lnTo>
                  <a:pt x="71738" y="2959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301103" y="4041647"/>
            <a:ext cx="2242185" cy="1476375"/>
          </a:xfrm>
          <a:custGeom>
            <a:avLst/>
            <a:gdLst/>
            <a:ahLst/>
            <a:cxnLst/>
            <a:rect l="l" t="t" r="r" b="b"/>
            <a:pathLst>
              <a:path w="2242184" h="1476375">
                <a:moveTo>
                  <a:pt x="2174654" y="36579"/>
                </a:moveTo>
                <a:lnTo>
                  <a:pt x="0" y="1465580"/>
                </a:lnTo>
                <a:lnTo>
                  <a:pt x="6857" y="1476248"/>
                </a:lnTo>
                <a:lnTo>
                  <a:pt x="2181595" y="47149"/>
                </a:lnTo>
                <a:lnTo>
                  <a:pt x="2174654" y="36579"/>
                </a:lnTo>
                <a:close/>
              </a:path>
              <a:path w="2242184" h="1476375">
                <a:moveTo>
                  <a:pt x="2224610" y="29590"/>
                </a:moveTo>
                <a:lnTo>
                  <a:pt x="2185289" y="29590"/>
                </a:lnTo>
                <a:lnTo>
                  <a:pt x="2192274" y="40131"/>
                </a:lnTo>
                <a:lnTo>
                  <a:pt x="2181595" y="47149"/>
                </a:lnTo>
                <a:lnTo>
                  <a:pt x="2199004" y="73659"/>
                </a:lnTo>
                <a:lnTo>
                  <a:pt x="2224610" y="29590"/>
                </a:lnTo>
                <a:close/>
              </a:path>
              <a:path w="2242184" h="1476375">
                <a:moveTo>
                  <a:pt x="2185289" y="29590"/>
                </a:moveTo>
                <a:lnTo>
                  <a:pt x="2174654" y="36579"/>
                </a:lnTo>
                <a:lnTo>
                  <a:pt x="2181595" y="47149"/>
                </a:lnTo>
                <a:lnTo>
                  <a:pt x="2192274" y="40131"/>
                </a:lnTo>
                <a:lnTo>
                  <a:pt x="2185289" y="29590"/>
                </a:lnTo>
                <a:close/>
              </a:path>
              <a:path w="2242184" h="1476375">
                <a:moveTo>
                  <a:pt x="2241804" y="0"/>
                </a:moveTo>
                <a:lnTo>
                  <a:pt x="2157222" y="10032"/>
                </a:lnTo>
                <a:lnTo>
                  <a:pt x="2174654" y="36579"/>
                </a:lnTo>
                <a:lnTo>
                  <a:pt x="2185289" y="29590"/>
                </a:lnTo>
                <a:lnTo>
                  <a:pt x="2224610" y="29590"/>
                </a:lnTo>
                <a:lnTo>
                  <a:pt x="224180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1896566"/>
            <a:ext cx="3131820" cy="395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5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2A9FBB"/>
                </a:solidFill>
                <a:latin typeface="Courier New"/>
                <a:cs typeface="Courier New"/>
              </a:rPr>
              <a:t>B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0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(a);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0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D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(b);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0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(c,d);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e.doSomething();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47800" y="549859"/>
            <a:ext cx="9464675" cy="549275"/>
            <a:chOff x="1447800" y="549859"/>
            <a:chExt cx="9464675" cy="5492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800" y="549859"/>
              <a:ext cx="2253233" cy="548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7750" y="549859"/>
              <a:ext cx="3457575" cy="5489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6546" y="549859"/>
              <a:ext cx="2369057" cy="5489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3553" y="549859"/>
              <a:ext cx="1788668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3592" y="2750820"/>
            <a:ext cx="5981699" cy="5486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56436" y="3007486"/>
            <a:ext cx="10081895" cy="1280795"/>
            <a:chOff x="1056436" y="3007486"/>
            <a:chExt cx="10081895" cy="12807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604756" cy="42672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10081641" cy="4270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6540754" cy="42671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5881751" cy="7318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w="0"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067688"/>
            <a:ext cx="4357242" cy="3657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22570" y="1560957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624829" y="1509725"/>
            <a:ext cx="6153785" cy="732155"/>
            <a:chOff x="5624829" y="1509725"/>
            <a:chExt cx="6153785" cy="73215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509725"/>
              <a:ext cx="6153785" cy="36606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875789"/>
              <a:ext cx="1713610" cy="36576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2470150"/>
            <a:ext cx="5805042" cy="36576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322570" y="2963113"/>
            <a:ext cx="1174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24829" y="2911805"/>
            <a:ext cx="5987415" cy="732155"/>
            <a:chOff x="5624829" y="2911805"/>
            <a:chExt cx="5987415" cy="732155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911805"/>
              <a:ext cx="5987414" cy="36606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278124"/>
              <a:ext cx="4586858" cy="365759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5096002" y="3872484"/>
            <a:ext cx="6490335" cy="1097915"/>
            <a:chOff x="5096002" y="3872484"/>
            <a:chExt cx="6490335" cy="1097915"/>
          </a:xfrm>
        </p:grpSpPr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872484"/>
              <a:ext cx="6489827" cy="36576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4237939"/>
              <a:ext cx="6285484" cy="36606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4604258"/>
              <a:ext cx="1915159" cy="36576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322570" y="5097526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624829" y="5046217"/>
            <a:ext cx="5713730" cy="732155"/>
            <a:chOff x="5624829" y="5046217"/>
            <a:chExt cx="5713730" cy="732155"/>
          </a:xfrm>
        </p:grpSpPr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046217"/>
              <a:ext cx="5713222" cy="36575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4829" y="5411723"/>
              <a:ext cx="1276730" cy="36606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8958" y="1664301"/>
            <a:ext cx="3103934" cy="35063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2217" y="549859"/>
            <a:ext cx="5290312" cy="5489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575" y="1997809"/>
            <a:ext cx="824852" cy="826317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2404617" y="2150617"/>
            <a:ext cx="7726045" cy="609600"/>
            <a:chOff x="2404617" y="2150617"/>
            <a:chExt cx="7726045" cy="60960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150617"/>
              <a:ext cx="7725918" cy="304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455417"/>
              <a:ext cx="1457070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430" y="3423146"/>
            <a:ext cx="828997" cy="82899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3732225"/>
            <a:ext cx="4019296" cy="30510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761" y="4855309"/>
            <a:ext cx="616317" cy="82216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5162422"/>
            <a:ext cx="7238873" cy="304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56436" y="2967863"/>
            <a:ext cx="9277985" cy="753110"/>
            <a:chOff x="1056436" y="2967863"/>
            <a:chExt cx="9277985" cy="7531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2967863"/>
              <a:ext cx="396646" cy="39623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946" y="2967863"/>
              <a:ext cx="3361182" cy="3962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6981" y="2967863"/>
              <a:ext cx="3876802" cy="3962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324174"/>
              <a:ext cx="3082671" cy="3965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7861" y="3324174"/>
              <a:ext cx="6366256" cy="396544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1056436" y="3909948"/>
            <a:ext cx="7681595" cy="753110"/>
            <a:chOff x="1056436" y="3909948"/>
            <a:chExt cx="7681595" cy="75311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3909948"/>
              <a:ext cx="504342" cy="39623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718" y="3909948"/>
              <a:ext cx="2258568" cy="3962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4038" y="3909948"/>
              <a:ext cx="5123434" cy="39623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36" y="4266564"/>
              <a:ext cx="6792468" cy="396239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6436" y="2130247"/>
            <a:ext cx="9308338" cy="7318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56436" y="3007486"/>
            <a:ext cx="10123805" cy="1280795"/>
            <a:chOff x="1056436" y="3007486"/>
            <a:chExt cx="10123805" cy="12807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0123297" cy="42672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9808083" cy="4270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8354568" cy="42671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3832860" cy="7318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599691"/>
            <a:ext cx="25863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9BC750"/>
                </a:solidFill>
              </a:rPr>
              <a:t>@Configuration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69594" y="2192420"/>
          <a:ext cx="7262495" cy="218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360"/>
                <a:gridCol w="728979"/>
                <a:gridCol w="1037589"/>
              </a:tblGrid>
              <a:tr h="497840"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40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dirty="0" sz="2400" spc="-45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dirty="0" sz="2400" spc="-45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DependencyConfig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460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40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46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91540"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240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@Bean</a:t>
                      </a:r>
                      <a:r>
                        <a:rPr dirty="0" sz="2400" spc="-3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dirty="0" sz="2400" spc="-4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400" spc="-15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a(){</a:t>
                      </a:r>
                      <a:r>
                        <a:rPr dirty="0" sz="2400" spc="-1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10489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2400" spc="-25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10489"/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2400" spc="-1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();}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10489"/>
                </a:tc>
              </a:tr>
              <a:tr h="795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r" marR="8255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@Bean</a:t>
                      </a:r>
                      <a:r>
                        <a:rPr dirty="0" sz="2400" spc="-3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dirty="0" sz="2400" spc="-4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2400" spc="-15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b(){</a:t>
                      </a:r>
                      <a:r>
                        <a:rPr dirty="0" sz="2400" spc="-1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dirty="0" sz="2400" spc="-25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59055">
                        <a:lnSpc>
                          <a:spcPct val="100000"/>
                        </a:lnSpc>
                      </a:pPr>
                      <a:r>
                        <a:rPr dirty="0" sz="2400" spc="-1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();}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715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88644" y="5166741"/>
            <a:ext cx="988822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9BC750"/>
                </a:solidFill>
                <a:latin typeface="Courier New"/>
                <a:cs typeface="Courier New"/>
              </a:rPr>
              <a:t>@Bean</a:t>
            </a:r>
            <a:r>
              <a:rPr dirty="0" sz="2400" spc="-4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dirty="0" sz="2400" spc="-1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c(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dirty="0" sz="2400" spc="-2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B</a:t>
            </a:r>
            <a:r>
              <a:rPr dirty="0" sz="2400" spc="-3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b){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2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(a(),b());}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549859"/>
            <a:ext cx="7369429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644" y="1302511"/>
            <a:ext cx="4083050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dirty="0" sz="2400" spc="-2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 marR="5080" indent="-40005">
              <a:lnSpc>
                <a:spcPct val="162500"/>
              </a:lnSpc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dirty="0" sz="2400" spc="-1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a;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B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r>
              <a:rPr dirty="0" sz="2400" spc="6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dirty="0" sz="2400" spc="-2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A9FBB"/>
                </a:solidFill>
                <a:latin typeface="Courier New"/>
                <a:cs typeface="Courier New"/>
              </a:rPr>
              <a:t>B 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b){</a:t>
            </a:r>
            <a:endParaRPr sz="2400">
              <a:latin typeface="Courier New"/>
              <a:cs typeface="Courier New"/>
            </a:endParaRPr>
          </a:p>
          <a:p>
            <a:pPr marL="1184910" marR="881380">
              <a:lnSpc>
                <a:spcPct val="162500"/>
              </a:lnSpc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.a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a;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.b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b;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167" y="549859"/>
            <a:ext cx="7369429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 descr="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680" y="3379343"/>
              <a:ext cx="2033524" cy="36576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3416" y="3745103"/>
              <a:ext cx="1694814" cy="36576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9784" y="4110558"/>
              <a:ext cx="1818894" cy="366064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8" name="object 8" descr="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5466" y="3562223"/>
              <a:ext cx="2208149" cy="36575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5694" y="3927983"/>
              <a:ext cx="1478661" cy="365760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2" name="object 12" descr="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0213" y="3562223"/>
              <a:ext cx="2207894" cy="36575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3706" y="3927983"/>
              <a:ext cx="2972943" cy="365760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83278" y="549859"/>
            <a:ext cx="356044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699257"/>
            <a:ext cx="2785491" cy="3657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800" spc="-5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3967861" cy="36606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3271647" cy="36575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240146" y="1335024"/>
            <a:ext cx="6299835" cy="731520"/>
            <a:chOff x="5240146" y="1335024"/>
            <a:chExt cx="6299835" cy="7315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335024"/>
              <a:ext cx="6299835" cy="36576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700479"/>
              <a:ext cx="4295902" cy="36606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5240146" y="2295398"/>
            <a:ext cx="6623050" cy="1097280"/>
            <a:chOff x="5240146" y="2295398"/>
            <a:chExt cx="6623050" cy="109728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295398"/>
              <a:ext cx="5882639" cy="3657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661158"/>
              <a:ext cx="6623050" cy="3657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026613"/>
              <a:ext cx="1738883" cy="366064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5240146" y="3621659"/>
            <a:ext cx="6123305" cy="731520"/>
            <a:chOff x="5240146" y="3621659"/>
            <a:chExt cx="6123305" cy="731520"/>
          </a:xfrm>
        </p:grpSpPr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21659"/>
              <a:ext cx="6123178" cy="3657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987419"/>
              <a:ext cx="5496179" cy="365760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5240146" y="4582033"/>
            <a:ext cx="6155690" cy="731520"/>
            <a:chOff x="5240146" y="4582033"/>
            <a:chExt cx="6155690" cy="731520"/>
          </a:xfrm>
        </p:grpSpPr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4582033"/>
              <a:ext cx="5100828" cy="36576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4947793"/>
              <a:ext cx="6155308" cy="365759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36" y="2571623"/>
            <a:ext cx="4139946" cy="73152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056132" y="3541217"/>
            <a:ext cx="6355080" cy="366395"/>
            <a:chOff x="1056132" y="3541217"/>
            <a:chExt cx="6355080" cy="36639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132" y="3541217"/>
              <a:ext cx="2209419" cy="36606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7689" y="3541217"/>
              <a:ext cx="1217460" cy="36606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2966" y="3541217"/>
              <a:ext cx="3238118" cy="366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024760" y="1765757"/>
            <a:ext cx="8522970" cy="3220085"/>
            <a:chOff x="2024760" y="1765757"/>
            <a:chExt cx="8522970" cy="322008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644" y="1765757"/>
              <a:ext cx="8079358" cy="7318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9432" y="2387168"/>
              <a:ext cx="6912229" cy="7318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4760" y="3009595"/>
              <a:ext cx="8522842" cy="7318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7740" y="3631133"/>
              <a:ext cx="6564503" cy="7318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2812" y="4253433"/>
              <a:ext cx="6008370" cy="73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9350" y="2750820"/>
            <a:ext cx="4172584" cy="54863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536" y="2056445"/>
            <a:ext cx="1982299" cy="1980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3086" y="1870485"/>
            <a:ext cx="1699438" cy="23580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6813" y="1879768"/>
            <a:ext cx="2301033" cy="23330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7922" y="4569282"/>
            <a:ext cx="2028316" cy="30510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238707" y="4950840"/>
            <a:ext cx="2361565" cy="609600"/>
            <a:chOff x="1238707" y="4950840"/>
            <a:chExt cx="2361565" cy="60960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1930" y="4950840"/>
              <a:ext cx="1948052" cy="304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707" y="5255640"/>
              <a:ext cx="2361057" cy="3048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13073" y="549859"/>
            <a:ext cx="5332476" cy="5489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6278" y="4569282"/>
            <a:ext cx="1301623" cy="305104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5169661" y="4950840"/>
            <a:ext cx="2074545" cy="609600"/>
            <a:chOff x="5169661" y="4950840"/>
            <a:chExt cx="2074545" cy="609600"/>
          </a:xfrm>
        </p:grpSpPr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9661" y="4950840"/>
              <a:ext cx="2074544" cy="3048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0997" y="5255640"/>
              <a:ext cx="1959736" cy="304800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22638" y="4569282"/>
            <a:ext cx="980605" cy="305104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8459469" y="4950840"/>
            <a:ext cx="2955925" cy="915035"/>
            <a:chOff x="8459469" y="4950840"/>
            <a:chExt cx="2955925" cy="915035"/>
          </a:xfrm>
        </p:grpSpPr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58529" y="4950840"/>
              <a:ext cx="2747899" cy="3048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59469" y="5255640"/>
              <a:ext cx="2955544" cy="3048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2809" y="5560466"/>
              <a:ext cx="2774061" cy="305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w="0"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9690" y="544652"/>
            <a:ext cx="4607814" cy="54894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096002" y="2493898"/>
            <a:ext cx="6880859" cy="731520"/>
            <a:chOff x="5096002" y="2493898"/>
            <a:chExt cx="6880859" cy="73152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93898"/>
              <a:ext cx="6880859" cy="36576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859658"/>
              <a:ext cx="1620520" cy="365760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5096002" y="3453714"/>
            <a:ext cx="6235700" cy="732155"/>
            <a:chOff x="5096002" y="3453714"/>
            <a:chExt cx="6235700" cy="73215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453714"/>
              <a:ext cx="6235192" cy="36606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820033"/>
              <a:ext cx="2718307" cy="36576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414469"/>
            <a:ext cx="4618355" cy="36606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3665" y="2658226"/>
            <a:ext cx="2311164" cy="194818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793113" y="2387168"/>
            <a:ext cx="8990965" cy="1976120"/>
            <a:chOff x="1793113" y="2387168"/>
            <a:chExt cx="8990965" cy="197612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7033" y="2387168"/>
              <a:ext cx="7214489" cy="7318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3113" y="3009646"/>
              <a:ext cx="8990456" cy="7315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1897" y="3631133"/>
              <a:ext cx="6939280" cy="73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61258" y="549859"/>
            <a:ext cx="5482590" cy="549275"/>
            <a:chOff x="3461258" y="549859"/>
            <a:chExt cx="5482590" cy="549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1258" y="549859"/>
              <a:ext cx="2702687" cy="5489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3963" y="549859"/>
              <a:ext cx="1512442" cy="5489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1471" y="549859"/>
              <a:ext cx="1491996" cy="54894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3211067" y="1403603"/>
            <a:ext cx="5457825" cy="4749165"/>
            <a:chOff x="3211067" y="1403603"/>
            <a:chExt cx="5457825" cy="4749165"/>
          </a:xfrm>
        </p:grpSpPr>
        <p:sp>
          <p:nvSpPr>
            <p:cNvPr id="7" name="object 7" descr=""/>
            <p:cNvSpPr/>
            <p:nvPr/>
          </p:nvSpPr>
          <p:spPr>
            <a:xfrm>
              <a:off x="3224021" y="1416557"/>
              <a:ext cx="4723130" cy="4723130"/>
            </a:xfrm>
            <a:custGeom>
              <a:avLst/>
              <a:gdLst/>
              <a:ahLst/>
              <a:cxnLst/>
              <a:rect l="l" t="t" r="r" b="b"/>
              <a:pathLst>
                <a:path w="4723130" h="4723130">
                  <a:moveTo>
                    <a:pt x="2361438" y="0"/>
                  </a:moveTo>
                  <a:lnTo>
                    <a:pt x="0" y="4722876"/>
                  </a:lnTo>
                  <a:lnTo>
                    <a:pt x="4722876" y="4722876"/>
                  </a:lnTo>
                  <a:lnTo>
                    <a:pt x="236143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24021" y="1416557"/>
              <a:ext cx="4723130" cy="4723130"/>
            </a:xfrm>
            <a:custGeom>
              <a:avLst/>
              <a:gdLst/>
              <a:ahLst/>
              <a:cxnLst/>
              <a:rect l="l" t="t" r="r" b="b"/>
              <a:pathLst>
                <a:path w="4723130" h="4723130">
                  <a:moveTo>
                    <a:pt x="0" y="4722876"/>
                  </a:moveTo>
                  <a:lnTo>
                    <a:pt x="2361438" y="0"/>
                  </a:lnTo>
                  <a:lnTo>
                    <a:pt x="4722876" y="4722876"/>
                  </a:lnTo>
                  <a:lnTo>
                    <a:pt x="0" y="47228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84697" y="1888997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5">
                  <a:moveTo>
                    <a:pt x="2930905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3"/>
                  </a:lnTo>
                  <a:lnTo>
                    <a:pt x="0" y="699769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2930905" y="839724"/>
                  </a:lnTo>
                  <a:lnTo>
                    <a:pt x="2975160" y="832593"/>
                  </a:lnTo>
                  <a:lnTo>
                    <a:pt x="3013581" y="812734"/>
                  </a:lnTo>
                  <a:lnTo>
                    <a:pt x="3043870" y="782445"/>
                  </a:lnTo>
                  <a:lnTo>
                    <a:pt x="3063729" y="744024"/>
                  </a:lnTo>
                  <a:lnTo>
                    <a:pt x="3070859" y="699769"/>
                  </a:lnTo>
                  <a:lnTo>
                    <a:pt x="3070859" y="139953"/>
                  </a:lnTo>
                  <a:lnTo>
                    <a:pt x="3063729" y="95699"/>
                  </a:lnTo>
                  <a:lnTo>
                    <a:pt x="3043870" y="57278"/>
                  </a:lnTo>
                  <a:lnTo>
                    <a:pt x="3013581" y="26989"/>
                  </a:lnTo>
                  <a:lnTo>
                    <a:pt x="2975160" y="7130"/>
                  </a:lnTo>
                  <a:lnTo>
                    <a:pt x="293090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584697" y="1888997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5">
                  <a:moveTo>
                    <a:pt x="0" y="139953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2930905" y="0"/>
                  </a:lnTo>
                  <a:lnTo>
                    <a:pt x="2975160" y="7130"/>
                  </a:lnTo>
                  <a:lnTo>
                    <a:pt x="3013581" y="26989"/>
                  </a:lnTo>
                  <a:lnTo>
                    <a:pt x="3043870" y="57278"/>
                  </a:lnTo>
                  <a:lnTo>
                    <a:pt x="3063729" y="95699"/>
                  </a:lnTo>
                  <a:lnTo>
                    <a:pt x="3070859" y="139953"/>
                  </a:lnTo>
                  <a:lnTo>
                    <a:pt x="3070859" y="699769"/>
                  </a:lnTo>
                  <a:lnTo>
                    <a:pt x="3063729" y="744024"/>
                  </a:lnTo>
                  <a:lnTo>
                    <a:pt x="3043870" y="782445"/>
                  </a:lnTo>
                  <a:lnTo>
                    <a:pt x="3013581" y="812734"/>
                  </a:lnTo>
                  <a:lnTo>
                    <a:pt x="2975160" y="832593"/>
                  </a:lnTo>
                  <a:lnTo>
                    <a:pt x="2930905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69"/>
                  </a:lnTo>
                  <a:lnTo>
                    <a:pt x="0" y="13995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333" y="1988565"/>
              <a:ext cx="1750948" cy="32003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8194" y="2276601"/>
              <a:ext cx="1617979" cy="32003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584697" y="2833877"/>
              <a:ext cx="3070860" cy="838200"/>
            </a:xfrm>
            <a:custGeom>
              <a:avLst/>
              <a:gdLst/>
              <a:ahLst/>
              <a:cxnLst/>
              <a:rect l="l" t="t" r="r" b="b"/>
              <a:pathLst>
                <a:path w="3070859" h="838200">
                  <a:moveTo>
                    <a:pt x="2931159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931159" y="838200"/>
                  </a:lnTo>
                  <a:lnTo>
                    <a:pt x="2975290" y="831071"/>
                  </a:lnTo>
                  <a:lnTo>
                    <a:pt x="3013636" y="811227"/>
                  </a:lnTo>
                  <a:lnTo>
                    <a:pt x="3043887" y="780976"/>
                  </a:lnTo>
                  <a:lnTo>
                    <a:pt x="3063731" y="742630"/>
                  </a:lnTo>
                  <a:lnTo>
                    <a:pt x="3070859" y="698500"/>
                  </a:lnTo>
                  <a:lnTo>
                    <a:pt x="3070859" y="139700"/>
                  </a:lnTo>
                  <a:lnTo>
                    <a:pt x="3063731" y="95520"/>
                  </a:lnTo>
                  <a:lnTo>
                    <a:pt x="3043887" y="57168"/>
                  </a:lnTo>
                  <a:lnTo>
                    <a:pt x="3013636" y="26936"/>
                  </a:lnTo>
                  <a:lnTo>
                    <a:pt x="2975290" y="7116"/>
                  </a:lnTo>
                  <a:lnTo>
                    <a:pt x="29311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584697" y="2833877"/>
              <a:ext cx="3070860" cy="838200"/>
            </a:xfrm>
            <a:custGeom>
              <a:avLst/>
              <a:gdLst/>
              <a:ahLst/>
              <a:cxnLst/>
              <a:rect l="l" t="t" r="r" b="b"/>
              <a:pathLst>
                <a:path w="3070859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931159" y="0"/>
                  </a:lnTo>
                  <a:lnTo>
                    <a:pt x="2975290" y="7116"/>
                  </a:lnTo>
                  <a:lnTo>
                    <a:pt x="3013636" y="26936"/>
                  </a:lnTo>
                  <a:lnTo>
                    <a:pt x="3043887" y="57168"/>
                  </a:lnTo>
                  <a:lnTo>
                    <a:pt x="3063731" y="95520"/>
                  </a:lnTo>
                  <a:lnTo>
                    <a:pt x="3070859" y="139700"/>
                  </a:lnTo>
                  <a:lnTo>
                    <a:pt x="3070859" y="698500"/>
                  </a:lnTo>
                  <a:lnTo>
                    <a:pt x="3063731" y="742630"/>
                  </a:lnTo>
                  <a:lnTo>
                    <a:pt x="3043887" y="780976"/>
                  </a:lnTo>
                  <a:lnTo>
                    <a:pt x="3013636" y="811227"/>
                  </a:lnTo>
                  <a:lnTo>
                    <a:pt x="2975290" y="831071"/>
                  </a:lnTo>
                  <a:lnTo>
                    <a:pt x="2931159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4726" y="3076651"/>
              <a:ext cx="786790" cy="32034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584697" y="377723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2930905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2930905" y="839724"/>
                  </a:lnTo>
                  <a:lnTo>
                    <a:pt x="2975160" y="832593"/>
                  </a:lnTo>
                  <a:lnTo>
                    <a:pt x="3013581" y="812734"/>
                  </a:lnTo>
                  <a:lnTo>
                    <a:pt x="3043870" y="782445"/>
                  </a:lnTo>
                  <a:lnTo>
                    <a:pt x="3063729" y="744024"/>
                  </a:lnTo>
                  <a:lnTo>
                    <a:pt x="3070859" y="699770"/>
                  </a:lnTo>
                  <a:lnTo>
                    <a:pt x="3070859" y="139954"/>
                  </a:lnTo>
                  <a:lnTo>
                    <a:pt x="3063729" y="95699"/>
                  </a:lnTo>
                  <a:lnTo>
                    <a:pt x="3043870" y="57278"/>
                  </a:lnTo>
                  <a:lnTo>
                    <a:pt x="3013581" y="26989"/>
                  </a:lnTo>
                  <a:lnTo>
                    <a:pt x="2975160" y="7130"/>
                  </a:lnTo>
                  <a:lnTo>
                    <a:pt x="293090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584697" y="377723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0" y="139954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2930905" y="0"/>
                  </a:lnTo>
                  <a:lnTo>
                    <a:pt x="2975160" y="7130"/>
                  </a:lnTo>
                  <a:lnTo>
                    <a:pt x="3013581" y="26989"/>
                  </a:lnTo>
                  <a:lnTo>
                    <a:pt x="3043870" y="57278"/>
                  </a:lnTo>
                  <a:lnTo>
                    <a:pt x="3063729" y="95699"/>
                  </a:lnTo>
                  <a:lnTo>
                    <a:pt x="3070859" y="139954"/>
                  </a:lnTo>
                  <a:lnTo>
                    <a:pt x="3070859" y="699770"/>
                  </a:lnTo>
                  <a:lnTo>
                    <a:pt x="3063729" y="744024"/>
                  </a:lnTo>
                  <a:lnTo>
                    <a:pt x="3043870" y="782445"/>
                  </a:lnTo>
                  <a:lnTo>
                    <a:pt x="3013581" y="812734"/>
                  </a:lnTo>
                  <a:lnTo>
                    <a:pt x="2975160" y="832593"/>
                  </a:lnTo>
                  <a:lnTo>
                    <a:pt x="2930905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8153" y="4021277"/>
              <a:ext cx="2264791" cy="32034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584697" y="472211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2930905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2930905" y="839724"/>
                  </a:lnTo>
                  <a:lnTo>
                    <a:pt x="2975160" y="832593"/>
                  </a:lnTo>
                  <a:lnTo>
                    <a:pt x="3013581" y="812734"/>
                  </a:lnTo>
                  <a:lnTo>
                    <a:pt x="3043870" y="782445"/>
                  </a:lnTo>
                  <a:lnTo>
                    <a:pt x="3063729" y="744024"/>
                  </a:lnTo>
                  <a:lnTo>
                    <a:pt x="3070859" y="699770"/>
                  </a:lnTo>
                  <a:lnTo>
                    <a:pt x="3070859" y="139954"/>
                  </a:lnTo>
                  <a:lnTo>
                    <a:pt x="3063729" y="95699"/>
                  </a:lnTo>
                  <a:lnTo>
                    <a:pt x="3043870" y="57278"/>
                  </a:lnTo>
                  <a:lnTo>
                    <a:pt x="3013581" y="26989"/>
                  </a:lnTo>
                  <a:lnTo>
                    <a:pt x="2975160" y="7130"/>
                  </a:lnTo>
                  <a:lnTo>
                    <a:pt x="293090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84697" y="472211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0" y="139954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2930905" y="0"/>
                  </a:lnTo>
                  <a:lnTo>
                    <a:pt x="2975160" y="7130"/>
                  </a:lnTo>
                  <a:lnTo>
                    <a:pt x="3013581" y="26989"/>
                  </a:lnTo>
                  <a:lnTo>
                    <a:pt x="3043870" y="57278"/>
                  </a:lnTo>
                  <a:lnTo>
                    <a:pt x="3063729" y="95699"/>
                  </a:lnTo>
                  <a:lnTo>
                    <a:pt x="3070859" y="139954"/>
                  </a:lnTo>
                  <a:lnTo>
                    <a:pt x="3070859" y="699770"/>
                  </a:lnTo>
                  <a:lnTo>
                    <a:pt x="3063729" y="744024"/>
                  </a:lnTo>
                  <a:lnTo>
                    <a:pt x="3043870" y="782445"/>
                  </a:lnTo>
                  <a:lnTo>
                    <a:pt x="3013581" y="812734"/>
                  </a:lnTo>
                  <a:lnTo>
                    <a:pt x="2975160" y="832593"/>
                  </a:lnTo>
                  <a:lnTo>
                    <a:pt x="2930905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2519" y="4965776"/>
              <a:ext cx="1025956" cy="320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 descr="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979" y="2899282"/>
              <a:ext cx="2604007" cy="4876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8903" y="3386658"/>
              <a:ext cx="3096005" cy="4879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6671" y="3874897"/>
              <a:ext cx="3600323" cy="48768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111" y="4591253"/>
              <a:ext cx="1862835" cy="366064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9" name="object 9" descr="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596" y="3143072"/>
              <a:ext cx="3562730" cy="48798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5852" y="3631056"/>
              <a:ext cx="1623568" cy="48768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2952" y="4347336"/>
              <a:ext cx="2280412" cy="365760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3307334" y="549859"/>
            <a:ext cx="5747385" cy="549275"/>
            <a:chOff x="3307334" y="549859"/>
            <a:chExt cx="5747385" cy="549275"/>
          </a:xfrm>
        </p:grpSpPr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7334" y="549859"/>
              <a:ext cx="2350897" cy="54894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2755" y="549859"/>
              <a:ext cx="2117979" cy="54894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0051" y="549859"/>
              <a:ext cx="1534668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56436" y="3007486"/>
            <a:ext cx="9119870" cy="426720"/>
            <a:chOff x="1056436" y="3007486"/>
            <a:chExt cx="9119870" cy="426720"/>
          </a:xfrm>
        </p:grpSpPr>
        <p:sp>
          <p:nvSpPr>
            <p:cNvPr id="3" name="object 3" descr=""/>
            <p:cNvSpPr/>
            <p:nvPr/>
          </p:nvSpPr>
          <p:spPr>
            <a:xfrm>
              <a:off x="1056449" y="3392169"/>
              <a:ext cx="8973820" cy="7620"/>
            </a:xfrm>
            <a:custGeom>
              <a:avLst/>
              <a:gdLst/>
              <a:ahLst/>
              <a:cxnLst/>
              <a:rect l="l" t="t" r="r" b="b"/>
              <a:pathLst>
                <a:path w="8973820" h="7620">
                  <a:moveTo>
                    <a:pt x="8973248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973248" y="7619"/>
                  </a:lnTo>
                  <a:lnTo>
                    <a:pt x="8973248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8041132" cy="42672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0573" y="3007486"/>
              <a:ext cx="290169" cy="42672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5608" y="3007486"/>
              <a:ext cx="996696" cy="4267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6187" y="3007486"/>
              <a:ext cx="289559" cy="42672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1056436" y="3433902"/>
            <a:ext cx="2719705" cy="427355"/>
            <a:chOff x="1056436" y="3433902"/>
            <a:chExt cx="2719705" cy="427355"/>
          </a:xfrm>
        </p:grpSpPr>
        <p:sp>
          <p:nvSpPr>
            <p:cNvPr id="9" name="object 9" descr=""/>
            <p:cNvSpPr/>
            <p:nvPr/>
          </p:nvSpPr>
          <p:spPr>
            <a:xfrm>
              <a:off x="1056449" y="3818889"/>
              <a:ext cx="2545080" cy="7620"/>
            </a:xfrm>
            <a:custGeom>
              <a:avLst/>
              <a:gdLst/>
              <a:ahLst/>
              <a:cxnLst/>
              <a:rect l="l" t="t" r="r" b="b"/>
              <a:pathLst>
                <a:path w="2545079" h="7620">
                  <a:moveTo>
                    <a:pt x="254501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545016" y="7620"/>
                  </a:lnTo>
                  <a:lnTo>
                    <a:pt x="2545016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433902"/>
              <a:ext cx="1874520" cy="427024"/>
            </a:xfrm>
            <a:prstGeom prst="rect">
              <a:avLst/>
            </a:prstGeom>
          </p:spPr>
        </p:pic>
        <p:pic>
          <p:nvPicPr>
            <p:cNvPr id="11" name="object 11" descr="">
              <a:hlinkClick r:id="rId5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599" y="3433902"/>
              <a:ext cx="289560" cy="427024"/>
            </a:xfrm>
            <a:prstGeom prst="rect">
              <a:avLst/>
            </a:prstGeom>
          </p:spPr>
        </p:pic>
        <p:pic>
          <p:nvPicPr>
            <p:cNvPr id="12" name="object 12" descr="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5378" y="3433902"/>
              <a:ext cx="870584" cy="427024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6436" y="2130247"/>
            <a:ext cx="4484751" cy="731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w="0"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934" y="544652"/>
            <a:ext cx="4523359" cy="54894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096002" y="2493898"/>
            <a:ext cx="6403340" cy="731520"/>
            <a:chOff x="5096002" y="2493898"/>
            <a:chExt cx="6403340" cy="73152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93898"/>
              <a:ext cx="6348984" cy="36576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859658"/>
              <a:ext cx="6402959" cy="365760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5096002" y="3453714"/>
            <a:ext cx="6217920" cy="732155"/>
            <a:chOff x="5096002" y="3453714"/>
            <a:chExt cx="6217920" cy="73215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453714"/>
              <a:ext cx="6217920" cy="36606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820033"/>
              <a:ext cx="4438269" cy="36576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414469"/>
            <a:ext cx="6547358" cy="36606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0467" y="2565724"/>
            <a:ext cx="2170293" cy="2135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 descr="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9147" y="4716144"/>
              <a:ext cx="533095" cy="365760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 descr="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688" y="4716144"/>
              <a:ext cx="3943858" cy="36576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 descr="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9151" y="2820923"/>
              <a:ext cx="1980437" cy="365760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 descr="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3797" y="2820923"/>
              <a:ext cx="1456436" cy="36576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2467355" y="549859"/>
            <a:ext cx="7438390" cy="549275"/>
            <a:chOff x="2467355" y="549859"/>
            <a:chExt cx="7438390" cy="549275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7355" y="549859"/>
              <a:ext cx="3012821" cy="54894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5114" y="549859"/>
              <a:ext cx="1272032" cy="5489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3251" y="549859"/>
              <a:ext cx="1402715" cy="5489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7795" y="549859"/>
              <a:ext cx="2147824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127504" y="549859"/>
            <a:ext cx="8225155" cy="1016000"/>
            <a:chOff x="2127504" y="549859"/>
            <a:chExt cx="8225155" cy="1016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7504" y="549859"/>
              <a:ext cx="1305306" cy="5489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8858" y="549859"/>
              <a:ext cx="1402714" cy="5489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3402" y="549859"/>
              <a:ext cx="2147824" cy="5489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8511" y="549859"/>
              <a:ext cx="1508759" cy="548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9631" y="549859"/>
              <a:ext cx="2382901" cy="5489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2198" y="1016762"/>
              <a:ext cx="1213485" cy="5486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0146" y="1016762"/>
              <a:ext cx="1272413" cy="54863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0187" y="1016762"/>
              <a:ext cx="1402714" cy="5486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3207" y="1016762"/>
              <a:ext cx="2147824" cy="548639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7157466" y="3007614"/>
            <a:ext cx="2122170" cy="368300"/>
          </a:xfrm>
          <a:custGeom>
            <a:avLst/>
            <a:gdLst/>
            <a:ahLst/>
            <a:cxnLst/>
            <a:rect l="l" t="t" r="r" b="b"/>
            <a:pathLst>
              <a:path w="2122170" h="368300">
                <a:moveTo>
                  <a:pt x="1060703" y="0"/>
                </a:moveTo>
                <a:lnTo>
                  <a:pt x="1060703" y="184150"/>
                </a:lnTo>
                <a:lnTo>
                  <a:pt x="2121661" y="184150"/>
                </a:lnTo>
                <a:lnTo>
                  <a:pt x="2121661" y="368300"/>
                </a:lnTo>
              </a:path>
              <a:path w="2122170" h="368300">
                <a:moveTo>
                  <a:pt x="1060957" y="0"/>
                </a:moveTo>
                <a:lnTo>
                  <a:pt x="1060957" y="184150"/>
                </a:lnTo>
                <a:lnTo>
                  <a:pt x="0" y="184150"/>
                </a:lnTo>
                <a:lnTo>
                  <a:pt x="0" y="368300"/>
                </a:lnTo>
              </a:path>
            </a:pathLst>
          </a:custGeom>
          <a:ln w="25908">
            <a:solidFill>
              <a:srgbClr val="BE46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335017" y="4252721"/>
            <a:ext cx="263525" cy="807085"/>
          </a:xfrm>
          <a:custGeom>
            <a:avLst/>
            <a:gdLst/>
            <a:ahLst/>
            <a:cxnLst/>
            <a:rect l="l" t="t" r="r" b="b"/>
            <a:pathLst>
              <a:path w="263525" h="807085">
                <a:moveTo>
                  <a:pt x="0" y="0"/>
                </a:moveTo>
                <a:lnTo>
                  <a:pt x="0" y="806703"/>
                </a:lnTo>
                <a:lnTo>
                  <a:pt x="263017" y="806703"/>
                </a:lnTo>
              </a:path>
            </a:pathLst>
          </a:custGeom>
          <a:ln w="25908">
            <a:solidFill>
              <a:srgbClr val="D9512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2023872" y="2118360"/>
            <a:ext cx="3961129" cy="2147570"/>
            <a:chOff x="2023872" y="2118360"/>
            <a:chExt cx="3961129" cy="2147570"/>
          </a:xfrm>
        </p:grpSpPr>
        <p:sp>
          <p:nvSpPr>
            <p:cNvPr id="15" name="object 15" descr=""/>
            <p:cNvSpPr/>
            <p:nvPr/>
          </p:nvSpPr>
          <p:spPr>
            <a:xfrm>
              <a:off x="2913125" y="3007613"/>
              <a:ext cx="2123440" cy="368300"/>
            </a:xfrm>
            <a:custGeom>
              <a:avLst/>
              <a:gdLst/>
              <a:ahLst/>
              <a:cxnLst/>
              <a:rect l="l" t="t" r="r" b="b"/>
              <a:pathLst>
                <a:path w="2123440" h="368300">
                  <a:moveTo>
                    <a:pt x="1062227" y="0"/>
                  </a:moveTo>
                  <a:lnTo>
                    <a:pt x="1062227" y="184150"/>
                  </a:lnTo>
                  <a:lnTo>
                    <a:pt x="2123186" y="184150"/>
                  </a:lnTo>
                  <a:lnTo>
                    <a:pt x="2123186" y="368300"/>
                  </a:lnTo>
                </a:path>
                <a:path w="2123440" h="368300">
                  <a:moveTo>
                    <a:pt x="1060958" y="0"/>
                  </a:moveTo>
                  <a:lnTo>
                    <a:pt x="1060958" y="184150"/>
                  </a:lnTo>
                  <a:lnTo>
                    <a:pt x="0" y="184150"/>
                  </a:lnTo>
                  <a:lnTo>
                    <a:pt x="0" y="368300"/>
                  </a:lnTo>
                </a:path>
              </a:pathLst>
            </a:custGeom>
            <a:ln w="25908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9753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3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3" y="876300"/>
                  </a:lnTo>
                  <a:lnTo>
                    <a:pt x="175412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9753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3" y="876300"/>
                  </a:lnTo>
                  <a:lnTo>
                    <a:pt x="1754123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1982" y="2401773"/>
              <a:ext cx="1283969" cy="30510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036826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036826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4969" y="3510026"/>
              <a:ext cx="1709420" cy="3048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6909" y="3784041"/>
              <a:ext cx="1088491" cy="30510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158233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58233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9645" y="3510026"/>
              <a:ext cx="1705228" cy="30480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0729" y="3784041"/>
              <a:ext cx="1084579" cy="305104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4584191" y="4608576"/>
            <a:ext cx="1785620" cy="902335"/>
            <a:chOff x="4584191" y="4608576"/>
            <a:chExt cx="1785620" cy="902335"/>
          </a:xfrm>
        </p:grpSpPr>
        <p:sp>
          <p:nvSpPr>
            <p:cNvPr id="28" name="object 28" descr=""/>
            <p:cNvSpPr/>
            <p:nvPr/>
          </p:nvSpPr>
          <p:spPr>
            <a:xfrm>
              <a:off x="4597145" y="4621530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597145" y="4621530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98491" y="4909134"/>
              <a:ext cx="1671065" cy="274624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7328916" y="2118360"/>
            <a:ext cx="1885314" cy="902335"/>
            <a:chOff x="7328916" y="2118360"/>
            <a:chExt cx="1885314" cy="902335"/>
          </a:xfrm>
        </p:grpSpPr>
        <p:sp>
          <p:nvSpPr>
            <p:cNvPr id="32" name="object 32" descr=""/>
            <p:cNvSpPr/>
            <p:nvPr/>
          </p:nvSpPr>
          <p:spPr>
            <a:xfrm>
              <a:off x="734187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34187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29372" y="2264664"/>
              <a:ext cx="784555" cy="3048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88352" y="2538679"/>
              <a:ext cx="1825625" cy="305104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6268211" y="3363467"/>
            <a:ext cx="1879600" cy="902335"/>
            <a:chOff x="6268211" y="3363467"/>
            <a:chExt cx="1879600" cy="902335"/>
          </a:xfrm>
        </p:grpSpPr>
        <p:sp>
          <p:nvSpPr>
            <p:cNvPr id="37" name="object 37" descr=""/>
            <p:cNvSpPr/>
            <p:nvPr/>
          </p:nvSpPr>
          <p:spPr>
            <a:xfrm>
              <a:off x="6281165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281165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7304" y="3510025"/>
              <a:ext cx="1770252" cy="3048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78497" y="3784041"/>
              <a:ext cx="910742" cy="305104"/>
            </a:xfrm>
            <a:prstGeom prst="rect">
              <a:avLst/>
            </a:prstGeom>
          </p:spPr>
        </p:pic>
      </p:grpSp>
      <p:grpSp>
        <p:nvGrpSpPr>
          <p:cNvPr id="41" name="object 41" descr=""/>
          <p:cNvGrpSpPr/>
          <p:nvPr/>
        </p:nvGrpSpPr>
        <p:grpSpPr>
          <a:xfrm>
            <a:off x="8389619" y="3363467"/>
            <a:ext cx="1780539" cy="902335"/>
            <a:chOff x="8389619" y="3363467"/>
            <a:chExt cx="1780539" cy="902335"/>
          </a:xfrm>
        </p:grpSpPr>
        <p:sp>
          <p:nvSpPr>
            <p:cNvPr id="42" name="object 42" descr=""/>
            <p:cNvSpPr/>
            <p:nvPr/>
          </p:nvSpPr>
          <p:spPr>
            <a:xfrm>
              <a:off x="8402573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402573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52585" y="3510025"/>
              <a:ext cx="1253401" cy="30480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60205" y="3784041"/>
              <a:ext cx="1187843" cy="305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36" y="2967863"/>
            <a:ext cx="5314823" cy="39623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056436" y="3553333"/>
            <a:ext cx="9897110" cy="1109980"/>
            <a:chOff x="1056436" y="3553333"/>
            <a:chExt cx="9897110" cy="110998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553333"/>
              <a:ext cx="9896856" cy="3962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909949"/>
              <a:ext cx="8640826" cy="3962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4266565"/>
              <a:ext cx="2833877" cy="396239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436" y="2130247"/>
            <a:ext cx="3664966" cy="731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w="0"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1461" y="1762632"/>
            <a:ext cx="2961386" cy="36576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4" y="1762632"/>
            <a:ext cx="3826129" cy="36576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569461" y="549859"/>
            <a:ext cx="5219065" cy="549275"/>
            <a:chOff x="3569461" y="549859"/>
            <a:chExt cx="5219065" cy="54927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461" y="549859"/>
              <a:ext cx="1884552" cy="548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5589" y="549859"/>
              <a:ext cx="1231772" cy="5489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7926" y="549859"/>
              <a:ext cx="2260092" cy="548944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318260" y="2833116"/>
            <a:ext cx="3929379" cy="848994"/>
            <a:chOff x="1318260" y="2833116"/>
            <a:chExt cx="3929379" cy="848994"/>
          </a:xfrm>
        </p:grpSpPr>
        <p:sp>
          <p:nvSpPr>
            <p:cNvPr id="10" name="object 10" descr=""/>
            <p:cNvSpPr/>
            <p:nvPr/>
          </p:nvSpPr>
          <p:spPr>
            <a:xfrm>
              <a:off x="1318260" y="2833116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514" y="3105658"/>
              <a:ext cx="3562985" cy="304800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316736" y="3681984"/>
            <a:ext cx="3930650" cy="2341245"/>
            <a:chOff x="1316736" y="3681984"/>
            <a:chExt cx="3930650" cy="2341245"/>
          </a:xfrm>
        </p:grpSpPr>
        <p:sp>
          <p:nvSpPr>
            <p:cNvPr id="13" name="object 13" descr=""/>
            <p:cNvSpPr/>
            <p:nvPr/>
          </p:nvSpPr>
          <p:spPr>
            <a:xfrm>
              <a:off x="1316736" y="5173980"/>
              <a:ext cx="3930650" cy="848994"/>
            </a:xfrm>
            <a:custGeom>
              <a:avLst/>
              <a:gdLst/>
              <a:ahLst/>
              <a:cxnLst/>
              <a:rect l="l" t="t" r="r" b="b"/>
              <a:pathLst>
                <a:path w="3930650" h="848995">
                  <a:moveTo>
                    <a:pt x="3930396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30396" y="848868"/>
                  </a:lnTo>
                  <a:lnTo>
                    <a:pt x="393039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344" y="5447995"/>
              <a:ext cx="3489325" cy="3048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243199" y="3681984"/>
              <a:ext cx="76200" cy="1492885"/>
            </a:xfrm>
            <a:custGeom>
              <a:avLst/>
              <a:gdLst/>
              <a:ahLst/>
              <a:cxnLst/>
              <a:rect l="l" t="t" r="r" b="b"/>
              <a:pathLst>
                <a:path w="76200" h="1492885">
                  <a:moveTo>
                    <a:pt x="31635" y="1416558"/>
                  </a:moveTo>
                  <a:lnTo>
                    <a:pt x="0" y="1416558"/>
                  </a:lnTo>
                  <a:lnTo>
                    <a:pt x="37973" y="1492758"/>
                  </a:lnTo>
                  <a:lnTo>
                    <a:pt x="69828" y="1429258"/>
                  </a:lnTo>
                  <a:lnTo>
                    <a:pt x="31623" y="1429258"/>
                  </a:lnTo>
                  <a:lnTo>
                    <a:pt x="31635" y="1416558"/>
                  </a:lnTo>
                  <a:close/>
                </a:path>
                <a:path w="76200" h="1492885">
                  <a:moveTo>
                    <a:pt x="45720" y="0"/>
                  </a:moveTo>
                  <a:lnTo>
                    <a:pt x="33020" y="0"/>
                  </a:lnTo>
                  <a:lnTo>
                    <a:pt x="31623" y="1429258"/>
                  </a:lnTo>
                  <a:lnTo>
                    <a:pt x="44323" y="1429258"/>
                  </a:lnTo>
                  <a:lnTo>
                    <a:pt x="45720" y="0"/>
                  </a:lnTo>
                  <a:close/>
                </a:path>
                <a:path w="76200" h="1492885">
                  <a:moveTo>
                    <a:pt x="76200" y="1416558"/>
                  </a:moveTo>
                  <a:lnTo>
                    <a:pt x="44335" y="1416558"/>
                  </a:lnTo>
                  <a:lnTo>
                    <a:pt x="44323" y="1429258"/>
                  </a:lnTo>
                  <a:lnTo>
                    <a:pt x="69828" y="1429258"/>
                  </a:lnTo>
                  <a:lnTo>
                    <a:pt x="76200" y="141655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944868" y="2833116"/>
            <a:ext cx="3929379" cy="848994"/>
            <a:chOff x="6944868" y="2833116"/>
            <a:chExt cx="3929379" cy="848994"/>
          </a:xfrm>
        </p:grpSpPr>
        <p:sp>
          <p:nvSpPr>
            <p:cNvPr id="17" name="object 17" descr=""/>
            <p:cNvSpPr/>
            <p:nvPr/>
          </p:nvSpPr>
          <p:spPr>
            <a:xfrm>
              <a:off x="6944868" y="2833116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9630" y="3105658"/>
              <a:ext cx="3562985" cy="304800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6944868" y="5173979"/>
            <a:ext cx="3929379" cy="848994"/>
            <a:chOff x="6944868" y="5173979"/>
            <a:chExt cx="3929379" cy="848994"/>
          </a:xfrm>
        </p:grpSpPr>
        <p:sp>
          <p:nvSpPr>
            <p:cNvPr id="20" name="object 20" descr=""/>
            <p:cNvSpPr/>
            <p:nvPr/>
          </p:nvSpPr>
          <p:spPr>
            <a:xfrm>
              <a:off x="6944868" y="5173979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7730" y="5447995"/>
              <a:ext cx="3489705" cy="304800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944868" y="3681984"/>
            <a:ext cx="3929379" cy="1492250"/>
            <a:chOff x="6944868" y="3681984"/>
            <a:chExt cx="3929379" cy="1492250"/>
          </a:xfrm>
        </p:grpSpPr>
        <p:sp>
          <p:nvSpPr>
            <p:cNvPr id="23" name="object 23" descr=""/>
            <p:cNvSpPr/>
            <p:nvPr/>
          </p:nvSpPr>
          <p:spPr>
            <a:xfrm>
              <a:off x="6944868" y="4215384"/>
              <a:ext cx="3929379" cy="425450"/>
            </a:xfrm>
            <a:custGeom>
              <a:avLst/>
              <a:gdLst/>
              <a:ahLst/>
              <a:cxnLst/>
              <a:rect l="l" t="t" r="r" b="b"/>
              <a:pathLst>
                <a:path w="3929379" h="425450">
                  <a:moveTo>
                    <a:pt x="3928872" y="0"/>
                  </a:moveTo>
                  <a:lnTo>
                    <a:pt x="0" y="0"/>
                  </a:lnTo>
                  <a:lnTo>
                    <a:pt x="0" y="425195"/>
                  </a:lnTo>
                  <a:lnTo>
                    <a:pt x="3928872" y="425195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42302" y="4276293"/>
              <a:ext cx="3481704" cy="305104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871204" y="3681984"/>
              <a:ext cx="76200" cy="1492250"/>
            </a:xfrm>
            <a:custGeom>
              <a:avLst/>
              <a:gdLst/>
              <a:ahLst/>
              <a:cxnLst/>
              <a:rect l="l" t="t" r="r" b="b"/>
              <a:pathLst>
                <a:path w="76200" h="1492250">
                  <a:moveTo>
                    <a:pt x="76200" y="1034796"/>
                  </a:moveTo>
                  <a:lnTo>
                    <a:pt x="69850" y="1022096"/>
                  </a:lnTo>
                  <a:lnTo>
                    <a:pt x="38100" y="958596"/>
                  </a:lnTo>
                  <a:lnTo>
                    <a:pt x="0" y="1034796"/>
                  </a:lnTo>
                  <a:lnTo>
                    <a:pt x="31750" y="1034796"/>
                  </a:lnTo>
                  <a:lnTo>
                    <a:pt x="31750" y="1492250"/>
                  </a:lnTo>
                  <a:lnTo>
                    <a:pt x="44450" y="1492250"/>
                  </a:lnTo>
                  <a:lnTo>
                    <a:pt x="44450" y="1034796"/>
                  </a:lnTo>
                  <a:lnTo>
                    <a:pt x="76200" y="1034796"/>
                  </a:lnTo>
                  <a:close/>
                </a:path>
                <a:path w="76200" h="1492250">
                  <a:moveTo>
                    <a:pt x="76200" y="457454"/>
                  </a:moveTo>
                  <a:lnTo>
                    <a:pt x="44450" y="45745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57454"/>
                  </a:lnTo>
                  <a:lnTo>
                    <a:pt x="0" y="457454"/>
                  </a:lnTo>
                  <a:lnTo>
                    <a:pt x="38100" y="533654"/>
                  </a:lnTo>
                  <a:lnTo>
                    <a:pt x="69850" y="470154"/>
                  </a:lnTo>
                  <a:lnTo>
                    <a:pt x="76200" y="457454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 Geabunea</dc:creator>
  <dc:title>SOLID Software Design Principles in Java</dc:title>
  <dcterms:created xsi:type="dcterms:W3CDTF">2024-09-16T15:23:09Z</dcterms:created>
  <dcterms:modified xsi:type="dcterms:W3CDTF">2024-09-16T15:23:09Z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  <property fmtid="{D5CDD505-2E9C-101B-9397-08002B2CF9AE}" pid="5" name="Producer">
    <vt:lpwstr>Microsoft® PowerPoint® for Office 365</vt:lpwstr>
  </property>
</Properties>
</file>