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4431B-5AC7-47C2-9070-DE80AD5CA85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CED8-7EFD-41E4-83D5-C62639CC0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9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D298-D9B2-4B58-8654-83BF94E8A4EA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D4E6-5B76-4954-B206-3D3F6E544F87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65C4-61A9-40C1-AB4C-BDDDF60D4D7E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C10B-041B-4506-9174-AB69D1479188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F7C9-BA4B-4720-87E4-7DDF4B90A38C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289F0-3DB2-4A63-B1A6-1319D1C91E5B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6097"/>
            <a:ext cx="6647433" cy="6858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D487D1-2145-F8DC-6E5D-76ED470670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58100" y="2750261"/>
            <a:ext cx="4028440" cy="549275"/>
            <a:chOff x="7658100" y="2750261"/>
            <a:chExt cx="4028440" cy="5492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8100" y="2750261"/>
              <a:ext cx="3233928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22533" y="2750261"/>
              <a:ext cx="37185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8461" y="2750261"/>
              <a:ext cx="877824" cy="548944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C29E2-3D29-5AD1-2EDD-3B07D15CAE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137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76779"/>
            <a:ext cx="6777355" cy="731520"/>
            <a:chOff x="5096002" y="2676779"/>
            <a:chExt cx="677735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574" y="2676779"/>
              <a:ext cx="677252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042539"/>
              <a:ext cx="5387975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0573" y="3636848"/>
            <a:ext cx="6682740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4231513"/>
            <a:ext cx="65895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43F32C-8A84-34CE-34F2-54F26D2EB4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137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0573" y="2859658"/>
            <a:ext cx="3147822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0573" y="3454019"/>
            <a:ext cx="3101212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0573" y="4048633"/>
            <a:ext cx="302907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4379B5-E289-8FEB-00E7-65AB26D2B8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053" y="544652"/>
            <a:ext cx="415137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73958"/>
            <a:ext cx="5605780" cy="731520"/>
            <a:chOff x="5096002" y="2973958"/>
            <a:chExt cx="560578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574" y="2973958"/>
              <a:ext cx="85140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2094" y="2973958"/>
              <a:ext cx="486956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339718"/>
              <a:ext cx="5532247" cy="3657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3934333"/>
            <a:ext cx="4460748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2685" y="2652995"/>
            <a:ext cx="2517844" cy="19600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5ADD58-7398-B1A2-A807-E086239FEF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56354" cy="6858000"/>
            <a:chOff x="0" y="0"/>
            <a:chExt cx="385635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573020" cy="6858000"/>
            </a:xfrm>
            <a:custGeom>
              <a:avLst/>
              <a:gdLst/>
              <a:ahLst/>
              <a:cxnLst/>
              <a:rect l="l" t="t" r="r" b="b"/>
              <a:pathLst>
                <a:path w="2573020" h="6858000">
                  <a:moveTo>
                    <a:pt x="257251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572512" y="6858000"/>
                  </a:lnTo>
                  <a:lnTo>
                    <a:pt x="25725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2286000" y="0"/>
                  </a:moveTo>
                  <a:lnTo>
                    <a:pt x="0" y="0"/>
                  </a:lnTo>
                  <a:lnTo>
                    <a:pt x="0" y="1917191"/>
                  </a:lnTo>
                  <a:lnTo>
                    <a:pt x="2286000" y="1917191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0" y="1917191"/>
                  </a:moveTo>
                  <a:lnTo>
                    <a:pt x="2286000" y="1917191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917191"/>
                  </a:lnTo>
                  <a:close/>
                </a:path>
              </a:pathLst>
            </a:custGeom>
            <a:ln w="508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260" y="3017520"/>
              <a:ext cx="1255776" cy="9677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6514" y="2720670"/>
            <a:ext cx="2959735" cy="4681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24426" y="3771900"/>
            <a:ext cx="7156450" cy="725805"/>
            <a:chOff x="4424426" y="3771900"/>
            <a:chExt cx="7156450" cy="7258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998" y="3771900"/>
              <a:ext cx="7151497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4426" y="4171188"/>
              <a:ext cx="2116454" cy="326136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CAE275-FF21-FD35-3744-0C1CECD5BE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56354" cy="6858000"/>
            <a:chOff x="0" y="0"/>
            <a:chExt cx="385635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573020" cy="6858000"/>
            </a:xfrm>
            <a:custGeom>
              <a:avLst/>
              <a:gdLst/>
              <a:ahLst/>
              <a:cxnLst/>
              <a:rect l="l" t="t" r="r" b="b"/>
              <a:pathLst>
                <a:path w="2573020" h="6858000">
                  <a:moveTo>
                    <a:pt x="257251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572512" y="6858000"/>
                  </a:lnTo>
                  <a:lnTo>
                    <a:pt x="25725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2286000" y="0"/>
                  </a:moveTo>
                  <a:lnTo>
                    <a:pt x="0" y="0"/>
                  </a:lnTo>
                  <a:lnTo>
                    <a:pt x="0" y="1917191"/>
                  </a:lnTo>
                  <a:lnTo>
                    <a:pt x="2286000" y="1917191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0" y="1917191"/>
                  </a:moveTo>
                  <a:lnTo>
                    <a:pt x="2286000" y="1917191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917191"/>
                  </a:lnTo>
                  <a:close/>
                </a:path>
              </a:pathLst>
            </a:custGeom>
            <a:ln w="508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260" y="3017520"/>
              <a:ext cx="1255776" cy="9677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6514" y="2720670"/>
            <a:ext cx="6147308" cy="4681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24426" y="3771900"/>
            <a:ext cx="5532755" cy="725805"/>
            <a:chOff x="4424426" y="3771900"/>
            <a:chExt cx="5532755" cy="7258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998" y="3771900"/>
              <a:ext cx="552805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4426" y="4171188"/>
              <a:ext cx="2026157" cy="326136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BAA854-79FA-7A32-988F-1D68B26FD5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56354" cy="6858000"/>
            <a:chOff x="0" y="0"/>
            <a:chExt cx="385635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573020" cy="6858000"/>
            </a:xfrm>
            <a:custGeom>
              <a:avLst/>
              <a:gdLst/>
              <a:ahLst/>
              <a:cxnLst/>
              <a:rect l="l" t="t" r="r" b="b"/>
              <a:pathLst>
                <a:path w="2573020" h="6858000">
                  <a:moveTo>
                    <a:pt x="257251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572512" y="6858000"/>
                  </a:lnTo>
                  <a:lnTo>
                    <a:pt x="25725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2286000" y="0"/>
                  </a:moveTo>
                  <a:lnTo>
                    <a:pt x="0" y="0"/>
                  </a:lnTo>
                  <a:lnTo>
                    <a:pt x="0" y="1917191"/>
                  </a:lnTo>
                  <a:lnTo>
                    <a:pt x="2286000" y="1917191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0" y="1917191"/>
                  </a:moveTo>
                  <a:lnTo>
                    <a:pt x="2286000" y="1917191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917191"/>
                  </a:lnTo>
                  <a:close/>
                </a:path>
              </a:pathLst>
            </a:custGeom>
            <a:ln w="508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260" y="3017520"/>
              <a:ext cx="1255776" cy="9677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6514" y="2720670"/>
            <a:ext cx="6147308" cy="4681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24426" y="3771900"/>
            <a:ext cx="5487670" cy="725805"/>
            <a:chOff x="4424426" y="3771900"/>
            <a:chExt cx="5487670" cy="7258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998" y="3771900"/>
              <a:ext cx="548259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4426" y="4171188"/>
              <a:ext cx="2026157" cy="326136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A0C6EA-91CD-7EAB-167A-83CD334F95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56354" cy="6858000"/>
            <a:chOff x="0" y="0"/>
            <a:chExt cx="385635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573020" cy="6858000"/>
            </a:xfrm>
            <a:custGeom>
              <a:avLst/>
              <a:gdLst/>
              <a:ahLst/>
              <a:cxnLst/>
              <a:rect l="l" t="t" r="r" b="b"/>
              <a:pathLst>
                <a:path w="2573020" h="6858000">
                  <a:moveTo>
                    <a:pt x="257251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572512" y="6858000"/>
                  </a:lnTo>
                  <a:lnTo>
                    <a:pt x="25725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2286000" y="0"/>
                  </a:moveTo>
                  <a:lnTo>
                    <a:pt x="0" y="0"/>
                  </a:lnTo>
                  <a:lnTo>
                    <a:pt x="0" y="1917191"/>
                  </a:lnTo>
                  <a:lnTo>
                    <a:pt x="2286000" y="1917191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0" y="1917191"/>
                  </a:moveTo>
                  <a:lnTo>
                    <a:pt x="2286000" y="1917191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917191"/>
                  </a:lnTo>
                  <a:close/>
                </a:path>
              </a:pathLst>
            </a:custGeom>
            <a:ln w="508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260" y="3017520"/>
              <a:ext cx="1255776" cy="9677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6514" y="2720670"/>
            <a:ext cx="6147308" cy="4681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24426" y="3771900"/>
            <a:ext cx="5418455" cy="725805"/>
            <a:chOff x="4424426" y="3771900"/>
            <a:chExt cx="5418455" cy="7258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998" y="3771900"/>
              <a:ext cx="54136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4426" y="4171188"/>
              <a:ext cx="2026157" cy="326136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80A052-00A8-1C9F-CCD0-1886A4DBE0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856354" cy="6858000"/>
            <a:chOff x="0" y="0"/>
            <a:chExt cx="385635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573020" cy="6858000"/>
            </a:xfrm>
            <a:custGeom>
              <a:avLst/>
              <a:gdLst/>
              <a:ahLst/>
              <a:cxnLst/>
              <a:rect l="l" t="t" r="r" b="b"/>
              <a:pathLst>
                <a:path w="2573020" h="6858000">
                  <a:moveTo>
                    <a:pt x="257251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572512" y="6858000"/>
                  </a:lnTo>
                  <a:lnTo>
                    <a:pt x="257251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2286000" y="0"/>
                  </a:moveTo>
                  <a:lnTo>
                    <a:pt x="0" y="0"/>
                  </a:lnTo>
                  <a:lnTo>
                    <a:pt x="0" y="1917191"/>
                  </a:lnTo>
                  <a:lnTo>
                    <a:pt x="2286000" y="1917191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4574" y="2542794"/>
              <a:ext cx="2286000" cy="1917700"/>
            </a:xfrm>
            <a:custGeom>
              <a:avLst/>
              <a:gdLst/>
              <a:ahLst/>
              <a:cxnLst/>
              <a:rect l="l" t="t" r="r" b="b"/>
              <a:pathLst>
                <a:path w="2286000" h="1917700">
                  <a:moveTo>
                    <a:pt x="0" y="1917191"/>
                  </a:moveTo>
                  <a:lnTo>
                    <a:pt x="2286000" y="1917191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917191"/>
                  </a:lnTo>
                  <a:close/>
                </a:path>
              </a:pathLst>
            </a:custGeom>
            <a:ln w="508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260" y="3017520"/>
              <a:ext cx="1255776" cy="9677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6514" y="2720670"/>
            <a:ext cx="6147308" cy="4681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24426" y="3405581"/>
            <a:ext cx="4906645" cy="1092200"/>
            <a:chOff x="4424426" y="3405581"/>
            <a:chExt cx="4906645" cy="10922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998" y="3405581"/>
              <a:ext cx="490207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4426" y="3771900"/>
              <a:ext cx="344487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24426" y="4171188"/>
              <a:ext cx="850760" cy="3261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3467" y="4171188"/>
              <a:ext cx="1382903" cy="326136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3769DC-2892-9F74-4A57-A3C78B8541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7173" y="3009264"/>
            <a:ext cx="3310762" cy="7315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FE70E-0A7C-EAC7-9E69-785150F5F0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2844038"/>
            <a:ext cx="5526024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234" y="3438093"/>
            <a:ext cx="3728592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5A83-A601-503D-14DA-D37BE495CF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2905" y="2750261"/>
            <a:ext cx="5385308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B1E13-DF89-0025-19DE-37B74B0CD6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84169" y="2698369"/>
            <a:ext cx="5625465" cy="1353820"/>
            <a:chOff x="3384169" y="2698369"/>
            <a:chExt cx="5625465" cy="13538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4169" y="2698369"/>
              <a:ext cx="5625338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6653" y="3319856"/>
              <a:ext cx="5509006" cy="731824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0A30-6CC6-19FE-FFE5-144B8703CC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1361" y="549859"/>
            <a:ext cx="528370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83691" y="1805547"/>
            <a:ext cx="9932670" cy="4217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HelloWorld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2291080" indent="-457200">
              <a:lnSpc>
                <a:spcPct val="125000"/>
              </a:lnSpc>
              <a:tabLst>
                <a:tab pos="54991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sz="2000" spc="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main(String[]	args)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MessageBody messageBody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=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MessageBody();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messageBody.configure(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"Hello World!"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927100" marR="5080">
              <a:lnSpc>
                <a:spcPct val="25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AbstractStrategyFactory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asf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=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DefaultFactory.getInstance();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MessageStrategy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strategy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=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asf.createStrategy(messageBody);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messageBody.send(strategy);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D75C-7810-BED8-5EF7-45EC7F4C81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1361" y="549859"/>
            <a:ext cx="528370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3503" y="1507591"/>
            <a:ext cx="10085070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HelloWorld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3509645" indent="-457200">
              <a:lnSpc>
                <a:spcPct val="125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static void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args)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AbstractFactory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factory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FactorySingleton.getInstance().getHelloWorldFactory();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927100" marR="2748280">
              <a:lnSpc>
                <a:spcPct val="125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Subject subject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factory.createSubject();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subject.add(factory.createObserver());</a:t>
            </a:r>
            <a:endParaRPr sz="2000">
              <a:latin typeface="Courier New"/>
              <a:cs typeface="Courier New"/>
            </a:endParaRPr>
          </a:p>
          <a:p>
            <a:pPr marL="927100" marR="1681480">
              <a:lnSpc>
                <a:spcPct val="25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Command command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factory.createCommand(subject);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command.execute();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9ADC2-5BB5-3D4E-1FAB-233B6EF6FE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2745" y="3745102"/>
              <a:ext cx="1880870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1928" y="3745102"/>
              <a:ext cx="192062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9629" y="549859"/>
            <a:ext cx="5567553" cy="54894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A7B0-05C5-9457-1B68-0017F59C2B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0150" y="549859"/>
            <a:ext cx="485724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69315" y="2044268"/>
            <a:ext cx="934719" cy="732790"/>
            <a:chOff x="769315" y="2044268"/>
            <a:chExt cx="934719" cy="732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315" y="2044268"/>
              <a:ext cx="93451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643" y="2410714"/>
              <a:ext cx="204215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2303017"/>
            <a:ext cx="4043679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69315" y="3474465"/>
            <a:ext cx="934719" cy="731520"/>
            <a:chOff x="769315" y="3474465"/>
            <a:chExt cx="934719" cy="7315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315" y="3474465"/>
              <a:ext cx="93451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019" y="3840225"/>
              <a:ext cx="359663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3732529"/>
            <a:ext cx="3084957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69315" y="4903978"/>
            <a:ext cx="934719" cy="731520"/>
            <a:chOff x="769315" y="4903978"/>
            <a:chExt cx="934719" cy="73152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315" y="4903978"/>
              <a:ext cx="93451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4971" y="5269382"/>
              <a:ext cx="371856" cy="3660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4617" y="5161737"/>
            <a:ext cx="3645661" cy="305104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13B0F20-EE84-3FB9-B275-D928E4B732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0676" y="544652"/>
            <a:ext cx="7614158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73958"/>
            <a:ext cx="6931025" cy="731520"/>
            <a:chOff x="5096002" y="2973958"/>
            <a:chExt cx="693102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574" y="2973958"/>
              <a:ext cx="692632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339718"/>
              <a:ext cx="3871340" cy="3657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0573" y="3934333"/>
            <a:ext cx="317830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8779" y="2411084"/>
            <a:ext cx="2744728" cy="244141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6FC92-2E38-6BE1-BFBD-8FED39E3A4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cp:lastModifiedBy>Steve Steve</cp:lastModifiedBy>
  <cp:revision>1</cp:revision>
  <dcterms:created xsi:type="dcterms:W3CDTF">2024-09-17T14:59:00Z</dcterms:created>
  <dcterms:modified xsi:type="dcterms:W3CDTF">2024-09-18T01:42:48Z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2024-09-17T00:00:00Z</vt:filetime>
  </property>
</Properties>
</file>