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CD175-BCCD-447B-A329-304662F5585E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5747F-FED3-48E9-A993-7109D806F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07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1526-ACF1-45E6-AC54-7F7C25080835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96781-2827-4DF2-831F-7D28D2F8BA86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10DC2-5808-48AA-A50D-8BE51F07EC08}" type="datetime1">
              <a:rPr lang="en-US" smtClean="0"/>
              <a:t>9/17/2024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72B8-C991-44D5-9D8C-7C683FE11771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0273-0D97-41A9-A384-50C080EEF4CC}" type="datetime1">
              <a:rPr lang="en-US" smtClean="0"/>
              <a:t>9/17/2024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644" y="3085846"/>
            <a:ext cx="10620375" cy="1580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1494" y="2192420"/>
            <a:ext cx="7262495" cy="218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778D-D053-4D2E-91FB-DAF21B50CA65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3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7" Type="http://schemas.openxmlformats.org/officeDocument/2006/relationships/image" Target="../media/image16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10" Type="http://schemas.openxmlformats.org/officeDocument/2006/relationships/image" Target="../media/image190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nJoseph19/BAE-Design-Patterns" TargetMode="External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5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7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964082" y="1463294"/>
            <a:ext cx="10378440" cy="1270000"/>
            <a:chOff x="964082" y="1463294"/>
            <a:chExt cx="10378440" cy="12700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1463294"/>
              <a:ext cx="7072122" cy="685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8666" y="1463294"/>
              <a:ext cx="1463040" cy="685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94927" y="1463294"/>
              <a:ext cx="1293495" cy="685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082" y="2047062"/>
              <a:ext cx="10378186" cy="686104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E5846C3-4B94-2ADA-8709-BF2F5D2D9E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207130" y="2750820"/>
            <a:ext cx="8425180" cy="548640"/>
            <a:chOff x="3207130" y="2750820"/>
            <a:chExt cx="8425180" cy="5486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7130" y="2750820"/>
              <a:ext cx="1928368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0088" y="2750820"/>
              <a:ext cx="1503426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8541" y="2750820"/>
              <a:ext cx="1272539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2209" y="2750820"/>
              <a:ext cx="2330323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26167" y="2750820"/>
              <a:ext cx="1905762" cy="548639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864B8-8B27-8A8F-AB30-901FB229F7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491485"/>
            <a:ext cx="810260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SqlProductRepo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7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Product</a:t>
            </a:r>
            <a:r>
              <a:rPr sz="2400" spc="-5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getById(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sz="2400" spc="-6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productId){</a:t>
            </a:r>
            <a:endParaRPr sz="2400">
              <a:latin typeface="Courier New"/>
              <a:cs typeface="Courier New"/>
            </a:endParaRPr>
          </a:p>
          <a:p>
            <a:pPr marL="294640" algn="ctr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Grab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product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SQL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database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5073" y="549859"/>
            <a:ext cx="3792854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29D4-502B-7DFA-13EB-310CA0BE8A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896566"/>
            <a:ext cx="9053830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PaymentProcessor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184910" marR="5080" indent="-586105">
              <a:lnSpc>
                <a:spcPct val="162500"/>
              </a:lnSpc>
              <a:spcBef>
                <a:spcPts val="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pay(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sz="2400" spc="-5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productId){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SqlProductRepo</a:t>
            </a:r>
            <a:r>
              <a:rPr sz="2400" spc="-6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repo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4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SqlProductRepo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();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Product</a:t>
            </a:r>
            <a:r>
              <a:rPr sz="2400" spc="-4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product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repo.getById(productId); </a:t>
            </a: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.processPayment(product);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7829" y="549859"/>
            <a:ext cx="3876802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47575-7C7D-5F0B-94C4-F58793958A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3085846"/>
            <a:ext cx="6823709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interface</a:t>
            </a:r>
            <a:r>
              <a:rPr sz="2400" spc="-7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ProductRepo</a:t>
            </a:r>
            <a:r>
              <a:rPr sz="2400" spc="-7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Product</a:t>
            </a:r>
            <a:r>
              <a:rPr sz="2400" spc="-7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getById(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sz="2400" spc="-7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productId);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9548" y="549859"/>
            <a:ext cx="7385177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9A353-D75C-1D75-B13B-F41FCCCF17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194305"/>
            <a:ext cx="8867775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6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SqlProductRepo</a:t>
            </a:r>
            <a:r>
              <a:rPr sz="2400" spc="-8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implements</a:t>
            </a:r>
            <a:r>
              <a:rPr sz="2400" spc="-8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ProductRepo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spc="-10" dirty="0">
                <a:solidFill>
                  <a:srgbClr val="9BC750"/>
                </a:solidFill>
                <a:latin typeface="Courier New"/>
                <a:cs typeface="Courier New"/>
              </a:rPr>
              <a:t>@Override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7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Product</a:t>
            </a:r>
            <a:r>
              <a:rPr sz="2400" spc="-5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getById(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sz="2400" spc="-6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productId){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//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Concrete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details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fetching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product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64563" y="549859"/>
            <a:ext cx="9542145" cy="549275"/>
            <a:chOff x="1464563" y="549859"/>
            <a:chExt cx="954214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4563" y="549859"/>
              <a:ext cx="127203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2700" y="549859"/>
              <a:ext cx="1403096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7497" y="549859"/>
              <a:ext cx="1395349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7469" y="549859"/>
              <a:ext cx="2982595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6207" y="549859"/>
              <a:ext cx="3000248" cy="548944"/>
            </a:xfrm>
            <a:prstGeom prst="rect">
              <a:avLst/>
            </a:prstGeom>
          </p:spPr>
        </p:pic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FAECF1C-BE5D-4A01-FA8F-9AABAB5400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896566"/>
            <a:ext cx="9783445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PaymentProcessor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pay(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sz="2400" spc="-5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productId){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ProductRepo</a:t>
            </a:r>
            <a:r>
              <a:rPr sz="2400" spc="-5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repo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ProductRepoFactory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.create();</a:t>
            </a:r>
            <a:endParaRPr sz="2400">
              <a:latin typeface="Courier New"/>
              <a:cs typeface="Courier New"/>
            </a:endParaRPr>
          </a:p>
          <a:p>
            <a:pPr marL="1184910" marR="918844">
              <a:lnSpc>
                <a:spcPct val="162500"/>
              </a:lnSpc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Product</a:t>
            </a:r>
            <a:r>
              <a:rPr sz="2400" spc="-4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product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repo.getById(productId); </a:t>
            </a: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.processPayment(product);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18844" y="549859"/>
            <a:ext cx="9507855" cy="549275"/>
            <a:chOff x="1418844" y="549859"/>
            <a:chExt cx="950785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844" y="549859"/>
              <a:ext cx="1304925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9944" y="549859"/>
              <a:ext cx="1403095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4742" y="549859"/>
              <a:ext cx="1395349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4714" y="549859"/>
              <a:ext cx="2982594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53450" y="549859"/>
              <a:ext cx="2873248" cy="548944"/>
            </a:xfrm>
            <a:prstGeom prst="rect">
              <a:avLst/>
            </a:prstGeom>
          </p:spPr>
        </p:pic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829EB0-252C-CB4C-D7D3-0612C40DAF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2491485"/>
            <a:ext cx="700595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ProductRepoFactory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184910" marR="5080" indent="-586105">
              <a:lnSpc>
                <a:spcPts val="4680"/>
              </a:lnSpc>
              <a:spcBef>
                <a:spcPts val="45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static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ProductRepo</a:t>
            </a:r>
            <a:r>
              <a:rPr sz="2400" spc="-5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create(){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SqlProductRepo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345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9127" y="549859"/>
            <a:ext cx="6486525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A76F6-973B-3A53-CF33-61CFA30C44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599691"/>
            <a:ext cx="9013825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ProductRepoFactory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184910" marR="5080" indent="-586105">
              <a:lnSpc>
                <a:spcPct val="162500"/>
              </a:lnSpc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static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ProductRepo</a:t>
            </a:r>
            <a:r>
              <a:rPr sz="2400" spc="-7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create(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sz="2400" spc="-5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type){ </a:t>
            </a: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if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(type.equals(“mongo”)){</a:t>
            </a:r>
            <a:endParaRPr sz="2400">
              <a:latin typeface="Courier New"/>
              <a:cs typeface="Courier New"/>
            </a:endParaRPr>
          </a:p>
          <a:p>
            <a:pPr marL="177165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400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MongoProductRepo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5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400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SqlProductRepo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9127" y="549859"/>
            <a:ext cx="6486525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FFE-133A-17DB-83AE-685EB4F58D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4785" y="549859"/>
            <a:ext cx="5349240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870959" y="2116835"/>
            <a:ext cx="4450080" cy="848994"/>
            <a:chOff x="3870959" y="2116835"/>
            <a:chExt cx="4450080" cy="848994"/>
          </a:xfrm>
        </p:grpSpPr>
        <p:sp>
          <p:nvSpPr>
            <p:cNvPr id="4" name="object 4"/>
            <p:cNvSpPr/>
            <p:nvPr/>
          </p:nvSpPr>
          <p:spPr>
            <a:xfrm>
              <a:off x="3870959" y="2116835"/>
              <a:ext cx="4450080" cy="848994"/>
            </a:xfrm>
            <a:custGeom>
              <a:avLst/>
              <a:gdLst/>
              <a:ahLst/>
              <a:cxnLst/>
              <a:rect l="l" t="t" r="r" b="b"/>
              <a:pathLst>
                <a:path w="4450080" h="848994">
                  <a:moveTo>
                    <a:pt x="4450080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4450080" y="848868"/>
                  </a:lnTo>
                  <a:lnTo>
                    <a:pt x="445008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6009" y="2389885"/>
              <a:ext cx="2527935" cy="3048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934967" y="4459223"/>
            <a:ext cx="4322445" cy="848994"/>
            <a:chOff x="3934967" y="4459223"/>
            <a:chExt cx="4322445" cy="848994"/>
          </a:xfrm>
        </p:grpSpPr>
        <p:sp>
          <p:nvSpPr>
            <p:cNvPr id="7" name="object 7"/>
            <p:cNvSpPr/>
            <p:nvPr/>
          </p:nvSpPr>
          <p:spPr>
            <a:xfrm>
              <a:off x="3934967" y="4459223"/>
              <a:ext cx="4322445" cy="848994"/>
            </a:xfrm>
            <a:custGeom>
              <a:avLst/>
              <a:gdLst/>
              <a:ahLst/>
              <a:cxnLst/>
              <a:rect l="l" t="t" r="r" b="b"/>
              <a:pathLst>
                <a:path w="4322445" h="848995">
                  <a:moveTo>
                    <a:pt x="4322064" y="0"/>
                  </a:moveTo>
                  <a:lnTo>
                    <a:pt x="0" y="0"/>
                  </a:lnTo>
                  <a:lnTo>
                    <a:pt x="0" y="848867"/>
                  </a:lnTo>
                  <a:lnTo>
                    <a:pt x="4322064" y="848867"/>
                  </a:lnTo>
                  <a:lnTo>
                    <a:pt x="43220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9011" y="4732273"/>
              <a:ext cx="2243836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870959" y="2965704"/>
            <a:ext cx="4450080" cy="1494155"/>
            <a:chOff x="3870959" y="2965704"/>
            <a:chExt cx="4450080" cy="1494155"/>
          </a:xfrm>
        </p:grpSpPr>
        <p:sp>
          <p:nvSpPr>
            <p:cNvPr id="10" name="object 10"/>
            <p:cNvSpPr/>
            <p:nvPr/>
          </p:nvSpPr>
          <p:spPr>
            <a:xfrm>
              <a:off x="3870959" y="3500628"/>
              <a:ext cx="4450080" cy="425450"/>
            </a:xfrm>
            <a:custGeom>
              <a:avLst/>
              <a:gdLst/>
              <a:ahLst/>
              <a:cxnLst/>
              <a:rect l="l" t="t" r="r" b="b"/>
              <a:pathLst>
                <a:path w="4450080" h="425450">
                  <a:moveTo>
                    <a:pt x="4450080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4450080" y="425196"/>
                  </a:lnTo>
                  <a:lnTo>
                    <a:pt x="445008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0814" y="3561334"/>
              <a:ext cx="1843786" cy="304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57900" y="2965703"/>
              <a:ext cx="76200" cy="1494155"/>
            </a:xfrm>
            <a:custGeom>
              <a:avLst/>
              <a:gdLst/>
              <a:ahLst/>
              <a:cxnLst/>
              <a:rect l="l" t="t" r="r" b="b"/>
              <a:pathLst>
                <a:path w="76200" h="1494154">
                  <a:moveTo>
                    <a:pt x="76200" y="1036320"/>
                  </a:moveTo>
                  <a:lnTo>
                    <a:pt x="69850" y="1023620"/>
                  </a:lnTo>
                  <a:lnTo>
                    <a:pt x="38100" y="960120"/>
                  </a:lnTo>
                  <a:lnTo>
                    <a:pt x="0" y="1036320"/>
                  </a:lnTo>
                  <a:lnTo>
                    <a:pt x="31750" y="1036320"/>
                  </a:lnTo>
                  <a:lnTo>
                    <a:pt x="31750" y="1493774"/>
                  </a:lnTo>
                  <a:lnTo>
                    <a:pt x="44450" y="1493774"/>
                  </a:lnTo>
                  <a:lnTo>
                    <a:pt x="44450" y="1036320"/>
                  </a:lnTo>
                  <a:lnTo>
                    <a:pt x="76200" y="1036320"/>
                  </a:lnTo>
                  <a:close/>
                </a:path>
                <a:path w="76200" h="1494154">
                  <a:moveTo>
                    <a:pt x="76200" y="457454"/>
                  </a:moveTo>
                  <a:lnTo>
                    <a:pt x="44450" y="457454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457454"/>
                  </a:lnTo>
                  <a:lnTo>
                    <a:pt x="0" y="457454"/>
                  </a:lnTo>
                  <a:lnTo>
                    <a:pt x="38100" y="533654"/>
                  </a:lnTo>
                  <a:lnTo>
                    <a:pt x="69850" y="470154"/>
                  </a:lnTo>
                  <a:lnTo>
                    <a:pt x="76200" y="457454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DA6B10-DD46-9D31-7416-3333CD2808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3280" y="2750820"/>
            <a:ext cx="6209284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4915D-29E5-A522-94EF-CD16495F70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163946" y="1586433"/>
            <a:ext cx="5512435" cy="732155"/>
            <a:chOff x="5163946" y="1586433"/>
            <a:chExt cx="5512435" cy="7321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3946" y="1586433"/>
              <a:ext cx="5511927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3946" y="1952497"/>
              <a:ext cx="1644903" cy="36576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63946" y="2546857"/>
            <a:ext cx="633120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63946" y="3140913"/>
            <a:ext cx="4215003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63946" y="3735959"/>
            <a:ext cx="4064762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163946" y="4330014"/>
            <a:ext cx="5772150" cy="732155"/>
            <a:chOff x="5163946" y="4330014"/>
            <a:chExt cx="5772150" cy="73215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3946" y="4330014"/>
              <a:ext cx="5771641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63946" y="4696333"/>
              <a:ext cx="4717160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AAA3504-F715-022B-FA31-A0E58DE0E3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896566"/>
            <a:ext cx="9783445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PaymentProcessor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pay(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sz="2400" spc="-5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productId){</a:t>
            </a:r>
            <a:endParaRPr sz="2400">
              <a:latin typeface="Courier New"/>
              <a:cs typeface="Courier New"/>
            </a:endParaRPr>
          </a:p>
          <a:p>
            <a:pPr marL="118491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ProductRepo</a:t>
            </a:r>
            <a:r>
              <a:rPr sz="2400" spc="-5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repo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ProductRepoFactory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.create();</a:t>
            </a:r>
            <a:endParaRPr sz="2400">
              <a:latin typeface="Courier New"/>
              <a:cs typeface="Courier New"/>
            </a:endParaRPr>
          </a:p>
          <a:p>
            <a:pPr marL="1184910" marR="918844">
              <a:lnSpc>
                <a:spcPct val="162500"/>
              </a:lnSpc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Product</a:t>
            </a:r>
            <a:r>
              <a:rPr sz="2400" spc="-4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product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repo.getById(productId); </a:t>
            </a: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.processPayment(product);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55973" y="549859"/>
            <a:ext cx="4645025" cy="549275"/>
            <a:chOff x="3855973" y="549859"/>
            <a:chExt cx="464502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5973" y="549859"/>
              <a:ext cx="2560701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0747" y="549859"/>
              <a:ext cx="2269998" cy="548944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0F1BB8-7CBC-FEB5-353F-438D371EC0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9620885" cy="1280795"/>
            <a:chOff x="1056436" y="3007486"/>
            <a:chExt cx="9620885" cy="1280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9164955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433902"/>
              <a:ext cx="9620377" cy="427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3861180"/>
              <a:ext cx="1882394" cy="42671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436" y="2130247"/>
            <a:ext cx="6568185" cy="73182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FBA13-7327-D305-83B4-EC45035A49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02511"/>
            <a:ext cx="978217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55752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PaymentProcessor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114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PaymentProcessor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ProductRepo</a:t>
            </a:r>
            <a:r>
              <a:rPr sz="2400" spc="-12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repo){</a:t>
            </a:r>
            <a:endParaRPr sz="2400">
              <a:latin typeface="Courier New"/>
              <a:cs typeface="Courier New"/>
            </a:endParaRPr>
          </a:p>
          <a:p>
            <a:pPr marR="5483860" algn="r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.repo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repo;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pay(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String</a:t>
            </a:r>
            <a:r>
              <a:rPr sz="2400" spc="-5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productId){</a:t>
            </a:r>
            <a:endParaRPr sz="2400">
              <a:latin typeface="Courier New"/>
              <a:cs typeface="Courier New"/>
            </a:endParaRPr>
          </a:p>
          <a:p>
            <a:pPr marL="1184910" marR="5080">
              <a:lnSpc>
                <a:spcPts val="4680"/>
              </a:lnSpc>
              <a:spcBef>
                <a:spcPts val="455"/>
              </a:spcBef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Product</a:t>
            </a:r>
            <a:r>
              <a:rPr sz="2400" spc="-4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product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.repo.getById(productId); </a:t>
            </a: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.processPayment(product);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345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41348" y="549859"/>
            <a:ext cx="9067800" cy="549275"/>
            <a:chOff x="1641348" y="549859"/>
            <a:chExt cx="9067800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1348" y="549859"/>
              <a:ext cx="237947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8458" y="549859"/>
              <a:ext cx="3970020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7607" y="549859"/>
              <a:ext cx="2931414" cy="548944"/>
            </a:xfrm>
            <a:prstGeom prst="rect">
              <a:avLst/>
            </a:prstGeom>
          </p:spPr>
        </p:pic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DDE8F-5C72-AB6D-C8B4-AE81DD3534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ProductRepo</a:t>
            </a:r>
            <a:r>
              <a:rPr spc="-50" dirty="0"/>
              <a:t> </a:t>
            </a:r>
            <a:r>
              <a:rPr dirty="0">
                <a:solidFill>
                  <a:srgbClr val="FFFFFF"/>
                </a:solidFill>
              </a:rPr>
              <a:t>repo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=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spc="-10" dirty="0"/>
              <a:t>ProductRepoFactory</a:t>
            </a:r>
            <a:r>
              <a:rPr spc="-10" dirty="0">
                <a:solidFill>
                  <a:srgbClr val="FFFFFF"/>
                </a:solidFill>
              </a:rPr>
              <a:t>.create();</a:t>
            </a:r>
          </a:p>
          <a:p>
            <a:pPr marL="12700" marR="5080">
              <a:lnSpc>
                <a:spcPct val="162500"/>
              </a:lnSpc>
            </a:pPr>
            <a:r>
              <a:rPr dirty="0"/>
              <a:t>PaymentProcessor</a:t>
            </a:r>
            <a:r>
              <a:rPr spc="-85" dirty="0"/>
              <a:t> </a:t>
            </a:r>
            <a:r>
              <a:rPr dirty="0">
                <a:solidFill>
                  <a:srgbClr val="FFFFFF"/>
                </a:solidFill>
              </a:rPr>
              <a:t>paymentProc</a:t>
            </a:r>
            <a:r>
              <a:rPr spc="-7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=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EF5A28"/>
                </a:solidFill>
              </a:rPr>
              <a:t>new</a:t>
            </a:r>
            <a:r>
              <a:rPr spc="-30" dirty="0">
                <a:solidFill>
                  <a:srgbClr val="EF5A28"/>
                </a:solidFill>
              </a:rPr>
              <a:t> </a:t>
            </a:r>
            <a:r>
              <a:rPr spc="-10" dirty="0"/>
              <a:t>PaymentProcessor</a:t>
            </a:r>
            <a:r>
              <a:rPr spc="-10" dirty="0">
                <a:solidFill>
                  <a:srgbClr val="FFFFFF"/>
                </a:solidFill>
              </a:rPr>
              <a:t>(repo); paymentProc.pay(“123”);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4409" y="549859"/>
            <a:ext cx="5289295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69E39-9AC4-28FF-D6C3-5F7D12BB44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61488" y="549859"/>
            <a:ext cx="6847840" cy="549275"/>
            <a:chOff x="2761488" y="549859"/>
            <a:chExt cx="6847840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1488" y="549859"/>
              <a:ext cx="1410081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5138" y="549859"/>
              <a:ext cx="2273300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1498" y="549859"/>
              <a:ext cx="3457575" cy="5489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440180" y="1496567"/>
            <a:ext cx="2417445" cy="848994"/>
            <a:chOff x="1440180" y="1496567"/>
            <a:chExt cx="2417445" cy="848994"/>
          </a:xfrm>
        </p:grpSpPr>
        <p:sp>
          <p:nvSpPr>
            <p:cNvPr id="7" name="object 7"/>
            <p:cNvSpPr/>
            <p:nvPr/>
          </p:nvSpPr>
          <p:spPr>
            <a:xfrm>
              <a:off x="1440180" y="1496567"/>
              <a:ext cx="2417445" cy="848994"/>
            </a:xfrm>
            <a:custGeom>
              <a:avLst/>
              <a:gdLst/>
              <a:ahLst/>
              <a:cxnLst/>
              <a:rect l="l" t="t" r="r" b="b"/>
              <a:pathLst>
                <a:path w="2417445" h="848994">
                  <a:moveTo>
                    <a:pt x="2417064" y="0"/>
                  </a:moveTo>
                  <a:lnTo>
                    <a:pt x="0" y="0"/>
                  </a:lnTo>
                  <a:lnTo>
                    <a:pt x="0" y="848867"/>
                  </a:lnTo>
                  <a:lnTo>
                    <a:pt x="2417064" y="848867"/>
                  </a:lnTo>
                  <a:lnTo>
                    <a:pt x="24170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9574" y="1769363"/>
              <a:ext cx="1073238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334756" y="1496567"/>
            <a:ext cx="2417445" cy="848994"/>
            <a:chOff x="8334756" y="1496567"/>
            <a:chExt cx="2417445" cy="848994"/>
          </a:xfrm>
        </p:grpSpPr>
        <p:sp>
          <p:nvSpPr>
            <p:cNvPr id="10" name="object 10"/>
            <p:cNvSpPr/>
            <p:nvPr/>
          </p:nvSpPr>
          <p:spPr>
            <a:xfrm>
              <a:off x="8334756" y="1496567"/>
              <a:ext cx="2417445" cy="848994"/>
            </a:xfrm>
            <a:custGeom>
              <a:avLst/>
              <a:gdLst/>
              <a:ahLst/>
              <a:cxnLst/>
              <a:rect l="l" t="t" r="r" b="b"/>
              <a:pathLst>
                <a:path w="2417445" h="848994">
                  <a:moveTo>
                    <a:pt x="2417063" y="0"/>
                  </a:moveTo>
                  <a:lnTo>
                    <a:pt x="0" y="0"/>
                  </a:lnTo>
                  <a:lnTo>
                    <a:pt x="0" y="848867"/>
                  </a:lnTo>
                  <a:lnTo>
                    <a:pt x="2417063" y="848867"/>
                  </a:lnTo>
                  <a:lnTo>
                    <a:pt x="24170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82786" y="1769363"/>
              <a:ext cx="1053731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440180" y="3192779"/>
            <a:ext cx="2417445" cy="848994"/>
            <a:chOff x="1440180" y="3192779"/>
            <a:chExt cx="2417445" cy="848994"/>
          </a:xfrm>
        </p:grpSpPr>
        <p:sp>
          <p:nvSpPr>
            <p:cNvPr id="13" name="object 13"/>
            <p:cNvSpPr/>
            <p:nvPr/>
          </p:nvSpPr>
          <p:spPr>
            <a:xfrm>
              <a:off x="1440180" y="3192779"/>
              <a:ext cx="2417445" cy="848994"/>
            </a:xfrm>
            <a:custGeom>
              <a:avLst/>
              <a:gdLst/>
              <a:ahLst/>
              <a:cxnLst/>
              <a:rect l="l" t="t" r="r" b="b"/>
              <a:pathLst>
                <a:path w="2417445" h="848995">
                  <a:moveTo>
                    <a:pt x="2417064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2417064" y="848868"/>
                  </a:lnTo>
                  <a:lnTo>
                    <a:pt x="24170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5670" y="3465321"/>
              <a:ext cx="1057567" cy="3048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334756" y="3192779"/>
            <a:ext cx="2417445" cy="848994"/>
            <a:chOff x="8334756" y="3192779"/>
            <a:chExt cx="2417445" cy="848994"/>
          </a:xfrm>
        </p:grpSpPr>
        <p:sp>
          <p:nvSpPr>
            <p:cNvPr id="16" name="object 16"/>
            <p:cNvSpPr/>
            <p:nvPr/>
          </p:nvSpPr>
          <p:spPr>
            <a:xfrm>
              <a:off x="8334756" y="3192779"/>
              <a:ext cx="2417445" cy="848994"/>
            </a:xfrm>
            <a:custGeom>
              <a:avLst/>
              <a:gdLst/>
              <a:ahLst/>
              <a:cxnLst/>
              <a:rect l="l" t="t" r="r" b="b"/>
              <a:pathLst>
                <a:path w="2417445" h="848995">
                  <a:moveTo>
                    <a:pt x="2417063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2417063" y="848868"/>
                  </a:lnTo>
                  <a:lnTo>
                    <a:pt x="241706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75166" y="3465321"/>
              <a:ext cx="1071156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887467" y="5087111"/>
            <a:ext cx="2417445" cy="848994"/>
            <a:chOff x="4887467" y="5087111"/>
            <a:chExt cx="2417445" cy="848994"/>
          </a:xfrm>
        </p:grpSpPr>
        <p:sp>
          <p:nvSpPr>
            <p:cNvPr id="19" name="object 19"/>
            <p:cNvSpPr/>
            <p:nvPr/>
          </p:nvSpPr>
          <p:spPr>
            <a:xfrm>
              <a:off x="4887467" y="5087111"/>
              <a:ext cx="2417445" cy="848994"/>
            </a:xfrm>
            <a:custGeom>
              <a:avLst/>
              <a:gdLst/>
              <a:ahLst/>
              <a:cxnLst/>
              <a:rect l="l" t="t" r="r" b="b"/>
              <a:pathLst>
                <a:path w="2417445" h="848995">
                  <a:moveTo>
                    <a:pt x="2417064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2417064" y="848868"/>
                  </a:lnTo>
                  <a:lnTo>
                    <a:pt x="241706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42736" y="5361127"/>
              <a:ext cx="1038059" cy="304800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2610611" y="2345435"/>
            <a:ext cx="76200" cy="846455"/>
          </a:xfrm>
          <a:custGeom>
            <a:avLst/>
            <a:gdLst/>
            <a:ahLst/>
            <a:cxnLst/>
            <a:rect l="l" t="t" r="r" b="b"/>
            <a:pathLst>
              <a:path w="76200" h="846455">
                <a:moveTo>
                  <a:pt x="44450" y="63500"/>
                </a:moveTo>
                <a:lnTo>
                  <a:pt x="31750" y="63500"/>
                </a:lnTo>
                <a:lnTo>
                  <a:pt x="31750" y="846454"/>
                </a:lnTo>
                <a:lnTo>
                  <a:pt x="44450" y="846454"/>
                </a:lnTo>
                <a:lnTo>
                  <a:pt x="44450" y="63500"/>
                </a:lnTo>
                <a:close/>
              </a:path>
              <a:path w="76200" h="8464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8464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05188" y="2345435"/>
            <a:ext cx="76200" cy="846455"/>
          </a:xfrm>
          <a:custGeom>
            <a:avLst/>
            <a:gdLst/>
            <a:ahLst/>
            <a:cxnLst/>
            <a:rect l="l" t="t" r="r" b="b"/>
            <a:pathLst>
              <a:path w="76200" h="846455">
                <a:moveTo>
                  <a:pt x="44450" y="63500"/>
                </a:moveTo>
                <a:lnTo>
                  <a:pt x="31750" y="63500"/>
                </a:lnTo>
                <a:lnTo>
                  <a:pt x="31750" y="846327"/>
                </a:lnTo>
                <a:lnTo>
                  <a:pt x="44450" y="846454"/>
                </a:lnTo>
                <a:lnTo>
                  <a:pt x="44450" y="63500"/>
                </a:lnTo>
                <a:close/>
              </a:path>
              <a:path w="76200" h="8464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8464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48711" y="4041647"/>
            <a:ext cx="2242185" cy="1476375"/>
          </a:xfrm>
          <a:custGeom>
            <a:avLst/>
            <a:gdLst/>
            <a:ahLst/>
            <a:cxnLst/>
            <a:rect l="l" t="t" r="r" b="b"/>
            <a:pathLst>
              <a:path w="2242185" h="1476375">
                <a:moveTo>
                  <a:pt x="67149" y="36578"/>
                </a:moveTo>
                <a:lnTo>
                  <a:pt x="60208" y="47149"/>
                </a:lnTo>
                <a:lnTo>
                  <a:pt x="2234946" y="1476248"/>
                </a:lnTo>
                <a:lnTo>
                  <a:pt x="2241930" y="1465580"/>
                </a:lnTo>
                <a:lnTo>
                  <a:pt x="67149" y="36578"/>
                </a:lnTo>
                <a:close/>
              </a:path>
              <a:path w="2242185" h="1476375">
                <a:moveTo>
                  <a:pt x="0" y="0"/>
                </a:moveTo>
                <a:lnTo>
                  <a:pt x="42799" y="73659"/>
                </a:lnTo>
                <a:lnTo>
                  <a:pt x="60208" y="47149"/>
                </a:lnTo>
                <a:lnTo>
                  <a:pt x="49530" y="40131"/>
                </a:lnTo>
                <a:lnTo>
                  <a:pt x="56514" y="29590"/>
                </a:lnTo>
                <a:lnTo>
                  <a:pt x="71738" y="29590"/>
                </a:lnTo>
                <a:lnTo>
                  <a:pt x="84581" y="10032"/>
                </a:lnTo>
                <a:lnTo>
                  <a:pt x="0" y="0"/>
                </a:lnTo>
                <a:close/>
              </a:path>
              <a:path w="2242185" h="1476375">
                <a:moveTo>
                  <a:pt x="56514" y="29590"/>
                </a:moveTo>
                <a:lnTo>
                  <a:pt x="49530" y="40131"/>
                </a:lnTo>
                <a:lnTo>
                  <a:pt x="60208" y="47149"/>
                </a:lnTo>
                <a:lnTo>
                  <a:pt x="67149" y="36578"/>
                </a:lnTo>
                <a:lnTo>
                  <a:pt x="56514" y="29590"/>
                </a:lnTo>
                <a:close/>
              </a:path>
              <a:path w="2242185" h="1476375">
                <a:moveTo>
                  <a:pt x="71738" y="29590"/>
                </a:moveTo>
                <a:lnTo>
                  <a:pt x="56514" y="29590"/>
                </a:lnTo>
                <a:lnTo>
                  <a:pt x="67149" y="36578"/>
                </a:lnTo>
                <a:lnTo>
                  <a:pt x="71738" y="2959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01103" y="4041647"/>
            <a:ext cx="2242185" cy="1476375"/>
          </a:xfrm>
          <a:custGeom>
            <a:avLst/>
            <a:gdLst/>
            <a:ahLst/>
            <a:cxnLst/>
            <a:rect l="l" t="t" r="r" b="b"/>
            <a:pathLst>
              <a:path w="2242184" h="1476375">
                <a:moveTo>
                  <a:pt x="2174654" y="36579"/>
                </a:moveTo>
                <a:lnTo>
                  <a:pt x="0" y="1465580"/>
                </a:lnTo>
                <a:lnTo>
                  <a:pt x="6857" y="1476248"/>
                </a:lnTo>
                <a:lnTo>
                  <a:pt x="2181595" y="47149"/>
                </a:lnTo>
                <a:lnTo>
                  <a:pt x="2174654" y="36579"/>
                </a:lnTo>
                <a:close/>
              </a:path>
              <a:path w="2242184" h="1476375">
                <a:moveTo>
                  <a:pt x="2224610" y="29590"/>
                </a:moveTo>
                <a:lnTo>
                  <a:pt x="2185289" y="29590"/>
                </a:lnTo>
                <a:lnTo>
                  <a:pt x="2192274" y="40131"/>
                </a:lnTo>
                <a:lnTo>
                  <a:pt x="2181595" y="47149"/>
                </a:lnTo>
                <a:lnTo>
                  <a:pt x="2199004" y="73659"/>
                </a:lnTo>
                <a:lnTo>
                  <a:pt x="2224610" y="29590"/>
                </a:lnTo>
                <a:close/>
              </a:path>
              <a:path w="2242184" h="1476375">
                <a:moveTo>
                  <a:pt x="2185289" y="29590"/>
                </a:moveTo>
                <a:lnTo>
                  <a:pt x="2174654" y="36579"/>
                </a:lnTo>
                <a:lnTo>
                  <a:pt x="2181595" y="47149"/>
                </a:lnTo>
                <a:lnTo>
                  <a:pt x="2192274" y="40131"/>
                </a:lnTo>
                <a:lnTo>
                  <a:pt x="2185289" y="29590"/>
                </a:lnTo>
                <a:close/>
              </a:path>
              <a:path w="2242184" h="1476375">
                <a:moveTo>
                  <a:pt x="2241804" y="0"/>
                </a:moveTo>
                <a:lnTo>
                  <a:pt x="2157222" y="10032"/>
                </a:lnTo>
                <a:lnTo>
                  <a:pt x="2174654" y="36579"/>
                </a:lnTo>
                <a:lnTo>
                  <a:pt x="2185289" y="29590"/>
                </a:lnTo>
                <a:lnTo>
                  <a:pt x="2224610" y="29590"/>
                </a:lnTo>
                <a:lnTo>
                  <a:pt x="2241804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7DDDE2E-C590-7F79-16CF-8B0662BEE7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896566"/>
            <a:ext cx="3131820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4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2A9FBB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377190" indent="-364490">
              <a:lnSpc>
                <a:spcPct val="100000"/>
              </a:lnSpc>
              <a:spcBef>
                <a:spcPts val="1805"/>
              </a:spcBef>
              <a:buClr>
                <a:srgbClr val="2A9FBB"/>
              </a:buClr>
              <a:buAutoNum type="alphaUcPeriod" startAt="2"/>
              <a:tabLst>
                <a:tab pos="377190" algn="l"/>
              </a:tabLst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4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2A9FBB"/>
                </a:solidFill>
                <a:latin typeface="Courier New"/>
                <a:cs typeface="Courier New"/>
              </a:rPr>
              <a:t>B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377190" indent="-364490">
              <a:lnSpc>
                <a:spcPct val="100000"/>
              </a:lnSpc>
              <a:spcBef>
                <a:spcPts val="1800"/>
              </a:spcBef>
              <a:buClr>
                <a:srgbClr val="2A9FBB"/>
              </a:buClr>
              <a:buAutoNum type="alphaUcPeriod" startAt="2"/>
              <a:tabLst>
                <a:tab pos="377190" algn="l"/>
              </a:tabLst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4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(a);</a:t>
            </a:r>
            <a:endParaRPr sz="2400">
              <a:latin typeface="Courier New"/>
              <a:cs typeface="Courier New"/>
            </a:endParaRPr>
          </a:p>
          <a:p>
            <a:pPr marL="377190" indent="-364490">
              <a:lnSpc>
                <a:spcPct val="100000"/>
              </a:lnSpc>
              <a:spcBef>
                <a:spcPts val="1800"/>
              </a:spcBef>
              <a:buClr>
                <a:srgbClr val="2A9FBB"/>
              </a:buClr>
              <a:buAutoNum type="alphaUcPeriod" startAt="2"/>
              <a:tabLst>
                <a:tab pos="377190" algn="l"/>
              </a:tabLst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4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D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(b);</a:t>
            </a:r>
            <a:endParaRPr sz="2400">
              <a:latin typeface="Courier New"/>
              <a:cs typeface="Courier New"/>
            </a:endParaRPr>
          </a:p>
          <a:p>
            <a:pPr marL="377190" indent="-364490">
              <a:lnSpc>
                <a:spcPct val="100000"/>
              </a:lnSpc>
              <a:spcBef>
                <a:spcPts val="1800"/>
              </a:spcBef>
              <a:buClr>
                <a:srgbClr val="2A9FBB"/>
              </a:buClr>
              <a:buAutoNum type="alphaUcPeriod" startAt="2"/>
              <a:tabLst>
                <a:tab pos="377190" algn="l"/>
              </a:tabLst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4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(c,d);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e.doSomething();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47800" y="549859"/>
            <a:ext cx="9464675" cy="549275"/>
            <a:chOff x="1447800" y="549859"/>
            <a:chExt cx="946467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549859"/>
              <a:ext cx="2253233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7750" y="549859"/>
              <a:ext cx="3457575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16546" y="549859"/>
              <a:ext cx="2369057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3553" y="549859"/>
              <a:ext cx="1788668" cy="548944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4B210C8-0CC7-1FAD-4AC4-53FFCDDA67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3592" y="2750820"/>
            <a:ext cx="5981699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DF3A4-0D71-5FF3-DA4C-1658CDA9D8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10081895" cy="1280795"/>
            <a:chOff x="1056436" y="3007486"/>
            <a:chExt cx="10081895" cy="1280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9604756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433902"/>
              <a:ext cx="10081641" cy="427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3861180"/>
              <a:ext cx="6540754" cy="42671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436" y="2130247"/>
            <a:ext cx="5881751" cy="73182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F0B8-4642-44A4-7E49-FB17B9AFE8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067688"/>
            <a:ext cx="4357242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56095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1509725"/>
            <a:ext cx="6153785" cy="732155"/>
            <a:chOff x="5624829" y="1509725"/>
            <a:chExt cx="6153785" cy="73215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1509725"/>
              <a:ext cx="6153785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1875789"/>
              <a:ext cx="1713610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2470150"/>
            <a:ext cx="5805042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2963113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4829" y="2911805"/>
            <a:ext cx="5987415" cy="732155"/>
            <a:chOff x="5624829" y="2911805"/>
            <a:chExt cx="5987415" cy="73215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2911805"/>
              <a:ext cx="5987414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3278124"/>
              <a:ext cx="4586858" cy="36575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096002" y="3872484"/>
            <a:ext cx="6490335" cy="1097915"/>
            <a:chOff x="5096002" y="3872484"/>
            <a:chExt cx="6490335" cy="109791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872484"/>
              <a:ext cx="6489827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4237939"/>
              <a:ext cx="6285484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4604258"/>
              <a:ext cx="1915159" cy="36576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322570" y="509752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24829" y="5046217"/>
            <a:ext cx="5713730" cy="732155"/>
            <a:chOff x="5624829" y="5046217"/>
            <a:chExt cx="5713730" cy="732155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4829" y="5046217"/>
              <a:ext cx="5713222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24829" y="5411723"/>
              <a:ext cx="1276730" cy="36606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88958" y="1664301"/>
            <a:ext cx="3103934" cy="3506305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8D6154A-3F6D-E918-3EC1-33DBF258E8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2217" y="549859"/>
            <a:ext cx="5290312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575" y="1997809"/>
            <a:ext cx="824852" cy="82631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2150617"/>
            <a:ext cx="7726045" cy="609600"/>
            <a:chOff x="2404617" y="2150617"/>
            <a:chExt cx="7726045" cy="6096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2150617"/>
              <a:ext cx="7725918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617" y="2455417"/>
              <a:ext cx="1457070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2430" y="3423146"/>
            <a:ext cx="828997" cy="82899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3732225"/>
            <a:ext cx="4019296" cy="305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8761" y="4855309"/>
            <a:ext cx="616317" cy="8221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04617" y="5162422"/>
            <a:ext cx="7238873" cy="304799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CF76F20-8CDF-4901-9258-E8975B9A2C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29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2967863"/>
            <a:ext cx="9277985" cy="753110"/>
            <a:chOff x="1056436" y="2967863"/>
            <a:chExt cx="9277985" cy="753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2967863"/>
              <a:ext cx="396646" cy="3962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946" y="2967863"/>
              <a:ext cx="3361182" cy="3962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6981" y="2967863"/>
              <a:ext cx="3876802" cy="3962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436" y="3324174"/>
              <a:ext cx="3082671" cy="3965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7861" y="3324174"/>
              <a:ext cx="6366256" cy="3965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056436" y="3909948"/>
            <a:ext cx="7681595" cy="753110"/>
            <a:chOff x="1056436" y="3909948"/>
            <a:chExt cx="7681595" cy="75311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436" y="3909948"/>
              <a:ext cx="504342" cy="396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4718" y="3909948"/>
              <a:ext cx="2258568" cy="3962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14038" y="3909948"/>
              <a:ext cx="5123434" cy="3962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6436" y="4266564"/>
              <a:ext cx="6792468" cy="39623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56436" y="2130247"/>
            <a:ext cx="9308338" cy="731824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1D66422-C31B-EDFA-E5D5-87A962CD71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10123805" cy="1280795"/>
            <a:chOff x="1056436" y="3007486"/>
            <a:chExt cx="10123805" cy="1280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3007486"/>
              <a:ext cx="10123297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433902"/>
              <a:ext cx="9808083" cy="427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3861180"/>
              <a:ext cx="8354568" cy="42671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436" y="2130247"/>
            <a:ext cx="3832860" cy="73182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58870-2F18-7E87-E14B-DD82660A90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30</a:t>
            </a:fld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4" y="1599691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9BC750"/>
                </a:solidFill>
              </a:rPr>
              <a:t>@Configuration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9594" y="2192420"/>
          <a:ext cx="7186928" cy="218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2400" spc="-4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2400" spc="-4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solidFill>
                            <a:srgbClr val="2A9FBB"/>
                          </a:solidFill>
                          <a:latin typeface="Courier New"/>
                          <a:cs typeface="Courier New"/>
                        </a:rPr>
                        <a:t>DependencyConfig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46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400" dirty="0">
                          <a:solidFill>
                            <a:srgbClr val="9BC750"/>
                          </a:solidFill>
                          <a:latin typeface="Courier New"/>
                          <a:cs typeface="Courier New"/>
                        </a:rPr>
                        <a:t>@Bean</a:t>
                      </a:r>
                      <a:r>
                        <a:rPr sz="2400" spc="-30" dirty="0">
                          <a:solidFill>
                            <a:srgbClr val="9BC7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2400" spc="-4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2A9FBB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400" spc="-15" dirty="0">
                          <a:solidFill>
                            <a:srgbClr val="2A9FB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a(){</a:t>
                      </a:r>
                      <a:r>
                        <a:rPr sz="2400" spc="-1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0489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400" spc="-2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0489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400" spc="-10" dirty="0">
                          <a:solidFill>
                            <a:srgbClr val="2A9FBB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();}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1048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82550" algn="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9BC750"/>
                          </a:solidFill>
                          <a:latin typeface="Courier New"/>
                          <a:cs typeface="Courier New"/>
                        </a:rPr>
                        <a:t>@Bean</a:t>
                      </a:r>
                      <a:r>
                        <a:rPr sz="2400" spc="-30" dirty="0">
                          <a:solidFill>
                            <a:srgbClr val="9BC7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2400" spc="-4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solidFill>
                            <a:srgbClr val="2A9FBB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spc="-15" dirty="0">
                          <a:solidFill>
                            <a:srgbClr val="2A9FB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b(){</a:t>
                      </a:r>
                      <a:r>
                        <a:rPr sz="2400" spc="-10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400" spc="-25" dirty="0">
                          <a:solidFill>
                            <a:srgbClr val="EF5A28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59055" algn="ctr">
                        <a:lnSpc>
                          <a:spcPct val="100000"/>
                        </a:lnSpc>
                      </a:pPr>
                      <a:r>
                        <a:rPr sz="2400" spc="-10" dirty="0">
                          <a:solidFill>
                            <a:srgbClr val="2A9FBB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();}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71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5166741"/>
            <a:ext cx="988822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BC750"/>
                </a:solidFill>
                <a:latin typeface="Courier New"/>
                <a:cs typeface="Courier New"/>
              </a:rPr>
              <a:t>@Bean</a:t>
            </a:r>
            <a:r>
              <a:rPr sz="2400" spc="-40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C</a:t>
            </a:r>
            <a:r>
              <a:rPr sz="2400" spc="-1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A</a:t>
            </a:r>
            <a:r>
              <a:rPr sz="2400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B</a:t>
            </a:r>
            <a:r>
              <a:rPr sz="2400" spc="-3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b){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return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new</a:t>
            </a:r>
            <a:r>
              <a:rPr sz="24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C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(a(),b());}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167" y="549859"/>
            <a:ext cx="7369429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D699-9558-361B-2F36-FAEA8C23F2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31</a:t>
            </a:fld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302511"/>
            <a:ext cx="4083050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C</a:t>
            </a:r>
            <a:r>
              <a:rPr sz="2400" spc="-2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98805" marR="5080" indent="-40005">
              <a:lnSpc>
                <a:spcPct val="162500"/>
              </a:lnSpc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a;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private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B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b;</a:t>
            </a:r>
            <a:r>
              <a:rPr sz="2400" spc="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C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a,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B 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b){</a:t>
            </a:r>
            <a:endParaRPr sz="2400">
              <a:latin typeface="Courier New"/>
              <a:cs typeface="Courier New"/>
            </a:endParaRPr>
          </a:p>
          <a:p>
            <a:pPr marL="1184910" marR="881380">
              <a:lnSpc>
                <a:spcPct val="162500"/>
              </a:lnSpc>
            </a:pP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.a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a; </a:t>
            </a:r>
            <a:r>
              <a:rPr sz="2400" dirty="0">
                <a:solidFill>
                  <a:srgbClr val="EF5A28"/>
                </a:solidFill>
                <a:latin typeface="Courier New"/>
                <a:cs typeface="Courier New"/>
              </a:rPr>
              <a:t>this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.b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b;</a:t>
            </a:r>
            <a:endParaRPr sz="24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1805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167" y="549859"/>
            <a:ext cx="7369429" cy="5489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050D-E505-2CDD-062C-678722FD59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32</a:t>
            </a:fld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69680" y="3379343"/>
              <a:ext cx="2033524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3416" y="3745103"/>
              <a:ext cx="169481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39784" y="4110558"/>
              <a:ext cx="1818894" cy="36606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8" name="object 8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25466" y="3562223"/>
              <a:ext cx="2208149" cy="3657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5694" y="3927983"/>
              <a:ext cx="1478661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2" name="object 12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0213" y="3562223"/>
              <a:ext cx="2207894" cy="3657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3706" y="3927983"/>
              <a:ext cx="2972943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83278" y="549859"/>
            <a:ext cx="3560445" cy="548944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45FEDB8-8A96-795B-DECD-568F140CFD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33</a:t>
            </a:fld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699257"/>
            <a:ext cx="2785491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3192221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2A9FBB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spc="-50" dirty="0">
                <a:solidFill>
                  <a:srgbClr val="2A9FBB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140913"/>
            <a:ext cx="3967861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583559"/>
            <a:ext cx="3271647" cy="36575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770FE3D-928E-FC8A-4143-D4B4B529BB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34</a:t>
            </a:fld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0146" y="1335024"/>
            <a:ext cx="6299835" cy="731520"/>
            <a:chOff x="5240146" y="1335024"/>
            <a:chExt cx="6299835" cy="7315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1335024"/>
              <a:ext cx="6299835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1700479"/>
              <a:ext cx="4295902" cy="3660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2295398"/>
            <a:ext cx="6623050" cy="1097280"/>
            <a:chOff x="5240146" y="2295398"/>
            <a:chExt cx="6623050" cy="109728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295398"/>
              <a:ext cx="588263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0146" y="2661158"/>
              <a:ext cx="6623050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026613"/>
              <a:ext cx="1738883" cy="36606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240146" y="3621659"/>
            <a:ext cx="6123305" cy="731520"/>
            <a:chOff x="5240146" y="3621659"/>
            <a:chExt cx="6123305" cy="73152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621659"/>
              <a:ext cx="612317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0146" y="3987419"/>
              <a:ext cx="5496179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240146" y="4582033"/>
            <a:ext cx="6155690" cy="731520"/>
            <a:chOff x="5240146" y="4582033"/>
            <a:chExt cx="6155690" cy="73152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0146" y="4582033"/>
              <a:ext cx="5100828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40146" y="4947793"/>
              <a:ext cx="6155308" cy="36575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29D7783-13A9-D3A5-78B5-4FA02BD86A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35</a:t>
            </a:fld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436" y="2571623"/>
            <a:ext cx="4139946" cy="73152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3D990-D47B-AA3C-0497-AC666FD2A1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36</a:t>
            </a:fld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024760" y="1765757"/>
            <a:ext cx="8522970" cy="3220085"/>
            <a:chOff x="2024760" y="1765757"/>
            <a:chExt cx="8522970" cy="32200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9644" y="1765757"/>
              <a:ext cx="8079358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9432" y="2387168"/>
              <a:ext cx="6912229" cy="731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4760" y="3009595"/>
              <a:ext cx="8522842" cy="731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7740" y="3631133"/>
              <a:ext cx="6564503" cy="731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2812" y="4253433"/>
              <a:ext cx="6008370" cy="731824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D883CAE-1FEB-4115-9CDD-D6DE473A3E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37</a:t>
            </a:fld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9350" y="2750820"/>
            <a:ext cx="4172584" cy="5486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671DE-7185-D0B1-91E0-4E17683C18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38</a:t>
            </a:fld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1536" y="2056445"/>
            <a:ext cx="1982299" cy="19808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3086" y="1870485"/>
            <a:ext cx="1699438" cy="23580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76813" y="1879768"/>
            <a:ext cx="2301033" cy="23330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7922" y="4569282"/>
            <a:ext cx="2028316" cy="30510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238707" y="4950840"/>
            <a:ext cx="2361565" cy="609600"/>
            <a:chOff x="1238707" y="4950840"/>
            <a:chExt cx="2361565" cy="609600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1930" y="4950840"/>
              <a:ext cx="1948052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8707" y="5255640"/>
              <a:ext cx="2361057" cy="3048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13073" y="549859"/>
            <a:ext cx="5332476" cy="5489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26278" y="4569282"/>
            <a:ext cx="1301623" cy="30510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169661" y="4950840"/>
            <a:ext cx="2074545" cy="609600"/>
            <a:chOff x="5169661" y="4950840"/>
            <a:chExt cx="2074545" cy="609600"/>
          </a:xfrm>
        </p:grpSpPr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69661" y="4950840"/>
              <a:ext cx="2074544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90997" y="5255640"/>
              <a:ext cx="1959736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422638" y="4569282"/>
            <a:ext cx="980605" cy="30510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8459469" y="4950840"/>
            <a:ext cx="2955925" cy="915035"/>
            <a:chOff x="8459469" y="4950840"/>
            <a:chExt cx="2955925" cy="915035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58529" y="4950840"/>
              <a:ext cx="2747899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59469" y="5255640"/>
              <a:ext cx="2955544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12809" y="5560466"/>
              <a:ext cx="2774061" cy="305104"/>
            </a:xfrm>
            <a:prstGeom prst="rect">
              <a:avLst/>
            </a:prstGeom>
          </p:spPr>
        </p:pic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CE074D7-12EA-93C8-7CC3-B67367182C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39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9690" y="544652"/>
            <a:ext cx="4607814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493898"/>
            <a:ext cx="6880859" cy="731520"/>
            <a:chOff x="5096002" y="2493898"/>
            <a:chExt cx="6880859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493898"/>
              <a:ext cx="688085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859658"/>
              <a:ext cx="1620520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3453714"/>
            <a:ext cx="6235700" cy="732155"/>
            <a:chOff x="5096002" y="3453714"/>
            <a:chExt cx="6235700" cy="73215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453714"/>
              <a:ext cx="623519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820033"/>
              <a:ext cx="2718307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414469"/>
            <a:ext cx="4618355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3665" y="2658226"/>
            <a:ext cx="2311164" cy="194818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F20A2C5-77D7-2386-1786-7D76FF74BE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93113" y="2387168"/>
            <a:ext cx="8990965" cy="1976120"/>
            <a:chOff x="1793113" y="2387168"/>
            <a:chExt cx="8990965" cy="19761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7033" y="2387168"/>
              <a:ext cx="7214489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3113" y="3009646"/>
              <a:ext cx="8990456" cy="7315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1897" y="3631133"/>
              <a:ext cx="6939280" cy="731824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8B9484-B502-25FC-EEB9-691C94DE6F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40</a:t>
            </a:fld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61258" y="549859"/>
            <a:ext cx="5482590" cy="549275"/>
            <a:chOff x="3461258" y="549859"/>
            <a:chExt cx="5482590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1258" y="549859"/>
              <a:ext cx="2702687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3963" y="549859"/>
              <a:ext cx="151244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1471" y="549859"/>
              <a:ext cx="1491996" cy="5489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211067" y="1403603"/>
            <a:ext cx="5457825" cy="4749165"/>
            <a:chOff x="3211067" y="1403603"/>
            <a:chExt cx="5457825" cy="4749165"/>
          </a:xfrm>
        </p:grpSpPr>
        <p:sp>
          <p:nvSpPr>
            <p:cNvPr id="7" name="object 7"/>
            <p:cNvSpPr/>
            <p:nvPr/>
          </p:nvSpPr>
          <p:spPr>
            <a:xfrm>
              <a:off x="3224021" y="1416557"/>
              <a:ext cx="4723130" cy="4723130"/>
            </a:xfrm>
            <a:custGeom>
              <a:avLst/>
              <a:gdLst/>
              <a:ahLst/>
              <a:cxnLst/>
              <a:rect l="l" t="t" r="r" b="b"/>
              <a:pathLst>
                <a:path w="4723130" h="4723130">
                  <a:moveTo>
                    <a:pt x="2361438" y="0"/>
                  </a:moveTo>
                  <a:lnTo>
                    <a:pt x="0" y="4722876"/>
                  </a:lnTo>
                  <a:lnTo>
                    <a:pt x="4722876" y="4722876"/>
                  </a:lnTo>
                  <a:lnTo>
                    <a:pt x="236143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4021" y="1416557"/>
              <a:ext cx="4723130" cy="4723130"/>
            </a:xfrm>
            <a:custGeom>
              <a:avLst/>
              <a:gdLst/>
              <a:ahLst/>
              <a:cxnLst/>
              <a:rect l="l" t="t" r="r" b="b"/>
              <a:pathLst>
                <a:path w="4723130" h="4723130">
                  <a:moveTo>
                    <a:pt x="0" y="4722876"/>
                  </a:moveTo>
                  <a:lnTo>
                    <a:pt x="2361438" y="0"/>
                  </a:lnTo>
                  <a:lnTo>
                    <a:pt x="4722876" y="4722876"/>
                  </a:lnTo>
                  <a:lnTo>
                    <a:pt x="0" y="472287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84697" y="1888997"/>
              <a:ext cx="3070860" cy="840105"/>
            </a:xfrm>
            <a:custGeom>
              <a:avLst/>
              <a:gdLst/>
              <a:ahLst/>
              <a:cxnLst/>
              <a:rect l="l" t="t" r="r" b="b"/>
              <a:pathLst>
                <a:path w="3070859" h="840105">
                  <a:moveTo>
                    <a:pt x="2930905" y="0"/>
                  </a:moveTo>
                  <a:lnTo>
                    <a:pt x="139953" y="0"/>
                  </a:lnTo>
                  <a:lnTo>
                    <a:pt x="95699" y="7130"/>
                  </a:lnTo>
                  <a:lnTo>
                    <a:pt x="57278" y="26989"/>
                  </a:lnTo>
                  <a:lnTo>
                    <a:pt x="26989" y="57278"/>
                  </a:lnTo>
                  <a:lnTo>
                    <a:pt x="7130" y="95699"/>
                  </a:lnTo>
                  <a:lnTo>
                    <a:pt x="0" y="139953"/>
                  </a:lnTo>
                  <a:lnTo>
                    <a:pt x="0" y="699769"/>
                  </a:lnTo>
                  <a:lnTo>
                    <a:pt x="7130" y="744024"/>
                  </a:lnTo>
                  <a:lnTo>
                    <a:pt x="26989" y="782445"/>
                  </a:lnTo>
                  <a:lnTo>
                    <a:pt x="57278" y="812734"/>
                  </a:lnTo>
                  <a:lnTo>
                    <a:pt x="95699" y="832593"/>
                  </a:lnTo>
                  <a:lnTo>
                    <a:pt x="139953" y="839724"/>
                  </a:lnTo>
                  <a:lnTo>
                    <a:pt x="2930905" y="839724"/>
                  </a:lnTo>
                  <a:lnTo>
                    <a:pt x="2975160" y="832593"/>
                  </a:lnTo>
                  <a:lnTo>
                    <a:pt x="3013581" y="812734"/>
                  </a:lnTo>
                  <a:lnTo>
                    <a:pt x="3043870" y="782445"/>
                  </a:lnTo>
                  <a:lnTo>
                    <a:pt x="3063729" y="744024"/>
                  </a:lnTo>
                  <a:lnTo>
                    <a:pt x="3070859" y="699769"/>
                  </a:lnTo>
                  <a:lnTo>
                    <a:pt x="3070859" y="139953"/>
                  </a:lnTo>
                  <a:lnTo>
                    <a:pt x="3063729" y="95699"/>
                  </a:lnTo>
                  <a:lnTo>
                    <a:pt x="3043870" y="57278"/>
                  </a:lnTo>
                  <a:lnTo>
                    <a:pt x="3013581" y="26989"/>
                  </a:lnTo>
                  <a:lnTo>
                    <a:pt x="2975160" y="7130"/>
                  </a:lnTo>
                  <a:lnTo>
                    <a:pt x="293090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84697" y="1888997"/>
              <a:ext cx="3070860" cy="840105"/>
            </a:xfrm>
            <a:custGeom>
              <a:avLst/>
              <a:gdLst/>
              <a:ahLst/>
              <a:cxnLst/>
              <a:rect l="l" t="t" r="r" b="b"/>
              <a:pathLst>
                <a:path w="3070859" h="840105">
                  <a:moveTo>
                    <a:pt x="0" y="139953"/>
                  </a:moveTo>
                  <a:lnTo>
                    <a:pt x="7130" y="95699"/>
                  </a:lnTo>
                  <a:lnTo>
                    <a:pt x="26989" y="57278"/>
                  </a:lnTo>
                  <a:lnTo>
                    <a:pt x="57278" y="26989"/>
                  </a:lnTo>
                  <a:lnTo>
                    <a:pt x="95699" y="7130"/>
                  </a:lnTo>
                  <a:lnTo>
                    <a:pt x="139953" y="0"/>
                  </a:lnTo>
                  <a:lnTo>
                    <a:pt x="2930905" y="0"/>
                  </a:lnTo>
                  <a:lnTo>
                    <a:pt x="2975160" y="7130"/>
                  </a:lnTo>
                  <a:lnTo>
                    <a:pt x="3013581" y="26989"/>
                  </a:lnTo>
                  <a:lnTo>
                    <a:pt x="3043870" y="57278"/>
                  </a:lnTo>
                  <a:lnTo>
                    <a:pt x="3063729" y="95699"/>
                  </a:lnTo>
                  <a:lnTo>
                    <a:pt x="3070859" y="139953"/>
                  </a:lnTo>
                  <a:lnTo>
                    <a:pt x="3070859" y="699769"/>
                  </a:lnTo>
                  <a:lnTo>
                    <a:pt x="3063729" y="744024"/>
                  </a:lnTo>
                  <a:lnTo>
                    <a:pt x="3043870" y="782445"/>
                  </a:lnTo>
                  <a:lnTo>
                    <a:pt x="3013581" y="812734"/>
                  </a:lnTo>
                  <a:lnTo>
                    <a:pt x="2975160" y="832593"/>
                  </a:lnTo>
                  <a:lnTo>
                    <a:pt x="2930905" y="839724"/>
                  </a:lnTo>
                  <a:lnTo>
                    <a:pt x="139953" y="839724"/>
                  </a:lnTo>
                  <a:lnTo>
                    <a:pt x="95699" y="832593"/>
                  </a:lnTo>
                  <a:lnTo>
                    <a:pt x="57278" y="812734"/>
                  </a:lnTo>
                  <a:lnTo>
                    <a:pt x="26989" y="782445"/>
                  </a:lnTo>
                  <a:lnTo>
                    <a:pt x="7130" y="744024"/>
                  </a:lnTo>
                  <a:lnTo>
                    <a:pt x="0" y="699769"/>
                  </a:lnTo>
                  <a:lnTo>
                    <a:pt x="0" y="13995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5333" y="1988565"/>
              <a:ext cx="1750948" cy="3200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8194" y="2276601"/>
              <a:ext cx="1617979" cy="3200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84697" y="2833877"/>
              <a:ext cx="3070860" cy="838200"/>
            </a:xfrm>
            <a:custGeom>
              <a:avLst/>
              <a:gdLst/>
              <a:ahLst/>
              <a:cxnLst/>
              <a:rect l="l" t="t" r="r" b="b"/>
              <a:pathLst>
                <a:path w="3070859" h="838200">
                  <a:moveTo>
                    <a:pt x="2931159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30"/>
                  </a:lnTo>
                  <a:lnTo>
                    <a:pt x="26936" y="780976"/>
                  </a:lnTo>
                  <a:lnTo>
                    <a:pt x="57168" y="811227"/>
                  </a:lnTo>
                  <a:lnTo>
                    <a:pt x="95520" y="831071"/>
                  </a:lnTo>
                  <a:lnTo>
                    <a:pt x="139700" y="838200"/>
                  </a:lnTo>
                  <a:lnTo>
                    <a:pt x="2931159" y="838200"/>
                  </a:lnTo>
                  <a:lnTo>
                    <a:pt x="2975290" y="831071"/>
                  </a:lnTo>
                  <a:lnTo>
                    <a:pt x="3013636" y="811227"/>
                  </a:lnTo>
                  <a:lnTo>
                    <a:pt x="3043887" y="780976"/>
                  </a:lnTo>
                  <a:lnTo>
                    <a:pt x="3063731" y="742630"/>
                  </a:lnTo>
                  <a:lnTo>
                    <a:pt x="3070859" y="698500"/>
                  </a:lnTo>
                  <a:lnTo>
                    <a:pt x="3070859" y="139700"/>
                  </a:lnTo>
                  <a:lnTo>
                    <a:pt x="3063731" y="95520"/>
                  </a:lnTo>
                  <a:lnTo>
                    <a:pt x="3043887" y="57168"/>
                  </a:lnTo>
                  <a:lnTo>
                    <a:pt x="3013636" y="26936"/>
                  </a:lnTo>
                  <a:lnTo>
                    <a:pt x="2975290" y="7116"/>
                  </a:lnTo>
                  <a:lnTo>
                    <a:pt x="293115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84697" y="2833877"/>
              <a:ext cx="3070860" cy="838200"/>
            </a:xfrm>
            <a:custGeom>
              <a:avLst/>
              <a:gdLst/>
              <a:ahLst/>
              <a:cxnLst/>
              <a:rect l="l" t="t" r="r" b="b"/>
              <a:pathLst>
                <a:path w="3070859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2931159" y="0"/>
                  </a:lnTo>
                  <a:lnTo>
                    <a:pt x="2975290" y="7116"/>
                  </a:lnTo>
                  <a:lnTo>
                    <a:pt x="3013636" y="26936"/>
                  </a:lnTo>
                  <a:lnTo>
                    <a:pt x="3043887" y="57168"/>
                  </a:lnTo>
                  <a:lnTo>
                    <a:pt x="3063731" y="95520"/>
                  </a:lnTo>
                  <a:lnTo>
                    <a:pt x="3070859" y="139700"/>
                  </a:lnTo>
                  <a:lnTo>
                    <a:pt x="3070859" y="698500"/>
                  </a:lnTo>
                  <a:lnTo>
                    <a:pt x="3063731" y="742630"/>
                  </a:lnTo>
                  <a:lnTo>
                    <a:pt x="3043887" y="780976"/>
                  </a:lnTo>
                  <a:lnTo>
                    <a:pt x="3013636" y="811227"/>
                  </a:lnTo>
                  <a:lnTo>
                    <a:pt x="2975290" y="831071"/>
                  </a:lnTo>
                  <a:lnTo>
                    <a:pt x="2931159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4726" y="3076651"/>
              <a:ext cx="786790" cy="3203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584697" y="3777233"/>
              <a:ext cx="3070860" cy="840105"/>
            </a:xfrm>
            <a:custGeom>
              <a:avLst/>
              <a:gdLst/>
              <a:ahLst/>
              <a:cxnLst/>
              <a:rect l="l" t="t" r="r" b="b"/>
              <a:pathLst>
                <a:path w="3070859" h="840104">
                  <a:moveTo>
                    <a:pt x="2930905" y="0"/>
                  </a:moveTo>
                  <a:lnTo>
                    <a:pt x="139953" y="0"/>
                  </a:lnTo>
                  <a:lnTo>
                    <a:pt x="95699" y="7130"/>
                  </a:lnTo>
                  <a:lnTo>
                    <a:pt x="57278" y="26989"/>
                  </a:lnTo>
                  <a:lnTo>
                    <a:pt x="26989" y="57278"/>
                  </a:lnTo>
                  <a:lnTo>
                    <a:pt x="7130" y="95699"/>
                  </a:lnTo>
                  <a:lnTo>
                    <a:pt x="0" y="139954"/>
                  </a:lnTo>
                  <a:lnTo>
                    <a:pt x="0" y="699770"/>
                  </a:lnTo>
                  <a:lnTo>
                    <a:pt x="7130" y="744024"/>
                  </a:lnTo>
                  <a:lnTo>
                    <a:pt x="26989" y="782445"/>
                  </a:lnTo>
                  <a:lnTo>
                    <a:pt x="57278" y="812734"/>
                  </a:lnTo>
                  <a:lnTo>
                    <a:pt x="95699" y="832593"/>
                  </a:lnTo>
                  <a:lnTo>
                    <a:pt x="139953" y="839724"/>
                  </a:lnTo>
                  <a:lnTo>
                    <a:pt x="2930905" y="839724"/>
                  </a:lnTo>
                  <a:lnTo>
                    <a:pt x="2975160" y="832593"/>
                  </a:lnTo>
                  <a:lnTo>
                    <a:pt x="3013581" y="812734"/>
                  </a:lnTo>
                  <a:lnTo>
                    <a:pt x="3043870" y="782445"/>
                  </a:lnTo>
                  <a:lnTo>
                    <a:pt x="3063729" y="744024"/>
                  </a:lnTo>
                  <a:lnTo>
                    <a:pt x="3070859" y="699770"/>
                  </a:lnTo>
                  <a:lnTo>
                    <a:pt x="3070859" y="139954"/>
                  </a:lnTo>
                  <a:lnTo>
                    <a:pt x="3063729" y="95699"/>
                  </a:lnTo>
                  <a:lnTo>
                    <a:pt x="3043870" y="57278"/>
                  </a:lnTo>
                  <a:lnTo>
                    <a:pt x="3013581" y="26989"/>
                  </a:lnTo>
                  <a:lnTo>
                    <a:pt x="2975160" y="7130"/>
                  </a:lnTo>
                  <a:lnTo>
                    <a:pt x="293090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84697" y="3777233"/>
              <a:ext cx="3070860" cy="840105"/>
            </a:xfrm>
            <a:custGeom>
              <a:avLst/>
              <a:gdLst/>
              <a:ahLst/>
              <a:cxnLst/>
              <a:rect l="l" t="t" r="r" b="b"/>
              <a:pathLst>
                <a:path w="3070859" h="840104">
                  <a:moveTo>
                    <a:pt x="0" y="139954"/>
                  </a:moveTo>
                  <a:lnTo>
                    <a:pt x="7130" y="95699"/>
                  </a:lnTo>
                  <a:lnTo>
                    <a:pt x="26989" y="57278"/>
                  </a:lnTo>
                  <a:lnTo>
                    <a:pt x="57278" y="26989"/>
                  </a:lnTo>
                  <a:lnTo>
                    <a:pt x="95699" y="7130"/>
                  </a:lnTo>
                  <a:lnTo>
                    <a:pt x="139953" y="0"/>
                  </a:lnTo>
                  <a:lnTo>
                    <a:pt x="2930905" y="0"/>
                  </a:lnTo>
                  <a:lnTo>
                    <a:pt x="2975160" y="7130"/>
                  </a:lnTo>
                  <a:lnTo>
                    <a:pt x="3013581" y="26989"/>
                  </a:lnTo>
                  <a:lnTo>
                    <a:pt x="3043870" y="57278"/>
                  </a:lnTo>
                  <a:lnTo>
                    <a:pt x="3063729" y="95699"/>
                  </a:lnTo>
                  <a:lnTo>
                    <a:pt x="3070859" y="139954"/>
                  </a:lnTo>
                  <a:lnTo>
                    <a:pt x="3070859" y="699770"/>
                  </a:lnTo>
                  <a:lnTo>
                    <a:pt x="3063729" y="744024"/>
                  </a:lnTo>
                  <a:lnTo>
                    <a:pt x="3043870" y="782445"/>
                  </a:lnTo>
                  <a:lnTo>
                    <a:pt x="3013581" y="812734"/>
                  </a:lnTo>
                  <a:lnTo>
                    <a:pt x="2975160" y="832593"/>
                  </a:lnTo>
                  <a:lnTo>
                    <a:pt x="2930905" y="839724"/>
                  </a:lnTo>
                  <a:lnTo>
                    <a:pt x="139953" y="839724"/>
                  </a:lnTo>
                  <a:lnTo>
                    <a:pt x="95699" y="832593"/>
                  </a:lnTo>
                  <a:lnTo>
                    <a:pt x="57278" y="812734"/>
                  </a:lnTo>
                  <a:lnTo>
                    <a:pt x="26989" y="782445"/>
                  </a:lnTo>
                  <a:lnTo>
                    <a:pt x="7130" y="744024"/>
                  </a:lnTo>
                  <a:lnTo>
                    <a:pt x="0" y="699770"/>
                  </a:lnTo>
                  <a:lnTo>
                    <a:pt x="0" y="139954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8153" y="4021277"/>
              <a:ext cx="2264791" cy="32034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584697" y="4722113"/>
              <a:ext cx="3070860" cy="840105"/>
            </a:xfrm>
            <a:custGeom>
              <a:avLst/>
              <a:gdLst/>
              <a:ahLst/>
              <a:cxnLst/>
              <a:rect l="l" t="t" r="r" b="b"/>
              <a:pathLst>
                <a:path w="3070859" h="840104">
                  <a:moveTo>
                    <a:pt x="2930905" y="0"/>
                  </a:moveTo>
                  <a:lnTo>
                    <a:pt x="139953" y="0"/>
                  </a:lnTo>
                  <a:lnTo>
                    <a:pt x="95699" y="7130"/>
                  </a:lnTo>
                  <a:lnTo>
                    <a:pt x="57278" y="26989"/>
                  </a:lnTo>
                  <a:lnTo>
                    <a:pt x="26989" y="57278"/>
                  </a:lnTo>
                  <a:lnTo>
                    <a:pt x="7130" y="95699"/>
                  </a:lnTo>
                  <a:lnTo>
                    <a:pt x="0" y="139954"/>
                  </a:lnTo>
                  <a:lnTo>
                    <a:pt x="0" y="699770"/>
                  </a:lnTo>
                  <a:lnTo>
                    <a:pt x="7130" y="744024"/>
                  </a:lnTo>
                  <a:lnTo>
                    <a:pt x="26989" y="782445"/>
                  </a:lnTo>
                  <a:lnTo>
                    <a:pt x="57278" y="812734"/>
                  </a:lnTo>
                  <a:lnTo>
                    <a:pt x="95699" y="832593"/>
                  </a:lnTo>
                  <a:lnTo>
                    <a:pt x="139953" y="839724"/>
                  </a:lnTo>
                  <a:lnTo>
                    <a:pt x="2930905" y="839724"/>
                  </a:lnTo>
                  <a:lnTo>
                    <a:pt x="2975160" y="832593"/>
                  </a:lnTo>
                  <a:lnTo>
                    <a:pt x="3013581" y="812734"/>
                  </a:lnTo>
                  <a:lnTo>
                    <a:pt x="3043870" y="782445"/>
                  </a:lnTo>
                  <a:lnTo>
                    <a:pt x="3063729" y="744024"/>
                  </a:lnTo>
                  <a:lnTo>
                    <a:pt x="3070859" y="699770"/>
                  </a:lnTo>
                  <a:lnTo>
                    <a:pt x="3070859" y="139954"/>
                  </a:lnTo>
                  <a:lnTo>
                    <a:pt x="3063729" y="95699"/>
                  </a:lnTo>
                  <a:lnTo>
                    <a:pt x="3043870" y="57278"/>
                  </a:lnTo>
                  <a:lnTo>
                    <a:pt x="3013581" y="26989"/>
                  </a:lnTo>
                  <a:lnTo>
                    <a:pt x="2975160" y="7130"/>
                  </a:lnTo>
                  <a:lnTo>
                    <a:pt x="293090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84697" y="4722113"/>
              <a:ext cx="3070860" cy="840105"/>
            </a:xfrm>
            <a:custGeom>
              <a:avLst/>
              <a:gdLst/>
              <a:ahLst/>
              <a:cxnLst/>
              <a:rect l="l" t="t" r="r" b="b"/>
              <a:pathLst>
                <a:path w="3070859" h="840104">
                  <a:moveTo>
                    <a:pt x="0" y="139954"/>
                  </a:moveTo>
                  <a:lnTo>
                    <a:pt x="7130" y="95699"/>
                  </a:lnTo>
                  <a:lnTo>
                    <a:pt x="26989" y="57278"/>
                  </a:lnTo>
                  <a:lnTo>
                    <a:pt x="57278" y="26989"/>
                  </a:lnTo>
                  <a:lnTo>
                    <a:pt x="95699" y="7130"/>
                  </a:lnTo>
                  <a:lnTo>
                    <a:pt x="139953" y="0"/>
                  </a:lnTo>
                  <a:lnTo>
                    <a:pt x="2930905" y="0"/>
                  </a:lnTo>
                  <a:lnTo>
                    <a:pt x="2975160" y="7130"/>
                  </a:lnTo>
                  <a:lnTo>
                    <a:pt x="3013581" y="26989"/>
                  </a:lnTo>
                  <a:lnTo>
                    <a:pt x="3043870" y="57278"/>
                  </a:lnTo>
                  <a:lnTo>
                    <a:pt x="3063729" y="95699"/>
                  </a:lnTo>
                  <a:lnTo>
                    <a:pt x="3070859" y="139954"/>
                  </a:lnTo>
                  <a:lnTo>
                    <a:pt x="3070859" y="699770"/>
                  </a:lnTo>
                  <a:lnTo>
                    <a:pt x="3063729" y="744024"/>
                  </a:lnTo>
                  <a:lnTo>
                    <a:pt x="3043870" y="782445"/>
                  </a:lnTo>
                  <a:lnTo>
                    <a:pt x="3013581" y="812734"/>
                  </a:lnTo>
                  <a:lnTo>
                    <a:pt x="2975160" y="832593"/>
                  </a:lnTo>
                  <a:lnTo>
                    <a:pt x="2930905" y="839724"/>
                  </a:lnTo>
                  <a:lnTo>
                    <a:pt x="139953" y="839724"/>
                  </a:lnTo>
                  <a:lnTo>
                    <a:pt x="95699" y="832593"/>
                  </a:lnTo>
                  <a:lnTo>
                    <a:pt x="57278" y="812734"/>
                  </a:lnTo>
                  <a:lnTo>
                    <a:pt x="26989" y="782445"/>
                  </a:lnTo>
                  <a:lnTo>
                    <a:pt x="7130" y="744024"/>
                  </a:lnTo>
                  <a:lnTo>
                    <a:pt x="0" y="699770"/>
                  </a:lnTo>
                  <a:lnTo>
                    <a:pt x="0" y="139954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92519" y="4965776"/>
              <a:ext cx="1025956" cy="320344"/>
            </a:xfrm>
            <a:prstGeom prst="rect">
              <a:avLst/>
            </a:prstGeom>
          </p:spPr>
        </p:pic>
      </p:grp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8174B7F-FC08-8995-693F-84D891118B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41</a:t>
            </a:fld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436" y="2130247"/>
            <a:ext cx="4484751" cy="731824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3C6CEF1-B5E1-0C25-B4DA-90D8B2C70C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42</a:t>
            </a:fld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1E07B-92CA-7FEB-4DED-3FBA73B1FD86}"/>
              </a:ext>
            </a:extLst>
          </p:cNvPr>
          <p:cNvSpPr txBox="1"/>
          <p:nvPr/>
        </p:nvSpPr>
        <p:spPr>
          <a:xfrm>
            <a:off x="1057426" y="3059668"/>
            <a:ext cx="647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https://github.com/StevenJoseph19/BAE-Design-Patterns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6934" y="544652"/>
            <a:ext cx="4523359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493898"/>
            <a:ext cx="6403340" cy="731520"/>
            <a:chOff x="5096002" y="2493898"/>
            <a:chExt cx="640334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493898"/>
              <a:ext cx="634898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859658"/>
              <a:ext cx="6402959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3453714"/>
            <a:ext cx="6217920" cy="732155"/>
            <a:chOff x="5096002" y="3453714"/>
            <a:chExt cx="6217920" cy="73215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453714"/>
              <a:ext cx="6217920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820033"/>
              <a:ext cx="4438269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414469"/>
            <a:ext cx="6547358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0467" y="2565724"/>
            <a:ext cx="2170293" cy="213509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33DCF56-DBC0-706F-A658-5D89849F90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4088891"/>
            <a:ext cx="5257800" cy="1618615"/>
            <a:chOff x="6217920" y="4088891"/>
            <a:chExt cx="5257800" cy="1618615"/>
          </a:xfrm>
        </p:grpSpPr>
        <p:sp>
          <p:nvSpPr>
            <p:cNvPr id="3" name="object 3"/>
            <p:cNvSpPr/>
            <p:nvPr/>
          </p:nvSpPr>
          <p:spPr>
            <a:xfrm>
              <a:off x="621792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9147" y="4716144"/>
              <a:ext cx="533095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1040" y="4088891"/>
            <a:ext cx="5257800" cy="1618615"/>
            <a:chOff x="701040" y="4088891"/>
            <a:chExt cx="5257800" cy="1618615"/>
          </a:xfrm>
        </p:grpSpPr>
        <p:sp>
          <p:nvSpPr>
            <p:cNvPr id="6" name="object 6"/>
            <p:cNvSpPr/>
            <p:nvPr/>
          </p:nvSpPr>
          <p:spPr>
            <a:xfrm>
              <a:off x="70104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8688" y="4716144"/>
              <a:ext cx="3943858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217920" y="2193035"/>
            <a:ext cx="5257800" cy="1620520"/>
            <a:chOff x="6217920" y="2193035"/>
            <a:chExt cx="5257800" cy="1620520"/>
          </a:xfrm>
        </p:grpSpPr>
        <p:sp>
          <p:nvSpPr>
            <p:cNvPr id="9" name="object 9"/>
            <p:cNvSpPr/>
            <p:nvPr/>
          </p:nvSpPr>
          <p:spPr>
            <a:xfrm>
              <a:off x="621792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9151" y="2820923"/>
              <a:ext cx="1980437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01040" y="2193035"/>
            <a:ext cx="5257800" cy="1620520"/>
            <a:chOff x="701040" y="2193035"/>
            <a:chExt cx="5257800" cy="1620520"/>
          </a:xfrm>
        </p:grpSpPr>
        <p:sp>
          <p:nvSpPr>
            <p:cNvPr id="12" name="object 12"/>
            <p:cNvSpPr/>
            <p:nvPr/>
          </p:nvSpPr>
          <p:spPr>
            <a:xfrm>
              <a:off x="70104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3797" y="2820923"/>
              <a:ext cx="1456436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467355" y="549859"/>
            <a:ext cx="7438390" cy="549275"/>
            <a:chOff x="2467355" y="549859"/>
            <a:chExt cx="7438390" cy="54927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7355" y="549859"/>
              <a:ext cx="3012821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65114" y="549859"/>
              <a:ext cx="1272032" cy="5489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53251" y="549859"/>
              <a:ext cx="1402715" cy="5489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57795" y="549859"/>
              <a:ext cx="2147824" cy="548944"/>
            </a:xfrm>
            <a:prstGeom prst="rect">
              <a:avLst/>
            </a:prstGeom>
          </p:spPr>
        </p:pic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65D2FD9-8635-BBAD-EB13-3E51F00E63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7504" y="549859"/>
            <a:ext cx="8225155" cy="1016000"/>
            <a:chOff x="2127504" y="549859"/>
            <a:chExt cx="8225155" cy="1016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7504" y="549859"/>
              <a:ext cx="1305306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8858" y="549859"/>
              <a:ext cx="1402714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3402" y="549859"/>
              <a:ext cx="2147824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8511" y="549859"/>
              <a:ext cx="1508759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69631" y="549859"/>
              <a:ext cx="2382901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62198" y="1016762"/>
              <a:ext cx="1213485" cy="548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0146" y="1016762"/>
              <a:ext cx="1272413" cy="5486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0187" y="1016762"/>
              <a:ext cx="1402714" cy="548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3207" y="1016762"/>
              <a:ext cx="2147824" cy="54863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7157466" y="3007614"/>
            <a:ext cx="2122170" cy="368300"/>
          </a:xfrm>
          <a:custGeom>
            <a:avLst/>
            <a:gdLst/>
            <a:ahLst/>
            <a:cxnLst/>
            <a:rect l="l" t="t" r="r" b="b"/>
            <a:pathLst>
              <a:path w="2122170" h="368300">
                <a:moveTo>
                  <a:pt x="1060703" y="0"/>
                </a:moveTo>
                <a:lnTo>
                  <a:pt x="1060703" y="184150"/>
                </a:lnTo>
                <a:lnTo>
                  <a:pt x="2121661" y="184150"/>
                </a:lnTo>
                <a:lnTo>
                  <a:pt x="2121661" y="368300"/>
                </a:lnTo>
              </a:path>
              <a:path w="2122170" h="368300">
                <a:moveTo>
                  <a:pt x="1060957" y="0"/>
                </a:moveTo>
                <a:lnTo>
                  <a:pt x="1060957" y="184150"/>
                </a:lnTo>
                <a:lnTo>
                  <a:pt x="0" y="184150"/>
                </a:lnTo>
                <a:lnTo>
                  <a:pt x="0" y="368300"/>
                </a:lnTo>
              </a:path>
            </a:pathLst>
          </a:custGeom>
          <a:ln w="25908">
            <a:solidFill>
              <a:srgbClr val="BE46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35017" y="4252721"/>
            <a:ext cx="263525" cy="807085"/>
          </a:xfrm>
          <a:custGeom>
            <a:avLst/>
            <a:gdLst/>
            <a:ahLst/>
            <a:cxnLst/>
            <a:rect l="l" t="t" r="r" b="b"/>
            <a:pathLst>
              <a:path w="263525" h="807085">
                <a:moveTo>
                  <a:pt x="0" y="0"/>
                </a:moveTo>
                <a:lnTo>
                  <a:pt x="0" y="806703"/>
                </a:lnTo>
                <a:lnTo>
                  <a:pt x="263017" y="806703"/>
                </a:lnTo>
              </a:path>
            </a:pathLst>
          </a:custGeom>
          <a:ln w="25908">
            <a:solidFill>
              <a:srgbClr val="D95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023872" y="2118360"/>
            <a:ext cx="3961129" cy="2147570"/>
            <a:chOff x="2023872" y="2118360"/>
            <a:chExt cx="3961129" cy="2147570"/>
          </a:xfrm>
        </p:grpSpPr>
        <p:sp>
          <p:nvSpPr>
            <p:cNvPr id="15" name="object 15"/>
            <p:cNvSpPr/>
            <p:nvPr/>
          </p:nvSpPr>
          <p:spPr>
            <a:xfrm>
              <a:off x="2913125" y="3007613"/>
              <a:ext cx="2123440" cy="368300"/>
            </a:xfrm>
            <a:custGeom>
              <a:avLst/>
              <a:gdLst/>
              <a:ahLst/>
              <a:cxnLst/>
              <a:rect l="l" t="t" r="r" b="b"/>
              <a:pathLst>
                <a:path w="2123440" h="368300">
                  <a:moveTo>
                    <a:pt x="1062227" y="0"/>
                  </a:moveTo>
                  <a:lnTo>
                    <a:pt x="1062227" y="184150"/>
                  </a:lnTo>
                  <a:lnTo>
                    <a:pt x="2123186" y="184150"/>
                  </a:lnTo>
                  <a:lnTo>
                    <a:pt x="2123186" y="368300"/>
                  </a:lnTo>
                </a:path>
                <a:path w="2123440" h="368300">
                  <a:moveTo>
                    <a:pt x="1060958" y="0"/>
                  </a:moveTo>
                  <a:lnTo>
                    <a:pt x="1060958" y="184150"/>
                  </a:lnTo>
                  <a:lnTo>
                    <a:pt x="0" y="184150"/>
                  </a:lnTo>
                  <a:lnTo>
                    <a:pt x="0" y="368300"/>
                  </a:lnTo>
                </a:path>
              </a:pathLst>
            </a:custGeom>
            <a:ln w="25908">
              <a:solidFill>
                <a:srgbClr val="BE46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97530" y="2131314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1754123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1754123" y="876300"/>
                  </a:lnTo>
                  <a:lnTo>
                    <a:pt x="1754123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97530" y="2131314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0" y="876300"/>
                  </a:moveTo>
                  <a:lnTo>
                    <a:pt x="1754123" y="876300"/>
                  </a:lnTo>
                  <a:lnTo>
                    <a:pt x="1754123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1982" y="2401773"/>
              <a:ext cx="1283969" cy="30510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036826" y="3376422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1754124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1754124" y="876300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36826" y="3376422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0" y="876300"/>
                  </a:moveTo>
                  <a:lnTo>
                    <a:pt x="1754124" y="876300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4969" y="3510026"/>
              <a:ext cx="1709420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46909" y="3784041"/>
              <a:ext cx="1088491" cy="30510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58233" y="3376422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1754124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1754124" y="876300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58233" y="3376422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0" y="876300"/>
                  </a:moveTo>
                  <a:lnTo>
                    <a:pt x="1754124" y="876300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79645" y="3510026"/>
              <a:ext cx="1705228" cy="3048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70729" y="3784041"/>
              <a:ext cx="1084579" cy="30510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584191" y="4608576"/>
            <a:ext cx="1785620" cy="902335"/>
            <a:chOff x="4584191" y="4608576"/>
            <a:chExt cx="1785620" cy="902335"/>
          </a:xfrm>
        </p:grpSpPr>
        <p:sp>
          <p:nvSpPr>
            <p:cNvPr id="28" name="object 28"/>
            <p:cNvSpPr/>
            <p:nvPr/>
          </p:nvSpPr>
          <p:spPr>
            <a:xfrm>
              <a:off x="4597145" y="4621530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1754124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1754124" y="876300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97145" y="4621530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0" y="876300"/>
                  </a:moveTo>
                  <a:lnTo>
                    <a:pt x="1754124" y="876300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98491" y="4909134"/>
              <a:ext cx="1671065" cy="274624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7328916" y="2118360"/>
            <a:ext cx="1885314" cy="902335"/>
            <a:chOff x="7328916" y="2118360"/>
            <a:chExt cx="1885314" cy="902335"/>
          </a:xfrm>
        </p:grpSpPr>
        <p:sp>
          <p:nvSpPr>
            <p:cNvPr id="32" name="object 32"/>
            <p:cNvSpPr/>
            <p:nvPr/>
          </p:nvSpPr>
          <p:spPr>
            <a:xfrm>
              <a:off x="7341870" y="2131314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1754124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1754124" y="876300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41870" y="2131314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0" y="876300"/>
                  </a:moveTo>
                  <a:lnTo>
                    <a:pt x="1754124" y="876300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29372" y="2264664"/>
              <a:ext cx="784555" cy="3048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88352" y="2538679"/>
              <a:ext cx="1825625" cy="305104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6268211" y="3363467"/>
            <a:ext cx="1879600" cy="902335"/>
            <a:chOff x="6268211" y="3363467"/>
            <a:chExt cx="1879600" cy="902335"/>
          </a:xfrm>
        </p:grpSpPr>
        <p:sp>
          <p:nvSpPr>
            <p:cNvPr id="37" name="object 37"/>
            <p:cNvSpPr/>
            <p:nvPr/>
          </p:nvSpPr>
          <p:spPr>
            <a:xfrm>
              <a:off x="6281165" y="3376421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1754124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1754124" y="876300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81165" y="3376421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0" y="876300"/>
                  </a:moveTo>
                  <a:lnTo>
                    <a:pt x="1754124" y="876300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77304" y="3510025"/>
              <a:ext cx="1770252" cy="3048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78497" y="3784041"/>
              <a:ext cx="910742" cy="305104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8389619" y="3363467"/>
            <a:ext cx="1780539" cy="902335"/>
            <a:chOff x="8389619" y="3363467"/>
            <a:chExt cx="1780539" cy="902335"/>
          </a:xfrm>
        </p:grpSpPr>
        <p:sp>
          <p:nvSpPr>
            <p:cNvPr id="42" name="object 42"/>
            <p:cNvSpPr/>
            <p:nvPr/>
          </p:nvSpPr>
          <p:spPr>
            <a:xfrm>
              <a:off x="8402573" y="3376421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1754124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1754124" y="876300"/>
                  </a:lnTo>
                  <a:lnTo>
                    <a:pt x="175412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402573" y="3376421"/>
              <a:ext cx="1754505" cy="876300"/>
            </a:xfrm>
            <a:custGeom>
              <a:avLst/>
              <a:gdLst/>
              <a:ahLst/>
              <a:cxnLst/>
              <a:rect l="l" t="t" r="r" b="b"/>
              <a:pathLst>
                <a:path w="1754504" h="876300">
                  <a:moveTo>
                    <a:pt x="0" y="876300"/>
                  </a:moveTo>
                  <a:lnTo>
                    <a:pt x="1754124" y="876300"/>
                  </a:lnTo>
                  <a:lnTo>
                    <a:pt x="1754124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52585" y="3510025"/>
              <a:ext cx="1253401" cy="3048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60205" y="3784041"/>
              <a:ext cx="1187843" cy="305104"/>
            </a:xfrm>
            <a:prstGeom prst="rect">
              <a:avLst/>
            </a:prstGeom>
          </p:spPr>
        </p:pic>
      </p:grp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CC538AD-5DBE-3459-0587-00EF5FBC04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436" y="2967863"/>
            <a:ext cx="5314823" cy="39623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56436" y="3553333"/>
            <a:ext cx="9897110" cy="1109980"/>
            <a:chOff x="1056436" y="3553333"/>
            <a:chExt cx="9897110" cy="11099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553333"/>
              <a:ext cx="9896856" cy="3962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3909949"/>
              <a:ext cx="8640826" cy="3962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436" y="4266565"/>
              <a:ext cx="2833877" cy="39623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6436" y="2130247"/>
            <a:ext cx="3664966" cy="73182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EB0DF2-9234-3F18-05B8-A3F1554C8E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1461" y="1762632"/>
            <a:ext cx="2961386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3744" y="1762632"/>
            <a:ext cx="3826129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569461" y="549859"/>
            <a:ext cx="5219065" cy="549275"/>
            <a:chOff x="3569461" y="549859"/>
            <a:chExt cx="5219065" cy="5492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9461" y="549859"/>
              <a:ext cx="188455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5589" y="549859"/>
              <a:ext cx="1231772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7926" y="549859"/>
              <a:ext cx="2260092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318260" y="2833116"/>
            <a:ext cx="3929379" cy="848994"/>
            <a:chOff x="1318260" y="2833116"/>
            <a:chExt cx="3929379" cy="848994"/>
          </a:xfrm>
        </p:grpSpPr>
        <p:sp>
          <p:nvSpPr>
            <p:cNvPr id="10" name="object 10"/>
            <p:cNvSpPr/>
            <p:nvPr/>
          </p:nvSpPr>
          <p:spPr>
            <a:xfrm>
              <a:off x="1318260" y="2833116"/>
              <a:ext cx="3929379" cy="848994"/>
            </a:xfrm>
            <a:custGeom>
              <a:avLst/>
              <a:gdLst/>
              <a:ahLst/>
              <a:cxnLst/>
              <a:rect l="l" t="t" r="r" b="b"/>
              <a:pathLst>
                <a:path w="3929379" h="848995">
                  <a:moveTo>
                    <a:pt x="3928872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3928872" y="848868"/>
                  </a:lnTo>
                  <a:lnTo>
                    <a:pt x="392887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2514" y="3105658"/>
              <a:ext cx="3562985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316736" y="3681984"/>
            <a:ext cx="3930650" cy="2341245"/>
            <a:chOff x="1316736" y="3681984"/>
            <a:chExt cx="3930650" cy="2341245"/>
          </a:xfrm>
        </p:grpSpPr>
        <p:sp>
          <p:nvSpPr>
            <p:cNvPr id="13" name="object 13"/>
            <p:cNvSpPr/>
            <p:nvPr/>
          </p:nvSpPr>
          <p:spPr>
            <a:xfrm>
              <a:off x="1316736" y="5173980"/>
              <a:ext cx="3930650" cy="848994"/>
            </a:xfrm>
            <a:custGeom>
              <a:avLst/>
              <a:gdLst/>
              <a:ahLst/>
              <a:cxnLst/>
              <a:rect l="l" t="t" r="r" b="b"/>
              <a:pathLst>
                <a:path w="3930650" h="848995">
                  <a:moveTo>
                    <a:pt x="3930396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3930396" y="848868"/>
                  </a:lnTo>
                  <a:lnTo>
                    <a:pt x="393039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9344" y="5447995"/>
              <a:ext cx="348932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43199" y="3681984"/>
              <a:ext cx="76200" cy="1492885"/>
            </a:xfrm>
            <a:custGeom>
              <a:avLst/>
              <a:gdLst/>
              <a:ahLst/>
              <a:cxnLst/>
              <a:rect l="l" t="t" r="r" b="b"/>
              <a:pathLst>
                <a:path w="76200" h="1492885">
                  <a:moveTo>
                    <a:pt x="31635" y="1416558"/>
                  </a:moveTo>
                  <a:lnTo>
                    <a:pt x="0" y="1416558"/>
                  </a:lnTo>
                  <a:lnTo>
                    <a:pt x="37973" y="1492758"/>
                  </a:lnTo>
                  <a:lnTo>
                    <a:pt x="69828" y="1429258"/>
                  </a:lnTo>
                  <a:lnTo>
                    <a:pt x="31623" y="1429258"/>
                  </a:lnTo>
                  <a:lnTo>
                    <a:pt x="31635" y="1416558"/>
                  </a:lnTo>
                  <a:close/>
                </a:path>
                <a:path w="76200" h="1492885">
                  <a:moveTo>
                    <a:pt x="45720" y="0"/>
                  </a:moveTo>
                  <a:lnTo>
                    <a:pt x="33020" y="0"/>
                  </a:lnTo>
                  <a:lnTo>
                    <a:pt x="31623" y="1429258"/>
                  </a:lnTo>
                  <a:lnTo>
                    <a:pt x="44323" y="1429258"/>
                  </a:lnTo>
                  <a:lnTo>
                    <a:pt x="45720" y="0"/>
                  </a:lnTo>
                  <a:close/>
                </a:path>
                <a:path w="76200" h="1492885">
                  <a:moveTo>
                    <a:pt x="76200" y="1416558"/>
                  </a:moveTo>
                  <a:lnTo>
                    <a:pt x="44335" y="1416558"/>
                  </a:lnTo>
                  <a:lnTo>
                    <a:pt x="44323" y="1429258"/>
                  </a:lnTo>
                  <a:lnTo>
                    <a:pt x="69828" y="1429258"/>
                  </a:lnTo>
                  <a:lnTo>
                    <a:pt x="76200" y="1416558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44868" y="2833116"/>
            <a:ext cx="3929379" cy="848994"/>
            <a:chOff x="6944868" y="2833116"/>
            <a:chExt cx="3929379" cy="848994"/>
          </a:xfrm>
        </p:grpSpPr>
        <p:sp>
          <p:nvSpPr>
            <p:cNvPr id="17" name="object 17"/>
            <p:cNvSpPr/>
            <p:nvPr/>
          </p:nvSpPr>
          <p:spPr>
            <a:xfrm>
              <a:off x="6944868" y="2833116"/>
              <a:ext cx="3929379" cy="848994"/>
            </a:xfrm>
            <a:custGeom>
              <a:avLst/>
              <a:gdLst/>
              <a:ahLst/>
              <a:cxnLst/>
              <a:rect l="l" t="t" r="r" b="b"/>
              <a:pathLst>
                <a:path w="3929379" h="848995">
                  <a:moveTo>
                    <a:pt x="3928872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3928872" y="848868"/>
                  </a:lnTo>
                  <a:lnTo>
                    <a:pt x="392887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9630" y="3105658"/>
              <a:ext cx="3562985" cy="3048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944868" y="5173979"/>
            <a:ext cx="3929379" cy="848994"/>
            <a:chOff x="6944868" y="5173979"/>
            <a:chExt cx="3929379" cy="848994"/>
          </a:xfrm>
        </p:grpSpPr>
        <p:sp>
          <p:nvSpPr>
            <p:cNvPr id="20" name="object 20"/>
            <p:cNvSpPr/>
            <p:nvPr/>
          </p:nvSpPr>
          <p:spPr>
            <a:xfrm>
              <a:off x="6944868" y="5173979"/>
              <a:ext cx="3929379" cy="848994"/>
            </a:xfrm>
            <a:custGeom>
              <a:avLst/>
              <a:gdLst/>
              <a:ahLst/>
              <a:cxnLst/>
              <a:rect l="l" t="t" r="r" b="b"/>
              <a:pathLst>
                <a:path w="3929379" h="848995">
                  <a:moveTo>
                    <a:pt x="3928872" y="0"/>
                  </a:moveTo>
                  <a:lnTo>
                    <a:pt x="0" y="0"/>
                  </a:lnTo>
                  <a:lnTo>
                    <a:pt x="0" y="848868"/>
                  </a:lnTo>
                  <a:lnTo>
                    <a:pt x="3928872" y="848868"/>
                  </a:lnTo>
                  <a:lnTo>
                    <a:pt x="392887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7730" y="5447995"/>
              <a:ext cx="3489705" cy="30480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944868" y="3681984"/>
            <a:ext cx="3929379" cy="1492250"/>
            <a:chOff x="6944868" y="3681984"/>
            <a:chExt cx="3929379" cy="1492250"/>
          </a:xfrm>
        </p:grpSpPr>
        <p:sp>
          <p:nvSpPr>
            <p:cNvPr id="23" name="object 23"/>
            <p:cNvSpPr/>
            <p:nvPr/>
          </p:nvSpPr>
          <p:spPr>
            <a:xfrm>
              <a:off x="6944868" y="4215384"/>
              <a:ext cx="3929379" cy="425450"/>
            </a:xfrm>
            <a:custGeom>
              <a:avLst/>
              <a:gdLst/>
              <a:ahLst/>
              <a:cxnLst/>
              <a:rect l="l" t="t" r="r" b="b"/>
              <a:pathLst>
                <a:path w="3929379" h="425450">
                  <a:moveTo>
                    <a:pt x="3928872" y="0"/>
                  </a:moveTo>
                  <a:lnTo>
                    <a:pt x="0" y="0"/>
                  </a:lnTo>
                  <a:lnTo>
                    <a:pt x="0" y="425195"/>
                  </a:lnTo>
                  <a:lnTo>
                    <a:pt x="3928872" y="425195"/>
                  </a:lnTo>
                  <a:lnTo>
                    <a:pt x="392887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42302" y="4276293"/>
              <a:ext cx="3481704" cy="30510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871204" y="3681984"/>
              <a:ext cx="76200" cy="1492250"/>
            </a:xfrm>
            <a:custGeom>
              <a:avLst/>
              <a:gdLst/>
              <a:ahLst/>
              <a:cxnLst/>
              <a:rect l="l" t="t" r="r" b="b"/>
              <a:pathLst>
                <a:path w="76200" h="1492250">
                  <a:moveTo>
                    <a:pt x="76200" y="1034796"/>
                  </a:moveTo>
                  <a:lnTo>
                    <a:pt x="69850" y="1022096"/>
                  </a:lnTo>
                  <a:lnTo>
                    <a:pt x="38100" y="958596"/>
                  </a:lnTo>
                  <a:lnTo>
                    <a:pt x="0" y="1034796"/>
                  </a:lnTo>
                  <a:lnTo>
                    <a:pt x="31750" y="1034796"/>
                  </a:lnTo>
                  <a:lnTo>
                    <a:pt x="31750" y="1492250"/>
                  </a:lnTo>
                  <a:lnTo>
                    <a:pt x="44450" y="1492250"/>
                  </a:lnTo>
                  <a:lnTo>
                    <a:pt x="44450" y="1034796"/>
                  </a:lnTo>
                  <a:lnTo>
                    <a:pt x="76200" y="1034796"/>
                  </a:lnTo>
                  <a:close/>
                </a:path>
                <a:path w="76200" h="1492250">
                  <a:moveTo>
                    <a:pt x="76200" y="457454"/>
                  </a:moveTo>
                  <a:lnTo>
                    <a:pt x="44450" y="457454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457454"/>
                  </a:lnTo>
                  <a:lnTo>
                    <a:pt x="0" y="457454"/>
                  </a:lnTo>
                  <a:lnTo>
                    <a:pt x="38100" y="533654"/>
                  </a:lnTo>
                  <a:lnTo>
                    <a:pt x="69850" y="470154"/>
                  </a:lnTo>
                  <a:lnTo>
                    <a:pt x="76200" y="457454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BF301671-D965-4A0F-7213-2C774406E9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435</Words>
  <Application>Microsoft Office PowerPoint</Application>
  <PresentationFormat>Widescreen</PresentationFormat>
  <Paragraphs>126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Aptos</vt:lpstr>
      <vt:lpstr>Calibri</vt:lpstr>
      <vt:lpstr>Courier New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ProductRepo repo = ProductRepoFactory.create(); PaymentProcessor paymentProc = new PaymentProcessor(repo); paymentProc.pay(“123”);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@Configuration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Software Design Principles in Java</dc:title>
  <dc:creator>Dan Geabunea</dc:creator>
  <cp:lastModifiedBy>Steve Steve</cp:lastModifiedBy>
  <cp:revision>3</cp:revision>
  <dcterms:created xsi:type="dcterms:W3CDTF">2024-09-16T15:23:09Z</dcterms:created>
  <dcterms:modified xsi:type="dcterms:W3CDTF">2024-09-16T21:37:41Z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2024-09-16T00:00:00Z</vt:filetime>
  </property>
  <property fmtid="{D5CDD505-2E9C-101B-9397-08002B2CF9AE}" pid="5" name="Producer">
    <vt:lpwstr>Microsoft® PowerPoint® for Office 365</vt:lpwstr>
  </property>
</Properties>
</file>