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0FB69-CB28-441C-A2E9-F3C3B05F7FD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FCBF-3C0F-4B58-B568-B2A5C0F337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D3AA-F248-47B0-BCAD-5B6326E3E720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969D-A7F8-4B6B-9377-BFF15FAB4EC3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4D69-3D26-4F6E-8621-F6D9C442F3D9}" type="datetime1">
              <a:rPr lang="en-US" smtClean="0"/>
              <a:t>7/22/2021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5FAA-2E7F-4AA2-AA67-6006C7AA85F0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714D-469E-4899-9F82-F52F774E6C5B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043" y="2718308"/>
            <a:ext cx="1062391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4731" y="2376932"/>
            <a:ext cx="10162537" cy="186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B97F-05C4-41A1-AD54-09E07F0FA1E5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components/progres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34072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80" dirty="0">
                <a:solidFill>
                  <a:srgbClr val="171717"/>
                </a:solidFill>
              </a:rPr>
              <a:t>Bringing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20" dirty="0">
                <a:solidFill>
                  <a:srgbClr val="171717"/>
                </a:solidFill>
              </a:rPr>
              <a:t>in</a:t>
            </a:r>
            <a:r>
              <a:rPr sz="4500" spc="-44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Functionality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Using </a:t>
            </a:r>
            <a:r>
              <a:rPr sz="4500" spc="-1565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80" dirty="0">
                <a:solidFill>
                  <a:srgbClr val="171717"/>
                </a:solidFill>
              </a:rPr>
              <a:t>p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po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453132"/>
            <a:ext cx="6271895" cy="1711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Components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can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be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used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introduce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otherwise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complex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functionality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site</a:t>
            </a:r>
            <a:endParaRPr sz="2400">
              <a:latin typeface="Verdana"/>
              <a:cs typeface="Verdana"/>
            </a:endParaRPr>
          </a:p>
          <a:p>
            <a:pPr marL="12700" marR="504825">
              <a:lnSpc>
                <a:spcPts val="2810"/>
              </a:lnSpc>
              <a:spcBef>
                <a:spcPts val="195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Some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components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require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support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jQuery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unleash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functionality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624332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7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45" dirty="0">
                <a:solidFill>
                  <a:srgbClr val="FFFFFF"/>
                </a:solidFill>
              </a:rPr>
              <a:t>oo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85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0" dirty="0">
                <a:solidFill>
                  <a:srgbClr val="FFFFFF"/>
                </a:solidFill>
              </a:rPr>
              <a:t>ap</a:t>
            </a:r>
            <a:r>
              <a:rPr sz="4800" spc="-190" dirty="0">
                <a:solidFill>
                  <a:srgbClr val="FFFFFF"/>
                </a:solidFill>
              </a:rPr>
              <a:t>-  </a:t>
            </a:r>
            <a:r>
              <a:rPr sz="4800" spc="-150" dirty="0">
                <a:solidFill>
                  <a:srgbClr val="FFFFFF"/>
                </a:solidFill>
              </a:rPr>
              <a:t>enab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65" dirty="0">
                <a:solidFill>
                  <a:srgbClr val="FFFFFF"/>
                </a:solidFill>
              </a:rPr>
              <a:t>e</a:t>
            </a:r>
            <a:r>
              <a:rPr sz="4800" spc="60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10" dirty="0">
                <a:solidFill>
                  <a:srgbClr val="FFFFFF"/>
                </a:solidFill>
              </a:rPr>
              <a:t>f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05" dirty="0">
                <a:solidFill>
                  <a:srgbClr val="FFFFFF"/>
                </a:solidFill>
              </a:rPr>
              <a:t>m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590" y="2852755"/>
            <a:ext cx="2680283" cy="11524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33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Understanding</a:t>
            </a:r>
            <a:r>
              <a:rPr spc="-120" dirty="0"/>
              <a:t> </a:t>
            </a:r>
            <a:r>
              <a:rPr spc="30" dirty="0"/>
              <a:t>Bootstrap</a:t>
            </a:r>
            <a:r>
              <a:rPr spc="-114" dirty="0"/>
              <a:t> </a:t>
            </a:r>
            <a:r>
              <a:rPr spc="30" dirty="0"/>
              <a:t>Components</a:t>
            </a:r>
          </a:p>
          <a:p>
            <a:pPr marL="4223385">
              <a:lnSpc>
                <a:spcPct val="100000"/>
              </a:lnSpc>
              <a:spcBef>
                <a:spcPts val="1825"/>
              </a:spcBef>
            </a:pPr>
            <a:r>
              <a:rPr spc="85" dirty="0"/>
              <a:t>Adding</a:t>
            </a:r>
            <a:r>
              <a:rPr spc="-130" dirty="0"/>
              <a:t> </a:t>
            </a:r>
            <a:r>
              <a:rPr spc="30" dirty="0"/>
              <a:t>components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15" dirty="0"/>
              <a:t>our</a:t>
            </a:r>
            <a:r>
              <a:rPr spc="-135" dirty="0"/>
              <a:t> </a:t>
            </a:r>
            <a:r>
              <a:rPr spc="30" dirty="0"/>
              <a:t>pages</a:t>
            </a:r>
          </a:p>
          <a:p>
            <a:pPr marL="4752340" indent="-289560">
              <a:lnSpc>
                <a:spcPct val="100000"/>
              </a:lnSpc>
              <a:spcBef>
                <a:spcPts val="595"/>
              </a:spcBef>
              <a:buSzPct val="75000"/>
              <a:buFont typeface="Lucida Sans Unicode"/>
              <a:buChar char="-"/>
              <a:tabLst>
                <a:tab pos="4752340" algn="l"/>
                <a:tab pos="4752975" algn="l"/>
              </a:tabLst>
            </a:pPr>
            <a:r>
              <a:rPr spc="30" dirty="0"/>
              <a:t>Jumbotron</a:t>
            </a:r>
          </a:p>
          <a:p>
            <a:pPr marL="4752340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4752340" algn="l"/>
                <a:tab pos="4752975" algn="l"/>
              </a:tabLst>
            </a:pPr>
            <a:r>
              <a:rPr spc="-10" dirty="0"/>
              <a:t>Nav</a:t>
            </a:r>
            <a:r>
              <a:rPr spc="-140" dirty="0"/>
              <a:t> </a:t>
            </a:r>
            <a:r>
              <a:rPr spc="-5" dirty="0"/>
              <a:t>and</a:t>
            </a:r>
            <a:r>
              <a:rPr spc="-150" dirty="0"/>
              <a:t> </a:t>
            </a:r>
            <a:r>
              <a:rPr spc="-10" dirty="0"/>
              <a:t>Navbar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856" y="2718308"/>
            <a:ext cx="880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220" dirty="0"/>
              <a:t> </a:t>
            </a:r>
            <a:r>
              <a:rPr spc="25" dirty="0"/>
              <a:t>Bootstrap</a:t>
            </a:r>
            <a:r>
              <a:rPr spc="-215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6443" y="517651"/>
            <a:ext cx="529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Components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36690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Ready-made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building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blocks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3032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Work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CSS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5417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Sometimes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require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jQuery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interactivity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1808439"/>
            <a:ext cx="882650" cy="7693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456" y="3324225"/>
            <a:ext cx="720835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462" y="4883150"/>
            <a:ext cx="726823" cy="8604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Forms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Card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Jumbotron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Button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04711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Progress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1279" y="517651"/>
            <a:ext cx="66205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Basic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Components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594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Working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Progress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hlinkClick r:id="rId3"/>
          </p:cNvPr>
          <p:cNvSpPr/>
          <p:nvPr/>
        </p:nvSpPr>
        <p:spPr>
          <a:xfrm>
            <a:off x="5410200" y="3962400"/>
            <a:ext cx="571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https://getbootstrap.com/docs/4.5/components/progress/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985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Adding</a:t>
            </a:r>
            <a:r>
              <a:rPr spc="-200" dirty="0"/>
              <a:t> </a:t>
            </a:r>
            <a:r>
              <a:rPr spc="20" dirty="0"/>
              <a:t>Components</a:t>
            </a:r>
            <a:r>
              <a:rPr spc="-200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25" dirty="0"/>
              <a:t>Our</a:t>
            </a:r>
            <a:r>
              <a:rPr spc="-190" dirty="0"/>
              <a:t> </a:t>
            </a:r>
            <a:r>
              <a:rPr spc="30" dirty="0"/>
              <a:t>Pages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63665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Jumbotron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component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detail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108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navigation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site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using </a:t>
            </a:r>
            <a:r>
              <a:rPr sz="2400" spc="-8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/>
                <a:cs typeface="Verdana"/>
              </a:rPr>
              <a:t>nav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navbar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123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Bringing in Functionality Using  Bootstrap Components</vt:lpstr>
      <vt:lpstr>Overview</vt:lpstr>
      <vt:lpstr>Understanding Bootstrap Components</vt:lpstr>
      <vt:lpstr>Bootstrap Components</vt:lpstr>
      <vt:lpstr>Basic Bootstrap Components</vt:lpstr>
      <vt:lpstr>Slide 6</vt:lpstr>
      <vt:lpstr>Adding Components to Our Pages</vt:lpstr>
      <vt:lpstr>Slide 8</vt:lpstr>
      <vt:lpstr>Slide 9</vt:lpstr>
      <vt:lpstr>Slide 10</vt:lpstr>
      <vt:lpstr>Up next: Creating a Bootstrap-  enabled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in Functionality Using  Bootstrap Components</dc:title>
  <cp:lastModifiedBy>Stephen Samuels</cp:lastModifiedBy>
  <cp:revision>2</cp:revision>
  <dcterms:created xsi:type="dcterms:W3CDTF">2021-07-22T09:15:21Z</dcterms:created>
  <dcterms:modified xsi:type="dcterms:W3CDTF">2021-07-22T10:38:47Z</dcterms:modified>
</cp:coreProperties>
</file>