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E2E3-1F20-45B2-83F0-CFD192B246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393A5-C4B7-43D9-A4B9-9FB7BA72A0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C30A-D798-48FC-A7E8-3B0951F90A99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21D3-5563-4837-98F5-3DC2E6E2A5CF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2163-ED40-484E-A638-B8D0405A69E5}" type="datetime1">
              <a:rPr lang="en-US" smtClean="0"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6249-02A3-4021-B380-07B53B006386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B288-D174-4EFD-9106-A927C116875B}" type="datetime1">
              <a:rPr lang="en-US" smtClean="0"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3106" y="2733547"/>
            <a:ext cx="8025787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9671" y="2154428"/>
            <a:ext cx="985265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B15-760D-40A6-8AEA-88DCF05E4435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90651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155" dirty="0">
                <a:solidFill>
                  <a:srgbClr val="171717"/>
                </a:solidFill>
              </a:rPr>
              <a:t>Ma</a:t>
            </a:r>
            <a:r>
              <a:rPr sz="4500" spc="-14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2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7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55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c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th  </a:t>
            </a: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5" dirty="0">
                <a:solidFill>
                  <a:srgbClr val="171717"/>
                </a:solidFill>
              </a:rPr>
              <a:t>pt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60" dirty="0">
                <a:solidFill>
                  <a:srgbClr val="171717"/>
                </a:solidFill>
              </a:rPr>
              <a:t>en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5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35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0" dirty="0">
                <a:solidFill>
                  <a:srgbClr val="171717"/>
                </a:solidFill>
              </a:rPr>
              <a:t>en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3300476"/>
            <a:ext cx="958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&lt;div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id="welcomeCarousel"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class="carousel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slide"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data-ride="carousel"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2852"/>
            <a:ext cx="962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/>
                <a:cs typeface="Verdana"/>
              </a:rPr>
              <a:t>Adding</a:t>
            </a:r>
            <a:r>
              <a:rPr sz="36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/>
                <a:cs typeface="Verdana"/>
              </a:rPr>
              <a:t>Interactivity</a:t>
            </a:r>
            <a:r>
              <a:rPr sz="36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36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/>
                <a:cs typeface="Verdana"/>
              </a:rPr>
              <a:t>data-</a:t>
            </a:r>
            <a:r>
              <a:rPr sz="36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29" y="4712716"/>
            <a:ext cx="6343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Works</a:t>
            </a:r>
            <a:r>
              <a:rPr sz="22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/>
                <a:cs typeface="Verdana"/>
              </a:rPr>
              <a:t>because</a:t>
            </a:r>
            <a:r>
              <a:rPr sz="22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/>
                <a:cs typeface="Verdana"/>
              </a:rPr>
              <a:t>referenced</a:t>
            </a:r>
            <a:r>
              <a:rPr sz="22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sz="22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/>
                <a:cs typeface="Verdana"/>
              </a:rPr>
              <a:t>files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touch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wrap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pause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99568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keyboard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114109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interval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ride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1918" y="51765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Carousel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601726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Carousel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component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home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523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dropdown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navbar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55270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confirmation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dialog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detail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636011"/>
            <a:ext cx="5926455" cy="1354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7305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Easy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add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complex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functionalities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our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site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Based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jQuery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current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version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6048" y="2818891"/>
            <a:ext cx="524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“Thank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you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this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nice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looking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0" dirty="0">
                <a:solidFill>
                  <a:srgbClr val="F05A28"/>
                </a:solidFill>
              </a:rPr>
              <a:t>site!”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632823" y="3416300"/>
            <a:ext cx="127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ha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498" cy="6857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885">
              <a:lnSpc>
                <a:spcPts val="5470"/>
              </a:lnSpc>
              <a:spcBef>
                <a:spcPts val="100"/>
              </a:spcBef>
            </a:pPr>
            <a:r>
              <a:rPr spc="-145" dirty="0"/>
              <a:t>Congratulations</a:t>
            </a:r>
          </a:p>
          <a:p>
            <a:pPr marL="3081020">
              <a:lnSpc>
                <a:spcPts val="4029"/>
              </a:lnSpc>
            </a:pPr>
            <a:r>
              <a:rPr sz="3600" spc="-100" dirty="0"/>
              <a:t>o</a:t>
            </a:r>
            <a:r>
              <a:rPr sz="3600" spc="20" dirty="0"/>
              <a:t>n</a:t>
            </a:r>
            <a:r>
              <a:rPr sz="3600" spc="-409" dirty="0"/>
              <a:t> </a:t>
            </a:r>
            <a:r>
              <a:rPr sz="3600" spc="-155" dirty="0"/>
              <a:t>f</a:t>
            </a:r>
            <a:r>
              <a:rPr sz="3600" spc="-135" dirty="0"/>
              <a:t>i</a:t>
            </a:r>
            <a:r>
              <a:rPr sz="3600" spc="-185" dirty="0"/>
              <a:t>n</a:t>
            </a:r>
            <a:r>
              <a:rPr sz="3600" spc="-204" dirty="0"/>
              <a:t>is</a:t>
            </a:r>
            <a:r>
              <a:rPr sz="3600" spc="-185" dirty="0"/>
              <a:t>h</a:t>
            </a:r>
            <a:r>
              <a:rPr sz="3600" spc="-204" dirty="0"/>
              <a:t>i</a:t>
            </a:r>
            <a:r>
              <a:rPr sz="3600" spc="-185" dirty="0"/>
              <a:t>n</a:t>
            </a:r>
            <a:r>
              <a:rPr sz="3600" spc="130" dirty="0"/>
              <a:t>g</a:t>
            </a:r>
            <a:r>
              <a:rPr sz="3600" spc="-415" dirty="0"/>
              <a:t> </a:t>
            </a:r>
            <a:r>
              <a:rPr sz="3600" spc="-140" dirty="0"/>
              <a:t>t</a:t>
            </a:r>
            <a:r>
              <a:rPr sz="3600" spc="-145" dirty="0"/>
              <a:t>h</a:t>
            </a:r>
            <a:r>
              <a:rPr sz="3600" spc="-204" dirty="0"/>
              <a:t>i</a:t>
            </a:r>
            <a:r>
              <a:rPr sz="3600" spc="-90" dirty="0"/>
              <a:t>s</a:t>
            </a:r>
            <a:r>
              <a:rPr sz="3600" spc="-415" dirty="0"/>
              <a:t> </a:t>
            </a:r>
            <a:r>
              <a:rPr sz="3600" spc="5" dirty="0"/>
              <a:t>c</a:t>
            </a:r>
            <a:r>
              <a:rPr sz="3600" spc="-100" dirty="0"/>
              <a:t>o</a:t>
            </a:r>
            <a:r>
              <a:rPr sz="3600" spc="-90" dirty="0"/>
              <a:t>u</a:t>
            </a:r>
            <a:r>
              <a:rPr sz="3600" spc="-204" dirty="0"/>
              <a:t>r</a:t>
            </a:r>
            <a:r>
              <a:rPr sz="3600" spc="-220" dirty="0"/>
              <a:t>s</a:t>
            </a:r>
            <a:r>
              <a:rPr sz="3600" spc="-400" dirty="0"/>
              <a:t>e!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1183" y="1527328"/>
            <a:ext cx="3608740" cy="38033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40" dirty="0"/>
              <a:t> </a:t>
            </a:r>
            <a:r>
              <a:rPr dirty="0"/>
              <a:t>interactive</a:t>
            </a:r>
            <a:r>
              <a:rPr spc="-140" dirty="0"/>
              <a:t> </a:t>
            </a:r>
            <a:r>
              <a:rPr spc="30" dirty="0"/>
              <a:t>components</a:t>
            </a:r>
          </a:p>
          <a:p>
            <a:pPr marL="4068445">
              <a:lnSpc>
                <a:spcPct val="100000"/>
              </a:lnSpc>
              <a:spcBef>
                <a:spcPts val="1820"/>
              </a:spcBef>
            </a:pPr>
            <a:r>
              <a:rPr spc="40" dirty="0"/>
              <a:t>Working</a:t>
            </a:r>
            <a:r>
              <a:rPr spc="-130" dirty="0"/>
              <a:t> </a:t>
            </a:r>
            <a:r>
              <a:rPr spc="30" dirty="0"/>
              <a:t>with</a:t>
            </a:r>
            <a:r>
              <a:rPr spc="-135" dirty="0"/>
              <a:t> </a:t>
            </a:r>
            <a:r>
              <a:rPr dirty="0"/>
              <a:t>interactive</a:t>
            </a:r>
            <a:r>
              <a:rPr spc="-135" dirty="0"/>
              <a:t> </a:t>
            </a:r>
            <a:r>
              <a:rPr spc="30" dirty="0"/>
              <a:t>components</a:t>
            </a:r>
          </a:p>
          <a:p>
            <a:pPr marL="4597400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4597400" algn="l"/>
                <a:tab pos="4598035" algn="l"/>
              </a:tabLst>
            </a:pPr>
            <a:r>
              <a:rPr spc="-15" dirty="0"/>
              <a:t>Carousel</a:t>
            </a:r>
          </a:p>
          <a:p>
            <a:pPr marL="4597400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4597400" algn="l"/>
                <a:tab pos="4598035" algn="l"/>
              </a:tabLst>
            </a:pPr>
            <a:r>
              <a:rPr spc="35" dirty="0"/>
              <a:t>Dropdown</a:t>
            </a:r>
          </a:p>
          <a:p>
            <a:pPr marL="4597400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4597400" algn="l"/>
                <a:tab pos="4598035" algn="l"/>
              </a:tabLst>
            </a:pPr>
            <a:r>
              <a:rPr spc="10" dirty="0"/>
              <a:t>Dialog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1161" y="2718308"/>
            <a:ext cx="687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202020"/>
                </a:solidFill>
              </a:rPr>
              <a:t>Using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75" dirty="0">
                <a:solidFill>
                  <a:srgbClr val="202020"/>
                </a:solidFill>
              </a:rPr>
              <a:t>Interactive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Components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529082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-110" dirty="0"/>
              <a:t>Interactive</a:t>
            </a:r>
            <a:r>
              <a:rPr sz="4000" spc="-240" dirty="0"/>
              <a:t> </a:t>
            </a:r>
            <a:r>
              <a:rPr sz="4000" spc="15" dirty="0"/>
              <a:t>Bootstrap </a:t>
            </a:r>
            <a:r>
              <a:rPr sz="4000" spc="-1395" dirty="0"/>
              <a:t> </a:t>
            </a:r>
            <a:r>
              <a:rPr sz="4000" spc="15" dirty="0"/>
              <a:t>components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979050" y="3525011"/>
            <a:ext cx="4062729" cy="128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280">
              <a:lnSpc>
                <a:spcPct val="138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Added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JavaScript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jQuery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require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this!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6583" y="2051384"/>
            <a:ext cx="2327277" cy="27552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79311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Bootstrap.js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Popper.js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jQuery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0131" y="517651"/>
            <a:ext cx="5704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Required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JavaScript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Files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bootstrap/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css/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bootstrap-grid.css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bootstrap-grid.css.map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bootstrap-grid.min.css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bootstrap-grid.min.css.map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bootstrap-reboot.css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bootstrap-reboot.css.map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bootstrap-reboot.min.css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bootstrap-reboot.min.css.map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bootstrap.css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bootstrap.min.css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</a:t>
            </a:r>
            <a:endParaRPr sz="1600"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bootstrap.min.css.map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js/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bootstrap.bundle.js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bootstrap.bundle.js.map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bootstrap.bundle.min.js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bootstrap.bundle.min.js.map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bootstrap.min.js.map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bootstrap/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css/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bootstrap-grid.css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bootstrap-grid.css.map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bootstrap-grid.min.css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bootstrap-grid.min.css.map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bootstrap-reboot.css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bootstrap-reboot.css.map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bootstrap-reboot.min.css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bootstrap-reboot.min.css.map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bootstrap.css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bootstrap.min.css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</a:t>
            </a:r>
            <a:endParaRPr sz="1600"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bootstrap.min.css.map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js/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bootstrap.bundle.js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bootstrap.bundle.js.map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7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bootstrap.bundle.min.js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3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bootstrap.bundle.min.js.map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bootstrap.js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5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bootstrap.min.js.map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767" y="2718308"/>
            <a:ext cx="863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202020"/>
                </a:solidFill>
              </a:rPr>
              <a:t>Working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with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75" dirty="0">
                <a:solidFill>
                  <a:srgbClr val="202020"/>
                </a:solidFill>
              </a:rPr>
              <a:t>Interactive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Components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0355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Carousel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569" y="1532930"/>
            <a:ext cx="9368859" cy="46038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Custom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Making Pages Interactive with  JavaScript-enabled Components</vt:lpstr>
      <vt:lpstr>Overview</vt:lpstr>
      <vt:lpstr>Using Interactive Components</vt:lpstr>
      <vt:lpstr>Interactive Bootstrap  components</vt:lpstr>
      <vt:lpstr>Required JavaScript Files</vt:lpstr>
      <vt:lpstr>Slide 6</vt:lpstr>
      <vt:lpstr>Slide 7</vt:lpstr>
      <vt:lpstr>Working with Interactive Components</vt:lpstr>
      <vt:lpstr>Adding a Carousel</vt:lpstr>
      <vt:lpstr>Slide 10</vt:lpstr>
      <vt:lpstr>Options for the Carousel</vt:lpstr>
      <vt:lpstr>Slide 12</vt:lpstr>
      <vt:lpstr>Slide 13</vt:lpstr>
      <vt:lpstr>Slide 14</vt:lpstr>
      <vt:lpstr>Summary</vt:lpstr>
      <vt:lpstr>“Thank you this nice looking site!”</vt:lpstr>
      <vt:lpstr>Congratulations on finishing this course!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Pages Interactive with  JavaScript-enabled Components</dc:title>
  <cp:lastModifiedBy>Stephen Samuels</cp:lastModifiedBy>
  <cp:revision>1</cp:revision>
  <dcterms:created xsi:type="dcterms:W3CDTF">2021-07-22T09:16:45Z</dcterms:created>
  <dcterms:modified xsi:type="dcterms:W3CDTF">2021-07-23T03:05:40Z</dcterms:modified>
</cp:coreProperties>
</file>