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8" r:id="rId4"/>
    <p:sldId id="282" r:id="rId5"/>
    <p:sldId id="267" r:id="rId6"/>
    <p:sldId id="278" r:id="rId7"/>
    <p:sldId id="286" r:id="rId8"/>
    <p:sldId id="287" r:id="rId9"/>
    <p:sldId id="288" r:id="rId10"/>
    <p:sldId id="289" r:id="rId11"/>
    <p:sldId id="291" r:id="rId12"/>
    <p:sldId id="290" r:id="rId13"/>
    <p:sldId id="294" r:id="rId14"/>
    <p:sldId id="292" r:id="rId15"/>
    <p:sldId id="296" r:id="rId16"/>
    <p:sldId id="298" r:id="rId17"/>
    <p:sldId id="300" r:id="rId18"/>
    <p:sldId id="297" r:id="rId20"/>
    <p:sldId id="299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Various Test Frameworks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931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Integrate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folder e.g playwright_cucumber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Cucumber ?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 up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runner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Script for npm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First test run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-114300"/>
            <a:ext cx="18441035" cy="1044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843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and Cucumber Automation using TypeScript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Playwright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Cucumber Plugin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Prepare Project Structure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cucumber.json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 script to package.json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Update setting.json 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6700"/>
            <a:ext cx="10955655" cy="902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365" cy="9155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05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Mastering Playwright Reporting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Playwright?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Parallelism (and Disabling Parallelism)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Run Tests on Playwright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Configuring Playwright Reporting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Multiple Reports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Built-In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1.List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2.Line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3.Dot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4.HTML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5.JSON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6.JUnit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7.GitHub Actions Annotations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Custom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Allure for Playwright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graphicFrame>
        <p:nvGraphicFramePr>
          <p:cNvPr id="7" name="Object 6"/>
          <p:cNvGraphicFramePr/>
          <p:nvPr/>
        </p:nvGraphicFramePr>
        <p:xfrm>
          <a:off x="6934200" y="-33655"/>
          <a:ext cx="11311890" cy="1032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1303000" imgH="10312400" progId="Paint.Picture">
                  <p:embed/>
                </p:oleObj>
              </mc:Choice>
              <mc:Fallback>
                <p:oleObj name="" r:id="rId2" imgW="11303000" imgH="103124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-33655"/>
                        <a:ext cx="11311890" cy="1032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56885" cy="9487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17515" cy="9133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2057400" y="1028700"/>
            <a:ext cx="15001875" cy="7462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14300"/>
            <a:ext cx="10854055" cy="1010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Adding 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Playwright</a:t>
            </a: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5486400" y="952500"/>
            <a:ext cx="685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jest-playwright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996555" y="5067300"/>
            <a:ext cx="61734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1370" y="2781300"/>
            <a:ext cx="16958310" cy="57607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    </a:t>
            </a: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Multi-browser and device (like iPhones with given screen sizes) support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jest-dev-server integration which can start your webserver like create-react-app before running the tests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expect-playwright integration which provides common expect helper functions	</a:t>
            </a: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   </a:t>
            </a:r>
            <a:endParaRPr sz="1600" b="0" i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905"/>
            <a:ext cx="10222865" cy="1014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288635" cy="949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20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Initializing a Node.js project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</a:t>
            </a: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Mocha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TypeScript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@types/node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TypeScript Execute (tsx)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rea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 .mocharc.json 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Updating test script in package.json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Writing 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simple Playwright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your test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71500"/>
            <a:ext cx="9134475" cy="789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32450" cy="9360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Presentation</Application>
  <PresentationFormat>Custom</PresentationFormat>
  <Paragraphs>175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Open Sans</vt:lpstr>
      <vt:lpstr>Segoe Print</vt:lpstr>
      <vt:lpstr>Calibri</vt:lpstr>
      <vt:lpstr>Microsoft YaHei</vt:lpstr>
      <vt:lpstr>Arial Unicode MS</vt:lpstr>
      <vt:lpstr>Office Theme</vt:lpstr>
      <vt:lpstr>Paint.Picture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25</cp:revision>
  <dcterms:created xsi:type="dcterms:W3CDTF">2024-07-04T15:50:00Z</dcterms:created>
  <dcterms:modified xsi:type="dcterms:W3CDTF">2024-07-26T02:57:46Z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2024-01-20T12:30:00Z</vt:filetime>
  </property>
  <property fmtid="{D5CDD505-2E9C-101B-9397-08002B2CF9AE}" pid="3" name="LastSaved">
    <vt:filetime>2024-07-06T12:30:00Z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