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82" r:id="rId4"/>
    <p:sldId id="268" r:id="rId5"/>
    <p:sldId id="267" r:id="rId6"/>
    <p:sldId id="278" r:id="rId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39" d="100"/>
          <a:sy n="39" d="100"/>
        </p:scale>
        <p:origin x="940" y="56"/>
      </p:cViewPr>
      <p:guideLst>
        <p:guide orient="horz" pos="2880"/>
        <p:guide pos="219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3520-BB81-4D87-B579-2C1260946E0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E8B74-5E17-444B-A521-F9464D9DFAE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9705" y="3068828"/>
            <a:ext cx="1260858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4C37E-FECB-42A8-B613-F829B1CBEE4F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C0B7-4738-4C17-8500-F9562409AE47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CC16-A22F-4FD5-BCD5-B78735899E8B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3D597-413B-4D32-8F31-AA93BA873500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BFDA-BF33-42D7-9DD2-43734DAD1795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B047-6E09-4EF4-89F9-D29DDA654ED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4179" y="2729483"/>
            <a:ext cx="14899640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5929" y="4814315"/>
            <a:ext cx="15817850" cy="323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B047-6E09-4EF4-89F9-D29DDA654ED2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8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8395" y="8149457"/>
              <a:ext cx="2066531" cy="10230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46169" y="7105954"/>
              <a:ext cx="2041829" cy="20665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1036" y="1471676"/>
            <a:ext cx="13982700" cy="14997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11020"/>
              </a:lnSpc>
              <a:spcBef>
                <a:spcPts val="695"/>
              </a:spcBef>
            </a:pPr>
            <a:r>
              <a:rPr sz="9600" spc="114" dirty="0">
                <a:solidFill>
                  <a:srgbClr val="130F25"/>
                </a:solidFill>
              </a:rPr>
              <a:t>Playwright</a:t>
            </a:r>
            <a:endParaRPr sz="960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105650"/>
            <a:ext cx="3097212" cy="20669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2200" y="4748530"/>
            <a:ext cx="1693862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130F25"/>
                </a:solidFill>
                <a:latin typeface="Arial" panose="020B0604020202020204"/>
                <a:cs typeface="Arial" panose="020B0604020202020204"/>
              </a:rPr>
              <a:t>Integration with Various Test Frameworks</a:t>
            </a:r>
            <a:endParaRPr sz="4200" b="1" dirty="0">
              <a:solidFill>
                <a:srgbClr val="130F2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0287" y="7105650"/>
            <a:ext cx="2066925" cy="2066925"/>
          </a:xfrm>
          <a:custGeom>
            <a:avLst/>
            <a:gdLst/>
            <a:ahLst/>
            <a:cxnLst/>
            <a:rect l="l" t="t" r="r" b="b"/>
            <a:pathLst>
              <a:path w="2066925" h="2066925">
                <a:moveTo>
                  <a:pt x="1033461" y="0"/>
                </a:moveTo>
                <a:lnTo>
                  <a:pt x="984812" y="1124"/>
                </a:lnTo>
                <a:lnTo>
                  <a:pt x="936741" y="4466"/>
                </a:lnTo>
                <a:lnTo>
                  <a:pt x="889299" y="9974"/>
                </a:lnTo>
                <a:lnTo>
                  <a:pt x="842535" y="17600"/>
                </a:lnTo>
                <a:lnTo>
                  <a:pt x="796498" y="27294"/>
                </a:lnTo>
                <a:lnTo>
                  <a:pt x="751240" y="39006"/>
                </a:lnTo>
                <a:lnTo>
                  <a:pt x="706808" y="52686"/>
                </a:lnTo>
                <a:lnTo>
                  <a:pt x="663253" y="68285"/>
                </a:lnTo>
                <a:lnTo>
                  <a:pt x="620624" y="85754"/>
                </a:lnTo>
                <a:lnTo>
                  <a:pt x="578971" y="105042"/>
                </a:lnTo>
                <a:lnTo>
                  <a:pt x="538344" y="126100"/>
                </a:lnTo>
                <a:lnTo>
                  <a:pt x="498792" y="148878"/>
                </a:lnTo>
                <a:lnTo>
                  <a:pt x="460365" y="173327"/>
                </a:lnTo>
                <a:lnTo>
                  <a:pt x="423113" y="199398"/>
                </a:lnTo>
                <a:lnTo>
                  <a:pt x="387084" y="227039"/>
                </a:lnTo>
                <a:lnTo>
                  <a:pt x="352329" y="256203"/>
                </a:lnTo>
                <a:lnTo>
                  <a:pt x="318898" y="286839"/>
                </a:lnTo>
                <a:lnTo>
                  <a:pt x="286839" y="318897"/>
                </a:lnTo>
                <a:lnTo>
                  <a:pt x="256203" y="352329"/>
                </a:lnTo>
                <a:lnTo>
                  <a:pt x="227040" y="387084"/>
                </a:lnTo>
                <a:lnTo>
                  <a:pt x="199398" y="423112"/>
                </a:lnTo>
                <a:lnTo>
                  <a:pt x="173328" y="460365"/>
                </a:lnTo>
                <a:lnTo>
                  <a:pt x="148878" y="498792"/>
                </a:lnTo>
                <a:lnTo>
                  <a:pt x="126100" y="538344"/>
                </a:lnTo>
                <a:lnTo>
                  <a:pt x="105042" y="578971"/>
                </a:lnTo>
                <a:lnTo>
                  <a:pt x="85754" y="620624"/>
                </a:lnTo>
                <a:lnTo>
                  <a:pt x="68285" y="663253"/>
                </a:lnTo>
                <a:lnTo>
                  <a:pt x="52686" y="706808"/>
                </a:lnTo>
                <a:lnTo>
                  <a:pt x="39006" y="751240"/>
                </a:lnTo>
                <a:lnTo>
                  <a:pt x="27294" y="796498"/>
                </a:lnTo>
                <a:lnTo>
                  <a:pt x="17600" y="842535"/>
                </a:lnTo>
                <a:lnTo>
                  <a:pt x="9974" y="889299"/>
                </a:lnTo>
                <a:lnTo>
                  <a:pt x="4466" y="936741"/>
                </a:lnTo>
                <a:lnTo>
                  <a:pt x="1124" y="984812"/>
                </a:lnTo>
                <a:lnTo>
                  <a:pt x="0" y="1033462"/>
                </a:lnTo>
                <a:lnTo>
                  <a:pt x="1124" y="1082112"/>
                </a:lnTo>
                <a:lnTo>
                  <a:pt x="4466" y="1130183"/>
                </a:lnTo>
                <a:lnTo>
                  <a:pt x="9974" y="1177625"/>
                </a:lnTo>
                <a:lnTo>
                  <a:pt x="17600" y="1224389"/>
                </a:lnTo>
                <a:lnTo>
                  <a:pt x="27294" y="1270426"/>
                </a:lnTo>
                <a:lnTo>
                  <a:pt x="39006" y="1315684"/>
                </a:lnTo>
                <a:lnTo>
                  <a:pt x="52686" y="1360116"/>
                </a:lnTo>
                <a:lnTo>
                  <a:pt x="68285" y="1403671"/>
                </a:lnTo>
                <a:lnTo>
                  <a:pt x="85754" y="1446300"/>
                </a:lnTo>
                <a:lnTo>
                  <a:pt x="105042" y="1487953"/>
                </a:lnTo>
                <a:lnTo>
                  <a:pt x="126100" y="1528580"/>
                </a:lnTo>
                <a:lnTo>
                  <a:pt x="148878" y="1568132"/>
                </a:lnTo>
                <a:lnTo>
                  <a:pt x="173328" y="1606559"/>
                </a:lnTo>
                <a:lnTo>
                  <a:pt x="199398" y="1643812"/>
                </a:lnTo>
                <a:lnTo>
                  <a:pt x="227040" y="1679840"/>
                </a:lnTo>
                <a:lnTo>
                  <a:pt x="256203" y="1714595"/>
                </a:lnTo>
                <a:lnTo>
                  <a:pt x="286839" y="1748026"/>
                </a:lnTo>
                <a:lnTo>
                  <a:pt x="318898" y="1780085"/>
                </a:lnTo>
                <a:lnTo>
                  <a:pt x="352329" y="1810721"/>
                </a:lnTo>
                <a:lnTo>
                  <a:pt x="387084" y="1839884"/>
                </a:lnTo>
                <a:lnTo>
                  <a:pt x="423113" y="1867526"/>
                </a:lnTo>
                <a:lnTo>
                  <a:pt x="460365" y="1893596"/>
                </a:lnTo>
                <a:lnTo>
                  <a:pt x="498792" y="1918046"/>
                </a:lnTo>
                <a:lnTo>
                  <a:pt x="538344" y="1940824"/>
                </a:lnTo>
                <a:lnTo>
                  <a:pt x="578971" y="1961882"/>
                </a:lnTo>
                <a:lnTo>
                  <a:pt x="620624" y="1981170"/>
                </a:lnTo>
                <a:lnTo>
                  <a:pt x="663253" y="1998639"/>
                </a:lnTo>
                <a:lnTo>
                  <a:pt x="706808" y="2014238"/>
                </a:lnTo>
                <a:lnTo>
                  <a:pt x="751240" y="2027918"/>
                </a:lnTo>
                <a:lnTo>
                  <a:pt x="796498" y="2039630"/>
                </a:lnTo>
                <a:lnTo>
                  <a:pt x="842535" y="2049324"/>
                </a:lnTo>
                <a:lnTo>
                  <a:pt x="889299" y="2056949"/>
                </a:lnTo>
                <a:lnTo>
                  <a:pt x="936741" y="2062458"/>
                </a:lnTo>
                <a:lnTo>
                  <a:pt x="984812" y="2065800"/>
                </a:lnTo>
                <a:lnTo>
                  <a:pt x="1033461" y="2066924"/>
                </a:lnTo>
                <a:lnTo>
                  <a:pt x="1082111" y="2065800"/>
                </a:lnTo>
                <a:lnTo>
                  <a:pt x="1130182" y="2062458"/>
                </a:lnTo>
                <a:lnTo>
                  <a:pt x="1177625" y="2056949"/>
                </a:lnTo>
                <a:lnTo>
                  <a:pt x="1224389" y="2049324"/>
                </a:lnTo>
                <a:lnTo>
                  <a:pt x="1270425" y="2039630"/>
                </a:lnTo>
                <a:lnTo>
                  <a:pt x="1315684" y="2027918"/>
                </a:lnTo>
                <a:lnTo>
                  <a:pt x="1360116" y="2014238"/>
                </a:lnTo>
                <a:lnTo>
                  <a:pt x="1403671" y="1998639"/>
                </a:lnTo>
                <a:lnTo>
                  <a:pt x="1446300" y="1981170"/>
                </a:lnTo>
                <a:lnTo>
                  <a:pt x="1487952" y="1961882"/>
                </a:lnTo>
                <a:lnTo>
                  <a:pt x="1528579" y="1940824"/>
                </a:lnTo>
                <a:lnTo>
                  <a:pt x="1568131" y="1918046"/>
                </a:lnTo>
                <a:lnTo>
                  <a:pt x="1606559" y="1893596"/>
                </a:lnTo>
                <a:lnTo>
                  <a:pt x="1643811" y="1867526"/>
                </a:lnTo>
                <a:lnTo>
                  <a:pt x="1679840" y="1839884"/>
                </a:lnTo>
                <a:lnTo>
                  <a:pt x="1714595" y="1810721"/>
                </a:lnTo>
                <a:lnTo>
                  <a:pt x="1748026" y="1780085"/>
                </a:lnTo>
                <a:lnTo>
                  <a:pt x="1780084" y="1748026"/>
                </a:lnTo>
                <a:lnTo>
                  <a:pt x="1810720" y="1714595"/>
                </a:lnTo>
                <a:lnTo>
                  <a:pt x="1839884" y="1679840"/>
                </a:lnTo>
                <a:lnTo>
                  <a:pt x="1867526" y="1643812"/>
                </a:lnTo>
                <a:lnTo>
                  <a:pt x="1893596" y="1606559"/>
                </a:lnTo>
                <a:lnTo>
                  <a:pt x="1918045" y="1568132"/>
                </a:lnTo>
                <a:lnTo>
                  <a:pt x="1940824" y="1528580"/>
                </a:lnTo>
                <a:lnTo>
                  <a:pt x="1961882" y="1487953"/>
                </a:lnTo>
                <a:lnTo>
                  <a:pt x="1981170" y="1446300"/>
                </a:lnTo>
                <a:lnTo>
                  <a:pt x="1998638" y="1403671"/>
                </a:lnTo>
                <a:lnTo>
                  <a:pt x="2014237" y="1360116"/>
                </a:lnTo>
                <a:lnTo>
                  <a:pt x="2027918" y="1315684"/>
                </a:lnTo>
                <a:lnTo>
                  <a:pt x="2039630" y="1270426"/>
                </a:lnTo>
                <a:lnTo>
                  <a:pt x="2049323" y="1224389"/>
                </a:lnTo>
                <a:lnTo>
                  <a:pt x="2056949" y="1177625"/>
                </a:lnTo>
                <a:lnTo>
                  <a:pt x="2062458" y="1130183"/>
                </a:lnTo>
                <a:lnTo>
                  <a:pt x="2065799" y="1082112"/>
                </a:lnTo>
                <a:lnTo>
                  <a:pt x="2066924" y="1033462"/>
                </a:lnTo>
                <a:lnTo>
                  <a:pt x="2065799" y="984812"/>
                </a:lnTo>
                <a:lnTo>
                  <a:pt x="2062458" y="936741"/>
                </a:lnTo>
                <a:lnTo>
                  <a:pt x="2056949" y="889299"/>
                </a:lnTo>
                <a:lnTo>
                  <a:pt x="2049323" y="842535"/>
                </a:lnTo>
                <a:lnTo>
                  <a:pt x="2039630" y="796498"/>
                </a:lnTo>
                <a:lnTo>
                  <a:pt x="2027918" y="751240"/>
                </a:lnTo>
                <a:lnTo>
                  <a:pt x="2014237" y="706808"/>
                </a:lnTo>
                <a:lnTo>
                  <a:pt x="1998638" y="663253"/>
                </a:lnTo>
                <a:lnTo>
                  <a:pt x="1981170" y="620624"/>
                </a:lnTo>
                <a:lnTo>
                  <a:pt x="1961882" y="578971"/>
                </a:lnTo>
                <a:lnTo>
                  <a:pt x="1940824" y="538344"/>
                </a:lnTo>
                <a:lnTo>
                  <a:pt x="1918045" y="498792"/>
                </a:lnTo>
                <a:lnTo>
                  <a:pt x="1893596" y="460365"/>
                </a:lnTo>
                <a:lnTo>
                  <a:pt x="1867526" y="423112"/>
                </a:lnTo>
                <a:lnTo>
                  <a:pt x="1839884" y="387084"/>
                </a:lnTo>
                <a:lnTo>
                  <a:pt x="1810720" y="352329"/>
                </a:lnTo>
                <a:lnTo>
                  <a:pt x="1780084" y="318897"/>
                </a:lnTo>
                <a:lnTo>
                  <a:pt x="1748026" y="286839"/>
                </a:lnTo>
                <a:lnTo>
                  <a:pt x="1714595" y="256203"/>
                </a:lnTo>
                <a:lnTo>
                  <a:pt x="1679840" y="227039"/>
                </a:lnTo>
                <a:lnTo>
                  <a:pt x="1643811" y="199398"/>
                </a:lnTo>
                <a:lnTo>
                  <a:pt x="1606559" y="173327"/>
                </a:lnTo>
                <a:lnTo>
                  <a:pt x="1568131" y="148878"/>
                </a:lnTo>
                <a:lnTo>
                  <a:pt x="1528579" y="126100"/>
                </a:lnTo>
                <a:lnTo>
                  <a:pt x="1487952" y="105042"/>
                </a:lnTo>
                <a:lnTo>
                  <a:pt x="1446300" y="85754"/>
                </a:lnTo>
                <a:lnTo>
                  <a:pt x="1403671" y="68285"/>
                </a:lnTo>
                <a:lnTo>
                  <a:pt x="1360116" y="52686"/>
                </a:lnTo>
                <a:lnTo>
                  <a:pt x="1315684" y="39006"/>
                </a:lnTo>
                <a:lnTo>
                  <a:pt x="1270425" y="27294"/>
                </a:lnTo>
                <a:lnTo>
                  <a:pt x="1224389" y="17600"/>
                </a:lnTo>
                <a:lnTo>
                  <a:pt x="1177625" y="9974"/>
                </a:lnTo>
                <a:lnTo>
                  <a:pt x="1130182" y="4466"/>
                </a:lnTo>
                <a:lnTo>
                  <a:pt x="1082111" y="1124"/>
                </a:lnTo>
                <a:lnTo>
                  <a:pt x="103346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200" y="495300"/>
            <a:ext cx="10854055" cy="10202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Introduction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Installing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Adding TypeScript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Adding Jest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Writing  simple Playwright tests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Running on all browsers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Adding globalTypes.ts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Debugging our test	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Summary </a:t>
            </a:r>
            <a:endParaRPr sz="36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6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1"/>
        </p:blipFill>
        <p:spPr>
          <a:xfrm>
            <a:off x="2057400" y="1028700"/>
            <a:ext cx="15001875" cy="7462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2" name="Text Box 1"/>
          <p:cNvSpPr txBox="1"/>
          <p:nvPr/>
        </p:nvSpPr>
        <p:spPr>
          <a:xfrm>
            <a:off x="5486400" y="952500"/>
            <a:ext cx="68503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/>
              <a:t>jest-playwright </a:t>
            </a:r>
            <a:endParaRPr lang="en-US" sz="6000"/>
          </a:p>
        </p:txBody>
      </p:sp>
      <p:sp>
        <p:nvSpPr>
          <p:cNvPr id="3" name="Text Box 2"/>
          <p:cNvSpPr txBox="1"/>
          <p:nvPr/>
        </p:nvSpPr>
        <p:spPr>
          <a:xfrm>
            <a:off x="7996555" y="5067300"/>
            <a:ext cx="617347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01370" y="2781300"/>
            <a:ext cx="16958310" cy="5760720"/>
          </a:xfrm>
          <a:prstGeom prst="rect">
            <a:avLst/>
          </a:prstGeom>
        </p:spPr>
        <p:txBody>
          <a:bodyPr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sz="1600" b="0" i="0">
                <a:solidFill>
                  <a:srgbClr val="000000"/>
                </a:solidFill>
                <a:latin typeface="Open Sans"/>
                <a:ea typeface="Open Sans"/>
              </a:rPr>
              <a:t></a:t>
            </a:r>
            <a:r>
              <a:rPr sz="4000" b="0" i="0">
                <a:solidFill>
                  <a:srgbClr val="000000"/>
                </a:solidFill>
                <a:latin typeface="+mj-lt"/>
                <a:ea typeface="Open Sans"/>
                <a:cs typeface="+mj-lt"/>
              </a:rPr>
              <a:t>Multi-browser and device (like iPhones with given screen sizes) support</a:t>
            </a:r>
            <a:endParaRPr sz="4000" b="0" i="0">
              <a:solidFill>
                <a:srgbClr val="000000"/>
              </a:solidFill>
              <a:latin typeface="+mj-lt"/>
              <a:ea typeface="Open Sans"/>
              <a:cs typeface="+mj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sz="4000" b="0" i="0">
              <a:solidFill>
                <a:srgbClr val="000000"/>
              </a:solidFill>
              <a:latin typeface="+mj-lt"/>
              <a:ea typeface="Open Sans"/>
              <a:cs typeface="+mj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sz="4000" b="0" i="0">
                <a:solidFill>
                  <a:srgbClr val="000000"/>
                </a:solidFill>
                <a:latin typeface="+mj-lt"/>
                <a:ea typeface="Open Sans"/>
                <a:cs typeface="+mj-lt"/>
              </a:rPr>
              <a:t>jest-dev-server integration which can start your webserver like create-react-app before running the tests</a:t>
            </a:r>
            <a:endParaRPr sz="4000" b="0" i="0">
              <a:solidFill>
                <a:srgbClr val="000000"/>
              </a:solidFill>
              <a:latin typeface="+mj-lt"/>
              <a:ea typeface="Open Sans"/>
              <a:cs typeface="+mj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sz="4000" b="0" i="0">
              <a:solidFill>
                <a:srgbClr val="000000"/>
              </a:solidFill>
              <a:latin typeface="+mj-lt"/>
              <a:ea typeface="Open Sans"/>
              <a:cs typeface="+mj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sz="4000" b="0" i="0">
                <a:solidFill>
                  <a:srgbClr val="000000"/>
                </a:solidFill>
                <a:latin typeface="+mj-lt"/>
                <a:ea typeface="Open Sans"/>
                <a:cs typeface="+mj-lt"/>
              </a:rPr>
              <a:t>expect-playwright integration which provides common expect helper functions	</a:t>
            </a:r>
            <a:r>
              <a:rPr sz="1600" b="0" i="0">
                <a:solidFill>
                  <a:srgbClr val="000000"/>
                </a:solidFill>
                <a:latin typeface="Open Sans"/>
                <a:ea typeface="Open Sans"/>
              </a:rPr>
              <a:t>   </a:t>
            </a:r>
            <a:endParaRPr sz="1600" b="0" i="0">
              <a:solidFill>
                <a:srgbClr val="000000"/>
              </a:solidFill>
              <a:latin typeface="Open Sans"/>
              <a:ea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1905"/>
            <a:ext cx="10222865" cy="10147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</Words>
  <Application>WPS Presentation</Application>
  <PresentationFormat>Custom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Arial</vt:lpstr>
      <vt:lpstr>Courier New</vt:lpstr>
      <vt:lpstr>Microsoft Sans Serif</vt:lpstr>
      <vt:lpstr>Wingdings</vt:lpstr>
      <vt:lpstr>Open Sans</vt:lpstr>
      <vt:lpstr>Segoe Print</vt:lpstr>
      <vt:lpstr>Calibri</vt:lpstr>
      <vt:lpstr>Microsoft YaHei</vt:lpstr>
      <vt:lpstr>Arial Unicode MS</vt:lpstr>
      <vt:lpstr>Office Theme</vt:lpstr>
      <vt:lpstr>Playwright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Playwright with Node.js  Fundamentals</dc:title>
  <dc:creator/>
  <cp:lastModifiedBy>steve</cp:lastModifiedBy>
  <cp:revision>13</cp:revision>
  <dcterms:created xsi:type="dcterms:W3CDTF">2024-07-04T15:50:00Z</dcterms:created>
  <dcterms:modified xsi:type="dcterms:W3CDTF">2024-07-23T23:36:47Z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2024-01-19T09:00:00Z</vt:filetime>
  </property>
  <property fmtid="{D5CDD505-2E9C-101B-9397-08002B2CF9AE}" pid="3" name="LastSaved">
    <vt:filetime>2024-07-05T09:00:00Z</vt:filetime>
  </property>
  <property fmtid="{D5CDD505-2E9C-101B-9397-08002B2CF9AE}" pid="4" name="ICV">
    <vt:lpwstr>EDB4DB87BFFB4ABAA4BD9A24824C12CB_12</vt:lpwstr>
  </property>
  <property fmtid="{D5CDD505-2E9C-101B-9397-08002B2CF9AE}" pid="5" name="KSOProductBuildVer">
    <vt:lpwstr>1033-12.2.0.17542</vt:lpwstr>
  </property>
</Properties>
</file>