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68" r:id="rId4"/>
    <p:sldId id="282" r:id="rId5"/>
    <p:sldId id="267" r:id="rId6"/>
    <p:sldId id="278" r:id="rId7"/>
    <p:sldId id="286" r:id="rId8"/>
    <p:sldId id="287" r:id="rId9"/>
    <p:sldId id="288" r:id="rId10"/>
    <p:sldId id="289" r:id="rId11"/>
    <p:sldId id="291" r:id="rId12"/>
    <p:sldId id="290" r:id="rId13"/>
    <p:sldId id="294" r:id="rId14"/>
    <p:sldId id="292" r:id="rId15"/>
    <p:sldId id="296" r:id="rId16"/>
    <p:sldId id="298" r:id="rId17"/>
    <p:sldId id="300" r:id="rId18"/>
    <p:sldId id="297" r:id="rId20"/>
    <p:sldId id="299" r:id="rId21"/>
    <p:sldId id="303" r:id="rId22"/>
    <p:sldId id="304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2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2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hyperlink" Target="#metadata" TargetMode="External"/><Relationship Id="rId1" Type="http://schemas.openxmlformats.org/officeDocument/2006/relationships/hyperlink" Target="https://allurereport.org/docs/playwright-configur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Integration with Various Test Frameworks</a:t>
            </a:r>
            <a:endParaRPr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571500"/>
            <a:ext cx="10854055" cy="931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How to Integrate Cucumber With 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a folder e.g playwright_cucumber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What is Cucumber ?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Set up Cucumber With 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feature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a runner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Script for npm test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First test run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Step definition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0" y="-114300"/>
            <a:ext cx="18441035" cy="1044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571500"/>
            <a:ext cx="10854055" cy="843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and Cucumber Automation using TypeScript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Install Playwright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Install Cucumber Plugin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Prepare Project Structure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Feature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cucumber.json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 script to package.json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Step Definitions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Update setting.json 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66700"/>
            <a:ext cx="10955655" cy="9022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365" cy="9155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1005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Mastering Playwright Reporting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What is Playwright?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Parallelism (and Disabling Parallelism)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How to Run Tests on Playwright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Configuring Playwright Reporting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Multiple Reports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Built-In Reporters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1.List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2.Line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3.Dot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4.HTML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5.JSON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6.JUnit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7.GitHub Actions Annotations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Custom Reporters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Allure for Playwright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7960" y="1257300"/>
            <a:ext cx="6559550" cy="338074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Built In and Custom Reporters 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Playwright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graphicFrame>
        <p:nvGraphicFramePr>
          <p:cNvPr id="7" name="Object 6"/>
          <p:cNvGraphicFramePr/>
          <p:nvPr/>
        </p:nvGraphicFramePr>
        <p:xfrm>
          <a:off x="6934200" y="-33655"/>
          <a:ext cx="11311890" cy="1032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11303000" imgH="10312400" progId="Paint.Picture">
                  <p:embed/>
                </p:oleObj>
              </mc:Choice>
              <mc:Fallback>
                <p:oleObj name="" r:id="rId2" imgW="11303000" imgH="103124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4200" y="-33655"/>
                        <a:ext cx="11311890" cy="1032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56885" cy="9487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17515" cy="9133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265683"/>
            <a:ext cx="14899640" cy="1230630"/>
          </a:xfrm>
        </p:spPr>
        <p:txBody>
          <a:bodyPr/>
          <a:p>
            <a:pPr algn="ctr"/>
            <a:r>
              <a:rPr lang="en-US">
                <a:highlight>
                  <a:srgbClr val="000000"/>
                </a:highlight>
              </a:rPr>
              <a:t>Allure Playwright options</a:t>
            </a:r>
            <a:endParaRPr lang="en-US">
              <a:highlight>
                <a:srgbClr val="0000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49" y="1790445"/>
            <a:ext cx="15817850" cy="492125"/>
          </a:xfrm>
        </p:spPr>
        <p:txBody>
          <a:bodyPr/>
          <a:p>
            <a:r>
              <a:rPr lang="en-US" b="1"/>
              <a:t>Use the following options to configure Allure Playwright: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Text Box 4"/>
          <p:cNvSpPr txBox="1"/>
          <p:nvPr/>
        </p:nvSpPr>
        <p:spPr>
          <a:xfrm>
            <a:off x="76200" y="9733915"/>
            <a:ext cx="15816580" cy="34734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sz="1600" b="0" i="0" u="sng">
                <a:latin typeface="-apple-system"/>
                <a:ea typeface="-apple-system"/>
                <a:hlinkClick r:id="rId1"/>
              </a:rPr>
              <a:t>https://allurereport.org/docs/playwright-configuration/</a:t>
            </a:r>
            <a:endParaRPr sz="1600" b="0" i="0" u="sng">
              <a:latin typeface="-apple-system"/>
              <a:ea typeface="-apple-system"/>
              <a:hlinkClick r:id="rId1"/>
            </a:endParaRPr>
          </a:p>
          <a:p>
            <a:pPr marL="0" indent="0"/>
            <a:r>
              <a:rPr sz="1600" b="0" i="0">
                <a:solidFill>
                  <a:srgbClr val="1F2328"/>
                </a:solidFill>
                <a:latin typeface="-apple-system"/>
                <a:ea typeface="-apple-system"/>
              </a:rPr>
              <a:t>.</a:t>
            </a:r>
            <a:endParaRPr sz="1600" b="0" i="0">
              <a:solidFill>
                <a:srgbClr val="1F2328"/>
              </a:solidFill>
              <a:latin typeface="-apple-system"/>
              <a:ea typeface="-apple-system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200" y="9334500"/>
            <a:ext cx="12198350" cy="337185"/>
          </a:xfrm>
          <a:prstGeom prst="rect">
            <a:avLst/>
          </a:prstGeom>
        </p:spPr>
        <p:txBody>
          <a:bodyPr wrap="square">
            <a:spAutoFit/>
          </a:bodyPr>
          <a:p>
            <a:pPr defTabSz="266700"/>
            <a:r>
              <a:rPr sz="1600" u="sng">
                <a:solidFill>
                  <a:srgbClr val="0000FF"/>
                </a:solidFill>
                <a:latin typeface="Calibri" panose="020F0502020204030204"/>
                <a:ea typeface="Calibri" panose="020F0502020204030204"/>
                <a:hlinkClick r:id="rId2" action="ppaction://hlinkfile"/>
              </a:rPr>
              <a:t>https://allurereport.org/docs/playwright-reference/#metadata</a:t>
            </a:r>
            <a:endParaRPr sz="1600" u="sng">
              <a:solidFill>
                <a:srgbClr val="0000FF"/>
              </a:solidFill>
              <a:latin typeface="Calibri" panose="020F0502020204030204"/>
              <a:ea typeface="Calibri" panose="020F0502020204030204"/>
              <a:hlinkClick r:id="rId2" action="ppaction://hlinkfil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733675"/>
            <a:ext cx="14990445" cy="5781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1"/>
        </p:blipFill>
        <p:spPr>
          <a:xfrm>
            <a:off x="2057400" y="1028700"/>
            <a:ext cx="15001875" cy="74625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7239000" y="1257300"/>
            <a:ext cx="1031621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Generate beautiful HTML reports using Allure Report and your Playwright tests.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 the provided functions from  'allure-js-commons' to integrate your Playwright tests with Allure. </a:t>
            </a:r>
            <a:endParaRPr lang="en-US"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endParaRPr lang="en-US"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Note that while standard features require importing the test object from Playwright, the additional features also require importing the functions directly from</a:t>
            </a:r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 'allure-js-commons'</a:t>
            </a:r>
            <a:endParaRPr lang="en-US"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114300"/>
            <a:ext cx="10854055" cy="1010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Introduction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Installing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 Adding </a:t>
            </a:r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Playwright</a:t>
            </a: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TypeScript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Jest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Writing  simple Playwright tests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Running on all browsers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globalTypes.ts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Debugging our test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Summary 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2" name="Text Box 1"/>
          <p:cNvSpPr txBox="1"/>
          <p:nvPr/>
        </p:nvSpPr>
        <p:spPr>
          <a:xfrm>
            <a:off x="5486400" y="952500"/>
            <a:ext cx="6850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jest-playwright 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7996555" y="5067300"/>
            <a:ext cx="617347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01370" y="2781300"/>
            <a:ext cx="16958310" cy="576072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    </a:t>
            </a: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Multi-browser and device (like iPhones with given screen sizes) support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jest-dev-server integration which can start your webserver like create-react-app before running the tests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expect-playwright integration which provides common expect helper functions	</a:t>
            </a:r>
            <a:r>
              <a:rPr sz="1600" b="0" i="0">
                <a:solidFill>
                  <a:srgbClr val="000000"/>
                </a:solidFill>
                <a:latin typeface="Open Sans"/>
                <a:ea typeface="Open Sans"/>
              </a:rPr>
              <a:t>   </a:t>
            </a:r>
            <a:endParaRPr sz="1600" b="0" i="0">
              <a:solidFill>
                <a:srgbClr val="000000"/>
              </a:solidFill>
              <a:latin typeface="Open Sans"/>
              <a:ea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905"/>
            <a:ext cx="10222865" cy="10147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288635" cy="949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1020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Initializing a Node.js project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</a:t>
            </a:r>
            <a:endParaRPr lang="en-US"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Adding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Mocha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Adding TypeScript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@types/node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TypeScript Execute (tsx)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rea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ting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 .mocharc.json 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Updating test script in package.json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Writing 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simple Playwright test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Running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your test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 </a:t>
            </a:r>
            <a:endParaRPr lang="en-US"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71500"/>
            <a:ext cx="9134475" cy="789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32450" cy="9360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WPS Presentation</Application>
  <PresentationFormat>Custom</PresentationFormat>
  <Paragraphs>197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Arial</vt:lpstr>
      <vt:lpstr>Courier New</vt:lpstr>
      <vt:lpstr>Microsoft Sans Serif</vt:lpstr>
      <vt:lpstr>Wingdings</vt:lpstr>
      <vt:lpstr>Open Sans</vt:lpstr>
      <vt:lpstr>Segoe Print</vt:lpstr>
      <vt:lpstr>Calibri</vt:lpstr>
      <vt:lpstr>Microsoft YaHei</vt:lpstr>
      <vt:lpstr>Arial Unicode MS</vt:lpstr>
      <vt:lpstr>-apple-system</vt:lpstr>
      <vt:lpstr>Calibri</vt:lpstr>
      <vt:lpstr>Office Theme</vt:lpstr>
      <vt:lpstr>Paint.Picture</vt:lpstr>
      <vt:lpstr>Playwright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27</cp:revision>
  <dcterms:created xsi:type="dcterms:W3CDTF">2024-07-04T15:50:00Z</dcterms:created>
  <dcterms:modified xsi:type="dcterms:W3CDTF">2024-07-27T15:43:00Z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2024-01-20T18:00:00Z</vt:filetime>
  </property>
  <property fmtid="{D5CDD505-2E9C-101B-9397-08002B2CF9AE}" pid="3" name="LastSaved">
    <vt:filetime>2024-07-06T18:00:00Z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1033-12.2.0.17545</vt:lpwstr>
  </property>
</Properties>
</file>