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8" r:id="rId4"/>
    <p:sldId id="282" r:id="rId5"/>
    <p:sldId id="267" r:id="rId6"/>
    <p:sldId id="306" r:id="rId7"/>
    <p:sldId id="305" r:id="rId8"/>
    <p:sldId id="307" r:id="rId9"/>
    <p:sldId id="308" r:id="rId10"/>
    <p:sldId id="309" r:id="rId11"/>
    <p:sldId id="310" r:id="rId12"/>
    <p:sldId id="278" r:id="rId13"/>
    <p:sldId id="286" r:id="rId14"/>
    <p:sldId id="287" r:id="rId15"/>
    <p:sldId id="288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2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Shadow DOM</a:t>
            </a:r>
            <a:endParaRPr lang="en-US"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790700"/>
            <a:ext cx="10854055" cy="601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1 : Element inside an open Shadow Root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Scenario 2 : Multiple Open Shadow Roots ( Nested Shadow Roots)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3 : Element is inside an iframe inside a Shadow Root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4 : Element is inside a closed shadow root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Scenario 5 : Element is inside a closed shadow root, which is inside an open shadow root</a:t>
            </a: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2705100"/>
            <a:ext cx="48355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Shadow Dom Scenarios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7073265" y="2019300"/>
            <a:ext cx="11214735" cy="649287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Shadow DOM works by allowing you to attach a hidden, separate Document Object Model (DOM) to an element.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This hidden DOM is known as the ‘Shadow DOM’</a:t>
            </a:r>
            <a:r>
              <a:rPr lang="en-US"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.</a:t>
            </a:r>
            <a:endParaRPr lang="en-US"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lang="en-US"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lang="en-US"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he element it’s attached to is referred to as the ‘Shadow Host’.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Shadow DOM can have additional Shadow Hosts nested under it—this is called a Shadow Tree.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0" algn="l">
              <a:buClrTx/>
              <a:buSzTx/>
              <a:buFontTx/>
            </a:pPr>
            <a:r>
              <a:rPr sz="32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automatically traverses the Shadow DOM with CSS and text selectors, </a:t>
            </a:r>
            <a:endParaRPr sz="32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69915" cy="103905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8771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Update to the latest version of Playwright</a:t>
            </a: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Old Playwright Syntax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How to run tests by tags</a:t>
            </a:r>
            <a:r>
              <a:rPr lang="en-US"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and using “grep”</a:t>
            </a: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?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New Playwright Syntax	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Advantages of using @tag in test management</a:t>
            </a: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0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40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7086600" y="38100"/>
            <a:ext cx="10988675" cy="9701530"/>
          </a:xfrm>
          <a:prstGeom prst="rect">
            <a:avLst/>
          </a:prstGeom>
        </p:spPr>
        <p:txBody>
          <a:bodyPr wrap="square">
            <a:spAutoFit/>
          </a:bodyPr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One or more tags can be attached to a test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lang="en-US"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sed to organize your test runs 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useful way of filtering your test reports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Each tag is a string.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automatically tags test results with the browser type (i.e. chromium, firefox, webkit)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Additional tags are up to you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 algn="l">
              <a:spcBef>
                <a:spcPts val="100"/>
              </a:spcBef>
              <a:buClrTx/>
              <a:buSzTx/>
              <a:buFontTx/>
            </a:pPr>
            <a:r>
              <a:rPr lang="en-US"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ommon ways to use tags: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Browser type (automatic)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Test speed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869950" indent="-857250" algn="l">
              <a:spcBef>
                <a:spcPts val="100"/>
              </a:spcBef>
              <a:buClrTx/>
              <a:buSzTx/>
              <a:buFont typeface="+mj-lt"/>
              <a:buAutoNum type="romanUcPeriod"/>
            </a:pPr>
            <a:r>
              <a:rPr sz="3600" b="1" i="0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Area of functionality</a:t>
            </a:r>
            <a:endParaRPr sz="3600" b="1" i="0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114300"/>
            <a:ext cx="18456910" cy="954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14300"/>
            <a:ext cx="10854055" cy="1010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Adding 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Playwright</a:t>
            </a: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2400300"/>
            <a:ext cx="1302258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0" y="-114300"/>
            <a:ext cx="18416905" cy="1040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2247900"/>
            <a:ext cx="12722860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2781300"/>
            <a:ext cx="13502640" cy="5131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95315" cy="9410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Presentation</Application>
  <PresentationFormat>Custom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Arial</vt:lpstr>
      <vt:lpstr>Courier New</vt:lpstr>
      <vt:lpstr>Microsoft Sans Serif</vt:lpstr>
      <vt:lpstr>Calibri</vt:lpstr>
      <vt:lpstr>Microsoft YaHei</vt:lpstr>
      <vt:lpstr>Arial Unicode MS</vt:lpstr>
      <vt:lpstr>Wingdings</vt:lpstr>
      <vt:lpstr>-apple-system</vt:lpstr>
      <vt:lpstr>Segoe Print</vt:lpstr>
      <vt:lpstr>Calibri</vt:lpstr>
      <vt:lpstr>Office Theme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40</cp:revision>
  <dcterms:created xsi:type="dcterms:W3CDTF">2024-07-04T15:50:00Z</dcterms:created>
  <dcterms:modified xsi:type="dcterms:W3CDTF">2024-07-29T02:56:43Z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2024-01-21T10:30:00Z</vt:filetime>
  </property>
  <property fmtid="{D5CDD505-2E9C-101B-9397-08002B2CF9AE}" pid="3" name="LastSaved">
    <vt:filetime>2024-07-07T10:30:00Z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